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theme/themeOverride1.xml" ContentType="application/vnd.openxmlformats-officedocument.themeOverr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theme/themeOverride2.xml" ContentType="application/vnd.openxmlformats-officedocument.themeOverr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94" r:id="rId4"/>
  </p:sldMasterIdLst>
  <p:notesMasterIdLst>
    <p:notesMasterId r:id="rId126"/>
  </p:notesMasterIdLst>
  <p:handoutMasterIdLst>
    <p:handoutMasterId r:id="rId127"/>
  </p:handoutMasterIdLst>
  <p:sldIdLst>
    <p:sldId id="754" r:id="rId5"/>
    <p:sldId id="761" r:id="rId6"/>
    <p:sldId id="766" r:id="rId7"/>
    <p:sldId id="767" r:id="rId8"/>
    <p:sldId id="768" r:id="rId9"/>
    <p:sldId id="770" r:id="rId10"/>
    <p:sldId id="771" r:id="rId11"/>
    <p:sldId id="830" r:id="rId12"/>
    <p:sldId id="900" r:id="rId13"/>
    <p:sldId id="778" r:id="rId14"/>
    <p:sldId id="831" r:id="rId15"/>
    <p:sldId id="829" r:id="rId16"/>
    <p:sldId id="828" r:id="rId17"/>
    <p:sldId id="832" r:id="rId18"/>
    <p:sldId id="833" r:id="rId19"/>
    <p:sldId id="834" r:id="rId20"/>
    <p:sldId id="835" r:id="rId21"/>
    <p:sldId id="836" r:id="rId22"/>
    <p:sldId id="837" r:id="rId23"/>
    <p:sldId id="838" r:id="rId24"/>
    <p:sldId id="839" r:id="rId25"/>
    <p:sldId id="840" r:id="rId26"/>
    <p:sldId id="842" r:id="rId27"/>
    <p:sldId id="841" r:id="rId28"/>
    <p:sldId id="843" r:id="rId29"/>
    <p:sldId id="844" r:id="rId30"/>
    <p:sldId id="845" r:id="rId31"/>
    <p:sldId id="847" r:id="rId32"/>
    <p:sldId id="846" r:id="rId33"/>
    <p:sldId id="848" r:id="rId34"/>
    <p:sldId id="849" r:id="rId35"/>
    <p:sldId id="850" r:id="rId36"/>
    <p:sldId id="851" r:id="rId37"/>
    <p:sldId id="852" r:id="rId38"/>
    <p:sldId id="854" r:id="rId39"/>
    <p:sldId id="857" r:id="rId40"/>
    <p:sldId id="855" r:id="rId41"/>
    <p:sldId id="858" r:id="rId42"/>
    <p:sldId id="859" r:id="rId43"/>
    <p:sldId id="853" r:id="rId44"/>
    <p:sldId id="860" r:id="rId45"/>
    <p:sldId id="861" r:id="rId46"/>
    <p:sldId id="780" r:id="rId47"/>
    <p:sldId id="764" r:id="rId48"/>
    <p:sldId id="875" r:id="rId49"/>
    <p:sldId id="884" r:id="rId50"/>
    <p:sldId id="885" r:id="rId51"/>
    <p:sldId id="886" r:id="rId52"/>
    <p:sldId id="897" r:id="rId53"/>
    <p:sldId id="898" r:id="rId54"/>
    <p:sldId id="894" r:id="rId55"/>
    <p:sldId id="889" r:id="rId56"/>
    <p:sldId id="890" r:id="rId57"/>
    <p:sldId id="891" r:id="rId58"/>
    <p:sldId id="893" r:id="rId59"/>
    <p:sldId id="892" r:id="rId60"/>
    <p:sldId id="896" r:id="rId61"/>
    <p:sldId id="862" r:id="rId62"/>
    <p:sldId id="863" r:id="rId63"/>
    <p:sldId id="785" r:id="rId64"/>
    <p:sldId id="869" r:id="rId65"/>
    <p:sldId id="901" r:id="rId66"/>
    <p:sldId id="868" r:id="rId67"/>
    <p:sldId id="786" r:id="rId68"/>
    <p:sldId id="787" r:id="rId69"/>
    <p:sldId id="870" r:id="rId70"/>
    <p:sldId id="865" r:id="rId71"/>
    <p:sldId id="788" r:id="rId72"/>
    <p:sldId id="789" r:id="rId73"/>
    <p:sldId id="790" r:id="rId74"/>
    <p:sldId id="899" r:id="rId75"/>
    <p:sldId id="872" r:id="rId76"/>
    <p:sldId id="867" r:id="rId77"/>
    <p:sldId id="871" r:id="rId78"/>
    <p:sldId id="791" r:id="rId79"/>
    <p:sldId id="795" r:id="rId80"/>
    <p:sldId id="796" r:id="rId81"/>
    <p:sldId id="797" r:id="rId82"/>
    <p:sldId id="798" r:id="rId83"/>
    <p:sldId id="799" r:id="rId84"/>
    <p:sldId id="800" r:id="rId85"/>
    <p:sldId id="925" r:id="rId86"/>
    <p:sldId id="926" r:id="rId87"/>
    <p:sldId id="801" r:id="rId88"/>
    <p:sldId id="808" r:id="rId89"/>
    <p:sldId id="873" r:id="rId90"/>
    <p:sldId id="903" r:id="rId91"/>
    <p:sldId id="904" r:id="rId92"/>
    <p:sldId id="918" r:id="rId93"/>
    <p:sldId id="911" r:id="rId94"/>
    <p:sldId id="914" r:id="rId95"/>
    <p:sldId id="915" r:id="rId96"/>
    <p:sldId id="919" r:id="rId97"/>
    <p:sldId id="916" r:id="rId98"/>
    <p:sldId id="920" r:id="rId99"/>
    <p:sldId id="917" r:id="rId100"/>
    <p:sldId id="879" r:id="rId101"/>
    <p:sldId id="883" r:id="rId102"/>
    <p:sldId id="826" r:id="rId103"/>
    <p:sldId id="907" r:id="rId104"/>
    <p:sldId id="882" r:id="rId105"/>
    <p:sldId id="881" r:id="rId106"/>
    <p:sldId id="802" r:id="rId107"/>
    <p:sldId id="811" r:id="rId108"/>
    <p:sldId id="921" r:id="rId109"/>
    <p:sldId id="864" r:id="rId110"/>
    <p:sldId id="895" r:id="rId111"/>
    <p:sldId id="810" r:id="rId112"/>
    <p:sldId id="813" r:id="rId113"/>
    <p:sldId id="814" r:id="rId114"/>
    <p:sldId id="815" r:id="rId115"/>
    <p:sldId id="922" r:id="rId116"/>
    <p:sldId id="818" r:id="rId117"/>
    <p:sldId id="923" r:id="rId118"/>
    <p:sldId id="820" r:id="rId119"/>
    <p:sldId id="821" r:id="rId120"/>
    <p:sldId id="822" r:id="rId121"/>
    <p:sldId id="924" r:id="rId122"/>
    <p:sldId id="823" r:id="rId123"/>
    <p:sldId id="824" r:id="rId124"/>
    <p:sldId id="755" r:id="rId125"/>
  </p:sldIdLst>
  <p:sldSz cx="10972800" cy="6172200"/>
  <p:notesSz cx="7010400" cy="9296400"/>
  <p:defaultTextStyle>
    <a:defPPr>
      <a:defRPr lang="en-US"/>
    </a:defPPr>
    <a:lvl1pPr algn="l" defTabSz="457200" rtl="0" fontAlgn="base">
      <a:spcBef>
        <a:spcPct val="0"/>
      </a:spcBef>
      <a:spcAft>
        <a:spcPct val="0"/>
      </a:spcAft>
      <a:defRPr kern="1200">
        <a:solidFill>
          <a:schemeClr val="tx1"/>
        </a:solidFill>
        <a:latin typeface="Arial" charset="0"/>
        <a:ea typeface="MS PGothic" pitchFamily="34" charset="-128"/>
        <a:cs typeface="+mn-cs"/>
      </a:defRPr>
    </a:lvl1pPr>
    <a:lvl2pPr marL="457200" algn="l" defTabSz="457200" rtl="0" fontAlgn="base">
      <a:spcBef>
        <a:spcPct val="0"/>
      </a:spcBef>
      <a:spcAft>
        <a:spcPct val="0"/>
      </a:spcAft>
      <a:defRPr kern="1200">
        <a:solidFill>
          <a:schemeClr val="tx1"/>
        </a:solidFill>
        <a:latin typeface="Arial" charset="0"/>
        <a:ea typeface="MS PGothic" pitchFamily="34" charset="-128"/>
        <a:cs typeface="+mn-cs"/>
      </a:defRPr>
    </a:lvl2pPr>
    <a:lvl3pPr marL="914400" algn="l" defTabSz="457200" rtl="0" fontAlgn="base">
      <a:spcBef>
        <a:spcPct val="0"/>
      </a:spcBef>
      <a:spcAft>
        <a:spcPct val="0"/>
      </a:spcAft>
      <a:defRPr kern="1200">
        <a:solidFill>
          <a:schemeClr val="tx1"/>
        </a:solidFill>
        <a:latin typeface="Arial" charset="0"/>
        <a:ea typeface="MS PGothic" pitchFamily="34" charset="-128"/>
        <a:cs typeface="+mn-cs"/>
      </a:defRPr>
    </a:lvl3pPr>
    <a:lvl4pPr marL="1371600" algn="l" defTabSz="457200" rtl="0" fontAlgn="base">
      <a:spcBef>
        <a:spcPct val="0"/>
      </a:spcBef>
      <a:spcAft>
        <a:spcPct val="0"/>
      </a:spcAft>
      <a:defRPr kern="1200">
        <a:solidFill>
          <a:schemeClr val="tx1"/>
        </a:solidFill>
        <a:latin typeface="Arial" charset="0"/>
        <a:ea typeface="MS PGothic" pitchFamily="34" charset="-128"/>
        <a:cs typeface="+mn-cs"/>
      </a:defRPr>
    </a:lvl4pPr>
    <a:lvl5pPr marL="1828800" algn="l" defTabSz="457200" rtl="0" fontAlgn="base">
      <a:spcBef>
        <a:spcPct val="0"/>
      </a:spcBef>
      <a:spcAft>
        <a:spcPct val="0"/>
      </a:spcAft>
      <a:defRPr kern="1200">
        <a:solidFill>
          <a:schemeClr val="tx1"/>
        </a:solidFill>
        <a:latin typeface="Arial" charset="0"/>
        <a:ea typeface="MS PGothic" pitchFamily="34" charset="-128"/>
        <a:cs typeface="+mn-cs"/>
      </a:defRPr>
    </a:lvl5pPr>
    <a:lvl6pPr marL="2286000" algn="l" defTabSz="914400" rtl="0" eaLnBrk="1" latinLnBrk="0" hangingPunct="1">
      <a:defRPr kern="1200">
        <a:solidFill>
          <a:schemeClr val="tx1"/>
        </a:solidFill>
        <a:latin typeface="Arial" charset="0"/>
        <a:ea typeface="MS PGothic" pitchFamily="34" charset="-128"/>
        <a:cs typeface="+mn-cs"/>
      </a:defRPr>
    </a:lvl6pPr>
    <a:lvl7pPr marL="2743200" algn="l" defTabSz="914400" rtl="0" eaLnBrk="1" latinLnBrk="0" hangingPunct="1">
      <a:defRPr kern="1200">
        <a:solidFill>
          <a:schemeClr val="tx1"/>
        </a:solidFill>
        <a:latin typeface="Arial" charset="0"/>
        <a:ea typeface="MS PGothic" pitchFamily="34" charset="-128"/>
        <a:cs typeface="+mn-cs"/>
      </a:defRPr>
    </a:lvl7pPr>
    <a:lvl8pPr marL="3200400" algn="l" defTabSz="914400" rtl="0" eaLnBrk="1" latinLnBrk="0" hangingPunct="1">
      <a:defRPr kern="1200">
        <a:solidFill>
          <a:schemeClr val="tx1"/>
        </a:solidFill>
        <a:latin typeface="Arial" charset="0"/>
        <a:ea typeface="MS PGothic" pitchFamily="34" charset="-128"/>
        <a:cs typeface="+mn-cs"/>
      </a:defRPr>
    </a:lvl8pPr>
    <a:lvl9pPr marL="3657600" algn="l" defTabSz="914400" rtl="0" eaLnBrk="1" latinLnBrk="0" hangingPunct="1">
      <a:defRPr kern="1200">
        <a:solidFill>
          <a:schemeClr val="tx1"/>
        </a:solidFill>
        <a:latin typeface="Arial" charset="0"/>
        <a:ea typeface="MS PGothic" pitchFamily="34" charset="-128"/>
        <a:cs typeface="+mn-cs"/>
      </a:defRPr>
    </a:lvl9pPr>
  </p:defaultTextStyle>
  <p:extLst>
    <p:ext uri="{EFAFB233-063F-42B5-8137-9DF3F51BA10A}">
      <p15:sldGuideLst xmlns:p15="http://schemas.microsoft.com/office/powerpoint/2012/main">
        <p15:guide id="1" orient="horz" pos="1316">
          <p15:clr>
            <a:srgbClr val="A4A3A4"/>
          </p15:clr>
        </p15:guide>
        <p15:guide id="2" orient="horz" pos="3050">
          <p15:clr>
            <a:srgbClr val="A4A3A4"/>
          </p15:clr>
        </p15:guide>
        <p15:guide id="3" orient="horz" pos="3189">
          <p15:clr>
            <a:srgbClr val="A4A3A4"/>
          </p15:clr>
        </p15:guide>
        <p15:guide id="4" pos="5455">
          <p15:clr>
            <a:srgbClr val="A4A3A4"/>
          </p15:clr>
        </p15:guide>
        <p15:guide id="5" orient="horz" pos="975">
          <p15:clr>
            <a:srgbClr val="A4A3A4"/>
          </p15:clr>
        </p15:guide>
        <p15:guide id="6" pos="2568" userDrawn="1">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lexey Panteleev" initials="AP" lastIdx="6" clrIdx="0">
    <p:extLst>
      <p:ext uri="{19B8F6BF-5375-455C-9EA6-DF929625EA0E}">
        <p15:presenceInfo xmlns:p15="http://schemas.microsoft.com/office/powerpoint/2012/main" userId="S::alpanteleev@nvidia.com::a0660906-845f-40ac-bff5-215d94e5cb96" providerId="AD"/>
      </p:ext>
    </p:extLst>
  </p:cmAuthor>
  <p:cmAuthor id="2" name="Alex Dunn" initials="AD" lastIdx="6" clrIdx="1">
    <p:extLst>
      <p:ext uri="{19B8F6BF-5375-455C-9EA6-DF929625EA0E}">
        <p15:presenceInfo xmlns:p15="http://schemas.microsoft.com/office/powerpoint/2012/main" userId="S::adunn@nvidia.com::3d21cf55-d7a9-4562-a727-471e84c29121" providerId="AD"/>
      </p:ext>
    </p:extLst>
  </p:cmAuthor>
  <p:cmAuthor id="3" name="Peter Kristof" initials="PK" lastIdx="1" clrIdx="2">
    <p:extLst>
      <p:ext uri="{19B8F6BF-5375-455C-9EA6-DF929625EA0E}">
        <p15:presenceInfo xmlns:p15="http://schemas.microsoft.com/office/powerpoint/2012/main" userId="S::pkristof@nvidia.com::ddd9b5ae-2058-4c85-8a7a-4d4805a54d2b"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FFFF"/>
    <a:srgbClr val="0071C5"/>
    <a:srgbClr val="27CC00"/>
    <a:srgbClr val="B3B3B3"/>
    <a:srgbClr val="000000"/>
    <a:srgbClr val="1E1E1E"/>
    <a:srgbClr val="6E6E6E"/>
    <a:srgbClr val="4A4A4A"/>
    <a:srgbClr val="0C34BD"/>
    <a:srgbClr val="5D168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E71DAC9-ACEB-4352-A329-8C269DFD5FAF}" v="109" dt="2020-09-18T21:07:59.14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23" autoAdjust="0"/>
    <p:restoredTop sz="81124" autoAdjust="0"/>
  </p:normalViewPr>
  <p:slideViewPr>
    <p:cSldViewPr snapToGrid="0">
      <p:cViewPr varScale="1">
        <p:scale>
          <a:sx n="179" d="100"/>
          <a:sy n="179" d="100"/>
        </p:scale>
        <p:origin x="1258" y="130"/>
      </p:cViewPr>
      <p:guideLst>
        <p:guide orient="horz" pos="1316"/>
        <p:guide orient="horz" pos="3050"/>
        <p:guide orient="horz" pos="3189"/>
        <p:guide pos="5455"/>
        <p:guide orient="horz" pos="975"/>
        <p:guide pos="2568"/>
      </p:guideLst>
    </p:cSldViewPr>
  </p:slideViewPr>
  <p:notesTextViewPr>
    <p:cViewPr>
      <p:scale>
        <a:sx n="3" d="2"/>
        <a:sy n="3" d="2"/>
      </p:scale>
      <p:origin x="0" y="0"/>
    </p:cViewPr>
  </p:notesTextViewPr>
  <p:sorterViewPr>
    <p:cViewPr>
      <p:scale>
        <a:sx n="66" d="100"/>
        <a:sy n="66" d="100"/>
      </p:scale>
      <p:origin x="0" y="0"/>
    </p:cViewPr>
  </p:sorterViewPr>
  <p:notesViewPr>
    <p:cSldViewPr snapToGrid="0">
      <p:cViewPr>
        <p:scale>
          <a:sx n="1" d="2"/>
          <a:sy n="1" d="2"/>
        </p:scale>
        <p:origin x="0" y="0"/>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slide" Target="slides/slide108.xml"/><Relationship Id="rId133" Type="http://schemas.microsoft.com/office/2016/11/relationships/changesInfo" Target="changesInfos/changesInfo1.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28" Type="http://schemas.openxmlformats.org/officeDocument/2006/relationships/commentAuthors" Target="commentAuthors.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13" Type="http://schemas.openxmlformats.org/officeDocument/2006/relationships/slide" Target="slides/slide109.xml"/><Relationship Id="rId118" Type="http://schemas.openxmlformats.org/officeDocument/2006/relationships/slide" Target="slides/slide114.xml"/><Relationship Id="rId126" Type="http://schemas.openxmlformats.org/officeDocument/2006/relationships/notesMaster" Target="notesMasters/notesMaster1.xml"/><Relationship Id="rId134" Type="http://schemas.microsoft.com/office/2015/10/relationships/revisionInfo" Target="revisionInfo.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103" Type="http://schemas.openxmlformats.org/officeDocument/2006/relationships/slide" Target="slides/slide99.xml"/><Relationship Id="rId108" Type="http://schemas.openxmlformats.org/officeDocument/2006/relationships/slide" Target="slides/slide104.xml"/><Relationship Id="rId116" Type="http://schemas.openxmlformats.org/officeDocument/2006/relationships/slide" Target="slides/slide112.xml"/><Relationship Id="rId124" Type="http://schemas.openxmlformats.org/officeDocument/2006/relationships/slide" Target="slides/slide120.xml"/><Relationship Id="rId129"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slide" Target="slides/slide92.xml"/><Relationship Id="rId111" Type="http://schemas.openxmlformats.org/officeDocument/2006/relationships/slide" Target="slides/slide107.xml"/><Relationship Id="rId132"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slide" Target="slides/slide102.xml"/><Relationship Id="rId114" Type="http://schemas.openxmlformats.org/officeDocument/2006/relationships/slide" Target="slides/slide110.xml"/><Relationship Id="rId119" Type="http://schemas.openxmlformats.org/officeDocument/2006/relationships/slide" Target="slides/slide115.xml"/><Relationship Id="rId127" Type="http://schemas.openxmlformats.org/officeDocument/2006/relationships/handoutMaster" Target="handoutMasters/handoutMaster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30"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theme" Target="theme/theme1.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Zhang Tanki" userId="aa69bde57f46ffcb" providerId="LiveId" clId="{CE71DAC9-ACEB-4352-A329-8C269DFD5FAF}"/>
    <pc:docChg chg="undo redo custSel addSld delSld modSld sldOrd">
      <pc:chgData name="Zhang Tanki" userId="aa69bde57f46ffcb" providerId="LiveId" clId="{CE71DAC9-ACEB-4352-A329-8C269DFD5FAF}" dt="2020-09-18T21:08:42.783" v="3149" actId="20577"/>
      <pc:docMkLst>
        <pc:docMk/>
      </pc:docMkLst>
      <pc:sldChg chg="addSp modSp mod modNotesTx">
        <pc:chgData name="Zhang Tanki" userId="aa69bde57f46ffcb" providerId="LiveId" clId="{CE71DAC9-ACEB-4352-A329-8C269DFD5FAF}" dt="2020-09-18T21:08:42.783" v="3149" actId="20577"/>
        <pc:sldMkLst>
          <pc:docMk/>
          <pc:sldMk cId="3116770051" sldId="754"/>
        </pc:sldMkLst>
        <pc:spChg chg="add mod">
          <ac:chgData name="Zhang Tanki" userId="aa69bde57f46ffcb" providerId="LiveId" clId="{CE71DAC9-ACEB-4352-A329-8C269DFD5FAF}" dt="2020-09-18T21:08:42.783" v="3149" actId="20577"/>
          <ac:spMkLst>
            <pc:docMk/>
            <pc:sldMk cId="3116770051" sldId="754"/>
            <ac:spMk id="2" creationId="{71E3DA0A-AA38-42F3-A12D-A0D56B5D2A7E}"/>
          </ac:spMkLst>
        </pc:spChg>
      </pc:sldChg>
      <pc:sldChg chg="modNotesTx">
        <pc:chgData name="Zhang Tanki" userId="aa69bde57f46ffcb" providerId="LiveId" clId="{CE71DAC9-ACEB-4352-A329-8C269DFD5FAF}" dt="2020-09-13T21:26:45.934" v="3029" actId="20577"/>
        <pc:sldMkLst>
          <pc:docMk/>
          <pc:sldMk cId="3610470858" sldId="761"/>
        </pc:sldMkLst>
      </pc:sldChg>
      <pc:sldChg chg="modNotesTx">
        <pc:chgData name="Zhang Tanki" userId="aa69bde57f46ffcb" providerId="LiveId" clId="{CE71DAC9-ACEB-4352-A329-8C269DFD5FAF}" dt="2020-09-11T23:51:12.454" v="355" actId="20577"/>
        <pc:sldMkLst>
          <pc:docMk/>
          <pc:sldMk cId="1370556739" sldId="789"/>
        </pc:sldMkLst>
      </pc:sldChg>
      <pc:sldChg chg="modNotesTx">
        <pc:chgData name="Zhang Tanki" userId="aa69bde57f46ffcb" providerId="LiveId" clId="{CE71DAC9-ACEB-4352-A329-8C269DFD5FAF}" dt="2020-09-11T23:55:39.855" v="412" actId="20577"/>
        <pc:sldMkLst>
          <pc:docMk/>
          <pc:sldMk cId="2269332589" sldId="790"/>
        </pc:sldMkLst>
      </pc:sldChg>
      <pc:sldChg chg="modNotesTx">
        <pc:chgData name="Zhang Tanki" userId="aa69bde57f46ffcb" providerId="LiveId" clId="{CE71DAC9-ACEB-4352-A329-8C269DFD5FAF}" dt="2020-09-13T22:00:23.197" v="3071" actId="20577"/>
        <pc:sldMkLst>
          <pc:docMk/>
          <pc:sldMk cId="1368971213" sldId="801"/>
        </pc:sldMkLst>
      </pc:sldChg>
      <pc:sldChg chg="modNotesTx">
        <pc:chgData name="Zhang Tanki" userId="aa69bde57f46ffcb" providerId="LiveId" clId="{CE71DAC9-ACEB-4352-A329-8C269DFD5FAF}" dt="2020-09-12T04:13:46.399" v="704" actId="20577"/>
        <pc:sldMkLst>
          <pc:docMk/>
          <pc:sldMk cId="147439815" sldId="802"/>
        </pc:sldMkLst>
      </pc:sldChg>
      <pc:sldChg chg="del">
        <pc:chgData name="Zhang Tanki" userId="aa69bde57f46ffcb" providerId="LiveId" clId="{CE71DAC9-ACEB-4352-A329-8C269DFD5FAF}" dt="2020-09-15T20:53:52.307" v="3073" actId="47"/>
        <pc:sldMkLst>
          <pc:docMk/>
          <pc:sldMk cId="3669393586" sldId="804"/>
        </pc:sldMkLst>
      </pc:sldChg>
      <pc:sldChg chg="del">
        <pc:chgData name="Zhang Tanki" userId="aa69bde57f46ffcb" providerId="LiveId" clId="{CE71DAC9-ACEB-4352-A329-8C269DFD5FAF}" dt="2020-09-15T20:53:52.307" v="3073" actId="47"/>
        <pc:sldMkLst>
          <pc:docMk/>
          <pc:sldMk cId="2004871528" sldId="805"/>
        </pc:sldMkLst>
      </pc:sldChg>
      <pc:sldChg chg="del">
        <pc:chgData name="Zhang Tanki" userId="aa69bde57f46ffcb" providerId="LiveId" clId="{CE71DAC9-ACEB-4352-A329-8C269DFD5FAF}" dt="2020-09-15T20:53:52.307" v="3073" actId="47"/>
        <pc:sldMkLst>
          <pc:docMk/>
          <pc:sldMk cId="438552824" sldId="807"/>
        </pc:sldMkLst>
      </pc:sldChg>
      <pc:sldChg chg="addSp delSp modSp mod modNotesTx">
        <pc:chgData name="Zhang Tanki" userId="aa69bde57f46ffcb" providerId="LiveId" clId="{CE71DAC9-ACEB-4352-A329-8C269DFD5FAF}" dt="2020-09-12T04:18:51.673" v="1223" actId="14100"/>
        <pc:sldMkLst>
          <pc:docMk/>
          <pc:sldMk cId="2391634367" sldId="808"/>
        </pc:sldMkLst>
        <pc:spChg chg="add mod">
          <ac:chgData name="Zhang Tanki" userId="aa69bde57f46ffcb" providerId="LiveId" clId="{CE71DAC9-ACEB-4352-A329-8C269DFD5FAF}" dt="2020-09-12T04:18:51.673" v="1223" actId="14100"/>
          <ac:spMkLst>
            <pc:docMk/>
            <pc:sldMk cId="2391634367" sldId="808"/>
            <ac:spMk id="3" creationId="{6BC2275B-B291-478E-A650-147AEA973966}"/>
          </ac:spMkLst>
        </pc:spChg>
        <pc:spChg chg="add mod">
          <ac:chgData name="Zhang Tanki" userId="aa69bde57f46ffcb" providerId="LiveId" clId="{CE71DAC9-ACEB-4352-A329-8C269DFD5FAF}" dt="2020-09-12T04:18:09.040" v="1217" actId="1076"/>
          <ac:spMkLst>
            <pc:docMk/>
            <pc:sldMk cId="2391634367" sldId="808"/>
            <ac:spMk id="5" creationId="{2A02A65A-8DFB-41C8-84F5-451936002500}"/>
          </ac:spMkLst>
        </pc:spChg>
        <pc:spChg chg="del mod topLvl">
          <ac:chgData name="Zhang Tanki" userId="aa69bde57f46ffcb" providerId="LiveId" clId="{CE71DAC9-ACEB-4352-A329-8C269DFD5FAF}" dt="2020-09-12T04:18:41.231" v="1219" actId="21"/>
          <ac:spMkLst>
            <pc:docMk/>
            <pc:sldMk cId="2391634367" sldId="808"/>
            <ac:spMk id="8" creationId="{1B2E2DD4-2CD9-470D-8C0E-65954603BC53}"/>
          </ac:spMkLst>
        </pc:spChg>
        <pc:spChg chg="del mod topLvl">
          <ac:chgData name="Zhang Tanki" userId="aa69bde57f46ffcb" providerId="LiveId" clId="{CE71DAC9-ACEB-4352-A329-8C269DFD5FAF}" dt="2020-09-12T04:18:44.737" v="1220" actId="478"/>
          <ac:spMkLst>
            <pc:docMk/>
            <pc:sldMk cId="2391634367" sldId="808"/>
            <ac:spMk id="9" creationId="{C96485DB-A6C5-4881-AE4D-D48B53AFEB09}"/>
          </ac:spMkLst>
        </pc:spChg>
        <pc:grpChg chg="add del mod">
          <ac:chgData name="Zhang Tanki" userId="aa69bde57f46ffcb" providerId="LiveId" clId="{CE71DAC9-ACEB-4352-A329-8C269DFD5FAF}" dt="2020-09-12T04:18:41.231" v="1219" actId="21"/>
          <ac:grpSpMkLst>
            <pc:docMk/>
            <pc:sldMk cId="2391634367" sldId="808"/>
            <ac:grpSpMk id="6" creationId="{C7A975AC-7B8D-4E54-B3CB-D6051F5AF757}"/>
          </ac:grpSpMkLst>
        </pc:grpChg>
      </pc:sldChg>
      <pc:sldChg chg="del">
        <pc:chgData name="Zhang Tanki" userId="aa69bde57f46ffcb" providerId="LiveId" clId="{CE71DAC9-ACEB-4352-A329-8C269DFD5FAF}" dt="2020-09-15T20:53:52.307" v="3073" actId="47"/>
        <pc:sldMkLst>
          <pc:docMk/>
          <pc:sldMk cId="607638318" sldId="812"/>
        </pc:sldMkLst>
      </pc:sldChg>
      <pc:sldChg chg="modNotesTx">
        <pc:chgData name="Zhang Tanki" userId="aa69bde57f46ffcb" providerId="LiveId" clId="{CE71DAC9-ACEB-4352-A329-8C269DFD5FAF}" dt="2020-09-11T23:58:49.559" v="467" actId="20577"/>
        <pc:sldMkLst>
          <pc:docMk/>
          <pc:sldMk cId="3529839388" sldId="813"/>
        </pc:sldMkLst>
      </pc:sldChg>
      <pc:sldChg chg="modNotesTx">
        <pc:chgData name="Zhang Tanki" userId="aa69bde57f46ffcb" providerId="LiveId" clId="{CE71DAC9-ACEB-4352-A329-8C269DFD5FAF}" dt="2020-09-11T23:59:58.655" v="472" actId="20577"/>
        <pc:sldMkLst>
          <pc:docMk/>
          <pc:sldMk cId="3328115373" sldId="820"/>
        </pc:sldMkLst>
      </pc:sldChg>
      <pc:sldChg chg="modSp mod">
        <pc:chgData name="Zhang Tanki" userId="aa69bde57f46ffcb" providerId="LiveId" clId="{CE71DAC9-ACEB-4352-A329-8C269DFD5FAF}" dt="2020-09-12T00:01:35.760" v="545"/>
        <pc:sldMkLst>
          <pc:docMk/>
          <pc:sldMk cId="2594909123" sldId="821"/>
        </pc:sldMkLst>
        <pc:spChg chg="mod">
          <ac:chgData name="Zhang Tanki" userId="aa69bde57f46ffcb" providerId="LiveId" clId="{CE71DAC9-ACEB-4352-A329-8C269DFD5FAF}" dt="2020-09-12T00:01:02.185" v="512" actId="20577"/>
          <ac:spMkLst>
            <pc:docMk/>
            <pc:sldMk cId="2594909123" sldId="821"/>
            <ac:spMk id="3" creationId="{D00E0F0F-8B9A-4BD6-A0AE-118693B9A00A}"/>
          </ac:spMkLst>
        </pc:spChg>
        <pc:spChg chg="mod">
          <ac:chgData name="Zhang Tanki" userId="aa69bde57f46ffcb" providerId="LiveId" clId="{CE71DAC9-ACEB-4352-A329-8C269DFD5FAF}" dt="2020-09-12T00:01:35.760" v="545"/>
          <ac:spMkLst>
            <pc:docMk/>
            <pc:sldMk cId="2594909123" sldId="821"/>
            <ac:spMk id="5" creationId="{5506A62C-1A40-4C19-AEC5-048AB8F0A5D4}"/>
          </ac:spMkLst>
        </pc:spChg>
      </pc:sldChg>
      <pc:sldChg chg="modSp mod">
        <pc:chgData name="Zhang Tanki" userId="aa69bde57f46ffcb" providerId="LiveId" clId="{CE71DAC9-ACEB-4352-A329-8C269DFD5FAF}" dt="2020-09-13T20:54:01.386" v="1825"/>
        <pc:sldMkLst>
          <pc:docMk/>
          <pc:sldMk cId="1825861667" sldId="824"/>
        </pc:sldMkLst>
        <pc:spChg chg="mod">
          <ac:chgData name="Zhang Tanki" userId="aa69bde57f46ffcb" providerId="LiveId" clId="{CE71DAC9-ACEB-4352-A329-8C269DFD5FAF}" dt="2020-09-13T20:54:01.386" v="1825"/>
          <ac:spMkLst>
            <pc:docMk/>
            <pc:sldMk cId="1825861667" sldId="824"/>
            <ac:spMk id="3" creationId="{D57EB926-F072-459F-8EDC-F4712F78CD37}"/>
          </ac:spMkLst>
        </pc:spChg>
      </pc:sldChg>
      <pc:sldChg chg="modNotesTx">
        <pc:chgData name="Zhang Tanki" userId="aa69bde57f46ffcb" providerId="LiveId" clId="{CE71DAC9-ACEB-4352-A329-8C269DFD5FAF}" dt="2020-09-12T04:15:17.960" v="1030" actId="20577"/>
        <pc:sldMkLst>
          <pc:docMk/>
          <pc:sldMk cId="2475302303" sldId="826"/>
        </pc:sldMkLst>
      </pc:sldChg>
      <pc:sldChg chg="modNotesTx">
        <pc:chgData name="Zhang Tanki" userId="aa69bde57f46ffcb" providerId="LiveId" clId="{CE71DAC9-ACEB-4352-A329-8C269DFD5FAF}" dt="2020-09-11T23:52:33.292" v="360" actId="20577"/>
        <pc:sldMkLst>
          <pc:docMk/>
          <pc:sldMk cId="3127603582" sldId="860"/>
        </pc:sldMkLst>
      </pc:sldChg>
      <pc:sldChg chg="modSp">
        <pc:chgData name="Zhang Tanki" userId="aa69bde57f46ffcb" providerId="LiveId" clId="{CE71DAC9-ACEB-4352-A329-8C269DFD5FAF}" dt="2020-09-13T20:53:10.990" v="1789"/>
        <pc:sldMkLst>
          <pc:docMk/>
          <pc:sldMk cId="1714050260" sldId="862"/>
        </pc:sldMkLst>
        <pc:spChg chg="mod">
          <ac:chgData name="Zhang Tanki" userId="aa69bde57f46ffcb" providerId="LiveId" clId="{CE71DAC9-ACEB-4352-A329-8C269DFD5FAF}" dt="2020-09-13T20:53:10.990" v="1789"/>
          <ac:spMkLst>
            <pc:docMk/>
            <pc:sldMk cId="1714050260" sldId="862"/>
            <ac:spMk id="18" creationId="{805ABCED-E977-4602-B335-8CF0CD434495}"/>
          </ac:spMkLst>
        </pc:spChg>
      </pc:sldChg>
      <pc:sldChg chg="modSp mod">
        <pc:chgData name="Zhang Tanki" userId="aa69bde57f46ffcb" providerId="LiveId" clId="{CE71DAC9-ACEB-4352-A329-8C269DFD5FAF}" dt="2020-09-13T20:52:37.746" v="1786" actId="20577"/>
        <pc:sldMkLst>
          <pc:docMk/>
          <pc:sldMk cId="4131223762" sldId="863"/>
        </pc:sldMkLst>
        <pc:spChg chg="mod">
          <ac:chgData name="Zhang Tanki" userId="aa69bde57f46ffcb" providerId="LiveId" clId="{CE71DAC9-ACEB-4352-A329-8C269DFD5FAF}" dt="2020-09-13T20:52:37.746" v="1786" actId="20577"/>
          <ac:spMkLst>
            <pc:docMk/>
            <pc:sldMk cId="4131223762" sldId="863"/>
            <ac:spMk id="18" creationId="{805ABCED-E977-4602-B335-8CF0CD434495}"/>
          </ac:spMkLst>
        </pc:spChg>
      </pc:sldChg>
      <pc:sldChg chg="modSp">
        <pc:chgData name="Zhang Tanki" userId="aa69bde57f46ffcb" providerId="LiveId" clId="{CE71DAC9-ACEB-4352-A329-8C269DFD5FAF}" dt="2020-09-13T20:53:10.990" v="1789"/>
        <pc:sldMkLst>
          <pc:docMk/>
          <pc:sldMk cId="1090482784" sldId="864"/>
        </pc:sldMkLst>
        <pc:spChg chg="mod">
          <ac:chgData name="Zhang Tanki" userId="aa69bde57f46ffcb" providerId="LiveId" clId="{CE71DAC9-ACEB-4352-A329-8C269DFD5FAF}" dt="2020-09-13T20:53:10.990" v="1789"/>
          <ac:spMkLst>
            <pc:docMk/>
            <pc:sldMk cId="1090482784" sldId="864"/>
            <ac:spMk id="18" creationId="{805ABCED-E977-4602-B335-8CF0CD434495}"/>
          </ac:spMkLst>
        </pc:spChg>
      </pc:sldChg>
      <pc:sldChg chg="modSp modNotesTx">
        <pc:chgData name="Zhang Tanki" userId="aa69bde57f46ffcb" providerId="LiveId" clId="{CE71DAC9-ACEB-4352-A329-8C269DFD5FAF}" dt="2020-09-13T20:53:10.990" v="1789"/>
        <pc:sldMkLst>
          <pc:docMk/>
          <pc:sldMk cId="1353743630" sldId="865"/>
        </pc:sldMkLst>
        <pc:spChg chg="mod">
          <ac:chgData name="Zhang Tanki" userId="aa69bde57f46ffcb" providerId="LiveId" clId="{CE71DAC9-ACEB-4352-A329-8C269DFD5FAF}" dt="2020-09-13T20:53:10.990" v="1789"/>
          <ac:spMkLst>
            <pc:docMk/>
            <pc:sldMk cId="1353743630" sldId="865"/>
            <ac:spMk id="102" creationId="{C709C434-908C-4D8A-8E3B-EA6A98C3B63A}"/>
          </ac:spMkLst>
        </pc:spChg>
      </pc:sldChg>
      <pc:sldChg chg="modSp mod">
        <pc:chgData name="Zhang Tanki" userId="aa69bde57f46ffcb" providerId="LiveId" clId="{CE71DAC9-ACEB-4352-A329-8C269DFD5FAF}" dt="2020-09-13T20:53:10.990" v="1789"/>
        <pc:sldMkLst>
          <pc:docMk/>
          <pc:sldMk cId="144600460" sldId="868"/>
        </pc:sldMkLst>
        <pc:spChg chg="mod">
          <ac:chgData name="Zhang Tanki" userId="aa69bde57f46ffcb" providerId="LiveId" clId="{CE71DAC9-ACEB-4352-A329-8C269DFD5FAF}" dt="2020-09-13T20:53:10.990" v="1789"/>
          <ac:spMkLst>
            <pc:docMk/>
            <pc:sldMk cId="144600460" sldId="868"/>
            <ac:spMk id="31" creationId="{7B3B322B-F295-4518-BB6E-B9C4D6B015ED}"/>
          </ac:spMkLst>
        </pc:spChg>
      </pc:sldChg>
      <pc:sldChg chg="modSp mod">
        <pc:chgData name="Zhang Tanki" userId="aa69bde57f46ffcb" providerId="LiveId" clId="{CE71DAC9-ACEB-4352-A329-8C269DFD5FAF}" dt="2020-09-13T20:52:45.026" v="1787"/>
        <pc:sldMkLst>
          <pc:docMk/>
          <pc:sldMk cId="566801808" sldId="869"/>
        </pc:sldMkLst>
        <pc:spChg chg="mod">
          <ac:chgData name="Zhang Tanki" userId="aa69bde57f46ffcb" providerId="LiveId" clId="{CE71DAC9-ACEB-4352-A329-8C269DFD5FAF}" dt="2020-09-13T20:52:45.026" v="1787"/>
          <ac:spMkLst>
            <pc:docMk/>
            <pc:sldMk cId="566801808" sldId="869"/>
            <ac:spMk id="9" creationId="{4D0166B0-180F-4667-831E-22B33F6A18F2}"/>
          </ac:spMkLst>
        </pc:spChg>
      </pc:sldChg>
      <pc:sldChg chg="modSp">
        <pc:chgData name="Zhang Tanki" userId="aa69bde57f46ffcb" providerId="LiveId" clId="{CE71DAC9-ACEB-4352-A329-8C269DFD5FAF}" dt="2020-09-13T20:53:10.990" v="1789"/>
        <pc:sldMkLst>
          <pc:docMk/>
          <pc:sldMk cId="2872884343" sldId="870"/>
        </pc:sldMkLst>
        <pc:spChg chg="mod">
          <ac:chgData name="Zhang Tanki" userId="aa69bde57f46ffcb" providerId="LiveId" clId="{CE71DAC9-ACEB-4352-A329-8C269DFD5FAF}" dt="2020-09-13T20:53:10.990" v="1789"/>
          <ac:spMkLst>
            <pc:docMk/>
            <pc:sldMk cId="2872884343" sldId="870"/>
            <ac:spMk id="2" creationId="{3411342E-5678-4D2B-925B-0F8675CCE984}"/>
          </ac:spMkLst>
        </pc:spChg>
      </pc:sldChg>
      <pc:sldChg chg="modSp">
        <pc:chgData name="Zhang Tanki" userId="aa69bde57f46ffcb" providerId="LiveId" clId="{CE71DAC9-ACEB-4352-A329-8C269DFD5FAF}" dt="2020-09-13T20:53:10.990" v="1789"/>
        <pc:sldMkLst>
          <pc:docMk/>
          <pc:sldMk cId="3525026498" sldId="873"/>
        </pc:sldMkLst>
        <pc:spChg chg="mod">
          <ac:chgData name="Zhang Tanki" userId="aa69bde57f46ffcb" providerId="LiveId" clId="{CE71DAC9-ACEB-4352-A329-8C269DFD5FAF}" dt="2020-09-13T20:53:10.990" v="1789"/>
          <ac:spMkLst>
            <pc:docMk/>
            <pc:sldMk cId="3525026498" sldId="873"/>
            <ac:spMk id="18" creationId="{805ABCED-E977-4602-B335-8CF0CD434495}"/>
          </ac:spMkLst>
        </pc:spChg>
      </pc:sldChg>
      <pc:sldChg chg="del">
        <pc:chgData name="Zhang Tanki" userId="aa69bde57f46ffcb" providerId="LiveId" clId="{CE71DAC9-ACEB-4352-A329-8C269DFD5FAF}" dt="2020-09-15T20:53:52.307" v="3073" actId="47"/>
        <pc:sldMkLst>
          <pc:docMk/>
          <pc:sldMk cId="2198966844" sldId="874"/>
        </pc:sldMkLst>
      </pc:sldChg>
      <pc:sldChg chg="del">
        <pc:chgData name="Zhang Tanki" userId="aa69bde57f46ffcb" providerId="LiveId" clId="{CE71DAC9-ACEB-4352-A329-8C269DFD5FAF}" dt="2020-09-15T20:53:52.307" v="3073" actId="47"/>
        <pc:sldMkLst>
          <pc:docMk/>
          <pc:sldMk cId="368188733" sldId="878"/>
        </pc:sldMkLst>
      </pc:sldChg>
      <pc:sldChg chg="del">
        <pc:chgData name="Zhang Tanki" userId="aa69bde57f46ffcb" providerId="LiveId" clId="{CE71DAC9-ACEB-4352-A329-8C269DFD5FAF}" dt="2020-09-15T20:53:52.307" v="3073" actId="47"/>
        <pc:sldMkLst>
          <pc:docMk/>
          <pc:sldMk cId="3102302445" sldId="880"/>
        </pc:sldMkLst>
      </pc:sldChg>
      <pc:sldChg chg="modNotesTx">
        <pc:chgData name="Zhang Tanki" userId="aa69bde57f46ffcb" providerId="LiveId" clId="{CE71DAC9-ACEB-4352-A329-8C269DFD5FAF}" dt="2020-09-11T23:53:30.855" v="368" actId="20577"/>
        <pc:sldMkLst>
          <pc:docMk/>
          <pc:sldMk cId="3332955785" sldId="892"/>
        </pc:sldMkLst>
      </pc:sldChg>
      <pc:sldChg chg="modSp">
        <pc:chgData name="Zhang Tanki" userId="aa69bde57f46ffcb" providerId="LiveId" clId="{CE71DAC9-ACEB-4352-A329-8C269DFD5FAF}" dt="2020-09-13T20:53:10.990" v="1789"/>
        <pc:sldMkLst>
          <pc:docMk/>
          <pc:sldMk cId="1527206597" sldId="895"/>
        </pc:sldMkLst>
        <pc:spChg chg="mod">
          <ac:chgData name="Zhang Tanki" userId="aa69bde57f46ffcb" providerId="LiveId" clId="{CE71DAC9-ACEB-4352-A329-8C269DFD5FAF}" dt="2020-09-13T20:53:10.990" v="1789"/>
          <ac:spMkLst>
            <pc:docMk/>
            <pc:sldMk cId="1527206597" sldId="895"/>
            <ac:spMk id="18" creationId="{805ABCED-E977-4602-B335-8CF0CD434495}"/>
          </ac:spMkLst>
        </pc:spChg>
      </pc:sldChg>
      <pc:sldChg chg="modSp">
        <pc:chgData name="Zhang Tanki" userId="aa69bde57f46ffcb" providerId="LiveId" clId="{CE71DAC9-ACEB-4352-A329-8C269DFD5FAF}" dt="2020-09-13T20:53:10.990" v="1789"/>
        <pc:sldMkLst>
          <pc:docMk/>
          <pc:sldMk cId="3146867380" sldId="899"/>
        </pc:sldMkLst>
        <pc:spChg chg="mod">
          <ac:chgData name="Zhang Tanki" userId="aa69bde57f46ffcb" providerId="LiveId" clId="{CE71DAC9-ACEB-4352-A329-8C269DFD5FAF}" dt="2020-09-13T20:53:10.990" v="1789"/>
          <ac:spMkLst>
            <pc:docMk/>
            <pc:sldMk cId="3146867380" sldId="899"/>
            <ac:spMk id="102" creationId="{C709C434-908C-4D8A-8E3B-EA6A98C3B63A}"/>
          </ac:spMkLst>
        </pc:spChg>
      </pc:sldChg>
      <pc:sldChg chg="modSp">
        <pc:chgData name="Zhang Tanki" userId="aa69bde57f46ffcb" providerId="LiveId" clId="{CE71DAC9-ACEB-4352-A329-8C269DFD5FAF}" dt="2020-09-13T20:53:10.990" v="1789"/>
        <pc:sldMkLst>
          <pc:docMk/>
          <pc:sldMk cId="1732523649" sldId="903"/>
        </pc:sldMkLst>
        <pc:spChg chg="mod">
          <ac:chgData name="Zhang Tanki" userId="aa69bde57f46ffcb" providerId="LiveId" clId="{CE71DAC9-ACEB-4352-A329-8C269DFD5FAF}" dt="2020-09-13T20:53:10.990" v="1789"/>
          <ac:spMkLst>
            <pc:docMk/>
            <pc:sldMk cId="1732523649" sldId="903"/>
            <ac:spMk id="18" creationId="{805ABCED-E977-4602-B335-8CF0CD434495}"/>
          </ac:spMkLst>
        </pc:spChg>
      </pc:sldChg>
      <pc:sldChg chg="modAnim">
        <pc:chgData name="Zhang Tanki" userId="aa69bde57f46ffcb" providerId="LiveId" clId="{CE71DAC9-ACEB-4352-A329-8C269DFD5FAF}" dt="2020-09-11T23:57:22.137" v="413"/>
        <pc:sldMkLst>
          <pc:docMk/>
          <pc:sldMk cId="65978455" sldId="914"/>
        </pc:sldMkLst>
      </pc:sldChg>
      <pc:sldChg chg="modAnim">
        <pc:chgData name="Zhang Tanki" userId="aa69bde57f46ffcb" providerId="LiveId" clId="{CE71DAC9-ACEB-4352-A329-8C269DFD5FAF}" dt="2020-09-13T22:03:14.311" v="3072"/>
        <pc:sldMkLst>
          <pc:docMk/>
          <pc:sldMk cId="2174418272" sldId="916"/>
        </pc:sldMkLst>
      </pc:sldChg>
      <pc:sldChg chg="modSp">
        <pc:chgData name="Zhang Tanki" userId="aa69bde57f46ffcb" providerId="LiveId" clId="{CE71DAC9-ACEB-4352-A329-8C269DFD5FAF}" dt="2020-09-13T20:53:10.990" v="1789"/>
        <pc:sldMkLst>
          <pc:docMk/>
          <pc:sldMk cId="4057828575" sldId="918"/>
        </pc:sldMkLst>
        <pc:spChg chg="mod">
          <ac:chgData name="Zhang Tanki" userId="aa69bde57f46ffcb" providerId="LiveId" clId="{CE71DAC9-ACEB-4352-A329-8C269DFD5FAF}" dt="2020-09-13T20:53:10.990" v="1789"/>
          <ac:spMkLst>
            <pc:docMk/>
            <pc:sldMk cId="4057828575" sldId="918"/>
            <ac:spMk id="2" creationId="{BB9AE250-0E93-4D18-A9F2-C3945BC05320}"/>
          </ac:spMkLst>
        </pc:spChg>
      </pc:sldChg>
      <pc:sldChg chg="modAnim modNotesTx">
        <pc:chgData name="Zhang Tanki" userId="aa69bde57f46ffcb" providerId="LiveId" clId="{CE71DAC9-ACEB-4352-A329-8C269DFD5FAF}" dt="2020-09-11T23:57:48.264" v="417"/>
        <pc:sldMkLst>
          <pc:docMk/>
          <pc:sldMk cId="666497602" sldId="919"/>
        </pc:sldMkLst>
      </pc:sldChg>
      <pc:sldChg chg="modSp">
        <pc:chgData name="Zhang Tanki" userId="aa69bde57f46ffcb" providerId="LiveId" clId="{CE71DAC9-ACEB-4352-A329-8C269DFD5FAF}" dt="2020-09-13T20:53:10.990" v="1789"/>
        <pc:sldMkLst>
          <pc:docMk/>
          <pc:sldMk cId="2702015403" sldId="921"/>
        </pc:sldMkLst>
        <pc:spChg chg="mod">
          <ac:chgData name="Zhang Tanki" userId="aa69bde57f46ffcb" providerId="LiveId" clId="{CE71DAC9-ACEB-4352-A329-8C269DFD5FAF}" dt="2020-09-13T20:53:10.990" v="1789"/>
          <ac:spMkLst>
            <pc:docMk/>
            <pc:sldMk cId="2702015403" sldId="921"/>
            <ac:spMk id="18" creationId="{805ABCED-E977-4602-B335-8CF0CD434495}"/>
          </ac:spMkLst>
        </pc:spChg>
      </pc:sldChg>
      <pc:sldChg chg="addSp delSp modSp add mod ord modNotesTx">
        <pc:chgData name="Zhang Tanki" userId="aa69bde57f46ffcb" providerId="LiveId" clId="{CE71DAC9-ACEB-4352-A329-8C269DFD5FAF}" dt="2020-09-13T21:02:59.847" v="2248" actId="207"/>
        <pc:sldMkLst>
          <pc:docMk/>
          <pc:sldMk cId="2582215416" sldId="925"/>
        </pc:sldMkLst>
        <pc:spChg chg="mod">
          <ac:chgData name="Zhang Tanki" userId="aa69bde57f46ffcb" providerId="LiveId" clId="{CE71DAC9-ACEB-4352-A329-8C269DFD5FAF}" dt="2020-09-13T21:02:59.847" v="2248" actId="207"/>
          <ac:spMkLst>
            <pc:docMk/>
            <pc:sldMk cId="2582215416" sldId="925"/>
            <ac:spMk id="7" creationId="{5833CAE2-E652-44AE-AD87-D4CC9FAC5D2A}"/>
          </ac:spMkLst>
        </pc:spChg>
        <pc:spChg chg="add del mod">
          <ac:chgData name="Zhang Tanki" userId="aa69bde57f46ffcb" providerId="LiveId" clId="{CE71DAC9-ACEB-4352-A329-8C269DFD5FAF}" dt="2020-09-13T21:02:09.847" v="2240" actId="478"/>
          <ac:spMkLst>
            <pc:docMk/>
            <pc:sldMk cId="2582215416" sldId="925"/>
            <ac:spMk id="8" creationId="{27B017EE-5A4C-4B92-BC27-267696449DF3}"/>
          </ac:spMkLst>
        </pc:spChg>
        <pc:spChg chg="mod">
          <ac:chgData name="Zhang Tanki" userId="aa69bde57f46ffcb" providerId="LiveId" clId="{CE71DAC9-ACEB-4352-A329-8C269DFD5FAF}" dt="2020-09-13T20:54:47.523" v="1834" actId="20577"/>
          <ac:spMkLst>
            <pc:docMk/>
            <pc:sldMk cId="2582215416" sldId="925"/>
            <ac:spMk id="11" creationId="{E9580436-1CBC-414D-AF82-34DCE3089FD7}"/>
          </ac:spMkLst>
        </pc:spChg>
      </pc:sldChg>
      <pc:sldChg chg="addSp delSp modSp add mod modNotesTx">
        <pc:chgData name="Zhang Tanki" userId="aa69bde57f46ffcb" providerId="LiveId" clId="{CE71DAC9-ACEB-4352-A329-8C269DFD5FAF}" dt="2020-09-13T21:06:48.191" v="2495" actId="1076"/>
        <pc:sldMkLst>
          <pc:docMk/>
          <pc:sldMk cId="3414638461" sldId="926"/>
        </pc:sldMkLst>
        <pc:spChg chg="mod">
          <ac:chgData name="Zhang Tanki" userId="aa69bde57f46ffcb" providerId="LiveId" clId="{CE71DAC9-ACEB-4352-A329-8C269DFD5FAF}" dt="2020-09-13T21:03:22.433" v="2251" actId="207"/>
          <ac:spMkLst>
            <pc:docMk/>
            <pc:sldMk cId="3414638461" sldId="926"/>
            <ac:spMk id="7" creationId="{5833CAE2-E652-44AE-AD87-D4CC9FAC5D2A}"/>
          </ac:spMkLst>
        </pc:spChg>
        <pc:spChg chg="mod">
          <ac:chgData name="Zhang Tanki" userId="aa69bde57f46ffcb" providerId="LiveId" clId="{CE71DAC9-ACEB-4352-A329-8C269DFD5FAF}" dt="2020-09-13T21:06:48.191" v="2495" actId="1076"/>
          <ac:spMkLst>
            <pc:docMk/>
            <pc:sldMk cId="3414638461" sldId="926"/>
            <ac:spMk id="8" creationId="{27B017EE-5A4C-4B92-BC27-267696449DF3}"/>
          </ac:spMkLst>
        </pc:spChg>
        <pc:cxnChg chg="add del mod">
          <ac:chgData name="Zhang Tanki" userId="aa69bde57f46ffcb" providerId="LiveId" clId="{CE71DAC9-ACEB-4352-A329-8C269DFD5FAF}" dt="2020-09-13T21:06:48.191" v="2495" actId="1076"/>
          <ac:cxnSpMkLst>
            <pc:docMk/>
            <pc:sldMk cId="3414638461" sldId="926"/>
            <ac:cxnSpMk id="4" creationId="{A14895BB-08DB-4B19-B808-65F05A8BD373}"/>
          </ac:cxnSpMkLst>
        </pc:cxnChg>
      </pc:sldChg>
    </pc:docChg>
  </pc:docChgLst>
  <pc:docChgLst>
    <pc:chgData name="Zhang Tanki" userId="aa69bde57f46ffcb" providerId="LiveId" clId="{B321677C-F3FF-46FB-BC5A-871908A621A0}"/>
    <pc:docChg chg="undo redo custSel addSld delSld modSld sldOrd modMainMaster">
      <pc:chgData name="Zhang Tanki" userId="aa69bde57f46ffcb" providerId="LiveId" clId="{B321677C-F3FF-46FB-BC5A-871908A621A0}" dt="2020-09-08T07:33:35.322" v="65726" actId="20577"/>
      <pc:docMkLst>
        <pc:docMk/>
      </pc:docMkLst>
      <pc:sldChg chg="addSp delSp modSp del mod modTransition delCm">
        <pc:chgData name="Zhang Tanki" userId="aa69bde57f46ffcb" providerId="LiveId" clId="{B321677C-F3FF-46FB-BC5A-871908A621A0}" dt="2020-08-08T19:42:02.544" v="3089" actId="47"/>
        <pc:sldMkLst>
          <pc:docMk/>
          <pc:sldMk cId="1373834076" sldId="742"/>
        </pc:sldMkLst>
        <pc:spChg chg="mod">
          <ac:chgData name="Zhang Tanki" userId="aa69bde57f46ffcb" providerId="LiveId" clId="{B321677C-F3FF-46FB-BC5A-871908A621A0}" dt="2020-08-08T18:19:20.559" v="1032" actId="1076"/>
          <ac:spMkLst>
            <pc:docMk/>
            <pc:sldMk cId="1373834076" sldId="742"/>
            <ac:spMk id="2" creationId="{00000000-0000-0000-0000-000000000000}"/>
          </ac:spMkLst>
        </pc:spChg>
        <pc:spChg chg="add del mod">
          <ac:chgData name="Zhang Tanki" userId="aa69bde57f46ffcb" providerId="LiveId" clId="{B321677C-F3FF-46FB-BC5A-871908A621A0}" dt="2020-08-08T17:32:13.435" v="594" actId="478"/>
          <ac:spMkLst>
            <pc:docMk/>
            <pc:sldMk cId="1373834076" sldId="742"/>
            <ac:spMk id="5" creationId="{978653C9-CD25-455A-ACBE-AD2CA5205527}"/>
          </ac:spMkLst>
        </pc:spChg>
        <pc:spChg chg="add del mod">
          <ac:chgData name="Zhang Tanki" userId="aa69bde57f46ffcb" providerId="LiveId" clId="{B321677C-F3FF-46FB-BC5A-871908A621A0}" dt="2020-08-08T18:07:33.864" v="616" actId="478"/>
          <ac:spMkLst>
            <pc:docMk/>
            <pc:sldMk cId="1373834076" sldId="742"/>
            <ac:spMk id="9" creationId="{76C6DE36-0B39-4CF9-BC09-43FA04E1BDBD}"/>
          </ac:spMkLst>
        </pc:spChg>
        <pc:spChg chg="del">
          <ac:chgData name="Zhang Tanki" userId="aa69bde57f46ffcb" providerId="LiveId" clId="{B321677C-F3FF-46FB-BC5A-871908A621A0}" dt="2020-08-08T17:08:31.294" v="559" actId="478"/>
          <ac:spMkLst>
            <pc:docMk/>
            <pc:sldMk cId="1373834076" sldId="742"/>
            <ac:spMk id="10" creationId="{3871B5FB-91EE-4F59-B11F-53736A1EA92E}"/>
          </ac:spMkLst>
        </pc:spChg>
        <pc:spChg chg="add del mod ord">
          <ac:chgData name="Zhang Tanki" userId="aa69bde57f46ffcb" providerId="LiveId" clId="{B321677C-F3FF-46FB-BC5A-871908A621A0}" dt="2020-08-08T18:39:06.747" v="1422" actId="478"/>
          <ac:spMkLst>
            <pc:docMk/>
            <pc:sldMk cId="1373834076" sldId="742"/>
            <ac:spMk id="13" creationId="{AF5FB041-4F95-4C52-B737-9D00D1A04488}"/>
          </ac:spMkLst>
        </pc:spChg>
        <pc:spChg chg="add del mod ord">
          <ac:chgData name="Zhang Tanki" userId="aa69bde57f46ffcb" providerId="LiveId" clId="{B321677C-F3FF-46FB-BC5A-871908A621A0}" dt="2020-08-08T18:39:06.409" v="1421" actId="478"/>
          <ac:spMkLst>
            <pc:docMk/>
            <pc:sldMk cId="1373834076" sldId="742"/>
            <ac:spMk id="14" creationId="{0089C5DF-C241-4683-B11B-F70513A8A480}"/>
          </ac:spMkLst>
        </pc:spChg>
        <pc:spChg chg="add del mod ord">
          <ac:chgData name="Zhang Tanki" userId="aa69bde57f46ffcb" providerId="LiveId" clId="{B321677C-F3FF-46FB-BC5A-871908A621A0}" dt="2020-08-08T18:39:05.858" v="1420" actId="478"/>
          <ac:spMkLst>
            <pc:docMk/>
            <pc:sldMk cId="1373834076" sldId="742"/>
            <ac:spMk id="15" creationId="{344FB3BD-10F1-4F90-9483-93B7899B5BEA}"/>
          </ac:spMkLst>
        </pc:spChg>
        <pc:spChg chg="add del">
          <ac:chgData name="Zhang Tanki" userId="aa69bde57f46ffcb" providerId="LiveId" clId="{B321677C-F3FF-46FB-BC5A-871908A621A0}" dt="2020-08-08T18:07:12.471" v="600" actId="22"/>
          <ac:spMkLst>
            <pc:docMk/>
            <pc:sldMk cId="1373834076" sldId="742"/>
            <ac:spMk id="16" creationId="{25759AAE-0E1C-4C27-981C-E0262BF819C6}"/>
          </ac:spMkLst>
        </pc:spChg>
        <pc:spChg chg="del">
          <ac:chgData name="Zhang Tanki" userId="aa69bde57f46ffcb" providerId="LiveId" clId="{B321677C-F3FF-46FB-BC5A-871908A621A0}" dt="2020-08-08T17:08:31.294" v="559" actId="478"/>
          <ac:spMkLst>
            <pc:docMk/>
            <pc:sldMk cId="1373834076" sldId="742"/>
            <ac:spMk id="17" creationId="{00000000-0000-0000-0000-000000000000}"/>
          </ac:spMkLst>
        </pc:spChg>
        <pc:spChg chg="add mod ord">
          <ac:chgData name="Zhang Tanki" userId="aa69bde57f46ffcb" providerId="LiveId" clId="{B321677C-F3FF-46FB-BC5A-871908A621A0}" dt="2020-08-08T18:39:08.435" v="1423" actId="167"/>
          <ac:spMkLst>
            <pc:docMk/>
            <pc:sldMk cId="1373834076" sldId="742"/>
            <ac:spMk id="18" creationId="{805ABCED-E977-4602-B335-8CF0CD434495}"/>
          </ac:spMkLst>
        </pc:spChg>
        <pc:spChg chg="add del mod">
          <ac:chgData name="Zhang Tanki" userId="aa69bde57f46ffcb" providerId="LiveId" clId="{B321677C-F3FF-46FB-BC5A-871908A621A0}" dt="2020-08-08T18:39:12.752" v="1424" actId="478"/>
          <ac:spMkLst>
            <pc:docMk/>
            <pc:sldMk cId="1373834076" sldId="742"/>
            <ac:spMk id="19" creationId="{0EA5E37A-9B43-4CCE-A3B5-56A54A157A77}"/>
          </ac:spMkLst>
        </pc:spChg>
        <pc:spChg chg="add del">
          <ac:chgData name="Zhang Tanki" userId="aa69bde57f46ffcb" providerId="LiveId" clId="{B321677C-F3FF-46FB-BC5A-871908A621A0}" dt="2020-08-08T18:15:19.859" v="962" actId="22"/>
          <ac:spMkLst>
            <pc:docMk/>
            <pc:sldMk cId="1373834076" sldId="742"/>
            <ac:spMk id="21" creationId="{EF9B8203-0F75-43B7-908C-82E3DDF4617D}"/>
          </ac:spMkLst>
        </pc:spChg>
        <pc:spChg chg="add del">
          <ac:chgData name="Zhang Tanki" userId="aa69bde57f46ffcb" providerId="LiveId" clId="{B321677C-F3FF-46FB-BC5A-871908A621A0}" dt="2020-08-08T18:15:19.496" v="961" actId="22"/>
          <ac:spMkLst>
            <pc:docMk/>
            <pc:sldMk cId="1373834076" sldId="742"/>
            <ac:spMk id="23" creationId="{07CFD6E3-5D66-43A8-9C1C-9E6A6DEB5C11}"/>
          </ac:spMkLst>
        </pc:spChg>
        <pc:spChg chg="add del">
          <ac:chgData name="Zhang Tanki" userId="aa69bde57f46ffcb" providerId="LiveId" clId="{B321677C-F3FF-46FB-BC5A-871908A621A0}" dt="2020-08-08T18:15:19.328" v="960" actId="22"/>
          <ac:spMkLst>
            <pc:docMk/>
            <pc:sldMk cId="1373834076" sldId="742"/>
            <ac:spMk id="24" creationId="{0355AC57-3D30-479F-9BAB-5EA2E1E06417}"/>
          </ac:spMkLst>
        </pc:spChg>
        <pc:spChg chg="add del">
          <ac:chgData name="Zhang Tanki" userId="aa69bde57f46ffcb" providerId="LiveId" clId="{B321677C-F3FF-46FB-BC5A-871908A621A0}" dt="2020-08-08T18:15:19.156" v="959" actId="22"/>
          <ac:spMkLst>
            <pc:docMk/>
            <pc:sldMk cId="1373834076" sldId="742"/>
            <ac:spMk id="26" creationId="{E6651685-866F-4E45-BE83-F72DEB427E37}"/>
          </ac:spMkLst>
        </pc:spChg>
        <pc:spChg chg="add del mod">
          <ac:chgData name="Zhang Tanki" userId="aa69bde57f46ffcb" providerId="LiveId" clId="{B321677C-F3FF-46FB-BC5A-871908A621A0}" dt="2020-08-08T18:39:12.752" v="1424" actId="478"/>
          <ac:spMkLst>
            <pc:docMk/>
            <pc:sldMk cId="1373834076" sldId="742"/>
            <ac:spMk id="28" creationId="{CBC180B0-B7AF-4D44-9EE6-4F2C3B27E9AF}"/>
          </ac:spMkLst>
        </pc:spChg>
        <pc:spChg chg="add del mod">
          <ac:chgData name="Zhang Tanki" userId="aa69bde57f46ffcb" providerId="LiveId" clId="{B321677C-F3FF-46FB-BC5A-871908A621A0}" dt="2020-08-08T18:39:12.752" v="1424" actId="478"/>
          <ac:spMkLst>
            <pc:docMk/>
            <pc:sldMk cId="1373834076" sldId="742"/>
            <ac:spMk id="30" creationId="{2CF5ED8A-F907-42BF-84DA-6A117956E9D7}"/>
          </ac:spMkLst>
        </pc:spChg>
        <pc:spChg chg="del">
          <ac:chgData name="Zhang Tanki" userId="aa69bde57f46ffcb" providerId="LiveId" clId="{B321677C-F3FF-46FB-BC5A-871908A621A0}" dt="2020-08-08T17:08:23.542" v="556" actId="478"/>
          <ac:spMkLst>
            <pc:docMk/>
            <pc:sldMk cId="1373834076" sldId="742"/>
            <ac:spMk id="31" creationId="{8ED3CC78-EAF5-4E5A-BE91-354BF9C66AB6}"/>
          </ac:spMkLst>
        </pc:spChg>
        <pc:spChg chg="del mod">
          <ac:chgData name="Zhang Tanki" userId="aa69bde57f46ffcb" providerId="LiveId" clId="{B321677C-F3FF-46FB-BC5A-871908A621A0}" dt="2020-08-08T17:08:25.453" v="557" actId="478"/>
          <ac:spMkLst>
            <pc:docMk/>
            <pc:sldMk cId="1373834076" sldId="742"/>
            <ac:spMk id="32" creationId="{43060F1C-A086-4A98-981B-0487CE6066B4}"/>
          </ac:spMkLst>
        </pc:spChg>
        <pc:spChg chg="del">
          <ac:chgData name="Zhang Tanki" userId="aa69bde57f46ffcb" providerId="LiveId" clId="{B321677C-F3FF-46FB-BC5A-871908A621A0}" dt="2020-08-08T17:08:27.285" v="558" actId="478"/>
          <ac:spMkLst>
            <pc:docMk/>
            <pc:sldMk cId="1373834076" sldId="742"/>
            <ac:spMk id="33" creationId="{06B7F193-6EF1-4213-B067-16D2666E8AE7}"/>
          </ac:spMkLst>
        </pc:spChg>
        <pc:spChg chg="add del mod">
          <ac:chgData name="Zhang Tanki" userId="aa69bde57f46ffcb" providerId="LiveId" clId="{B321677C-F3FF-46FB-BC5A-871908A621A0}" dt="2020-08-08T18:39:12.752" v="1424" actId="478"/>
          <ac:spMkLst>
            <pc:docMk/>
            <pc:sldMk cId="1373834076" sldId="742"/>
            <ac:spMk id="38" creationId="{6323E755-CBF9-4292-BB62-DA4D28CAE4C7}"/>
          </ac:spMkLst>
        </pc:spChg>
        <pc:spChg chg="add del mod">
          <ac:chgData name="Zhang Tanki" userId="aa69bde57f46ffcb" providerId="LiveId" clId="{B321677C-F3FF-46FB-BC5A-871908A621A0}" dt="2020-08-08T18:39:12.752" v="1424" actId="478"/>
          <ac:spMkLst>
            <pc:docMk/>
            <pc:sldMk cId="1373834076" sldId="742"/>
            <ac:spMk id="40" creationId="{8A2E884A-1947-4589-B328-81DF089AF2C3}"/>
          </ac:spMkLst>
        </pc:spChg>
        <pc:spChg chg="add del mod">
          <ac:chgData name="Zhang Tanki" userId="aa69bde57f46ffcb" providerId="LiveId" clId="{B321677C-F3FF-46FB-BC5A-871908A621A0}" dt="2020-08-08T18:39:12.752" v="1424" actId="478"/>
          <ac:spMkLst>
            <pc:docMk/>
            <pc:sldMk cId="1373834076" sldId="742"/>
            <ac:spMk id="42" creationId="{3C782329-2CD5-4270-AF92-5973BF936BF3}"/>
          </ac:spMkLst>
        </pc:spChg>
        <pc:spChg chg="add del">
          <ac:chgData name="Zhang Tanki" userId="aa69bde57f46ffcb" providerId="LiveId" clId="{B321677C-F3FF-46FB-BC5A-871908A621A0}" dt="2020-08-08T18:17:37.403" v="987" actId="22"/>
          <ac:spMkLst>
            <pc:docMk/>
            <pc:sldMk cId="1373834076" sldId="742"/>
            <ac:spMk id="44" creationId="{0A434049-3D50-4A1C-AB29-AEDDE6762200}"/>
          </ac:spMkLst>
        </pc:spChg>
        <pc:spChg chg="add del mod">
          <ac:chgData name="Zhang Tanki" userId="aa69bde57f46ffcb" providerId="LiveId" clId="{B321677C-F3FF-46FB-BC5A-871908A621A0}" dt="2020-08-08T18:39:12.752" v="1424" actId="478"/>
          <ac:spMkLst>
            <pc:docMk/>
            <pc:sldMk cId="1373834076" sldId="742"/>
            <ac:spMk id="46" creationId="{6531B7D6-B98B-4DCE-96EF-17D8082FC557}"/>
          </ac:spMkLst>
        </pc:spChg>
        <pc:spChg chg="add del mod">
          <ac:chgData name="Zhang Tanki" userId="aa69bde57f46ffcb" providerId="LiveId" clId="{B321677C-F3FF-46FB-BC5A-871908A621A0}" dt="2020-08-08T18:28:21.530" v="1219" actId="478"/>
          <ac:spMkLst>
            <pc:docMk/>
            <pc:sldMk cId="1373834076" sldId="742"/>
            <ac:spMk id="108" creationId="{D35F024F-3995-4015-B9C5-3B548CC395B1}"/>
          </ac:spMkLst>
        </pc:spChg>
        <pc:spChg chg="add del mod">
          <ac:chgData name="Zhang Tanki" userId="aa69bde57f46ffcb" providerId="LiveId" clId="{B321677C-F3FF-46FB-BC5A-871908A621A0}" dt="2020-08-08T18:34:47.702" v="1404" actId="478"/>
          <ac:spMkLst>
            <pc:docMk/>
            <pc:sldMk cId="1373834076" sldId="742"/>
            <ac:spMk id="111" creationId="{B6E43B94-E17C-472B-9CE9-7DCE62F34581}"/>
          </ac:spMkLst>
        </pc:spChg>
        <pc:grpChg chg="add del mod">
          <ac:chgData name="Zhang Tanki" userId="aa69bde57f46ffcb" providerId="LiveId" clId="{B321677C-F3FF-46FB-BC5A-871908A621A0}" dt="2020-08-08T18:22:09.049" v="1069" actId="165"/>
          <ac:grpSpMkLst>
            <pc:docMk/>
            <pc:sldMk cId="1373834076" sldId="742"/>
            <ac:grpSpMk id="85" creationId="{32CF00A7-7C7D-49B3-8AD5-9418C946119C}"/>
          </ac:grpSpMkLst>
        </pc:grpChg>
        <pc:graphicFrameChg chg="add del mod">
          <ac:chgData name="Zhang Tanki" userId="aa69bde57f46ffcb" providerId="LiveId" clId="{B321677C-F3FF-46FB-BC5A-871908A621A0}" dt="2020-08-08T18:28:39.308" v="1223" actId="3680"/>
          <ac:graphicFrameMkLst>
            <pc:docMk/>
            <pc:sldMk cId="1373834076" sldId="742"/>
            <ac:graphicFrameMk id="109" creationId="{4EAACFCC-A242-4452-B84D-0D1D76BC28CA}"/>
          </ac:graphicFrameMkLst>
        </pc:graphicFrameChg>
        <pc:graphicFrameChg chg="add del mod modGraphic">
          <ac:chgData name="Zhang Tanki" userId="aa69bde57f46ffcb" providerId="LiveId" clId="{B321677C-F3FF-46FB-BC5A-871908A621A0}" dt="2020-08-08T18:32:07.276" v="1338" actId="478"/>
          <ac:graphicFrameMkLst>
            <pc:docMk/>
            <pc:sldMk cId="1373834076" sldId="742"/>
            <ac:graphicFrameMk id="110" creationId="{1574C3D0-AC4D-469A-B6EC-C281F0FE81B6}"/>
          </ac:graphicFrameMkLst>
        </pc:graphicFrameChg>
        <pc:picChg chg="del">
          <ac:chgData name="Zhang Tanki" userId="aa69bde57f46ffcb" providerId="LiveId" clId="{B321677C-F3FF-46FB-BC5A-871908A621A0}" dt="2020-08-08T17:08:18.330" v="554" actId="478"/>
          <ac:picMkLst>
            <pc:docMk/>
            <pc:sldMk cId="1373834076" sldId="742"/>
            <ac:picMk id="4" creationId="{14FF20FC-D2E0-4FC8-8D60-B1FA1B05265A}"/>
          </ac:picMkLst>
        </pc:picChg>
        <pc:picChg chg="del">
          <ac:chgData name="Zhang Tanki" userId="aa69bde57f46ffcb" providerId="LiveId" clId="{B321677C-F3FF-46FB-BC5A-871908A621A0}" dt="2020-08-08T17:08:18.330" v="554" actId="478"/>
          <ac:picMkLst>
            <pc:docMk/>
            <pc:sldMk cId="1373834076" sldId="742"/>
            <ac:picMk id="6" creationId="{4E05B3DD-C416-44F7-864A-107D7A66EE30}"/>
          </ac:picMkLst>
        </pc:picChg>
        <pc:picChg chg="del">
          <ac:chgData name="Zhang Tanki" userId="aa69bde57f46ffcb" providerId="LiveId" clId="{B321677C-F3FF-46FB-BC5A-871908A621A0}" dt="2020-08-08T17:08:18.330" v="554" actId="478"/>
          <ac:picMkLst>
            <pc:docMk/>
            <pc:sldMk cId="1373834076" sldId="742"/>
            <ac:picMk id="8" creationId="{974C1D25-B2DE-40DD-B97A-16D564E7C8E6}"/>
          </ac:picMkLst>
        </pc:picChg>
        <pc:cxnChg chg="add del mod">
          <ac:chgData name="Zhang Tanki" userId="aa69bde57f46ffcb" providerId="LiveId" clId="{B321677C-F3FF-46FB-BC5A-871908A621A0}" dt="2020-08-08T18:39:12.752" v="1424" actId="478"/>
          <ac:cxnSpMkLst>
            <pc:docMk/>
            <pc:sldMk cId="1373834076" sldId="742"/>
            <ac:cxnSpMk id="48" creationId="{61659F17-2507-438A-A04F-0A295DAEF736}"/>
          </ac:cxnSpMkLst>
        </pc:cxnChg>
        <pc:cxnChg chg="add del mod">
          <ac:chgData name="Zhang Tanki" userId="aa69bde57f46ffcb" providerId="LiveId" clId="{B321677C-F3FF-46FB-BC5A-871908A621A0}" dt="2020-08-08T18:18:26.370" v="1018"/>
          <ac:cxnSpMkLst>
            <pc:docMk/>
            <pc:sldMk cId="1373834076" sldId="742"/>
            <ac:cxnSpMk id="49" creationId="{C68BC7BD-D9FA-48CE-A87C-8D6D841B43ED}"/>
          </ac:cxnSpMkLst>
        </pc:cxnChg>
        <pc:cxnChg chg="add del mod">
          <ac:chgData name="Zhang Tanki" userId="aa69bde57f46ffcb" providerId="LiveId" clId="{B321677C-F3FF-46FB-BC5A-871908A621A0}" dt="2020-08-08T18:18:26.017" v="1017"/>
          <ac:cxnSpMkLst>
            <pc:docMk/>
            <pc:sldMk cId="1373834076" sldId="742"/>
            <ac:cxnSpMk id="50" creationId="{80772FFC-1CC1-4221-B49A-13F33F34CB1F}"/>
          </ac:cxnSpMkLst>
        </pc:cxnChg>
        <pc:cxnChg chg="add del mod">
          <ac:chgData name="Zhang Tanki" userId="aa69bde57f46ffcb" providerId="LiveId" clId="{B321677C-F3FF-46FB-BC5A-871908A621A0}" dt="2020-08-08T18:18:25.843" v="1016"/>
          <ac:cxnSpMkLst>
            <pc:docMk/>
            <pc:sldMk cId="1373834076" sldId="742"/>
            <ac:cxnSpMk id="51" creationId="{A5A9D85E-2A09-41F5-B4D6-32DC4D795E16}"/>
          </ac:cxnSpMkLst>
        </pc:cxnChg>
        <pc:cxnChg chg="add del mod">
          <ac:chgData name="Zhang Tanki" userId="aa69bde57f46ffcb" providerId="LiveId" clId="{B321677C-F3FF-46FB-BC5A-871908A621A0}" dt="2020-08-08T18:18:25.358" v="1015"/>
          <ac:cxnSpMkLst>
            <pc:docMk/>
            <pc:sldMk cId="1373834076" sldId="742"/>
            <ac:cxnSpMk id="52" creationId="{D9C78901-1068-4A56-9A42-AFEC73A3BDD7}"/>
          </ac:cxnSpMkLst>
        </pc:cxnChg>
        <pc:cxnChg chg="add del mod">
          <ac:chgData name="Zhang Tanki" userId="aa69bde57f46ffcb" providerId="LiveId" clId="{B321677C-F3FF-46FB-BC5A-871908A621A0}" dt="2020-08-08T18:39:12.752" v="1424" actId="478"/>
          <ac:cxnSpMkLst>
            <pc:docMk/>
            <pc:sldMk cId="1373834076" sldId="742"/>
            <ac:cxnSpMk id="57" creationId="{979D7568-E8AA-40ED-9268-987139D26C28}"/>
          </ac:cxnSpMkLst>
        </pc:cxnChg>
        <pc:cxnChg chg="add del mod">
          <ac:chgData name="Zhang Tanki" userId="aa69bde57f46ffcb" providerId="LiveId" clId="{B321677C-F3FF-46FB-BC5A-871908A621A0}" dt="2020-08-08T18:39:12.752" v="1424" actId="478"/>
          <ac:cxnSpMkLst>
            <pc:docMk/>
            <pc:sldMk cId="1373834076" sldId="742"/>
            <ac:cxnSpMk id="58" creationId="{00ABA77F-FE92-4D73-A602-6200D335F8A5}"/>
          </ac:cxnSpMkLst>
        </pc:cxnChg>
        <pc:cxnChg chg="add del mod">
          <ac:chgData name="Zhang Tanki" userId="aa69bde57f46ffcb" providerId="LiveId" clId="{B321677C-F3FF-46FB-BC5A-871908A621A0}" dt="2020-08-08T18:39:12.752" v="1424" actId="478"/>
          <ac:cxnSpMkLst>
            <pc:docMk/>
            <pc:sldMk cId="1373834076" sldId="742"/>
            <ac:cxnSpMk id="59" creationId="{35BEB2FC-5D99-4285-8454-38217678A4FA}"/>
          </ac:cxnSpMkLst>
        </pc:cxnChg>
        <pc:cxnChg chg="add del mod">
          <ac:chgData name="Zhang Tanki" userId="aa69bde57f46ffcb" providerId="LiveId" clId="{B321677C-F3FF-46FB-BC5A-871908A621A0}" dt="2020-08-08T18:20:01.136" v="1046" actId="478"/>
          <ac:cxnSpMkLst>
            <pc:docMk/>
            <pc:sldMk cId="1373834076" sldId="742"/>
            <ac:cxnSpMk id="60" creationId="{0F25985B-965C-4EAB-8292-43A5AC9FFAC8}"/>
          </ac:cxnSpMkLst>
        </pc:cxnChg>
        <pc:cxnChg chg="add del mod">
          <ac:chgData name="Zhang Tanki" userId="aa69bde57f46ffcb" providerId="LiveId" clId="{B321677C-F3FF-46FB-BC5A-871908A621A0}" dt="2020-08-08T18:19:37.953" v="1040"/>
          <ac:cxnSpMkLst>
            <pc:docMk/>
            <pc:sldMk cId="1373834076" sldId="742"/>
            <ac:cxnSpMk id="61" creationId="{AF0AF087-729D-448B-90C0-5585C3900C88}"/>
          </ac:cxnSpMkLst>
        </pc:cxnChg>
        <pc:cxnChg chg="add del mod">
          <ac:chgData name="Zhang Tanki" userId="aa69bde57f46ffcb" providerId="LiveId" clId="{B321677C-F3FF-46FB-BC5A-871908A621A0}" dt="2020-08-08T18:20:15.840" v="1048" actId="11529"/>
          <ac:cxnSpMkLst>
            <pc:docMk/>
            <pc:sldMk cId="1373834076" sldId="742"/>
            <ac:cxnSpMk id="68" creationId="{E1FFBE2A-D0D5-4780-8526-5AE58BF022E9}"/>
          </ac:cxnSpMkLst>
        </pc:cxnChg>
        <pc:cxnChg chg="add del mod">
          <ac:chgData name="Zhang Tanki" userId="aa69bde57f46ffcb" providerId="LiveId" clId="{B321677C-F3FF-46FB-BC5A-871908A621A0}" dt="2020-08-08T18:20:26.398" v="1050" actId="11529"/>
          <ac:cxnSpMkLst>
            <pc:docMk/>
            <pc:sldMk cId="1373834076" sldId="742"/>
            <ac:cxnSpMk id="70" creationId="{2F6282D7-2B6B-4903-8E1B-4694F2A29CA6}"/>
          </ac:cxnSpMkLst>
        </pc:cxnChg>
        <pc:cxnChg chg="add del mod">
          <ac:chgData name="Zhang Tanki" userId="aa69bde57f46ffcb" providerId="LiveId" clId="{B321677C-F3FF-46FB-BC5A-871908A621A0}" dt="2020-08-08T18:39:12.752" v="1424" actId="478"/>
          <ac:cxnSpMkLst>
            <pc:docMk/>
            <pc:sldMk cId="1373834076" sldId="742"/>
            <ac:cxnSpMk id="72" creationId="{9CF909D1-F1B8-4BB4-8567-8A07697DDACA}"/>
          </ac:cxnSpMkLst>
        </pc:cxnChg>
        <pc:cxnChg chg="add del mod topLvl">
          <ac:chgData name="Zhang Tanki" userId="aa69bde57f46ffcb" providerId="LiveId" clId="{B321677C-F3FF-46FB-BC5A-871908A621A0}" dt="2020-08-08T18:39:12.752" v="1424" actId="478"/>
          <ac:cxnSpMkLst>
            <pc:docMk/>
            <pc:sldMk cId="1373834076" sldId="742"/>
            <ac:cxnSpMk id="80" creationId="{B51A6E12-36D0-435A-BA01-62F1A9D5C262}"/>
          </ac:cxnSpMkLst>
        </pc:cxnChg>
        <pc:cxnChg chg="add del mod topLvl">
          <ac:chgData name="Zhang Tanki" userId="aa69bde57f46ffcb" providerId="LiveId" clId="{B321677C-F3FF-46FB-BC5A-871908A621A0}" dt="2020-08-08T18:39:12.752" v="1424" actId="478"/>
          <ac:cxnSpMkLst>
            <pc:docMk/>
            <pc:sldMk cId="1373834076" sldId="742"/>
            <ac:cxnSpMk id="81" creationId="{23033CAB-83E6-4B8B-BD3D-25F59BCEB33A}"/>
          </ac:cxnSpMkLst>
        </pc:cxnChg>
        <pc:cxnChg chg="add del mod topLvl">
          <ac:chgData name="Zhang Tanki" userId="aa69bde57f46ffcb" providerId="LiveId" clId="{B321677C-F3FF-46FB-BC5A-871908A621A0}" dt="2020-08-08T18:39:12.752" v="1424" actId="478"/>
          <ac:cxnSpMkLst>
            <pc:docMk/>
            <pc:sldMk cId="1373834076" sldId="742"/>
            <ac:cxnSpMk id="82" creationId="{20A35CEC-5233-478B-9ECB-F8576F5E97E8}"/>
          </ac:cxnSpMkLst>
        </pc:cxnChg>
        <pc:cxnChg chg="add del mod topLvl">
          <ac:chgData name="Zhang Tanki" userId="aa69bde57f46ffcb" providerId="LiveId" clId="{B321677C-F3FF-46FB-BC5A-871908A621A0}" dt="2020-08-08T18:39:12.752" v="1424" actId="478"/>
          <ac:cxnSpMkLst>
            <pc:docMk/>
            <pc:sldMk cId="1373834076" sldId="742"/>
            <ac:cxnSpMk id="83" creationId="{CEC2ECDE-2BE5-43B9-9F6C-9AAF3C34022B}"/>
          </ac:cxnSpMkLst>
        </pc:cxnChg>
        <pc:cxnChg chg="add del mod topLvl">
          <ac:chgData name="Zhang Tanki" userId="aa69bde57f46ffcb" providerId="LiveId" clId="{B321677C-F3FF-46FB-BC5A-871908A621A0}" dt="2020-08-08T18:39:12.752" v="1424" actId="478"/>
          <ac:cxnSpMkLst>
            <pc:docMk/>
            <pc:sldMk cId="1373834076" sldId="742"/>
            <ac:cxnSpMk id="84" creationId="{F8D63097-61BB-400B-8FA0-BF906C4E36A6}"/>
          </ac:cxnSpMkLst>
        </pc:cxnChg>
        <pc:cxnChg chg="add del mod">
          <ac:chgData name="Zhang Tanki" userId="aa69bde57f46ffcb" providerId="LiveId" clId="{B321677C-F3FF-46FB-BC5A-871908A621A0}" dt="2020-08-08T18:39:12.752" v="1424" actId="478"/>
          <ac:cxnSpMkLst>
            <pc:docMk/>
            <pc:sldMk cId="1373834076" sldId="742"/>
            <ac:cxnSpMk id="103" creationId="{DEF231EC-8AB7-47A3-AF93-71EF7AB5FE20}"/>
          </ac:cxnSpMkLst>
        </pc:cxnChg>
      </pc:sldChg>
      <pc:sldChg chg="addSp delSp modSp mod modTransition modNotesTx">
        <pc:chgData name="Zhang Tanki" userId="aa69bde57f46ffcb" providerId="LiveId" clId="{B321677C-F3FF-46FB-BC5A-871908A621A0}" dt="2020-09-08T07:33:35.322" v="65726" actId="20577"/>
        <pc:sldMkLst>
          <pc:docMk/>
          <pc:sldMk cId="3116770051" sldId="754"/>
        </pc:sldMkLst>
        <pc:spChg chg="mod">
          <ac:chgData name="Zhang Tanki" userId="aa69bde57f46ffcb" providerId="LiveId" clId="{B321677C-F3FF-46FB-BC5A-871908A621A0}" dt="2020-08-23T20:14:33.349" v="20388" actId="20577"/>
          <ac:spMkLst>
            <pc:docMk/>
            <pc:sldMk cId="3116770051" sldId="754"/>
            <ac:spMk id="4" creationId="{00000000-0000-0000-0000-000000000000}"/>
          </ac:spMkLst>
        </pc:spChg>
        <pc:spChg chg="mod">
          <ac:chgData name="Zhang Tanki" userId="aa69bde57f46ffcb" providerId="LiveId" clId="{B321677C-F3FF-46FB-BC5A-871908A621A0}" dt="2020-08-17T01:42:12.851" v="16771" actId="1076"/>
          <ac:spMkLst>
            <pc:docMk/>
            <pc:sldMk cId="3116770051" sldId="754"/>
            <ac:spMk id="5" creationId="{00000000-0000-0000-0000-000000000000}"/>
          </ac:spMkLst>
        </pc:spChg>
        <pc:spChg chg="add mod">
          <ac:chgData name="Zhang Tanki" userId="aa69bde57f46ffcb" providerId="LiveId" clId="{B321677C-F3FF-46FB-BC5A-871908A621A0}" dt="2020-08-17T01:43:07.450" v="16810" actId="1035"/>
          <ac:spMkLst>
            <pc:docMk/>
            <pc:sldMk cId="3116770051" sldId="754"/>
            <ac:spMk id="6" creationId="{8E6551F2-85BF-4976-B1A5-E62D965A1009}"/>
          </ac:spMkLst>
        </pc:spChg>
        <pc:picChg chg="add del mod">
          <ac:chgData name="Zhang Tanki" userId="aa69bde57f46ffcb" providerId="LiveId" clId="{B321677C-F3FF-46FB-BC5A-871908A621A0}" dt="2020-08-13T01:34:27.477" v="14434" actId="478"/>
          <ac:picMkLst>
            <pc:docMk/>
            <pc:sldMk cId="3116770051" sldId="754"/>
            <ac:picMk id="3" creationId="{943A62E7-0D3C-429D-A3BF-CDA9AD1367F0}"/>
          </ac:picMkLst>
        </pc:picChg>
        <pc:picChg chg="add del mod">
          <ac:chgData name="Zhang Tanki" userId="aa69bde57f46ffcb" providerId="LiveId" clId="{B321677C-F3FF-46FB-BC5A-871908A621A0}" dt="2020-08-13T01:34:16.674" v="14431" actId="478"/>
          <ac:picMkLst>
            <pc:docMk/>
            <pc:sldMk cId="3116770051" sldId="754"/>
            <ac:picMk id="7" creationId="{D3B41FDF-F058-4C7C-BFF0-2A0A3BC6A64B}"/>
          </ac:picMkLst>
        </pc:picChg>
        <pc:picChg chg="add mod">
          <ac:chgData name="Zhang Tanki" userId="aa69bde57f46ffcb" providerId="LiveId" clId="{B321677C-F3FF-46FB-BC5A-871908A621A0}" dt="2020-08-13T01:37:56.565" v="14513" actId="1076"/>
          <ac:picMkLst>
            <pc:docMk/>
            <pc:sldMk cId="3116770051" sldId="754"/>
            <ac:picMk id="9" creationId="{F5CA7440-BB84-46A4-9C23-DCD2EEEF5D10}"/>
          </ac:picMkLst>
        </pc:picChg>
        <pc:picChg chg="add mod">
          <ac:chgData name="Zhang Tanki" userId="aa69bde57f46ffcb" providerId="LiveId" clId="{B321677C-F3FF-46FB-BC5A-871908A621A0}" dt="2020-08-13T01:37:44.440" v="14512" actId="1037"/>
          <ac:picMkLst>
            <pc:docMk/>
            <pc:sldMk cId="3116770051" sldId="754"/>
            <ac:picMk id="11" creationId="{D980A4ED-85CE-42E8-869E-4BFEC7D27B90}"/>
          </ac:picMkLst>
        </pc:picChg>
      </pc:sldChg>
      <pc:sldChg chg="addSp modSp mod modTransition modClrScheme chgLayout">
        <pc:chgData name="Zhang Tanki" userId="aa69bde57f46ffcb" providerId="LiveId" clId="{B321677C-F3FF-46FB-BC5A-871908A621A0}" dt="2020-09-08T03:44:32.773" v="65035"/>
        <pc:sldMkLst>
          <pc:docMk/>
          <pc:sldMk cId="2420619438" sldId="755"/>
        </pc:sldMkLst>
        <pc:spChg chg="add mod">
          <ac:chgData name="Zhang Tanki" userId="aa69bde57f46ffcb" providerId="LiveId" clId="{B321677C-F3FF-46FB-BC5A-871908A621A0}" dt="2020-08-16T06:03:58.663" v="15659" actId="20577"/>
          <ac:spMkLst>
            <pc:docMk/>
            <pc:sldMk cId="2420619438" sldId="755"/>
            <ac:spMk id="2" creationId="{E0FF1EB5-AC53-4C72-9982-468BFA0555C3}"/>
          </ac:spMkLst>
        </pc:spChg>
        <pc:spChg chg="add mod">
          <ac:chgData name="Zhang Tanki" userId="aa69bde57f46ffcb" providerId="LiveId" clId="{B321677C-F3FF-46FB-BC5A-871908A621A0}" dt="2020-09-08T03:34:20.774" v="64993" actId="6549"/>
          <ac:spMkLst>
            <pc:docMk/>
            <pc:sldMk cId="2420619438" sldId="755"/>
            <ac:spMk id="3" creationId="{794B7B49-45F9-4023-BE93-F09EA550F6FD}"/>
          </ac:spMkLst>
        </pc:spChg>
      </pc:sldChg>
      <pc:sldChg chg="del">
        <pc:chgData name="Zhang Tanki" userId="aa69bde57f46ffcb" providerId="LiveId" clId="{B321677C-F3FF-46FB-BC5A-871908A621A0}" dt="2020-08-08T17:07:13.172" v="516" actId="47"/>
        <pc:sldMkLst>
          <pc:docMk/>
          <pc:sldMk cId="3720277040" sldId="757"/>
        </pc:sldMkLst>
      </pc:sldChg>
      <pc:sldChg chg="del">
        <pc:chgData name="Zhang Tanki" userId="aa69bde57f46ffcb" providerId="LiveId" clId="{B321677C-F3FF-46FB-BC5A-871908A621A0}" dt="2020-08-08T17:07:13.172" v="516" actId="47"/>
        <pc:sldMkLst>
          <pc:docMk/>
          <pc:sldMk cId="4150142481" sldId="758"/>
        </pc:sldMkLst>
      </pc:sldChg>
      <pc:sldChg chg="del">
        <pc:chgData name="Zhang Tanki" userId="aa69bde57f46ffcb" providerId="LiveId" clId="{B321677C-F3FF-46FB-BC5A-871908A621A0}" dt="2020-08-08T17:07:13.172" v="516" actId="47"/>
        <pc:sldMkLst>
          <pc:docMk/>
          <pc:sldMk cId="2523742602" sldId="759"/>
        </pc:sldMkLst>
      </pc:sldChg>
      <pc:sldChg chg="addSp delSp modSp mod modTransition setBg modClrScheme chgLayout modNotesTx">
        <pc:chgData name="Zhang Tanki" userId="aa69bde57f46ffcb" providerId="LiveId" clId="{B321677C-F3FF-46FB-BC5A-871908A621A0}" dt="2020-09-08T03:44:32.773" v="65035"/>
        <pc:sldMkLst>
          <pc:docMk/>
          <pc:sldMk cId="3610470858" sldId="761"/>
        </pc:sldMkLst>
        <pc:spChg chg="mod ord">
          <ac:chgData name="Zhang Tanki" userId="aa69bde57f46ffcb" providerId="LiveId" clId="{B321677C-F3FF-46FB-BC5A-871908A621A0}" dt="2020-08-08T16:59:12.342" v="244" actId="14100"/>
          <ac:spMkLst>
            <pc:docMk/>
            <pc:sldMk cId="3610470858" sldId="761"/>
            <ac:spMk id="2" creationId="{00000000-0000-0000-0000-000000000000}"/>
          </ac:spMkLst>
        </pc:spChg>
        <pc:spChg chg="add del">
          <ac:chgData name="Zhang Tanki" userId="aa69bde57f46ffcb" providerId="LiveId" clId="{B321677C-F3FF-46FB-BC5A-871908A621A0}" dt="2020-08-08T16:30:06.454" v="91" actId="478"/>
          <ac:spMkLst>
            <pc:docMk/>
            <pc:sldMk cId="3610470858" sldId="761"/>
            <ac:spMk id="4" creationId="{260E3DA7-ABE5-4289-9E89-34B8CCCAB55F}"/>
          </ac:spMkLst>
        </pc:spChg>
        <pc:spChg chg="add del mod">
          <ac:chgData name="Zhang Tanki" userId="aa69bde57f46ffcb" providerId="LiveId" clId="{B321677C-F3FF-46FB-BC5A-871908A621A0}" dt="2020-08-08T17:03:39.144" v="477" actId="478"/>
          <ac:spMkLst>
            <pc:docMk/>
            <pc:sldMk cId="3610470858" sldId="761"/>
            <ac:spMk id="4" creationId="{BDF1F827-E6F6-4605-B94C-E45B86090236}"/>
          </ac:spMkLst>
        </pc:spChg>
        <pc:spChg chg="del">
          <ac:chgData name="Zhang Tanki" userId="aa69bde57f46ffcb" providerId="LiveId" clId="{B321677C-F3FF-46FB-BC5A-871908A621A0}" dt="2020-08-08T16:36:49.647" v="116" actId="478"/>
          <ac:spMkLst>
            <pc:docMk/>
            <pc:sldMk cId="3610470858" sldId="761"/>
            <ac:spMk id="5" creationId="{1364B80A-2DA0-4166-B5AC-0BB3376A6B52}"/>
          </ac:spMkLst>
        </pc:spChg>
        <pc:spChg chg="add del">
          <ac:chgData name="Zhang Tanki" userId="aa69bde57f46ffcb" providerId="LiveId" clId="{B321677C-F3FF-46FB-BC5A-871908A621A0}" dt="2020-08-08T16:30:11.280" v="93"/>
          <ac:spMkLst>
            <pc:docMk/>
            <pc:sldMk cId="3610470858" sldId="761"/>
            <ac:spMk id="6" creationId="{EF01DCC7-FAB8-4E63-AC7A-CB4F3A599F97}"/>
          </ac:spMkLst>
        </pc:spChg>
        <pc:spChg chg="add del mod">
          <ac:chgData name="Zhang Tanki" userId="aa69bde57f46ffcb" providerId="LiveId" clId="{B321677C-F3FF-46FB-BC5A-871908A621A0}" dt="2020-08-08T16:59:57.563" v="255" actId="478"/>
          <ac:spMkLst>
            <pc:docMk/>
            <pc:sldMk cId="3610470858" sldId="761"/>
            <ac:spMk id="7" creationId="{2AEB890A-FF1B-42A4-9DDD-CF6D329F27D8}"/>
          </ac:spMkLst>
        </pc:spChg>
        <pc:spChg chg="add mod">
          <ac:chgData name="Zhang Tanki" userId="aa69bde57f46ffcb" providerId="LiveId" clId="{B321677C-F3FF-46FB-BC5A-871908A621A0}" dt="2020-08-08T17:05:56.377" v="515" actId="1076"/>
          <ac:spMkLst>
            <pc:docMk/>
            <pc:sldMk cId="3610470858" sldId="761"/>
            <ac:spMk id="13" creationId="{285CD56D-5787-4CC9-8569-D5DF29AD1590}"/>
          </ac:spMkLst>
        </pc:spChg>
        <pc:spChg chg="add mod">
          <ac:chgData name="Zhang Tanki" userId="aa69bde57f46ffcb" providerId="LiveId" clId="{B321677C-F3FF-46FB-BC5A-871908A621A0}" dt="2020-08-08T16:58:37.085" v="238" actId="1076"/>
          <ac:spMkLst>
            <pc:docMk/>
            <pc:sldMk cId="3610470858" sldId="761"/>
            <ac:spMk id="14" creationId="{2176D5E4-59D8-43E2-887A-CA2938425153}"/>
          </ac:spMkLst>
        </pc:spChg>
        <pc:spChg chg="add del mod">
          <ac:chgData name="Zhang Tanki" userId="aa69bde57f46ffcb" providerId="LiveId" clId="{B321677C-F3FF-46FB-BC5A-871908A621A0}" dt="2020-08-08T16:26:50.809" v="87" actId="478"/>
          <ac:spMkLst>
            <pc:docMk/>
            <pc:sldMk cId="3610470858" sldId="761"/>
            <ac:spMk id="16" creationId="{5183CD86-CD21-4DF6-9DCF-85B2E32FB9CC}"/>
          </ac:spMkLst>
        </pc:spChg>
        <pc:spChg chg="mod ord">
          <ac:chgData name="Zhang Tanki" userId="aa69bde57f46ffcb" providerId="LiveId" clId="{B321677C-F3FF-46FB-BC5A-871908A621A0}" dt="2020-08-08T16:59:24.475" v="247" actId="14100"/>
          <ac:spMkLst>
            <pc:docMk/>
            <pc:sldMk cId="3610470858" sldId="761"/>
            <ac:spMk id="24" creationId="{378CA553-0203-44B1-A8B4-AE4A241FBE28}"/>
          </ac:spMkLst>
        </pc:spChg>
        <pc:grpChg chg="add mod">
          <ac:chgData name="Zhang Tanki" userId="aa69bde57f46ffcb" providerId="LiveId" clId="{B321677C-F3FF-46FB-BC5A-871908A621A0}" dt="2020-08-08T17:05:56.377" v="515" actId="1076"/>
          <ac:grpSpMkLst>
            <pc:docMk/>
            <pc:sldMk cId="3610470858" sldId="761"/>
            <ac:grpSpMk id="3" creationId="{B5C8E973-713D-4F2E-AAF0-00F86FFB5551}"/>
          </ac:grpSpMkLst>
        </pc:grpChg>
        <pc:grpChg chg="add mod">
          <ac:chgData name="Zhang Tanki" userId="aa69bde57f46ffcb" providerId="LiveId" clId="{B321677C-F3FF-46FB-BC5A-871908A621A0}" dt="2020-08-08T17:05:56.377" v="515" actId="1076"/>
          <ac:grpSpMkLst>
            <pc:docMk/>
            <pc:sldMk cId="3610470858" sldId="761"/>
            <ac:grpSpMk id="5" creationId="{013F0A25-6698-4E94-A4B5-BAAB7886F40D}"/>
          </ac:grpSpMkLst>
        </pc:grpChg>
        <pc:picChg chg="add mod">
          <ac:chgData name="Zhang Tanki" userId="aa69bde57f46ffcb" providerId="LiveId" clId="{B321677C-F3FF-46FB-BC5A-871908A621A0}" dt="2020-08-08T17:05:56.377" v="515" actId="1076"/>
          <ac:picMkLst>
            <pc:docMk/>
            <pc:sldMk cId="3610470858" sldId="761"/>
            <ac:picMk id="8" creationId="{F05653F7-1ACB-4BA2-893C-D1B212B9539D}"/>
          </ac:picMkLst>
        </pc:picChg>
        <pc:picChg chg="add mod">
          <ac:chgData name="Zhang Tanki" userId="aa69bde57f46ffcb" providerId="LiveId" clId="{B321677C-F3FF-46FB-BC5A-871908A621A0}" dt="2020-08-08T17:05:56.377" v="515" actId="1076"/>
          <ac:picMkLst>
            <pc:docMk/>
            <pc:sldMk cId="3610470858" sldId="761"/>
            <ac:picMk id="9" creationId="{ACBAEFB3-581F-4CE5-A3EB-58F3547B8CD5}"/>
          </ac:picMkLst>
        </pc:picChg>
        <pc:picChg chg="add mod">
          <ac:chgData name="Zhang Tanki" userId="aa69bde57f46ffcb" providerId="LiveId" clId="{B321677C-F3FF-46FB-BC5A-871908A621A0}" dt="2020-08-08T17:05:56.377" v="515" actId="1076"/>
          <ac:picMkLst>
            <pc:docMk/>
            <pc:sldMk cId="3610470858" sldId="761"/>
            <ac:picMk id="10" creationId="{33DCDD92-D9AA-41CF-9CB0-EF05B7AB7477}"/>
          </ac:picMkLst>
        </pc:picChg>
        <pc:picChg chg="add mod">
          <ac:chgData name="Zhang Tanki" userId="aa69bde57f46ffcb" providerId="LiveId" clId="{B321677C-F3FF-46FB-BC5A-871908A621A0}" dt="2020-08-08T17:05:56.377" v="515" actId="1076"/>
          <ac:picMkLst>
            <pc:docMk/>
            <pc:sldMk cId="3610470858" sldId="761"/>
            <ac:picMk id="11" creationId="{1C8C9D47-B60C-4ECB-9407-AD93A958FE60}"/>
          </ac:picMkLst>
        </pc:picChg>
        <pc:picChg chg="add mod">
          <ac:chgData name="Zhang Tanki" userId="aa69bde57f46ffcb" providerId="LiveId" clId="{B321677C-F3FF-46FB-BC5A-871908A621A0}" dt="2020-08-08T17:05:56.377" v="515" actId="1076"/>
          <ac:picMkLst>
            <pc:docMk/>
            <pc:sldMk cId="3610470858" sldId="761"/>
            <ac:picMk id="12" creationId="{6B079F4D-BE57-47DA-9FC1-3C216EC6926E}"/>
          </ac:picMkLst>
        </pc:picChg>
        <pc:picChg chg="add mod">
          <ac:chgData name="Zhang Tanki" userId="aa69bde57f46ffcb" providerId="LiveId" clId="{B321677C-F3FF-46FB-BC5A-871908A621A0}" dt="2020-08-08T17:05:56.377" v="515" actId="1076"/>
          <ac:picMkLst>
            <pc:docMk/>
            <pc:sldMk cId="3610470858" sldId="761"/>
            <ac:picMk id="1026" creationId="{26074890-D0AE-471F-B49A-055EF9E33EF8}"/>
          </ac:picMkLst>
        </pc:picChg>
        <pc:picChg chg="del">
          <ac:chgData name="Zhang Tanki" userId="aa69bde57f46ffcb" providerId="LiveId" clId="{B321677C-F3FF-46FB-BC5A-871908A621A0}" dt="2020-08-08T16:29:18.205" v="89" actId="478"/>
          <ac:picMkLst>
            <pc:docMk/>
            <pc:sldMk cId="3610470858" sldId="761"/>
            <ac:picMk id="1026" creationId="{D1345B0D-1269-4792-A5B8-EA0CB22E13DF}"/>
          </ac:picMkLst>
        </pc:picChg>
        <pc:picChg chg="del">
          <ac:chgData name="Zhang Tanki" userId="aa69bde57f46ffcb" providerId="LiveId" clId="{B321677C-F3FF-46FB-BC5A-871908A621A0}" dt="2020-08-08T16:29:18.205" v="89" actId="478"/>
          <ac:picMkLst>
            <pc:docMk/>
            <pc:sldMk cId="3610470858" sldId="761"/>
            <ac:picMk id="1028" creationId="{63100699-4BCF-40A6-AC84-B51C753B7CFD}"/>
          </ac:picMkLst>
        </pc:picChg>
        <pc:picChg chg="add mod">
          <ac:chgData name="Zhang Tanki" userId="aa69bde57f46ffcb" providerId="LiveId" clId="{B321677C-F3FF-46FB-BC5A-871908A621A0}" dt="2020-08-08T17:05:56.377" v="515" actId="1076"/>
          <ac:picMkLst>
            <pc:docMk/>
            <pc:sldMk cId="3610470858" sldId="761"/>
            <ac:picMk id="1028" creationId="{CCE7350F-6B48-46D6-9A2D-EE16C0D1E5A0}"/>
          </ac:picMkLst>
        </pc:picChg>
        <pc:picChg chg="del">
          <ac:chgData name="Zhang Tanki" userId="aa69bde57f46ffcb" providerId="LiveId" clId="{B321677C-F3FF-46FB-BC5A-871908A621A0}" dt="2020-08-08T16:29:18.205" v="89" actId="478"/>
          <ac:picMkLst>
            <pc:docMk/>
            <pc:sldMk cId="3610470858" sldId="761"/>
            <ac:picMk id="1030" creationId="{1B5F9562-26DA-48AD-A0D4-283D82B1B6D8}"/>
          </ac:picMkLst>
        </pc:picChg>
        <pc:picChg chg="del">
          <ac:chgData name="Zhang Tanki" userId="aa69bde57f46ffcb" providerId="LiveId" clId="{B321677C-F3FF-46FB-BC5A-871908A621A0}" dt="2020-08-08T16:29:18.205" v="89" actId="478"/>
          <ac:picMkLst>
            <pc:docMk/>
            <pc:sldMk cId="3610470858" sldId="761"/>
            <ac:picMk id="1032" creationId="{9546F3FB-63A5-4D0D-89C7-12AACB022DE8}"/>
          </ac:picMkLst>
        </pc:picChg>
        <pc:picChg chg="del">
          <ac:chgData name="Zhang Tanki" userId="aa69bde57f46ffcb" providerId="LiveId" clId="{B321677C-F3FF-46FB-BC5A-871908A621A0}" dt="2020-08-08T16:29:18.205" v="89" actId="478"/>
          <ac:picMkLst>
            <pc:docMk/>
            <pc:sldMk cId="3610470858" sldId="761"/>
            <ac:picMk id="1034" creationId="{8046828A-A993-43FC-AE0D-73E25E948419}"/>
          </ac:picMkLst>
        </pc:picChg>
        <pc:picChg chg="del">
          <ac:chgData name="Zhang Tanki" userId="aa69bde57f46ffcb" providerId="LiveId" clId="{B321677C-F3FF-46FB-BC5A-871908A621A0}" dt="2020-08-08T16:29:18.205" v="89" actId="478"/>
          <ac:picMkLst>
            <pc:docMk/>
            <pc:sldMk cId="3610470858" sldId="761"/>
            <ac:picMk id="1036" creationId="{B023635E-3E67-45D4-A5C0-DAD5E16F91B3}"/>
          </ac:picMkLst>
        </pc:picChg>
        <pc:picChg chg="del">
          <ac:chgData name="Zhang Tanki" userId="aa69bde57f46ffcb" providerId="LiveId" clId="{B321677C-F3FF-46FB-BC5A-871908A621A0}" dt="2020-08-08T16:29:18.205" v="89" actId="478"/>
          <ac:picMkLst>
            <pc:docMk/>
            <pc:sldMk cId="3610470858" sldId="761"/>
            <ac:picMk id="1038" creationId="{7021E338-16DB-4098-8214-62B01B244319}"/>
          </ac:picMkLst>
        </pc:picChg>
        <pc:picChg chg="del">
          <ac:chgData name="Zhang Tanki" userId="aa69bde57f46ffcb" providerId="LiveId" clId="{B321677C-F3FF-46FB-BC5A-871908A621A0}" dt="2020-08-08T16:29:18.205" v="89" actId="478"/>
          <ac:picMkLst>
            <pc:docMk/>
            <pc:sldMk cId="3610470858" sldId="761"/>
            <ac:picMk id="1040" creationId="{CA3D682F-3218-4A1F-93BD-380B51BD33F8}"/>
          </ac:picMkLst>
        </pc:picChg>
        <pc:picChg chg="del">
          <ac:chgData name="Zhang Tanki" userId="aa69bde57f46ffcb" providerId="LiveId" clId="{B321677C-F3FF-46FB-BC5A-871908A621A0}" dt="2020-08-08T16:29:18.205" v="89" actId="478"/>
          <ac:picMkLst>
            <pc:docMk/>
            <pc:sldMk cId="3610470858" sldId="761"/>
            <ac:picMk id="1042" creationId="{6725DC58-9296-45E2-A243-3BACF7324AA7}"/>
          </ac:picMkLst>
        </pc:picChg>
        <pc:picChg chg="del">
          <ac:chgData name="Zhang Tanki" userId="aa69bde57f46ffcb" providerId="LiveId" clId="{B321677C-F3FF-46FB-BC5A-871908A621A0}" dt="2020-08-08T16:29:18.205" v="89" actId="478"/>
          <ac:picMkLst>
            <pc:docMk/>
            <pc:sldMk cId="3610470858" sldId="761"/>
            <ac:picMk id="1044" creationId="{61C2B4B8-9148-49DA-A26C-873C097C7E2B}"/>
          </ac:picMkLst>
        </pc:picChg>
      </pc:sldChg>
      <pc:sldChg chg="del">
        <pc:chgData name="Zhang Tanki" userId="aa69bde57f46ffcb" providerId="LiveId" clId="{B321677C-F3FF-46FB-BC5A-871908A621A0}" dt="2020-08-08T17:07:13.172" v="516" actId="47"/>
        <pc:sldMkLst>
          <pc:docMk/>
          <pc:sldMk cId="212681878" sldId="762"/>
        </pc:sldMkLst>
      </pc:sldChg>
      <pc:sldChg chg="addSp delSp modSp add del mod ord modTransition modShow modNotesTx">
        <pc:chgData name="Zhang Tanki" userId="aa69bde57f46ffcb" providerId="LiveId" clId="{B321677C-F3FF-46FB-BC5A-871908A621A0}" dt="2020-09-07T03:00:02.163" v="41679" actId="47"/>
        <pc:sldMkLst>
          <pc:docMk/>
          <pc:sldMk cId="331726166" sldId="762"/>
        </pc:sldMkLst>
        <pc:spChg chg="mod">
          <ac:chgData name="Zhang Tanki" userId="aa69bde57f46ffcb" providerId="LiveId" clId="{B321677C-F3FF-46FB-BC5A-871908A621A0}" dt="2020-08-23T20:42:23.465" v="24758" actId="20577"/>
          <ac:spMkLst>
            <pc:docMk/>
            <pc:sldMk cId="331726166" sldId="762"/>
            <ac:spMk id="13" creationId="{AF5FB041-4F95-4C52-B737-9D00D1A04488}"/>
          </ac:spMkLst>
        </pc:spChg>
        <pc:spChg chg="add del mod ord">
          <ac:chgData name="Zhang Tanki" userId="aa69bde57f46ffcb" providerId="LiveId" clId="{B321677C-F3FF-46FB-BC5A-871908A621A0}" dt="2020-09-06T20:07:18.707" v="39198" actId="478"/>
          <ac:spMkLst>
            <pc:docMk/>
            <pc:sldMk cId="331726166" sldId="762"/>
            <ac:spMk id="18" creationId="{805ABCED-E977-4602-B335-8CF0CD434495}"/>
          </ac:spMkLst>
        </pc:spChg>
        <pc:spChg chg="mod">
          <ac:chgData name="Zhang Tanki" userId="aa69bde57f46ffcb" providerId="LiveId" clId="{B321677C-F3FF-46FB-BC5A-871908A621A0}" dt="2020-08-08T19:33:05.970" v="3011" actId="164"/>
          <ac:spMkLst>
            <pc:docMk/>
            <pc:sldMk cId="331726166" sldId="762"/>
            <ac:spMk id="19" creationId="{0EA5E37A-9B43-4CCE-A3B5-56A54A157A77}"/>
          </ac:spMkLst>
        </pc:spChg>
        <pc:spChg chg="add del">
          <ac:chgData name="Zhang Tanki" userId="aa69bde57f46ffcb" providerId="LiveId" clId="{B321677C-F3FF-46FB-BC5A-871908A621A0}" dt="2020-09-06T20:07:17.566" v="39197" actId="22"/>
          <ac:spMkLst>
            <pc:docMk/>
            <pc:sldMk cId="331726166" sldId="762"/>
            <ac:spMk id="27" creationId="{715BADF0-B0AA-4BF8-BE0E-BAFCA9353754}"/>
          </ac:spMkLst>
        </pc:spChg>
        <pc:spChg chg="mod">
          <ac:chgData name="Zhang Tanki" userId="aa69bde57f46ffcb" providerId="LiveId" clId="{B321677C-F3FF-46FB-BC5A-871908A621A0}" dt="2020-08-08T19:33:05.970" v="3011" actId="164"/>
          <ac:spMkLst>
            <pc:docMk/>
            <pc:sldMk cId="331726166" sldId="762"/>
            <ac:spMk id="28" creationId="{CBC180B0-B7AF-4D44-9EE6-4F2C3B27E9AF}"/>
          </ac:spMkLst>
        </pc:spChg>
        <pc:spChg chg="mod">
          <ac:chgData name="Zhang Tanki" userId="aa69bde57f46ffcb" providerId="LiveId" clId="{B321677C-F3FF-46FB-BC5A-871908A621A0}" dt="2020-08-08T19:33:05.970" v="3011" actId="164"/>
          <ac:spMkLst>
            <pc:docMk/>
            <pc:sldMk cId="331726166" sldId="762"/>
            <ac:spMk id="30" creationId="{2CF5ED8A-F907-42BF-84DA-6A117956E9D7}"/>
          </ac:spMkLst>
        </pc:spChg>
        <pc:spChg chg="mod">
          <ac:chgData name="Zhang Tanki" userId="aa69bde57f46ffcb" providerId="LiveId" clId="{B321677C-F3FF-46FB-BC5A-871908A621A0}" dt="2020-08-08T19:33:05.970" v="3011" actId="164"/>
          <ac:spMkLst>
            <pc:docMk/>
            <pc:sldMk cId="331726166" sldId="762"/>
            <ac:spMk id="38" creationId="{6323E755-CBF9-4292-BB62-DA4D28CAE4C7}"/>
          </ac:spMkLst>
        </pc:spChg>
        <pc:spChg chg="mod">
          <ac:chgData name="Zhang Tanki" userId="aa69bde57f46ffcb" providerId="LiveId" clId="{B321677C-F3FF-46FB-BC5A-871908A621A0}" dt="2020-08-08T19:33:05.970" v="3011" actId="164"/>
          <ac:spMkLst>
            <pc:docMk/>
            <pc:sldMk cId="331726166" sldId="762"/>
            <ac:spMk id="40" creationId="{8A2E884A-1947-4589-B328-81DF089AF2C3}"/>
          </ac:spMkLst>
        </pc:spChg>
        <pc:spChg chg="mod">
          <ac:chgData name="Zhang Tanki" userId="aa69bde57f46ffcb" providerId="LiveId" clId="{B321677C-F3FF-46FB-BC5A-871908A621A0}" dt="2020-08-08T19:33:05.970" v="3011" actId="164"/>
          <ac:spMkLst>
            <pc:docMk/>
            <pc:sldMk cId="331726166" sldId="762"/>
            <ac:spMk id="42" creationId="{3C782329-2CD5-4270-AF92-5973BF936BF3}"/>
          </ac:spMkLst>
        </pc:spChg>
        <pc:spChg chg="mod">
          <ac:chgData name="Zhang Tanki" userId="aa69bde57f46ffcb" providerId="LiveId" clId="{B321677C-F3FF-46FB-BC5A-871908A621A0}" dt="2020-08-08T19:33:05.970" v="3011" actId="164"/>
          <ac:spMkLst>
            <pc:docMk/>
            <pc:sldMk cId="331726166" sldId="762"/>
            <ac:spMk id="46" creationId="{6531B7D6-B98B-4DCE-96EF-17D8082FC557}"/>
          </ac:spMkLst>
        </pc:spChg>
        <pc:grpChg chg="add mod">
          <ac:chgData name="Zhang Tanki" userId="aa69bde57f46ffcb" providerId="LiveId" clId="{B321677C-F3FF-46FB-BC5A-871908A621A0}" dt="2020-08-08T19:33:05.970" v="3011" actId="164"/>
          <ac:grpSpMkLst>
            <pc:docMk/>
            <pc:sldMk cId="331726166" sldId="762"/>
            <ac:grpSpMk id="3" creationId="{EEC08020-2BDC-4E66-BCD9-9C539A9FC435}"/>
          </ac:grpSpMkLst>
        </pc:grpChg>
        <pc:cxnChg chg="mod">
          <ac:chgData name="Zhang Tanki" userId="aa69bde57f46ffcb" providerId="LiveId" clId="{B321677C-F3FF-46FB-BC5A-871908A621A0}" dt="2020-08-08T19:33:05.970" v="3011" actId="164"/>
          <ac:cxnSpMkLst>
            <pc:docMk/>
            <pc:sldMk cId="331726166" sldId="762"/>
            <ac:cxnSpMk id="48" creationId="{61659F17-2507-438A-A04F-0A295DAEF736}"/>
          </ac:cxnSpMkLst>
        </pc:cxnChg>
        <pc:cxnChg chg="mod">
          <ac:chgData name="Zhang Tanki" userId="aa69bde57f46ffcb" providerId="LiveId" clId="{B321677C-F3FF-46FB-BC5A-871908A621A0}" dt="2020-08-08T19:33:05.970" v="3011" actId="164"/>
          <ac:cxnSpMkLst>
            <pc:docMk/>
            <pc:sldMk cId="331726166" sldId="762"/>
            <ac:cxnSpMk id="57" creationId="{979D7568-E8AA-40ED-9268-987139D26C28}"/>
          </ac:cxnSpMkLst>
        </pc:cxnChg>
        <pc:cxnChg chg="mod">
          <ac:chgData name="Zhang Tanki" userId="aa69bde57f46ffcb" providerId="LiveId" clId="{B321677C-F3FF-46FB-BC5A-871908A621A0}" dt="2020-08-08T19:33:05.970" v="3011" actId="164"/>
          <ac:cxnSpMkLst>
            <pc:docMk/>
            <pc:sldMk cId="331726166" sldId="762"/>
            <ac:cxnSpMk id="58" creationId="{00ABA77F-FE92-4D73-A602-6200D335F8A5}"/>
          </ac:cxnSpMkLst>
        </pc:cxnChg>
        <pc:cxnChg chg="mod">
          <ac:chgData name="Zhang Tanki" userId="aa69bde57f46ffcb" providerId="LiveId" clId="{B321677C-F3FF-46FB-BC5A-871908A621A0}" dt="2020-08-08T19:33:05.970" v="3011" actId="164"/>
          <ac:cxnSpMkLst>
            <pc:docMk/>
            <pc:sldMk cId="331726166" sldId="762"/>
            <ac:cxnSpMk id="59" creationId="{35BEB2FC-5D99-4285-8454-38217678A4FA}"/>
          </ac:cxnSpMkLst>
        </pc:cxnChg>
        <pc:cxnChg chg="mod">
          <ac:chgData name="Zhang Tanki" userId="aa69bde57f46ffcb" providerId="LiveId" clId="{B321677C-F3FF-46FB-BC5A-871908A621A0}" dt="2020-08-08T19:33:05.970" v="3011" actId="164"/>
          <ac:cxnSpMkLst>
            <pc:docMk/>
            <pc:sldMk cId="331726166" sldId="762"/>
            <ac:cxnSpMk id="72" creationId="{9CF909D1-F1B8-4BB4-8567-8A07697DDACA}"/>
          </ac:cxnSpMkLst>
        </pc:cxnChg>
        <pc:cxnChg chg="mod">
          <ac:chgData name="Zhang Tanki" userId="aa69bde57f46ffcb" providerId="LiveId" clId="{B321677C-F3FF-46FB-BC5A-871908A621A0}" dt="2020-08-08T19:33:05.970" v="3011" actId="164"/>
          <ac:cxnSpMkLst>
            <pc:docMk/>
            <pc:sldMk cId="331726166" sldId="762"/>
            <ac:cxnSpMk id="80" creationId="{B51A6E12-36D0-435A-BA01-62F1A9D5C262}"/>
          </ac:cxnSpMkLst>
        </pc:cxnChg>
        <pc:cxnChg chg="mod">
          <ac:chgData name="Zhang Tanki" userId="aa69bde57f46ffcb" providerId="LiveId" clId="{B321677C-F3FF-46FB-BC5A-871908A621A0}" dt="2020-08-08T19:33:05.970" v="3011" actId="164"/>
          <ac:cxnSpMkLst>
            <pc:docMk/>
            <pc:sldMk cId="331726166" sldId="762"/>
            <ac:cxnSpMk id="81" creationId="{23033CAB-83E6-4B8B-BD3D-25F59BCEB33A}"/>
          </ac:cxnSpMkLst>
        </pc:cxnChg>
        <pc:cxnChg chg="mod">
          <ac:chgData name="Zhang Tanki" userId="aa69bde57f46ffcb" providerId="LiveId" clId="{B321677C-F3FF-46FB-BC5A-871908A621A0}" dt="2020-08-08T19:33:05.970" v="3011" actId="164"/>
          <ac:cxnSpMkLst>
            <pc:docMk/>
            <pc:sldMk cId="331726166" sldId="762"/>
            <ac:cxnSpMk id="82" creationId="{20A35CEC-5233-478B-9ECB-F8576F5E97E8}"/>
          </ac:cxnSpMkLst>
        </pc:cxnChg>
        <pc:cxnChg chg="mod">
          <ac:chgData name="Zhang Tanki" userId="aa69bde57f46ffcb" providerId="LiveId" clId="{B321677C-F3FF-46FB-BC5A-871908A621A0}" dt="2020-08-08T19:33:05.970" v="3011" actId="164"/>
          <ac:cxnSpMkLst>
            <pc:docMk/>
            <pc:sldMk cId="331726166" sldId="762"/>
            <ac:cxnSpMk id="83" creationId="{CEC2ECDE-2BE5-43B9-9F6C-9AAF3C34022B}"/>
          </ac:cxnSpMkLst>
        </pc:cxnChg>
        <pc:cxnChg chg="mod">
          <ac:chgData name="Zhang Tanki" userId="aa69bde57f46ffcb" providerId="LiveId" clId="{B321677C-F3FF-46FB-BC5A-871908A621A0}" dt="2020-08-08T19:33:05.970" v="3011" actId="164"/>
          <ac:cxnSpMkLst>
            <pc:docMk/>
            <pc:sldMk cId="331726166" sldId="762"/>
            <ac:cxnSpMk id="84" creationId="{F8D63097-61BB-400B-8FA0-BF906C4E36A6}"/>
          </ac:cxnSpMkLst>
        </pc:cxnChg>
        <pc:cxnChg chg="mod">
          <ac:chgData name="Zhang Tanki" userId="aa69bde57f46ffcb" providerId="LiveId" clId="{B321677C-F3FF-46FB-BC5A-871908A621A0}" dt="2020-08-08T19:33:05.970" v="3011" actId="164"/>
          <ac:cxnSpMkLst>
            <pc:docMk/>
            <pc:sldMk cId="331726166" sldId="762"/>
            <ac:cxnSpMk id="103" creationId="{DEF231EC-8AB7-47A3-AF93-71EF7AB5FE20}"/>
          </ac:cxnSpMkLst>
        </pc:cxnChg>
      </pc:sldChg>
      <pc:sldChg chg="delSp modSp add del mod ord modTransition">
        <pc:chgData name="Zhang Tanki" userId="aa69bde57f46ffcb" providerId="LiveId" clId="{B321677C-F3FF-46FB-BC5A-871908A621A0}" dt="2020-08-08T19:03:34.592" v="1860" actId="47"/>
        <pc:sldMkLst>
          <pc:docMk/>
          <pc:sldMk cId="2104009661" sldId="763"/>
        </pc:sldMkLst>
        <pc:spChg chg="del">
          <ac:chgData name="Zhang Tanki" userId="aa69bde57f46ffcb" providerId="LiveId" clId="{B321677C-F3FF-46FB-BC5A-871908A621A0}" dt="2020-08-08T18:39:24.269" v="1429" actId="478"/>
          <ac:spMkLst>
            <pc:docMk/>
            <pc:sldMk cId="2104009661" sldId="763"/>
            <ac:spMk id="13" creationId="{AF5FB041-4F95-4C52-B737-9D00D1A04488}"/>
          </ac:spMkLst>
        </pc:spChg>
        <pc:spChg chg="del">
          <ac:chgData name="Zhang Tanki" userId="aa69bde57f46ffcb" providerId="LiveId" clId="{B321677C-F3FF-46FB-BC5A-871908A621A0}" dt="2020-08-08T18:39:24.870" v="1430" actId="478"/>
          <ac:spMkLst>
            <pc:docMk/>
            <pc:sldMk cId="2104009661" sldId="763"/>
            <ac:spMk id="14" creationId="{0089C5DF-C241-4683-B11B-F70513A8A480}"/>
          </ac:spMkLst>
        </pc:spChg>
        <pc:spChg chg="del">
          <ac:chgData name="Zhang Tanki" userId="aa69bde57f46ffcb" providerId="LiveId" clId="{B321677C-F3FF-46FB-BC5A-871908A621A0}" dt="2020-08-08T18:39:25.951" v="1431" actId="478"/>
          <ac:spMkLst>
            <pc:docMk/>
            <pc:sldMk cId="2104009661" sldId="763"/>
            <ac:spMk id="15" creationId="{344FB3BD-10F1-4F90-9483-93B7899B5BEA}"/>
          </ac:spMkLst>
        </pc:spChg>
        <pc:spChg chg="ord">
          <ac:chgData name="Zhang Tanki" userId="aa69bde57f46ffcb" providerId="LiveId" clId="{B321677C-F3FF-46FB-BC5A-871908A621A0}" dt="2020-08-08T18:39:22.623" v="1428" actId="167"/>
          <ac:spMkLst>
            <pc:docMk/>
            <pc:sldMk cId="2104009661" sldId="763"/>
            <ac:spMk id="18" creationId="{805ABCED-E977-4602-B335-8CF0CD434495}"/>
          </ac:spMkLst>
        </pc:spChg>
      </pc:sldChg>
      <pc:sldChg chg="addSp delSp modSp add del mod ord modTransition modNotesTx">
        <pc:chgData name="Zhang Tanki" userId="aa69bde57f46ffcb" providerId="LiveId" clId="{B321677C-F3FF-46FB-BC5A-871908A621A0}" dt="2020-09-08T03:44:32.773" v="65035"/>
        <pc:sldMkLst>
          <pc:docMk/>
          <pc:sldMk cId="4095447455" sldId="764"/>
        </pc:sldMkLst>
        <pc:spChg chg="mod">
          <ac:chgData name="Zhang Tanki" userId="aa69bde57f46ffcb" providerId="LiveId" clId="{B321677C-F3FF-46FB-BC5A-871908A621A0}" dt="2020-08-08T18:40:30.893" v="1446" actId="20577"/>
          <ac:spMkLst>
            <pc:docMk/>
            <pc:sldMk cId="4095447455" sldId="764"/>
            <ac:spMk id="2" creationId="{00000000-0000-0000-0000-000000000000}"/>
          </ac:spMkLst>
        </pc:spChg>
        <pc:spChg chg="add mod">
          <ac:chgData name="Zhang Tanki" userId="aa69bde57f46ffcb" providerId="LiveId" clId="{B321677C-F3FF-46FB-BC5A-871908A621A0}" dt="2020-08-08T18:45:38.579" v="1845" actId="1076"/>
          <ac:spMkLst>
            <pc:docMk/>
            <pc:sldMk cId="4095447455" sldId="764"/>
            <ac:spMk id="3" creationId="{EBE179F1-44B3-41E1-BD2A-EE4B5183CE2C}"/>
          </ac:spMkLst>
        </pc:spChg>
        <pc:spChg chg="add del mod">
          <ac:chgData name="Zhang Tanki" userId="aa69bde57f46ffcb" providerId="LiveId" clId="{B321677C-F3FF-46FB-BC5A-871908A621A0}" dt="2020-08-08T19:02:11.823" v="1847" actId="478"/>
          <ac:spMkLst>
            <pc:docMk/>
            <pc:sldMk cId="4095447455" sldId="764"/>
            <ac:spMk id="5" creationId="{709E1CCC-7FAF-46FA-A474-F4C786F6E774}"/>
          </ac:spMkLst>
        </pc:spChg>
        <pc:spChg chg="add del mod">
          <ac:chgData name="Zhang Tanki" userId="aa69bde57f46ffcb" providerId="LiveId" clId="{B321677C-F3FF-46FB-BC5A-871908A621A0}" dt="2020-08-08T19:02:11.823" v="1847" actId="478"/>
          <ac:spMkLst>
            <pc:docMk/>
            <pc:sldMk cId="4095447455" sldId="764"/>
            <ac:spMk id="6" creationId="{849EBE67-52ED-4077-BEDA-3664D28D3400}"/>
          </ac:spMkLst>
        </pc:spChg>
        <pc:spChg chg="add del mod">
          <ac:chgData name="Zhang Tanki" userId="aa69bde57f46ffcb" providerId="LiveId" clId="{B321677C-F3FF-46FB-BC5A-871908A621A0}" dt="2020-08-08T19:02:11.823" v="1847" actId="478"/>
          <ac:spMkLst>
            <pc:docMk/>
            <pc:sldMk cId="4095447455" sldId="764"/>
            <ac:spMk id="7" creationId="{46B0257C-BF9F-4FB7-86AD-01E5D3BDC6D5}"/>
          </ac:spMkLst>
        </pc:spChg>
        <pc:spChg chg="add del mod">
          <ac:chgData name="Zhang Tanki" userId="aa69bde57f46ffcb" providerId="LiveId" clId="{B321677C-F3FF-46FB-BC5A-871908A621A0}" dt="2020-08-08T19:02:11.823" v="1847" actId="478"/>
          <ac:spMkLst>
            <pc:docMk/>
            <pc:sldMk cId="4095447455" sldId="764"/>
            <ac:spMk id="8" creationId="{E5F27999-D879-4DCA-951C-CBAD4B9C93B1}"/>
          </ac:spMkLst>
        </pc:spChg>
        <pc:spChg chg="add del mod">
          <ac:chgData name="Zhang Tanki" userId="aa69bde57f46ffcb" providerId="LiveId" clId="{B321677C-F3FF-46FB-BC5A-871908A621A0}" dt="2020-08-08T19:02:11.823" v="1847" actId="478"/>
          <ac:spMkLst>
            <pc:docMk/>
            <pc:sldMk cId="4095447455" sldId="764"/>
            <ac:spMk id="9" creationId="{88CBFD11-A9CC-47B3-87E8-C5F25E506A15}"/>
          </ac:spMkLst>
        </pc:spChg>
        <pc:spChg chg="add del mod">
          <ac:chgData name="Zhang Tanki" userId="aa69bde57f46ffcb" providerId="LiveId" clId="{B321677C-F3FF-46FB-BC5A-871908A621A0}" dt="2020-08-08T19:02:11.823" v="1847" actId="478"/>
          <ac:spMkLst>
            <pc:docMk/>
            <pc:sldMk cId="4095447455" sldId="764"/>
            <ac:spMk id="10" creationId="{C0C8833F-654F-4E42-9E91-A8C133F16008}"/>
          </ac:spMkLst>
        </pc:spChg>
        <pc:spChg chg="add del mod">
          <ac:chgData name="Zhang Tanki" userId="aa69bde57f46ffcb" providerId="LiveId" clId="{B321677C-F3FF-46FB-BC5A-871908A621A0}" dt="2020-08-08T19:02:11.823" v="1847" actId="478"/>
          <ac:spMkLst>
            <pc:docMk/>
            <pc:sldMk cId="4095447455" sldId="764"/>
            <ac:spMk id="11" creationId="{D7EE2511-A6E3-4907-BFC5-7E14E98CA9D7}"/>
          </ac:spMkLst>
        </pc:spChg>
        <pc:spChg chg="del">
          <ac:chgData name="Zhang Tanki" userId="aa69bde57f46ffcb" providerId="LiveId" clId="{B321677C-F3FF-46FB-BC5A-871908A621A0}" dt="2020-08-08T18:40:36.772" v="1447" actId="478"/>
          <ac:spMkLst>
            <pc:docMk/>
            <pc:sldMk cId="4095447455" sldId="764"/>
            <ac:spMk id="18" creationId="{805ABCED-E977-4602-B335-8CF0CD434495}"/>
          </ac:spMkLst>
        </pc:spChg>
        <pc:spChg chg="add del mod ord">
          <ac:chgData name="Zhang Tanki" userId="aa69bde57f46ffcb" providerId="LiveId" clId="{B321677C-F3FF-46FB-BC5A-871908A621A0}" dt="2020-08-23T20:22:42.028" v="21870" actId="478"/>
          <ac:spMkLst>
            <pc:docMk/>
            <pc:sldMk cId="4095447455" sldId="764"/>
            <ac:spMk id="24" creationId="{7B4710FB-73B7-4AE6-A07B-8EE4FBB0BC61}"/>
          </ac:spMkLst>
        </pc:spChg>
        <pc:spChg chg="add del mod">
          <ac:chgData name="Zhang Tanki" userId="aa69bde57f46ffcb" providerId="LiveId" clId="{B321677C-F3FF-46FB-BC5A-871908A621A0}" dt="2020-08-08T19:03:53.510" v="1866" actId="22"/>
          <ac:spMkLst>
            <pc:docMk/>
            <pc:sldMk cId="4095447455" sldId="764"/>
            <ac:spMk id="26" creationId="{9F96A1EE-E5EB-4F6F-B27E-2C1EAA5BF1CB}"/>
          </ac:spMkLst>
        </pc:spChg>
        <pc:spChg chg="add del mod">
          <ac:chgData name="Zhang Tanki" userId="aa69bde57f46ffcb" providerId="LiveId" clId="{B321677C-F3FF-46FB-BC5A-871908A621A0}" dt="2020-08-08T19:03:53.510" v="1866" actId="22"/>
          <ac:spMkLst>
            <pc:docMk/>
            <pc:sldMk cId="4095447455" sldId="764"/>
            <ac:spMk id="28" creationId="{3E48A1A8-42BC-484C-A601-D862F777A310}"/>
          </ac:spMkLst>
        </pc:spChg>
        <pc:spChg chg="add del mod">
          <ac:chgData name="Zhang Tanki" userId="aa69bde57f46ffcb" providerId="LiveId" clId="{B321677C-F3FF-46FB-BC5A-871908A621A0}" dt="2020-08-08T19:03:53.510" v="1866" actId="22"/>
          <ac:spMkLst>
            <pc:docMk/>
            <pc:sldMk cId="4095447455" sldId="764"/>
            <ac:spMk id="30" creationId="{E54F2BE0-D2C1-4A0E-B8AA-CC4087CA74D5}"/>
          </ac:spMkLst>
        </pc:spChg>
        <pc:spChg chg="add del mod">
          <ac:chgData name="Zhang Tanki" userId="aa69bde57f46ffcb" providerId="LiveId" clId="{B321677C-F3FF-46FB-BC5A-871908A621A0}" dt="2020-08-08T19:28:30.636" v="2984" actId="478"/>
          <ac:spMkLst>
            <pc:docMk/>
            <pc:sldMk cId="4095447455" sldId="764"/>
            <ac:spMk id="32" creationId="{63207DA9-7E22-43A4-9E39-5DE61620C791}"/>
          </ac:spMkLst>
        </pc:spChg>
        <pc:spChg chg="add del mod">
          <ac:chgData name="Zhang Tanki" userId="aa69bde57f46ffcb" providerId="LiveId" clId="{B321677C-F3FF-46FB-BC5A-871908A621A0}" dt="2020-08-08T19:28:31.876" v="2985" actId="478"/>
          <ac:spMkLst>
            <pc:docMk/>
            <pc:sldMk cId="4095447455" sldId="764"/>
            <ac:spMk id="34" creationId="{5B433538-1DD9-4F7B-A0D1-7D0B5B245129}"/>
          </ac:spMkLst>
        </pc:spChg>
        <pc:spChg chg="add del mod">
          <ac:chgData name="Zhang Tanki" userId="aa69bde57f46ffcb" providerId="LiveId" clId="{B321677C-F3FF-46FB-BC5A-871908A621A0}" dt="2020-08-08T19:28:33.430" v="2986" actId="478"/>
          <ac:spMkLst>
            <pc:docMk/>
            <pc:sldMk cId="4095447455" sldId="764"/>
            <ac:spMk id="36" creationId="{8F44C1C6-6431-4BCD-A18A-7B5B49F7B45B}"/>
          </ac:spMkLst>
        </pc:spChg>
        <pc:spChg chg="add del mod">
          <ac:chgData name="Zhang Tanki" userId="aa69bde57f46ffcb" providerId="LiveId" clId="{B321677C-F3FF-46FB-BC5A-871908A621A0}" dt="2020-08-08T19:29:11.414" v="2991" actId="478"/>
          <ac:spMkLst>
            <pc:docMk/>
            <pc:sldMk cId="4095447455" sldId="764"/>
            <ac:spMk id="37" creationId="{5C59CBF3-D8FF-4000-9A36-7D8B72885C34}"/>
          </ac:spMkLst>
        </pc:spChg>
        <pc:spChg chg="mod">
          <ac:chgData name="Zhang Tanki" userId="aa69bde57f46ffcb" providerId="LiveId" clId="{B321677C-F3FF-46FB-BC5A-871908A621A0}" dt="2020-08-08T19:33:09.291" v="3012"/>
          <ac:spMkLst>
            <pc:docMk/>
            <pc:sldMk cId="4095447455" sldId="764"/>
            <ac:spMk id="39" creationId="{0892575C-D34D-41C8-BC0C-4D1251086D92}"/>
          </ac:spMkLst>
        </pc:spChg>
        <pc:spChg chg="mod">
          <ac:chgData name="Zhang Tanki" userId="aa69bde57f46ffcb" providerId="LiveId" clId="{B321677C-F3FF-46FB-BC5A-871908A621A0}" dt="2020-08-08T19:33:09.291" v="3012"/>
          <ac:spMkLst>
            <pc:docMk/>
            <pc:sldMk cId="4095447455" sldId="764"/>
            <ac:spMk id="40" creationId="{A371AC92-93BD-41C5-85E1-ED388FBA4C64}"/>
          </ac:spMkLst>
        </pc:spChg>
        <pc:spChg chg="mod">
          <ac:chgData name="Zhang Tanki" userId="aa69bde57f46ffcb" providerId="LiveId" clId="{B321677C-F3FF-46FB-BC5A-871908A621A0}" dt="2020-08-08T19:33:09.291" v="3012"/>
          <ac:spMkLst>
            <pc:docMk/>
            <pc:sldMk cId="4095447455" sldId="764"/>
            <ac:spMk id="41" creationId="{C196339D-EA5B-4F04-8EF2-8EDBE818FF62}"/>
          </ac:spMkLst>
        </pc:spChg>
        <pc:spChg chg="mod">
          <ac:chgData name="Zhang Tanki" userId="aa69bde57f46ffcb" providerId="LiveId" clId="{B321677C-F3FF-46FB-BC5A-871908A621A0}" dt="2020-08-08T19:33:09.291" v="3012"/>
          <ac:spMkLst>
            <pc:docMk/>
            <pc:sldMk cId="4095447455" sldId="764"/>
            <ac:spMk id="42" creationId="{B6B3B17B-2105-4853-9083-1AD2BC794AEC}"/>
          </ac:spMkLst>
        </pc:spChg>
        <pc:spChg chg="mod">
          <ac:chgData name="Zhang Tanki" userId="aa69bde57f46ffcb" providerId="LiveId" clId="{B321677C-F3FF-46FB-BC5A-871908A621A0}" dt="2020-08-08T19:33:09.291" v="3012"/>
          <ac:spMkLst>
            <pc:docMk/>
            <pc:sldMk cId="4095447455" sldId="764"/>
            <ac:spMk id="43" creationId="{B5727298-6D6A-4B28-8E22-1BB74CF5AB28}"/>
          </ac:spMkLst>
        </pc:spChg>
        <pc:spChg chg="mod">
          <ac:chgData name="Zhang Tanki" userId="aa69bde57f46ffcb" providerId="LiveId" clId="{B321677C-F3FF-46FB-BC5A-871908A621A0}" dt="2020-08-08T19:33:09.291" v="3012"/>
          <ac:spMkLst>
            <pc:docMk/>
            <pc:sldMk cId="4095447455" sldId="764"/>
            <ac:spMk id="44" creationId="{CA7351B0-B7C4-4406-80EF-8AFDC48D488F}"/>
          </ac:spMkLst>
        </pc:spChg>
        <pc:spChg chg="mod">
          <ac:chgData name="Zhang Tanki" userId="aa69bde57f46ffcb" providerId="LiveId" clId="{B321677C-F3FF-46FB-BC5A-871908A621A0}" dt="2020-08-08T19:33:09.291" v="3012"/>
          <ac:spMkLst>
            <pc:docMk/>
            <pc:sldMk cId="4095447455" sldId="764"/>
            <ac:spMk id="45" creationId="{91CD00ED-F275-43D8-952A-34ECF5C5D08E}"/>
          </ac:spMkLst>
        </pc:spChg>
        <pc:spChg chg="add del mod">
          <ac:chgData name="Zhang Tanki" userId="aa69bde57f46ffcb" providerId="LiveId" clId="{B321677C-F3FF-46FB-BC5A-871908A621A0}" dt="2020-08-23T20:22:42.028" v="21870" actId="478"/>
          <ac:spMkLst>
            <pc:docMk/>
            <pc:sldMk cId="4095447455" sldId="764"/>
            <ac:spMk id="58" creationId="{94C2059F-D917-442B-A089-CE054829AA3E}"/>
          </ac:spMkLst>
        </pc:spChg>
        <pc:spChg chg="add del">
          <ac:chgData name="Zhang Tanki" userId="aa69bde57f46ffcb" providerId="LiveId" clId="{B321677C-F3FF-46FB-BC5A-871908A621A0}" dt="2020-08-08T19:37:12.343" v="3074" actId="11529"/>
          <ac:spMkLst>
            <pc:docMk/>
            <pc:sldMk cId="4095447455" sldId="764"/>
            <ac:spMk id="59" creationId="{191C5FDA-269F-4ADD-9B36-D97FD7608D26}"/>
          </ac:spMkLst>
        </pc:spChg>
        <pc:spChg chg="add del mod">
          <ac:chgData name="Zhang Tanki" userId="aa69bde57f46ffcb" providerId="LiveId" clId="{B321677C-F3FF-46FB-BC5A-871908A621A0}" dt="2020-08-23T20:22:42.028" v="21870" actId="478"/>
          <ac:spMkLst>
            <pc:docMk/>
            <pc:sldMk cId="4095447455" sldId="764"/>
            <ac:spMk id="60" creationId="{A50F423C-5232-45D0-969F-EC4A1F355A1F}"/>
          </ac:spMkLst>
        </pc:spChg>
        <pc:grpChg chg="add del mod">
          <ac:chgData name="Zhang Tanki" userId="aa69bde57f46ffcb" providerId="LiveId" clId="{B321677C-F3FF-46FB-BC5A-871908A621A0}" dt="2020-08-08T19:33:17.268" v="3015"/>
          <ac:grpSpMkLst>
            <pc:docMk/>
            <pc:sldMk cId="4095447455" sldId="764"/>
            <ac:grpSpMk id="38" creationId="{E183D644-A8C6-4CF5-B18D-99607BA08414}"/>
          </ac:grpSpMkLst>
        </pc:grpChg>
        <pc:cxnChg chg="add del mod">
          <ac:chgData name="Zhang Tanki" userId="aa69bde57f46ffcb" providerId="LiveId" clId="{B321677C-F3FF-46FB-BC5A-871908A621A0}" dt="2020-08-08T19:02:11.823" v="1847" actId="478"/>
          <ac:cxnSpMkLst>
            <pc:docMk/>
            <pc:sldMk cId="4095447455" sldId="764"/>
            <ac:cxnSpMk id="12" creationId="{8AECC471-D6E5-47D5-9401-8AAB814C6F4F}"/>
          </ac:cxnSpMkLst>
        </pc:cxnChg>
        <pc:cxnChg chg="add del mod">
          <ac:chgData name="Zhang Tanki" userId="aa69bde57f46ffcb" providerId="LiveId" clId="{B321677C-F3FF-46FB-BC5A-871908A621A0}" dt="2020-08-08T19:02:11.823" v="1847" actId="478"/>
          <ac:cxnSpMkLst>
            <pc:docMk/>
            <pc:sldMk cId="4095447455" sldId="764"/>
            <ac:cxnSpMk id="13" creationId="{2A702EDD-1E38-49EE-82E1-08DB5104E6A7}"/>
          </ac:cxnSpMkLst>
        </pc:cxnChg>
        <pc:cxnChg chg="add del mod">
          <ac:chgData name="Zhang Tanki" userId="aa69bde57f46ffcb" providerId="LiveId" clId="{B321677C-F3FF-46FB-BC5A-871908A621A0}" dt="2020-08-08T19:02:11.823" v="1847" actId="478"/>
          <ac:cxnSpMkLst>
            <pc:docMk/>
            <pc:sldMk cId="4095447455" sldId="764"/>
            <ac:cxnSpMk id="14" creationId="{B02B90AE-DCA4-4551-A04F-02AD66F15622}"/>
          </ac:cxnSpMkLst>
        </pc:cxnChg>
        <pc:cxnChg chg="add del mod">
          <ac:chgData name="Zhang Tanki" userId="aa69bde57f46ffcb" providerId="LiveId" clId="{B321677C-F3FF-46FB-BC5A-871908A621A0}" dt="2020-08-08T19:02:11.823" v="1847" actId="478"/>
          <ac:cxnSpMkLst>
            <pc:docMk/>
            <pc:sldMk cId="4095447455" sldId="764"/>
            <ac:cxnSpMk id="15" creationId="{E05703D4-06B0-41DA-83B2-88AF70FB2EA6}"/>
          </ac:cxnSpMkLst>
        </pc:cxnChg>
        <pc:cxnChg chg="add del mod">
          <ac:chgData name="Zhang Tanki" userId="aa69bde57f46ffcb" providerId="LiveId" clId="{B321677C-F3FF-46FB-BC5A-871908A621A0}" dt="2020-08-08T19:02:11.823" v="1847" actId="478"/>
          <ac:cxnSpMkLst>
            <pc:docMk/>
            <pc:sldMk cId="4095447455" sldId="764"/>
            <ac:cxnSpMk id="16" creationId="{B4FCE65B-8012-46D6-95EF-33BA367AF5BD}"/>
          </ac:cxnSpMkLst>
        </pc:cxnChg>
        <pc:cxnChg chg="add del mod">
          <ac:chgData name="Zhang Tanki" userId="aa69bde57f46ffcb" providerId="LiveId" clId="{B321677C-F3FF-46FB-BC5A-871908A621A0}" dt="2020-08-08T19:02:11.823" v="1847" actId="478"/>
          <ac:cxnSpMkLst>
            <pc:docMk/>
            <pc:sldMk cId="4095447455" sldId="764"/>
            <ac:cxnSpMk id="17" creationId="{077CD9BC-9889-4163-AC51-75C4C95F8B74}"/>
          </ac:cxnSpMkLst>
        </pc:cxnChg>
        <pc:cxnChg chg="add del mod">
          <ac:chgData name="Zhang Tanki" userId="aa69bde57f46ffcb" providerId="LiveId" clId="{B321677C-F3FF-46FB-BC5A-871908A621A0}" dt="2020-08-08T19:02:11.823" v="1847" actId="478"/>
          <ac:cxnSpMkLst>
            <pc:docMk/>
            <pc:sldMk cId="4095447455" sldId="764"/>
            <ac:cxnSpMk id="19" creationId="{3AB13B01-9390-40F1-A679-5096943B6794}"/>
          </ac:cxnSpMkLst>
        </pc:cxnChg>
        <pc:cxnChg chg="add del mod">
          <ac:chgData name="Zhang Tanki" userId="aa69bde57f46ffcb" providerId="LiveId" clId="{B321677C-F3FF-46FB-BC5A-871908A621A0}" dt="2020-08-08T19:02:11.823" v="1847" actId="478"/>
          <ac:cxnSpMkLst>
            <pc:docMk/>
            <pc:sldMk cId="4095447455" sldId="764"/>
            <ac:cxnSpMk id="20" creationId="{02AE27A0-40DF-40B4-88FA-1E7FDB9257A2}"/>
          </ac:cxnSpMkLst>
        </pc:cxnChg>
        <pc:cxnChg chg="add del mod">
          <ac:chgData name="Zhang Tanki" userId="aa69bde57f46ffcb" providerId="LiveId" clId="{B321677C-F3FF-46FB-BC5A-871908A621A0}" dt="2020-08-08T19:02:11.823" v="1847" actId="478"/>
          <ac:cxnSpMkLst>
            <pc:docMk/>
            <pc:sldMk cId="4095447455" sldId="764"/>
            <ac:cxnSpMk id="21" creationId="{EEF3ED35-00D1-44DA-AEC8-2883AE6215E4}"/>
          </ac:cxnSpMkLst>
        </pc:cxnChg>
        <pc:cxnChg chg="add del mod">
          <ac:chgData name="Zhang Tanki" userId="aa69bde57f46ffcb" providerId="LiveId" clId="{B321677C-F3FF-46FB-BC5A-871908A621A0}" dt="2020-08-08T19:02:11.823" v="1847" actId="478"/>
          <ac:cxnSpMkLst>
            <pc:docMk/>
            <pc:sldMk cId="4095447455" sldId="764"/>
            <ac:cxnSpMk id="22" creationId="{87DDF05A-7DF9-4ED8-9FF3-7DB46D7C3B5E}"/>
          </ac:cxnSpMkLst>
        </pc:cxnChg>
        <pc:cxnChg chg="add del mod">
          <ac:chgData name="Zhang Tanki" userId="aa69bde57f46ffcb" providerId="LiveId" clId="{B321677C-F3FF-46FB-BC5A-871908A621A0}" dt="2020-08-08T19:02:11.823" v="1847" actId="478"/>
          <ac:cxnSpMkLst>
            <pc:docMk/>
            <pc:sldMk cId="4095447455" sldId="764"/>
            <ac:cxnSpMk id="23" creationId="{01707E8C-EBC3-4667-851F-13E7144D36B3}"/>
          </ac:cxnSpMkLst>
        </pc:cxnChg>
        <pc:cxnChg chg="mod">
          <ac:chgData name="Zhang Tanki" userId="aa69bde57f46ffcb" providerId="LiveId" clId="{B321677C-F3FF-46FB-BC5A-871908A621A0}" dt="2020-08-08T19:33:09.291" v="3012"/>
          <ac:cxnSpMkLst>
            <pc:docMk/>
            <pc:sldMk cId="4095447455" sldId="764"/>
            <ac:cxnSpMk id="46" creationId="{0EB14D2A-BD55-4EBA-AE9D-64E529299949}"/>
          </ac:cxnSpMkLst>
        </pc:cxnChg>
        <pc:cxnChg chg="mod">
          <ac:chgData name="Zhang Tanki" userId="aa69bde57f46ffcb" providerId="LiveId" clId="{B321677C-F3FF-46FB-BC5A-871908A621A0}" dt="2020-08-08T19:33:09.291" v="3012"/>
          <ac:cxnSpMkLst>
            <pc:docMk/>
            <pc:sldMk cId="4095447455" sldId="764"/>
            <ac:cxnSpMk id="47" creationId="{E3666C5A-C116-4DBA-A2C8-20A466B80A25}"/>
          </ac:cxnSpMkLst>
        </pc:cxnChg>
        <pc:cxnChg chg="mod">
          <ac:chgData name="Zhang Tanki" userId="aa69bde57f46ffcb" providerId="LiveId" clId="{B321677C-F3FF-46FB-BC5A-871908A621A0}" dt="2020-08-08T19:33:09.291" v="3012"/>
          <ac:cxnSpMkLst>
            <pc:docMk/>
            <pc:sldMk cId="4095447455" sldId="764"/>
            <ac:cxnSpMk id="48" creationId="{12BE1CF2-DDED-49EA-A706-114BE0F4891F}"/>
          </ac:cxnSpMkLst>
        </pc:cxnChg>
        <pc:cxnChg chg="mod">
          <ac:chgData name="Zhang Tanki" userId="aa69bde57f46ffcb" providerId="LiveId" clId="{B321677C-F3FF-46FB-BC5A-871908A621A0}" dt="2020-08-08T19:33:09.291" v="3012"/>
          <ac:cxnSpMkLst>
            <pc:docMk/>
            <pc:sldMk cId="4095447455" sldId="764"/>
            <ac:cxnSpMk id="49" creationId="{3AB0EA40-170C-496A-B0BD-880C6E781DEB}"/>
          </ac:cxnSpMkLst>
        </pc:cxnChg>
        <pc:cxnChg chg="mod">
          <ac:chgData name="Zhang Tanki" userId="aa69bde57f46ffcb" providerId="LiveId" clId="{B321677C-F3FF-46FB-BC5A-871908A621A0}" dt="2020-08-08T19:33:09.291" v="3012"/>
          <ac:cxnSpMkLst>
            <pc:docMk/>
            <pc:sldMk cId="4095447455" sldId="764"/>
            <ac:cxnSpMk id="50" creationId="{853BAF12-8E75-4B38-8A74-9D6987578DF6}"/>
          </ac:cxnSpMkLst>
        </pc:cxnChg>
        <pc:cxnChg chg="mod">
          <ac:chgData name="Zhang Tanki" userId="aa69bde57f46ffcb" providerId="LiveId" clId="{B321677C-F3FF-46FB-BC5A-871908A621A0}" dt="2020-08-08T19:33:09.291" v="3012"/>
          <ac:cxnSpMkLst>
            <pc:docMk/>
            <pc:sldMk cId="4095447455" sldId="764"/>
            <ac:cxnSpMk id="51" creationId="{30BD3819-CD40-439D-BDAB-C7669DA9A084}"/>
          </ac:cxnSpMkLst>
        </pc:cxnChg>
        <pc:cxnChg chg="mod">
          <ac:chgData name="Zhang Tanki" userId="aa69bde57f46ffcb" providerId="LiveId" clId="{B321677C-F3FF-46FB-BC5A-871908A621A0}" dt="2020-08-08T19:33:09.291" v="3012"/>
          <ac:cxnSpMkLst>
            <pc:docMk/>
            <pc:sldMk cId="4095447455" sldId="764"/>
            <ac:cxnSpMk id="52" creationId="{BD53D349-E901-48B4-8CAE-9ECC027E08DF}"/>
          </ac:cxnSpMkLst>
        </pc:cxnChg>
        <pc:cxnChg chg="mod">
          <ac:chgData name="Zhang Tanki" userId="aa69bde57f46ffcb" providerId="LiveId" clId="{B321677C-F3FF-46FB-BC5A-871908A621A0}" dt="2020-08-08T19:33:09.291" v="3012"/>
          <ac:cxnSpMkLst>
            <pc:docMk/>
            <pc:sldMk cId="4095447455" sldId="764"/>
            <ac:cxnSpMk id="53" creationId="{6C5314D4-54AD-4C4C-AA9C-01516C64127E}"/>
          </ac:cxnSpMkLst>
        </pc:cxnChg>
        <pc:cxnChg chg="mod">
          <ac:chgData name="Zhang Tanki" userId="aa69bde57f46ffcb" providerId="LiveId" clId="{B321677C-F3FF-46FB-BC5A-871908A621A0}" dt="2020-08-08T19:33:09.291" v="3012"/>
          <ac:cxnSpMkLst>
            <pc:docMk/>
            <pc:sldMk cId="4095447455" sldId="764"/>
            <ac:cxnSpMk id="54" creationId="{896FE8B7-F70A-43C8-AA01-AC0ECE99E97E}"/>
          </ac:cxnSpMkLst>
        </pc:cxnChg>
        <pc:cxnChg chg="mod">
          <ac:chgData name="Zhang Tanki" userId="aa69bde57f46ffcb" providerId="LiveId" clId="{B321677C-F3FF-46FB-BC5A-871908A621A0}" dt="2020-08-08T19:33:09.291" v="3012"/>
          <ac:cxnSpMkLst>
            <pc:docMk/>
            <pc:sldMk cId="4095447455" sldId="764"/>
            <ac:cxnSpMk id="55" creationId="{AF885869-B05D-4A22-9261-4A60C1316F12}"/>
          </ac:cxnSpMkLst>
        </pc:cxnChg>
        <pc:cxnChg chg="mod">
          <ac:chgData name="Zhang Tanki" userId="aa69bde57f46ffcb" providerId="LiveId" clId="{B321677C-F3FF-46FB-BC5A-871908A621A0}" dt="2020-08-08T19:33:09.291" v="3012"/>
          <ac:cxnSpMkLst>
            <pc:docMk/>
            <pc:sldMk cId="4095447455" sldId="764"/>
            <ac:cxnSpMk id="56" creationId="{0BE70390-8745-43F5-B4DD-37D2CC41A6A4}"/>
          </ac:cxnSpMkLst>
        </pc:cxnChg>
      </pc:sldChg>
      <pc:sldChg chg="add del ord">
        <pc:chgData name="Zhang Tanki" userId="aa69bde57f46ffcb" providerId="LiveId" clId="{B321677C-F3FF-46FB-BC5A-871908A621A0}" dt="2020-08-08T18:44:06.697" v="1727" actId="47"/>
        <pc:sldMkLst>
          <pc:docMk/>
          <pc:sldMk cId="608891824" sldId="765"/>
        </pc:sldMkLst>
      </pc:sldChg>
      <pc:sldChg chg="addSp delSp modSp add del mod ord modTransition modShow modNotesTx">
        <pc:chgData name="Zhang Tanki" userId="aa69bde57f46ffcb" providerId="LiveId" clId="{B321677C-F3FF-46FB-BC5A-871908A621A0}" dt="2020-09-07T03:00:02.163" v="41679" actId="47"/>
        <pc:sldMkLst>
          <pc:docMk/>
          <pc:sldMk cId="1318738379" sldId="765"/>
        </pc:sldMkLst>
        <pc:spChg chg="add mod">
          <ac:chgData name="Zhang Tanki" userId="aa69bde57f46ffcb" providerId="LiveId" clId="{B321677C-F3FF-46FB-BC5A-871908A621A0}" dt="2020-08-23T20:42:27.465" v="24759" actId="6549"/>
          <ac:spMkLst>
            <pc:docMk/>
            <pc:sldMk cId="1318738379" sldId="765"/>
            <ac:spMk id="4" creationId="{BC7741F4-D864-4F2C-997F-9485AAD46A3B}"/>
          </ac:spMkLst>
        </pc:spChg>
        <pc:spChg chg="add mod">
          <ac:chgData name="Zhang Tanki" userId="aa69bde57f46ffcb" providerId="LiveId" clId="{B321677C-F3FF-46FB-BC5A-871908A621A0}" dt="2020-08-08T19:40:55.959" v="3086" actId="14100"/>
          <ac:spMkLst>
            <pc:docMk/>
            <pc:sldMk cId="1318738379" sldId="765"/>
            <ac:spMk id="5" creationId="{9E4C84AF-515D-475A-A9A9-CA8A6D52CC21}"/>
          </ac:spMkLst>
        </pc:spChg>
        <pc:spChg chg="add mod">
          <ac:chgData name="Zhang Tanki" userId="aa69bde57f46ffcb" providerId="LiveId" clId="{B321677C-F3FF-46FB-BC5A-871908A621A0}" dt="2020-08-08T19:40:59.497" v="3087" actId="14100"/>
          <ac:spMkLst>
            <pc:docMk/>
            <pc:sldMk cId="1318738379" sldId="765"/>
            <ac:spMk id="6" creationId="{2EA8D57A-8569-493C-9DD0-B895B20571B2}"/>
          </ac:spMkLst>
        </pc:spChg>
        <pc:spChg chg="add del">
          <ac:chgData name="Zhang Tanki" userId="aa69bde57f46ffcb" providerId="LiveId" clId="{B321677C-F3FF-46FB-BC5A-871908A621A0}" dt="2020-08-08T19:37:28.431" v="3079" actId="22"/>
          <ac:spMkLst>
            <pc:docMk/>
            <pc:sldMk cId="1318738379" sldId="765"/>
            <ac:spMk id="7" creationId="{341C862E-486A-4E5B-8457-D22E55105535}"/>
          </ac:spMkLst>
        </pc:spChg>
        <pc:spChg chg="mod">
          <ac:chgData name="Zhang Tanki" userId="aa69bde57f46ffcb" providerId="LiveId" clId="{B321677C-F3FF-46FB-BC5A-871908A621A0}" dt="2020-08-08T19:33:41.050" v="3026" actId="404"/>
          <ac:spMkLst>
            <pc:docMk/>
            <pc:sldMk cId="1318738379" sldId="765"/>
            <ac:spMk id="16" creationId="{AD036EEB-B735-4819-90B4-1C39675A24A0}"/>
          </ac:spMkLst>
        </pc:spChg>
        <pc:spChg chg="mod">
          <ac:chgData name="Zhang Tanki" userId="aa69bde57f46ffcb" providerId="LiveId" clId="{B321677C-F3FF-46FB-BC5A-871908A621A0}" dt="2020-08-08T19:33:41.050" v="3026" actId="404"/>
          <ac:spMkLst>
            <pc:docMk/>
            <pc:sldMk cId="1318738379" sldId="765"/>
            <ac:spMk id="17" creationId="{91E2C0D8-E5B3-420D-8988-2C9275FCA3BB}"/>
          </ac:spMkLst>
        </pc:spChg>
        <pc:spChg chg="mod">
          <ac:chgData name="Zhang Tanki" userId="aa69bde57f46ffcb" providerId="LiveId" clId="{B321677C-F3FF-46FB-BC5A-871908A621A0}" dt="2020-08-08T19:33:41.050" v="3026" actId="404"/>
          <ac:spMkLst>
            <pc:docMk/>
            <pc:sldMk cId="1318738379" sldId="765"/>
            <ac:spMk id="18" creationId="{44006D55-DEDA-41AD-936B-36C2E05FE71C}"/>
          </ac:spMkLst>
        </pc:spChg>
        <pc:spChg chg="mod">
          <ac:chgData name="Zhang Tanki" userId="aa69bde57f46ffcb" providerId="LiveId" clId="{B321677C-F3FF-46FB-BC5A-871908A621A0}" dt="2020-08-08T19:33:41.050" v="3026" actId="404"/>
          <ac:spMkLst>
            <pc:docMk/>
            <pc:sldMk cId="1318738379" sldId="765"/>
            <ac:spMk id="19" creationId="{F68ABD63-BA8D-446F-BD6D-EB692535252A}"/>
          </ac:spMkLst>
        </pc:spChg>
        <pc:spChg chg="mod">
          <ac:chgData name="Zhang Tanki" userId="aa69bde57f46ffcb" providerId="LiveId" clId="{B321677C-F3FF-46FB-BC5A-871908A621A0}" dt="2020-08-08T19:33:41.050" v="3026" actId="404"/>
          <ac:spMkLst>
            <pc:docMk/>
            <pc:sldMk cId="1318738379" sldId="765"/>
            <ac:spMk id="20" creationId="{59F9E611-E7D3-4FBC-8020-922923D9B3F3}"/>
          </ac:spMkLst>
        </pc:spChg>
        <pc:spChg chg="mod">
          <ac:chgData name="Zhang Tanki" userId="aa69bde57f46ffcb" providerId="LiveId" clId="{B321677C-F3FF-46FB-BC5A-871908A621A0}" dt="2020-08-08T19:33:41.050" v="3026" actId="404"/>
          <ac:spMkLst>
            <pc:docMk/>
            <pc:sldMk cId="1318738379" sldId="765"/>
            <ac:spMk id="21" creationId="{CFE6E5A7-5804-499E-8AB4-ED6CED5C70CE}"/>
          </ac:spMkLst>
        </pc:spChg>
        <pc:spChg chg="mod">
          <ac:chgData name="Zhang Tanki" userId="aa69bde57f46ffcb" providerId="LiveId" clId="{B321677C-F3FF-46FB-BC5A-871908A621A0}" dt="2020-08-08T19:33:41.050" v="3026" actId="404"/>
          <ac:spMkLst>
            <pc:docMk/>
            <pc:sldMk cId="1318738379" sldId="765"/>
            <ac:spMk id="22" creationId="{9CB639C7-14AE-438F-B5BA-6A8752538728}"/>
          </ac:spMkLst>
        </pc:spChg>
        <pc:spChg chg="mod ord">
          <ac:chgData name="Zhang Tanki" userId="aa69bde57f46ffcb" providerId="LiveId" clId="{B321677C-F3FF-46FB-BC5A-871908A621A0}" dt="2020-08-23T20:42:31.503" v="24760" actId="166"/>
          <ac:spMkLst>
            <pc:docMk/>
            <pc:sldMk cId="1318738379" sldId="765"/>
            <ac:spMk id="24" creationId="{7B4710FB-73B7-4AE6-A07B-8EE4FBB0BC61}"/>
          </ac:spMkLst>
        </pc:spChg>
        <pc:spChg chg="del mod">
          <ac:chgData name="Zhang Tanki" userId="aa69bde57f46ffcb" providerId="LiveId" clId="{B321677C-F3FF-46FB-BC5A-871908A621A0}" dt="2020-08-08T19:31:23.892" v="2999" actId="478"/>
          <ac:spMkLst>
            <pc:docMk/>
            <pc:sldMk cId="1318738379" sldId="765"/>
            <ac:spMk id="32" creationId="{63207DA9-7E22-43A4-9E39-5DE61620C791}"/>
          </ac:spMkLst>
        </pc:spChg>
        <pc:spChg chg="del mod">
          <ac:chgData name="Zhang Tanki" userId="aa69bde57f46ffcb" providerId="LiveId" clId="{B321677C-F3FF-46FB-BC5A-871908A621A0}" dt="2020-08-08T19:31:25.147" v="3000" actId="478"/>
          <ac:spMkLst>
            <pc:docMk/>
            <pc:sldMk cId="1318738379" sldId="765"/>
            <ac:spMk id="34" creationId="{5B433538-1DD9-4F7B-A0D1-7D0B5B245129}"/>
          </ac:spMkLst>
        </pc:spChg>
        <pc:spChg chg="del mod">
          <ac:chgData name="Zhang Tanki" userId="aa69bde57f46ffcb" providerId="LiveId" clId="{B321677C-F3FF-46FB-BC5A-871908A621A0}" dt="2020-08-08T19:31:26.667" v="3001" actId="478"/>
          <ac:spMkLst>
            <pc:docMk/>
            <pc:sldMk cId="1318738379" sldId="765"/>
            <ac:spMk id="36" creationId="{8F44C1C6-6431-4BCD-A18A-7B5B49F7B45B}"/>
          </ac:spMkLst>
        </pc:spChg>
        <pc:spChg chg="del">
          <ac:chgData name="Zhang Tanki" userId="aa69bde57f46ffcb" providerId="LiveId" clId="{B321677C-F3FF-46FB-BC5A-871908A621A0}" dt="2020-08-08T19:31:50.484" v="3003" actId="478"/>
          <ac:spMkLst>
            <pc:docMk/>
            <pc:sldMk cId="1318738379" sldId="765"/>
            <ac:spMk id="37" creationId="{5C59CBF3-D8FF-4000-9A36-7D8B72885C34}"/>
          </ac:spMkLst>
        </pc:spChg>
        <pc:grpChg chg="add mod">
          <ac:chgData name="Zhang Tanki" userId="aa69bde57f46ffcb" providerId="LiveId" clId="{B321677C-F3FF-46FB-BC5A-871908A621A0}" dt="2020-08-08T19:37:29.164" v="3080" actId="1076"/>
          <ac:grpSpMkLst>
            <pc:docMk/>
            <pc:sldMk cId="1318738379" sldId="765"/>
            <ac:grpSpMk id="15" creationId="{0082F07C-971D-4E70-BB7C-27E361B47FF2}"/>
          </ac:grpSpMkLst>
        </pc:grpChg>
        <pc:cxnChg chg="mod">
          <ac:chgData name="Zhang Tanki" userId="aa69bde57f46ffcb" providerId="LiveId" clId="{B321677C-F3FF-46FB-BC5A-871908A621A0}" dt="2020-08-08T19:33:41.050" v="3026" actId="404"/>
          <ac:cxnSpMkLst>
            <pc:docMk/>
            <pc:sldMk cId="1318738379" sldId="765"/>
            <ac:cxnSpMk id="23" creationId="{3FF33A0A-E942-41A8-8128-5D9A5D0B2898}"/>
          </ac:cxnSpMkLst>
        </pc:cxnChg>
        <pc:cxnChg chg="mod">
          <ac:chgData name="Zhang Tanki" userId="aa69bde57f46ffcb" providerId="LiveId" clId="{B321677C-F3FF-46FB-BC5A-871908A621A0}" dt="2020-08-08T19:33:41.050" v="3026" actId="404"/>
          <ac:cxnSpMkLst>
            <pc:docMk/>
            <pc:sldMk cId="1318738379" sldId="765"/>
            <ac:cxnSpMk id="25" creationId="{F68297BF-F03A-4E80-8080-F6B6F50DAA10}"/>
          </ac:cxnSpMkLst>
        </pc:cxnChg>
        <pc:cxnChg chg="mod">
          <ac:chgData name="Zhang Tanki" userId="aa69bde57f46ffcb" providerId="LiveId" clId="{B321677C-F3FF-46FB-BC5A-871908A621A0}" dt="2020-08-08T19:33:41.050" v="3026" actId="404"/>
          <ac:cxnSpMkLst>
            <pc:docMk/>
            <pc:sldMk cId="1318738379" sldId="765"/>
            <ac:cxnSpMk id="26" creationId="{5C005AD5-A04A-45ED-B5BC-C5B335B09102}"/>
          </ac:cxnSpMkLst>
        </pc:cxnChg>
        <pc:cxnChg chg="mod">
          <ac:chgData name="Zhang Tanki" userId="aa69bde57f46ffcb" providerId="LiveId" clId="{B321677C-F3FF-46FB-BC5A-871908A621A0}" dt="2020-08-08T19:33:41.050" v="3026" actId="404"/>
          <ac:cxnSpMkLst>
            <pc:docMk/>
            <pc:sldMk cId="1318738379" sldId="765"/>
            <ac:cxnSpMk id="27" creationId="{1DD78388-B827-41A9-9B84-C0BC954B1328}"/>
          </ac:cxnSpMkLst>
        </pc:cxnChg>
        <pc:cxnChg chg="mod">
          <ac:chgData name="Zhang Tanki" userId="aa69bde57f46ffcb" providerId="LiveId" clId="{B321677C-F3FF-46FB-BC5A-871908A621A0}" dt="2020-08-08T19:33:18.711" v="3016"/>
          <ac:cxnSpMkLst>
            <pc:docMk/>
            <pc:sldMk cId="1318738379" sldId="765"/>
            <ac:cxnSpMk id="28" creationId="{753BD446-DA6A-4E79-9A15-4E834BAD754C}"/>
          </ac:cxnSpMkLst>
        </pc:cxnChg>
        <pc:cxnChg chg="mod">
          <ac:chgData name="Zhang Tanki" userId="aa69bde57f46ffcb" providerId="LiveId" clId="{B321677C-F3FF-46FB-BC5A-871908A621A0}" dt="2020-08-08T19:33:41.050" v="3026" actId="404"/>
          <ac:cxnSpMkLst>
            <pc:docMk/>
            <pc:sldMk cId="1318738379" sldId="765"/>
            <ac:cxnSpMk id="29" creationId="{05075211-C83A-4653-A4E6-041F2C137D92}"/>
          </ac:cxnSpMkLst>
        </pc:cxnChg>
        <pc:cxnChg chg="mod">
          <ac:chgData name="Zhang Tanki" userId="aa69bde57f46ffcb" providerId="LiveId" clId="{B321677C-F3FF-46FB-BC5A-871908A621A0}" dt="2020-08-08T19:33:41.050" v="3026" actId="404"/>
          <ac:cxnSpMkLst>
            <pc:docMk/>
            <pc:sldMk cId="1318738379" sldId="765"/>
            <ac:cxnSpMk id="30" creationId="{7BE7CF92-6C4B-4A72-B9BE-FF9688956DC4}"/>
          </ac:cxnSpMkLst>
        </pc:cxnChg>
        <pc:cxnChg chg="mod">
          <ac:chgData name="Zhang Tanki" userId="aa69bde57f46ffcb" providerId="LiveId" clId="{B321677C-F3FF-46FB-BC5A-871908A621A0}" dt="2020-08-08T19:33:41.050" v="3026" actId="404"/>
          <ac:cxnSpMkLst>
            <pc:docMk/>
            <pc:sldMk cId="1318738379" sldId="765"/>
            <ac:cxnSpMk id="31" creationId="{F49390FA-273C-4E60-BFF6-6BDE25E70779}"/>
          </ac:cxnSpMkLst>
        </pc:cxnChg>
        <pc:cxnChg chg="mod">
          <ac:chgData name="Zhang Tanki" userId="aa69bde57f46ffcb" providerId="LiveId" clId="{B321677C-F3FF-46FB-BC5A-871908A621A0}" dt="2020-08-08T19:33:41.050" v="3026" actId="404"/>
          <ac:cxnSpMkLst>
            <pc:docMk/>
            <pc:sldMk cId="1318738379" sldId="765"/>
            <ac:cxnSpMk id="33" creationId="{5D052E31-399F-402D-B193-0DB5D4CA35BC}"/>
          </ac:cxnSpMkLst>
        </pc:cxnChg>
        <pc:cxnChg chg="mod">
          <ac:chgData name="Zhang Tanki" userId="aa69bde57f46ffcb" providerId="LiveId" clId="{B321677C-F3FF-46FB-BC5A-871908A621A0}" dt="2020-08-08T19:33:18.711" v="3016"/>
          <ac:cxnSpMkLst>
            <pc:docMk/>
            <pc:sldMk cId="1318738379" sldId="765"/>
            <ac:cxnSpMk id="35" creationId="{AB170F3B-E719-4B72-9C56-E54798860B57}"/>
          </ac:cxnSpMkLst>
        </pc:cxnChg>
        <pc:cxnChg chg="mod">
          <ac:chgData name="Zhang Tanki" userId="aa69bde57f46ffcb" providerId="LiveId" clId="{B321677C-F3FF-46FB-BC5A-871908A621A0}" dt="2020-08-08T19:33:18.711" v="3016"/>
          <ac:cxnSpMkLst>
            <pc:docMk/>
            <pc:sldMk cId="1318738379" sldId="765"/>
            <ac:cxnSpMk id="38" creationId="{7378ADF7-BE0E-4C42-9C8F-9F238A06F659}"/>
          </ac:cxnSpMkLst>
        </pc:cxnChg>
      </pc:sldChg>
      <pc:sldChg chg="add del">
        <pc:chgData name="Zhang Tanki" userId="aa69bde57f46ffcb" providerId="LiveId" clId="{B321677C-F3FF-46FB-BC5A-871908A621A0}" dt="2020-08-08T19:21:19.719" v="2876" actId="47"/>
        <pc:sldMkLst>
          <pc:docMk/>
          <pc:sldMk cId="1996688493" sldId="765"/>
        </pc:sldMkLst>
      </pc:sldChg>
      <pc:sldChg chg="addSp delSp modSp new mod modTransition modNotesTx">
        <pc:chgData name="Zhang Tanki" userId="aa69bde57f46ffcb" providerId="LiveId" clId="{B321677C-F3FF-46FB-BC5A-871908A621A0}" dt="2020-09-08T03:44:32.773" v="65035"/>
        <pc:sldMkLst>
          <pc:docMk/>
          <pc:sldMk cId="1548906060" sldId="766"/>
        </pc:sldMkLst>
        <pc:spChg chg="mod">
          <ac:chgData name="Zhang Tanki" userId="aa69bde57f46ffcb" providerId="LiveId" clId="{B321677C-F3FF-46FB-BC5A-871908A621A0}" dt="2020-08-09T00:36:11.015" v="7564" actId="20577"/>
          <ac:spMkLst>
            <pc:docMk/>
            <pc:sldMk cId="1548906060" sldId="766"/>
            <ac:spMk id="2" creationId="{2535F7D1-B860-4AA2-B62F-86A4ADA411EA}"/>
          </ac:spMkLst>
        </pc:spChg>
        <pc:spChg chg="mod">
          <ac:chgData name="Zhang Tanki" userId="aa69bde57f46ffcb" providerId="LiveId" clId="{B321677C-F3FF-46FB-BC5A-871908A621A0}" dt="2020-08-29T18:10:50.421" v="37409" actId="2711"/>
          <ac:spMkLst>
            <pc:docMk/>
            <pc:sldMk cId="1548906060" sldId="766"/>
            <ac:spMk id="3" creationId="{753EE45A-0266-41B1-941F-51018DE1DD20}"/>
          </ac:spMkLst>
        </pc:spChg>
        <pc:spChg chg="del mod">
          <ac:chgData name="Zhang Tanki" userId="aa69bde57f46ffcb" providerId="LiveId" clId="{B321677C-F3FF-46FB-BC5A-871908A621A0}" dt="2020-08-08T19:52:52.947" v="3463" actId="478"/>
          <ac:spMkLst>
            <pc:docMk/>
            <pc:sldMk cId="1548906060" sldId="766"/>
            <ac:spMk id="4" creationId="{2BF65BB8-FB54-4949-81C2-2F87FB560483}"/>
          </ac:spMkLst>
        </pc:spChg>
        <pc:spChg chg="add del mod">
          <ac:chgData name="Zhang Tanki" userId="aa69bde57f46ffcb" providerId="LiveId" clId="{B321677C-F3FF-46FB-BC5A-871908A621A0}" dt="2020-08-08T19:50:40.309" v="3394" actId="478"/>
          <ac:spMkLst>
            <pc:docMk/>
            <pc:sldMk cId="1548906060" sldId="766"/>
            <ac:spMk id="6" creationId="{E7424726-2D80-4034-AC20-9757A9CB8EF9}"/>
          </ac:spMkLst>
        </pc:spChg>
        <pc:spChg chg="add mod">
          <ac:chgData name="Zhang Tanki" userId="aa69bde57f46ffcb" providerId="LiveId" clId="{B321677C-F3FF-46FB-BC5A-871908A621A0}" dt="2020-08-08T22:54:39.949" v="6317" actId="20577"/>
          <ac:spMkLst>
            <pc:docMk/>
            <pc:sldMk cId="1548906060" sldId="766"/>
            <ac:spMk id="7" creationId="{CA928013-61C7-494E-8DC7-D16D195F4087}"/>
          </ac:spMkLst>
        </pc:spChg>
      </pc:sldChg>
      <pc:sldChg chg="add del">
        <pc:chgData name="Zhang Tanki" userId="aa69bde57f46ffcb" providerId="LiveId" clId="{B321677C-F3FF-46FB-BC5A-871908A621A0}" dt="2020-08-08T19:32:20.358" v="3010" actId="47"/>
        <pc:sldMkLst>
          <pc:docMk/>
          <pc:sldMk cId="2478825354" sldId="766"/>
        </pc:sldMkLst>
      </pc:sldChg>
      <pc:sldChg chg="addSp modSp add del mod">
        <pc:chgData name="Zhang Tanki" userId="aa69bde57f46ffcb" providerId="LiveId" clId="{B321677C-F3FF-46FB-BC5A-871908A621A0}" dt="2020-08-08T19:38:53.395" v="3084" actId="47"/>
        <pc:sldMkLst>
          <pc:docMk/>
          <pc:sldMk cId="964382709" sldId="767"/>
        </pc:sldMkLst>
        <pc:spChg chg="add mod">
          <ac:chgData name="Zhang Tanki" userId="aa69bde57f46ffcb" providerId="LiveId" clId="{B321677C-F3FF-46FB-BC5A-871908A621A0}" dt="2020-08-08T19:35:51.167" v="3069" actId="207"/>
          <ac:spMkLst>
            <pc:docMk/>
            <pc:sldMk cId="964382709" sldId="767"/>
            <ac:spMk id="7" creationId="{A515329B-3D84-4862-B261-4EE4503427B7}"/>
          </ac:spMkLst>
        </pc:spChg>
      </pc:sldChg>
      <pc:sldChg chg="addSp delSp modSp add mod modTransition modNotesTx">
        <pc:chgData name="Zhang Tanki" userId="aa69bde57f46ffcb" providerId="LiveId" clId="{B321677C-F3FF-46FB-BC5A-871908A621A0}" dt="2020-09-08T03:44:32.773" v="65035"/>
        <pc:sldMkLst>
          <pc:docMk/>
          <pc:sldMk cId="1284643959" sldId="767"/>
        </pc:sldMkLst>
        <pc:spChg chg="del mod">
          <ac:chgData name="Zhang Tanki" userId="aa69bde57f46ffcb" providerId="LiveId" clId="{B321677C-F3FF-46FB-BC5A-871908A621A0}" dt="2020-08-08T19:55:44.100" v="3637" actId="478"/>
          <ac:spMkLst>
            <pc:docMk/>
            <pc:sldMk cId="1284643959" sldId="767"/>
            <ac:spMk id="2" creationId="{2535F7D1-B860-4AA2-B62F-86A4ADA411EA}"/>
          </ac:spMkLst>
        </pc:spChg>
        <pc:spChg chg="del">
          <ac:chgData name="Zhang Tanki" userId="aa69bde57f46ffcb" providerId="LiveId" clId="{B321677C-F3FF-46FB-BC5A-871908A621A0}" dt="2020-08-08T19:53:01.311" v="3464" actId="478"/>
          <ac:spMkLst>
            <pc:docMk/>
            <pc:sldMk cId="1284643959" sldId="767"/>
            <ac:spMk id="3" creationId="{753EE45A-0266-41B1-941F-51018DE1DD20}"/>
          </ac:spMkLst>
        </pc:spChg>
        <pc:spChg chg="del">
          <ac:chgData name="Zhang Tanki" userId="aa69bde57f46ffcb" providerId="LiveId" clId="{B321677C-F3FF-46FB-BC5A-871908A621A0}" dt="2020-08-08T19:52:48.999" v="3462" actId="478"/>
          <ac:spMkLst>
            <pc:docMk/>
            <pc:sldMk cId="1284643959" sldId="767"/>
            <ac:spMk id="4" creationId="{2BF65BB8-FB54-4949-81C2-2F87FB560483}"/>
          </ac:spMkLst>
        </pc:spChg>
        <pc:spChg chg="add mod">
          <ac:chgData name="Zhang Tanki" userId="aa69bde57f46ffcb" providerId="LiveId" clId="{B321677C-F3FF-46FB-BC5A-871908A621A0}" dt="2020-08-08T20:19:26.722" v="4911" actId="20577"/>
          <ac:spMkLst>
            <pc:docMk/>
            <pc:sldMk cId="1284643959" sldId="767"/>
            <ac:spMk id="6" creationId="{7AABA909-857F-4219-8397-526EC060CA8C}"/>
          </ac:spMkLst>
        </pc:spChg>
        <pc:spChg chg="mod">
          <ac:chgData name="Zhang Tanki" userId="aa69bde57f46ffcb" providerId="LiveId" clId="{B321677C-F3FF-46FB-BC5A-871908A621A0}" dt="2020-08-08T22:54:35.265" v="6316" actId="20577"/>
          <ac:spMkLst>
            <pc:docMk/>
            <pc:sldMk cId="1284643959" sldId="767"/>
            <ac:spMk id="7" creationId="{CA928013-61C7-494E-8DC7-D16D195F4087}"/>
          </ac:spMkLst>
        </pc:spChg>
        <pc:spChg chg="add del mod">
          <ac:chgData name="Zhang Tanki" userId="aa69bde57f46ffcb" providerId="LiveId" clId="{B321677C-F3FF-46FB-BC5A-871908A621A0}" dt="2020-08-08T19:55:47.998" v="3639" actId="478"/>
          <ac:spMkLst>
            <pc:docMk/>
            <pc:sldMk cId="1284643959" sldId="767"/>
            <ac:spMk id="8" creationId="{EB692144-73F6-4F7A-932A-5A93AD4CF2C3}"/>
          </ac:spMkLst>
        </pc:spChg>
        <pc:spChg chg="add del mod">
          <ac:chgData name="Zhang Tanki" userId="aa69bde57f46ffcb" providerId="LiveId" clId="{B321677C-F3FF-46FB-BC5A-871908A621A0}" dt="2020-08-08T19:55:45.999" v="3638" actId="478"/>
          <ac:spMkLst>
            <pc:docMk/>
            <pc:sldMk cId="1284643959" sldId="767"/>
            <ac:spMk id="10" creationId="{ED7A3FFF-71B0-4028-9523-4D674D059F23}"/>
          </ac:spMkLst>
        </pc:spChg>
        <pc:spChg chg="add mod">
          <ac:chgData name="Zhang Tanki" userId="aa69bde57f46ffcb" providerId="LiveId" clId="{B321677C-F3FF-46FB-BC5A-871908A621A0}" dt="2020-08-08T19:56:10.586" v="3669" actId="1076"/>
          <ac:spMkLst>
            <pc:docMk/>
            <pc:sldMk cId="1284643959" sldId="767"/>
            <ac:spMk id="11" creationId="{080D280B-6AFB-444E-84D6-2E21F4677E96}"/>
          </ac:spMkLst>
        </pc:spChg>
        <pc:spChg chg="add mod">
          <ac:chgData name="Zhang Tanki" userId="aa69bde57f46ffcb" providerId="LiveId" clId="{B321677C-F3FF-46FB-BC5A-871908A621A0}" dt="2020-08-08T20:03:41.195" v="4144" actId="1076"/>
          <ac:spMkLst>
            <pc:docMk/>
            <pc:sldMk cId="1284643959" sldId="767"/>
            <ac:spMk id="13" creationId="{022671B0-D9EA-4500-9983-38B09AB04C74}"/>
          </ac:spMkLst>
        </pc:spChg>
        <pc:spChg chg="add mod">
          <ac:chgData name="Zhang Tanki" userId="aa69bde57f46ffcb" providerId="LiveId" clId="{B321677C-F3FF-46FB-BC5A-871908A621A0}" dt="2020-08-29T18:10:22.772" v="37406" actId="2711"/>
          <ac:spMkLst>
            <pc:docMk/>
            <pc:sldMk cId="1284643959" sldId="767"/>
            <ac:spMk id="14" creationId="{CE8438B7-1B1E-4189-A907-63428CEB49AE}"/>
          </ac:spMkLst>
        </pc:spChg>
        <pc:spChg chg="add mod">
          <ac:chgData name="Zhang Tanki" userId="aa69bde57f46ffcb" providerId="LiveId" clId="{B321677C-F3FF-46FB-BC5A-871908A621A0}" dt="2020-08-08T20:13:40.317" v="4814" actId="1076"/>
          <ac:spMkLst>
            <pc:docMk/>
            <pc:sldMk cId="1284643959" sldId="767"/>
            <ac:spMk id="16" creationId="{9B8A935F-CEA8-4DFF-82CD-FC75F2FB3A80}"/>
          </ac:spMkLst>
        </pc:spChg>
        <pc:spChg chg="add mod">
          <ac:chgData name="Zhang Tanki" userId="aa69bde57f46ffcb" providerId="LiveId" clId="{B321677C-F3FF-46FB-BC5A-871908A621A0}" dt="2020-08-08T22:32:32.660" v="6025" actId="20577"/>
          <ac:spMkLst>
            <pc:docMk/>
            <pc:sldMk cId="1284643959" sldId="767"/>
            <ac:spMk id="18" creationId="{CFE2ECA8-17A2-4F06-B7F1-8C9489203820}"/>
          </ac:spMkLst>
        </pc:spChg>
        <pc:spChg chg="add del">
          <ac:chgData name="Zhang Tanki" userId="aa69bde57f46ffcb" providerId="LiveId" clId="{B321677C-F3FF-46FB-BC5A-871908A621A0}" dt="2020-08-08T20:09:17.998" v="4619" actId="478"/>
          <ac:spMkLst>
            <pc:docMk/>
            <pc:sldMk cId="1284643959" sldId="767"/>
            <ac:spMk id="19" creationId="{16577EAF-13B5-4BD4-BD61-0B43D1661275}"/>
          </ac:spMkLst>
        </pc:spChg>
        <pc:spChg chg="add del mod">
          <ac:chgData name="Zhang Tanki" userId="aa69bde57f46ffcb" providerId="LiveId" clId="{B321677C-F3FF-46FB-BC5A-871908A621A0}" dt="2020-08-08T20:08:57.701" v="4615"/>
          <ac:spMkLst>
            <pc:docMk/>
            <pc:sldMk cId="1284643959" sldId="767"/>
            <ac:spMk id="20" creationId="{B8EC7AAE-973F-4523-B933-92942B68E431}"/>
          </ac:spMkLst>
        </pc:spChg>
        <pc:spChg chg="add del mod">
          <ac:chgData name="Zhang Tanki" userId="aa69bde57f46ffcb" providerId="LiveId" clId="{B321677C-F3FF-46FB-BC5A-871908A621A0}" dt="2020-08-08T20:12:48.189" v="4807" actId="478"/>
          <ac:spMkLst>
            <pc:docMk/>
            <pc:sldMk cId="1284643959" sldId="767"/>
            <ac:spMk id="21" creationId="{4179B8F0-6405-48C1-BF94-0881841D6DBE}"/>
          </ac:spMkLst>
        </pc:spChg>
        <pc:spChg chg="add mod">
          <ac:chgData name="Zhang Tanki" userId="aa69bde57f46ffcb" providerId="LiveId" clId="{B321677C-F3FF-46FB-BC5A-871908A621A0}" dt="2020-08-08T20:13:19.112" v="4811" actId="1582"/>
          <ac:spMkLst>
            <pc:docMk/>
            <pc:sldMk cId="1284643959" sldId="767"/>
            <ac:spMk id="22" creationId="{DA29712A-A5B9-4963-B264-A5A3EDB30E69}"/>
          </ac:spMkLst>
        </pc:spChg>
      </pc:sldChg>
      <pc:sldChg chg="new del">
        <pc:chgData name="Zhang Tanki" userId="aa69bde57f46ffcb" providerId="LiveId" clId="{B321677C-F3FF-46FB-BC5A-871908A621A0}" dt="2020-08-08T20:17:09.017" v="4869" actId="47"/>
        <pc:sldMkLst>
          <pc:docMk/>
          <pc:sldMk cId="2381277217" sldId="768"/>
        </pc:sldMkLst>
      </pc:sldChg>
      <pc:sldChg chg="addSp delSp modSp add mod modTransition modNotesTx">
        <pc:chgData name="Zhang Tanki" userId="aa69bde57f46ffcb" providerId="LiveId" clId="{B321677C-F3FF-46FB-BC5A-871908A621A0}" dt="2020-09-08T03:44:32.773" v="65035"/>
        <pc:sldMkLst>
          <pc:docMk/>
          <pc:sldMk cId="4272449466" sldId="768"/>
        </pc:sldMkLst>
        <pc:spChg chg="add del">
          <ac:chgData name="Zhang Tanki" userId="aa69bde57f46ffcb" providerId="LiveId" clId="{B321677C-F3FF-46FB-BC5A-871908A621A0}" dt="2020-08-08T22:27:43.761" v="5684"/>
          <ac:spMkLst>
            <pc:docMk/>
            <pc:sldMk cId="4272449466" sldId="768"/>
            <ac:spMk id="2" creationId="{3261256E-C973-4B0A-9F5B-48B509097553}"/>
          </ac:spMkLst>
        </pc:spChg>
        <pc:spChg chg="mod">
          <ac:chgData name="Zhang Tanki" userId="aa69bde57f46ffcb" providerId="LiveId" clId="{B321677C-F3FF-46FB-BC5A-871908A621A0}" dt="2020-08-29T18:11:21.691" v="37411" actId="2711"/>
          <ac:spMkLst>
            <pc:docMk/>
            <pc:sldMk cId="4272449466" sldId="768"/>
            <ac:spMk id="6" creationId="{7AABA909-857F-4219-8397-526EC060CA8C}"/>
          </ac:spMkLst>
        </pc:spChg>
        <pc:spChg chg="mod">
          <ac:chgData name="Zhang Tanki" userId="aa69bde57f46ffcb" providerId="LiveId" clId="{B321677C-F3FF-46FB-BC5A-871908A621A0}" dt="2020-08-08T22:54:31.223" v="6315" actId="20577"/>
          <ac:spMkLst>
            <pc:docMk/>
            <pc:sldMk cId="4272449466" sldId="768"/>
            <ac:spMk id="7" creationId="{CA928013-61C7-494E-8DC7-D16D195F4087}"/>
          </ac:spMkLst>
        </pc:spChg>
        <pc:spChg chg="mod">
          <ac:chgData name="Zhang Tanki" userId="aa69bde57f46ffcb" providerId="LiveId" clId="{B321677C-F3FF-46FB-BC5A-871908A621A0}" dt="2020-08-08T22:17:15.001" v="5316" actId="1076"/>
          <ac:spMkLst>
            <pc:docMk/>
            <pc:sldMk cId="4272449466" sldId="768"/>
            <ac:spMk id="11" creationId="{080D280B-6AFB-444E-84D6-2E21F4677E96}"/>
          </ac:spMkLst>
        </pc:spChg>
        <pc:spChg chg="del mod">
          <ac:chgData name="Zhang Tanki" userId="aa69bde57f46ffcb" providerId="LiveId" clId="{B321677C-F3FF-46FB-BC5A-871908A621A0}" dt="2020-08-08T20:24:26.881" v="5095"/>
          <ac:spMkLst>
            <pc:docMk/>
            <pc:sldMk cId="4272449466" sldId="768"/>
            <ac:spMk id="13" creationId="{022671B0-D9EA-4500-9983-38B09AB04C74}"/>
          </ac:spMkLst>
        </pc:spChg>
        <pc:spChg chg="del">
          <ac:chgData name="Zhang Tanki" userId="aa69bde57f46ffcb" providerId="LiveId" clId="{B321677C-F3FF-46FB-BC5A-871908A621A0}" dt="2020-08-08T20:24:26.860" v="5093" actId="478"/>
          <ac:spMkLst>
            <pc:docMk/>
            <pc:sldMk cId="4272449466" sldId="768"/>
            <ac:spMk id="14" creationId="{CE8438B7-1B1E-4189-A907-63428CEB49AE}"/>
          </ac:spMkLst>
        </pc:spChg>
        <pc:spChg chg="mod">
          <ac:chgData name="Zhang Tanki" userId="aa69bde57f46ffcb" providerId="LiveId" clId="{B321677C-F3FF-46FB-BC5A-871908A621A0}" dt="2020-08-29T18:12:54.234" v="37423" actId="2711"/>
          <ac:spMkLst>
            <pc:docMk/>
            <pc:sldMk cId="4272449466" sldId="768"/>
            <ac:spMk id="18" creationId="{CFE2ECA8-17A2-4F06-B7F1-8C9489203820}"/>
          </ac:spMkLst>
        </pc:spChg>
      </pc:sldChg>
      <pc:sldChg chg="addSp delSp modSp add del mod">
        <pc:chgData name="Zhang Tanki" userId="aa69bde57f46ffcb" providerId="LiveId" clId="{B321677C-F3FF-46FB-BC5A-871908A621A0}" dt="2020-08-08T23:02:55.514" v="6588" actId="47"/>
        <pc:sldMkLst>
          <pc:docMk/>
          <pc:sldMk cId="4249986284" sldId="769"/>
        </pc:sldMkLst>
        <pc:spChg chg="add del mod">
          <ac:chgData name="Zhang Tanki" userId="aa69bde57f46ffcb" providerId="LiveId" clId="{B321677C-F3FF-46FB-BC5A-871908A621A0}" dt="2020-08-08T22:53:55.812" v="6306" actId="478"/>
          <ac:spMkLst>
            <pc:docMk/>
            <pc:sldMk cId="4249986284" sldId="769"/>
            <ac:spMk id="3" creationId="{90C9BBF8-A3A2-46B5-823F-2774972B4EDF}"/>
          </ac:spMkLst>
        </pc:spChg>
        <pc:spChg chg="add mod">
          <ac:chgData name="Zhang Tanki" userId="aa69bde57f46ffcb" providerId="LiveId" clId="{B321677C-F3FF-46FB-BC5A-871908A621A0}" dt="2020-08-08T22:56:54.205" v="6504" actId="1076"/>
          <ac:spMkLst>
            <pc:docMk/>
            <pc:sldMk cId="4249986284" sldId="769"/>
            <ac:spMk id="5" creationId="{B4517872-1B34-41EC-A07C-5B46E7C51549}"/>
          </ac:spMkLst>
        </pc:spChg>
        <pc:spChg chg="del">
          <ac:chgData name="Zhang Tanki" userId="aa69bde57f46ffcb" providerId="LiveId" clId="{B321677C-F3FF-46FB-BC5A-871908A621A0}" dt="2020-08-08T22:53:53.372" v="6305" actId="478"/>
          <ac:spMkLst>
            <pc:docMk/>
            <pc:sldMk cId="4249986284" sldId="769"/>
            <ac:spMk id="6" creationId="{7AABA909-857F-4219-8397-526EC060CA8C}"/>
          </ac:spMkLst>
        </pc:spChg>
        <pc:spChg chg="mod">
          <ac:chgData name="Zhang Tanki" userId="aa69bde57f46ffcb" providerId="LiveId" clId="{B321677C-F3FF-46FB-BC5A-871908A621A0}" dt="2020-08-08T22:56:00.718" v="6350" actId="20577"/>
          <ac:spMkLst>
            <pc:docMk/>
            <pc:sldMk cId="4249986284" sldId="769"/>
            <ac:spMk id="7" creationId="{CA928013-61C7-494E-8DC7-D16D195F4087}"/>
          </ac:spMkLst>
        </pc:spChg>
        <pc:spChg chg="add mod">
          <ac:chgData name="Zhang Tanki" userId="aa69bde57f46ffcb" providerId="LiveId" clId="{B321677C-F3FF-46FB-BC5A-871908A621A0}" dt="2020-08-08T23:00:47.050" v="6573" actId="1076"/>
          <ac:spMkLst>
            <pc:docMk/>
            <pc:sldMk cId="4249986284" sldId="769"/>
            <ac:spMk id="9" creationId="{CF912DFF-623E-4FBA-BDCA-3EE571E0CFE9}"/>
          </ac:spMkLst>
        </pc:spChg>
        <pc:spChg chg="mod">
          <ac:chgData name="Zhang Tanki" userId="aa69bde57f46ffcb" providerId="LiveId" clId="{B321677C-F3FF-46FB-BC5A-871908A621A0}" dt="2020-08-08T22:40:44.052" v="6303" actId="1076"/>
          <ac:spMkLst>
            <pc:docMk/>
            <pc:sldMk cId="4249986284" sldId="769"/>
            <ac:spMk id="11" creationId="{080D280B-6AFB-444E-84D6-2E21F4677E96}"/>
          </ac:spMkLst>
        </pc:spChg>
        <pc:spChg chg="add mod">
          <ac:chgData name="Zhang Tanki" userId="aa69bde57f46ffcb" providerId="LiveId" clId="{B321677C-F3FF-46FB-BC5A-871908A621A0}" dt="2020-08-08T23:00:27.483" v="6559" actId="14100"/>
          <ac:spMkLst>
            <pc:docMk/>
            <pc:sldMk cId="4249986284" sldId="769"/>
            <ac:spMk id="12" creationId="{4E762060-BB69-43E1-BE46-F9D8C59C27C1}"/>
          </ac:spMkLst>
        </pc:spChg>
        <pc:spChg chg="add mod">
          <ac:chgData name="Zhang Tanki" userId="aa69bde57f46ffcb" providerId="LiveId" clId="{B321677C-F3FF-46FB-BC5A-871908A621A0}" dt="2020-08-08T22:59:29.946" v="6512" actId="20577"/>
          <ac:spMkLst>
            <pc:docMk/>
            <pc:sldMk cId="4249986284" sldId="769"/>
            <ac:spMk id="15" creationId="{35BAB2B1-2F4A-4039-AFB3-6217523381C2}"/>
          </ac:spMkLst>
        </pc:spChg>
        <pc:spChg chg="del">
          <ac:chgData name="Zhang Tanki" userId="aa69bde57f46ffcb" providerId="LiveId" clId="{B321677C-F3FF-46FB-BC5A-871908A621A0}" dt="2020-08-08T22:53:53.372" v="6305" actId="478"/>
          <ac:spMkLst>
            <pc:docMk/>
            <pc:sldMk cId="4249986284" sldId="769"/>
            <ac:spMk id="16" creationId="{9B8A935F-CEA8-4DFF-82CD-FC75F2FB3A80}"/>
          </ac:spMkLst>
        </pc:spChg>
        <pc:spChg chg="del">
          <ac:chgData name="Zhang Tanki" userId="aa69bde57f46ffcb" providerId="LiveId" clId="{B321677C-F3FF-46FB-BC5A-871908A621A0}" dt="2020-08-08T22:53:53.372" v="6305" actId="478"/>
          <ac:spMkLst>
            <pc:docMk/>
            <pc:sldMk cId="4249986284" sldId="769"/>
            <ac:spMk id="18" creationId="{CFE2ECA8-17A2-4F06-B7F1-8C9489203820}"/>
          </ac:spMkLst>
        </pc:spChg>
        <pc:spChg chg="del">
          <ac:chgData name="Zhang Tanki" userId="aa69bde57f46ffcb" providerId="LiveId" clId="{B321677C-F3FF-46FB-BC5A-871908A621A0}" dt="2020-08-08T22:53:45.624" v="6304" actId="478"/>
          <ac:spMkLst>
            <pc:docMk/>
            <pc:sldMk cId="4249986284" sldId="769"/>
            <ac:spMk id="22" creationId="{DA29712A-A5B9-4963-B264-A5A3EDB30E69}"/>
          </ac:spMkLst>
        </pc:spChg>
      </pc:sldChg>
      <pc:sldChg chg="addSp delSp modSp add mod modTransition modNotesTx">
        <pc:chgData name="Zhang Tanki" userId="aa69bde57f46ffcb" providerId="LiveId" clId="{B321677C-F3FF-46FB-BC5A-871908A621A0}" dt="2020-09-08T03:44:32.773" v="65035"/>
        <pc:sldMkLst>
          <pc:docMk/>
          <pc:sldMk cId="1632226656" sldId="770"/>
        </pc:sldMkLst>
        <pc:spChg chg="add mod">
          <ac:chgData name="Zhang Tanki" userId="aa69bde57f46ffcb" providerId="LiveId" clId="{B321677C-F3FF-46FB-BC5A-871908A621A0}" dt="2020-08-30T23:53:22.976" v="38812" actId="20577"/>
          <ac:spMkLst>
            <pc:docMk/>
            <pc:sldMk cId="1632226656" sldId="770"/>
            <ac:spMk id="2" creationId="{9A0C435D-B4A1-434B-A247-DA0C222F7CD2}"/>
          </ac:spMkLst>
        </pc:spChg>
        <pc:spChg chg="del mod ord">
          <ac:chgData name="Zhang Tanki" userId="aa69bde57f46ffcb" providerId="LiveId" clId="{B321677C-F3FF-46FB-BC5A-871908A621A0}" dt="2020-08-08T23:03:12.284" v="6590" actId="478"/>
          <ac:spMkLst>
            <pc:docMk/>
            <pc:sldMk cId="1632226656" sldId="770"/>
            <ac:spMk id="9" creationId="{CF912DFF-623E-4FBA-BDCA-3EE571E0CFE9}"/>
          </ac:spMkLst>
        </pc:spChg>
        <pc:spChg chg="add del mod">
          <ac:chgData name="Zhang Tanki" userId="aa69bde57f46ffcb" providerId="LiveId" clId="{B321677C-F3FF-46FB-BC5A-871908A621A0}" dt="2020-08-30T22:08:41.350" v="37978" actId="478"/>
          <ac:spMkLst>
            <pc:docMk/>
            <pc:sldMk cId="1632226656" sldId="770"/>
            <ac:spMk id="10" creationId="{8C50E006-DD49-4D00-965C-BFF6CCDE4E9F}"/>
          </ac:spMkLst>
        </pc:spChg>
        <pc:spChg chg="mod">
          <ac:chgData name="Zhang Tanki" userId="aa69bde57f46ffcb" providerId="LiveId" clId="{B321677C-F3FF-46FB-BC5A-871908A621A0}" dt="2020-09-08T03:33:01.242" v="64951" actId="20577"/>
          <ac:spMkLst>
            <pc:docMk/>
            <pc:sldMk cId="1632226656" sldId="770"/>
            <ac:spMk id="11" creationId="{080D280B-6AFB-444E-84D6-2E21F4677E96}"/>
          </ac:spMkLst>
        </pc:spChg>
        <pc:spChg chg="del mod">
          <ac:chgData name="Zhang Tanki" userId="aa69bde57f46ffcb" providerId="LiveId" clId="{B321677C-F3FF-46FB-BC5A-871908A621A0}" dt="2020-08-08T23:02:22.073" v="6584" actId="478"/>
          <ac:spMkLst>
            <pc:docMk/>
            <pc:sldMk cId="1632226656" sldId="770"/>
            <ac:spMk id="12" creationId="{4E762060-BB69-43E1-BE46-F9D8C59C27C1}"/>
          </ac:spMkLst>
        </pc:spChg>
        <pc:spChg chg="del mod ord">
          <ac:chgData name="Zhang Tanki" userId="aa69bde57f46ffcb" providerId="LiveId" clId="{B321677C-F3FF-46FB-BC5A-871908A621A0}" dt="2020-08-08T23:03:12.284" v="6590" actId="478"/>
          <ac:spMkLst>
            <pc:docMk/>
            <pc:sldMk cId="1632226656" sldId="770"/>
            <ac:spMk id="15" creationId="{35BAB2B1-2F4A-4039-AFB3-6217523381C2}"/>
          </ac:spMkLst>
        </pc:spChg>
      </pc:sldChg>
      <pc:sldChg chg="addSp delSp modSp add mod modTransition modNotesTx">
        <pc:chgData name="Zhang Tanki" userId="aa69bde57f46ffcb" providerId="LiveId" clId="{B321677C-F3FF-46FB-BC5A-871908A621A0}" dt="2020-09-08T03:44:32.773" v="65035"/>
        <pc:sldMkLst>
          <pc:docMk/>
          <pc:sldMk cId="1202507870" sldId="771"/>
        </pc:sldMkLst>
        <pc:spChg chg="add del mod">
          <ac:chgData name="Zhang Tanki" userId="aa69bde57f46ffcb" providerId="LiveId" clId="{B321677C-F3FF-46FB-BC5A-871908A621A0}" dt="2020-08-30T22:07:37.813" v="37964" actId="478"/>
          <ac:spMkLst>
            <pc:docMk/>
            <pc:sldMk cId="1202507870" sldId="771"/>
            <ac:spMk id="2" creationId="{3EAD2505-DF12-4393-BC57-1450B1C5AAA6}"/>
          </ac:spMkLst>
        </pc:spChg>
        <pc:spChg chg="add del mod">
          <ac:chgData name="Zhang Tanki" userId="aa69bde57f46ffcb" providerId="LiveId" clId="{B321677C-F3FF-46FB-BC5A-871908A621A0}" dt="2020-08-08T23:37:04.222" v="7218" actId="478"/>
          <ac:spMkLst>
            <pc:docMk/>
            <pc:sldMk cId="1202507870" sldId="771"/>
            <ac:spMk id="2" creationId="{637CDF80-56FC-412C-BF61-B8DA6463AC63}"/>
          </ac:spMkLst>
        </pc:spChg>
        <pc:spChg chg="add">
          <ac:chgData name="Zhang Tanki" userId="aa69bde57f46ffcb" providerId="LiveId" clId="{B321677C-F3FF-46FB-BC5A-871908A621A0}" dt="2020-09-08T03:33:06.486" v="64953" actId="22"/>
          <ac:spMkLst>
            <pc:docMk/>
            <pc:sldMk cId="1202507870" sldId="771"/>
            <ac:spMk id="2" creationId="{DCBEC342-EE6F-4EF7-A0DB-2CAAE5FD7448}"/>
          </ac:spMkLst>
        </pc:spChg>
        <pc:spChg chg="add del mod">
          <ac:chgData name="Zhang Tanki" userId="aa69bde57f46ffcb" providerId="LiveId" clId="{B321677C-F3FF-46FB-BC5A-871908A621A0}" dt="2020-08-09T00:36:43.344" v="7566" actId="478"/>
          <ac:spMkLst>
            <pc:docMk/>
            <pc:sldMk cId="1202507870" sldId="771"/>
            <ac:spMk id="3" creationId="{20AA6CDB-85FF-4FA9-B82F-45965A1BEFC3}"/>
          </ac:spMkLst>
        </pc:spChg>
        <pc:spChg chg="add del mod">
          <ac:chgData name="Zhang Tanki" userId="aa69bde57f46ffcb" providerId="LiveId" clId="{B321677C-F3FF-46FB-BC5A-871908A621A0}" dt="2020-08-08T23:37:08.072" v="7220" actId="478"/>
          <ac:spMkLst>
            <pc:docMk/>
            <pc:sldMk cId="1202507870" sldId="771"/>
            <ac:spMk id="4" creationId="{E3D1060C-05D3-45B7-8897-32E32260D746}"/>
          </ac:spMkLst>
        </pc:spChg>
        <pc:spChg chg="del">
          <ac:chgData name="Zhang Tanki" userId="aa69bde57f46ffcb" providerId="LiveId" clId="{B321677C-F3FF-46FB-BC5A-871908A621A0}" dt="2020-08-08T23:27:04.782" v="6604" actId="478"/>
          <ac:spMkLst>
            <pc:docMk/>
            <pc:sldMk cId="1202507870" sldId="771"/>
            <ac:spMk id="5" creationId="{B4517872-1B34-41EC-A07C-5B46E7C51549}"/>
          </ac:spMkLst>
        </pc:spChg>
        <pc:spChg chg="add del mod">
          <ac:chgData name="Zhang Tanki" userId="aa69bde57f46ffcb" providerId="LiveId" clId="{B321677C-F3FF-46FB-BC5A-871908A621A0}" dt="2020-08-08T23:41:09.928" v="7275" actId="478"/>
          <ac:spMkLst>
            <pc:docMk/>
            <pc:sldMk cId="1202507870" sldId="771"/>
            <ac:spMk id="6" creationId="{76629D09-FF1B-4675-BD09-C8759E9686F8}"/>
          </ac:spMkLst>
        </pc:spChg>
        <pc:spChg chg="del">
          <ac:chgData name="Zhang Tanki" userId="aa69bde57f46ffcb" providerId="LiveId" clId="{B321677C-F3FF-46FB-BC5A-871908A621A0}" dt="2020-08-08T23:27:04.782" v="6604" actId="478"/>
          <ac:spMkLst>
            <pc:docMk/>
            <pc:sldMk cId="1202507870" sldId="771"/>
            <ac:spMk id="7" creationId="{CA928013-61C7-494E-8DC7-D16D195F4087}"/>
          </ac:spMkLst>
        </pc:spChg>
        <pc:spChg chg="del mod ord">
          <ac:chgData name="Zhang Tanki" userId="aa69bde57f46ffcb" providerId="LiveId" clId="{B321677C-F3FF-46FB-BC5A-871908A621A0}" dt="2020-08-08T23:37:04.807" v="7219" actId="478"/>
          <ac:spMkLst>
            <pc:docMk/>
            <pc:sldMk cId="1202507870" sldId="771"/>
            <ac:spMk id="9" creationId="{CF912DFF-623E-4FBA-BDCA-3EE571E0CFE9}"/>
          </ac:spMkLst>
        </pc:spChg>
        <pc:spChg chg="mod">
          <ac:chgData name="Zhang Tanki" userId="aa69bde57f46ffcb" providerId="LiveId" clId="{B321677C-F3FF-46FB-BC5A-871908A621A0}" dt="2020-08-30T23:53:28.618" v="38814" actId="20577"/>
          <ac:spMkLst>
            <pc:docMk/>
            <pc:sldMk cId="1202507870" sldId="771"/>
            <ac:spMk id="10" creationId="{8C50E006-DD49-4D00-965C-BFF6CCDE4E9F}"/>
          </ac:spMkLst>
        </pc:spChg>
        <pc:spChg chg="del mod">
          <ac:chgData name="Zhang Tanki" userId="aa69bde57f46ffcb" providerId="LiveId" clId="{B321677C-F3FF-46FB-BC5A-871908A621A0}" dt="2020-09-08T03:33:06.217" v="64952" actId="478"/>
          <ac:spMkLst>
            <pc:docMk/>
            <pc:sldMk cId="1202507870" sldId="771"/>
            <ac:spMk id="11" creationId="{080D280B-6AFB-444E-84D6-2E21F4677E96}"/>
          </ac:spMkLst>
        </pc:spChg>
        <pc:spChg chg="add del mod">
          <ac:chgData name="Zhang Tanki" userId="aa69bde57f46ffcb" providerId="LiveId" clId="{B321677C-F3FF-46FB-BC5A-871908A621A0}" dt="2020-08-09T00:36:54.442" v="7568" actId="478"/>
          <ac:spMkLst>
            <pc:docMk/>
            <pc:sldMk cId="1202507870" sldId="771"/>
            <ac:spMk id="14" creationId="{A8DF9B04-BF49-4B1F-83A3-F4883CF53534}"/>
          </ac:spMkLst>
        </pc:spChg>
        <pc:spChg chg="mod ord">
          <ac:chgData name="Zhang Tanki" userId="aa69bde57f46ffcb" providerId="LiveId" clId="{B321677C-F3FF-46FB-BC5A-871908A621A0}" dt="2020-08-30T22:07:48.597" v="37966" actId="1076"/>
          <ac:spMkLst>
            <pc:docMk/>
            <pc:sldMk cId="1202507870" sldId="771"/>
            <ac:spMk id="15" creationId="{35BAB2B1-2F4A-4039-AFB3-6217523381C2}"/>
          </ac:spMkLst>
        </pc:spChg>
        <pc:spChg chg="add del ord">
          <ac:chgData name="Zhang Tanki" userId="aa69bde57f46ffcb" providerId="LiveId" clId="{B321677C-F3FF-46FB-BC5A-871908A621A0}" dt="2020-08-09T00:36:54.442" v="7568" actId="478"/>
          <ac:spMkLst>
            <pc:docMk/>
            <pc:sldMk cId="1202507870" sldId="771"/>
            <ac:spMk id="17" creationId="{D0CF7A35-11A0-4CF8-B3E9-FDDB19269102}"/>
          </ac:spMkLst>
        </pc:spChg>
      </pc:sldChg>
      <pc:sldChg chg="addSp delSp modSp add del mod modTransition modNotesTx">
        <pc:chgData name="Zhang Tanki" userId="aa69bde57f46ffcb" providerId="LiveId" clId="{B321677C-F3FF-46FB-BC5A-871908A621A0}" dt="2020-08-30T22:48:16.038" v="38502" actId="47"/>
        <pc:sldMkLst>
          <pc:docMk/>
          <pc:sldMk cId="3987548945" sldId="772"/>
        </pc:sldMkLst>
        <pc:spChg chg="mod">
          <ac:chgData name="Zhang Tanki" userId="aa69bde57f46ffcb" providerId="LiveId" clId="{B321677C-F3FF-46FB-BC5A-871908A621A0}" dt="2020-08-30T22:43:29.515" v="38484" actId="1076"/>
          <ac:spMkLst>
            <pc:docMk/>
            <pc:sldMk cId="3987548945" sldId="772"/>
            <ac:spMk id="2" creationId="{637CDF80-56FC-412C-BF61-B8DA6463AC63}"/>
          </ac:spMkLst>
        </pc:spChg>
        <pc:spChg chg="mod">
          <ac:chgData name="Zhang Tanki" userId="aa69bde57f46ffcb" providerId="LiveId" clId="{B321677C-F3FF-46FB-BC5A-871908A621A0}" dt="2020-08-30T22:44:22.515" v="38490" actId="14100"/>
          <ac:spMkLst>
            <pc:docMk/>
            <pc:sldMk cId="3987548945" sldId="772"/>
            <ac:spMk id="3" creationId="{20AA6CDB-85FF-4FA9-B82F-45965A1BEFC3}"/>
          </ac:spMkLst>
        </pc:spChg>
        <pc:spChg chg="mod">
          <ac:chgData name="Zhang Tanki" userId="aa69bde57f46ffcb" providerId="LiveId" clId="{B321677C-F3FF-46FB-BC5A-871908A621A0}" dt="2020-08-30T22:43:49.240" v="38486" actId="1076"/>
          <ac:spMkLst>
            <pc:docMk/>
            <pc:sldMk cId="3987548945" sldId="772"/>
            <ac:spMk id="4" creationId="{E3D1060C-05D3-45B7-8897-32E32260D746}"/>
          </ac:spMkLst>
        </pc:spChg>
        <pc:spChg chg="add del mod">
          <ac:chgData name="Zhang Tanki" userId="aa69bde57f46ffcb" providerId="LiveId" clId="{B321677C-F3FF-46FB-BC5A-871908A621A0}" dt="2020-08-30T22:40:10.857" v="38475" actId="478"/>
          <ac:spMkLst>
            <pc:docMk/>
            <pc:sldMk cId="3987548945" sldId="772"/>
            <ac:spMk id="5" creationId="{BD18495E-AB33-4D00-AB6A-6DFAA83CB4AF}"/>
          </ac:spMkLst>
        </pc:spChg>
        <pc:spChg chg="del">
          <ac:chgData name="Zhang Tanki" userId="aa69bde57f46ffcb" providerId="LiveId" clId="{B321677C-F3FF-46FB-BC5A-871908A621A0}" dt="2020-08-08T23:35:13.619" v="7059" actId="478"/>
          <ac:spMkLst>
            <pc:docMk/>
            <pc:sldMk cId="3987548945" sldId="772"/>
            <ac:spMk id="6" creationId="{76629D09-FF1B-4675-BD09-C8759E9686F8}"/>
          </ac:spMkLst>
        </pc:spChg>
        <pc:spChg chg="add">
          <ac:chgData name="Zhang Tanki" userId="aa69bde57f46ffcb" providerId="LiveId" clId="{B321677C-F3FF-46FB-BC5A-871908A621A0}" dt="2020-08-30T22:41:35.663" v="38476" actId="22"/>
          <ac:spMkLst>
            <pc:docMk/>
            <pc:sldMk cId="3987548945" sldId="772"/>
            <ac:spMk id="6" creationId="{C8F44A7C-133A-4CB6-8E40-01560B98E31E}"/>
          </ac:spMkLst>
        </pc:spChg>
        <pc:spChg chg="mod">
          <ac:chgData name="Zhang Tanki" userId="aa69bde57f46ffcb" providerId="LiveId" clId="{B321677C-F3FF-46FB-BC5A-871908A621A0}" dt="2020-08-30T22:42:44.070" v="38481" actId="1076"/>
          <ac:spMkLst>
            <pc:docMk/>
            <pc:sldMk cId="3987548945" sldId="772"/>
            <ac:spMk id="9" creationId="{CF912DFF-623E-4FBA-BDCA-3EE571E0CFE9}"/>
          </ac:spMkLst>
        </pc:spChg>
        <pc:spChg chg="del">
          <ac:chgData name="Zhang Tanki" userId="aa69bde57f46ffcb" providerId="LiveId" clId="{B321677C-F3FF-46FB-BC5A-871908A621A0}" dt="2020-08-30T22:41:39.147" v="38477" actId="478"/>
          <ac:spMkLst>
            <pc:docMk/>
            <pc:sldMk cId="3987548945" sldId="772"/>
            <ac:spMk id="10" creationId="{8C50E006-DD49-4D00-965C-BFF6CCDE4E9F}"/>
          </ac:spMkLst>
        </pc:spChg>
        <pc:spChg chg="mod ord">
          <ac:chgData name="Zhang Tanki" userId="aa69bde57f46ffcb" providerId="LiveId" clId="{B321677C-F3FF-46FB-BC5A-871908A621A0}" dt="2020-08-30T22:43:07.011" v="38483"/>
          <ac:spMkLst>
            <pc:docMk/>
            <pc:sldMk cId="3987548945" sldId="772"/>
            <ac:spMk id="15" creationId="{35BAB2B1-2F4A-4039-AFB3-6217523381C2}"/>
          </ac:spMkLst>
        </pc:spChg>
      </pc:sldChg>
      <pc:sldChg chg="delSp modSp add del mod">
        <pc:chgData name="Zhang Tanki" userId="aa69bde57f46ffcb" providerId="LiveId" clId="{B321677C-F3FF-46FB-BC5A-871908A621A0}" dt="2020-08-08T23:42:23.307" v="7286" actId="47"/>
        <pc:sldMkLst>
          <pc:docMk/>
          <pc:sldMk cId="1386572159" sldId="773"/>
        </pc:sldMkLst>
        <pc:spChg chg="mod">
          <ac:chgData name="Zhang Tanki" userId="aa69bde57f46ffcb" providerId="LiveId" clId="{B321677C-F3FF-46FB-BC5A-871908A621A0}" dt="2020-08-08T23:42:06.436" v="7285" actId="14100"/>
          <ac:spMkLst>
            <pc:docMk/>
            <pc:sldMk cId="1386572159" sldId="773"/>
            <ac:spMk id="2" creationId="{637CDF80-56FC-412C-BF61-B8DA6463AC63}"/>
          </ac:spMkLst>
        </pc:spChg>
        <pc:spChg chg="del">
          <ac:chgData name="Zhang Tanki" userId="aa69bde57f46ffcb" providerId="LiveId" clId="{B321677C-F3FF-46FB-BC5A-871908A621A0}" dt="2020-08-08T23:41:44.765" v="7282" actId="478"/>
          <ac:spMkLst>
            <pc:docMk/>
            <pc:sldMk cId="1386572159" sldId="773"/>
            <ac:spMk id="3" creationId="{20AA6CDB-85FF-4FA9-B82F-45965A1BEFC3}"/>
          </ac:spMkLst>
        </pc:spChg>
        <pc:spChg chg="del">
          <ac:chgData name="Zhang Tanki" userId="aa69bde57f46ffcb" providerId="LiveId" clId="{B321677C-F3FF-46FB-BC5A-871908A621A0}" dt="2020-08-08T23:41:47.104" v="7283" actId="478"/>
          <ac:spMkLst>
            <pc:docMk/>
            <pc:sldMk cId="1386572159" sldId="773"/>
            <ac:spMk id="4" creationId="{E3D1060C-05D3-45B7-8897-32E32260D746}"/>
          </ac:spMkLst>
        </pc:spChg>
        <pc:spChg chg="del">
          <ac:chgData name="Zhang Tanki" userId="aa69bde57f46ffcb" providerId="LiveId" clId="{B321677C-F3FF-46FB-BC5A-871908A621A0}" dt="2020-08-08T23:41:43.515" v="7281" actId="478"/>
          <ac:spMkLst>
            <pc:docMk/>
            <pc:sldMk cId="1386572159" sldId="773"/>
            <ac:spMk id="9" creationId="{CF912DFF-623E-4FBA-BDCA-3EE571E0CFE9}"/>
          </ac:spMkLst>
        </pc:spChg>
        <pc:spChg chg="mod">
          <ac:chgData name="Zhang Tanki" userId="aa69bde57f46ffcb" providerId="LiveId" clId="{B321677C-F3FF-46FB-BC5A-871908A621A0}" dt="2020-08-08T23:41:52.534" v="7284" actId="20577"/>
          <ac:spMkLst>
            <pc:docMk/>
            <pc:sldMk cId="1386572159" sldId="773"/>
            <ac:spMk id="15" creationId="{35BAB2B1-2F4A-4039-AFB3-6217523381C2}"/>
          </ac:spMkLst>
        </pc:spChg>
      </pc:sldChg>
      <pc:sldChg chg="add del">
        <pc:chgData name="Zhang Tanki" userId="aa69bde57f46ffcb" providerId="LiveId" clId="{B321677C-F3FF-46FB-BC5A-871908A621A0}" dt="2020-08-08T23:42:59.015" v="7294" actId="47"/>
        <pc:sldMkLst>
          <pc:docMk/>
          <pc:sldMk cId="1918597382" sldId="773"/>
        </pc:sldMkLst>
      </pc:sldChg>
      <pc:sldChg chg="addSp delSp modSp add del mod modTransition modShow modNotesTx">
        <pc:chgData name="Zhang Tanki" userId="aa69bde57f46ffcb" providerId="LiveId" clId="{B321677C-F3FF-46FB-BC5A-871908A621A0}" dt="2020-09-07T03:00:09.753" v="41680" actId="47"/>
        <pc:sldMkLst>
          <pc:docMk/>
          <pc:sldMk cId="1992606588" sldId="773"/>
        </pc:sldMkLst>
        <pc:spChg chg="mod">
          <ac:chgData name="Zhang Tanki" userId="aa69bde57f46ffcb" providerId="LiveId" clId="{B321677C-F3FF-46FB-BC5A-871908A621A0}" dt="2020-08-29T18:09:17.963" v="37401" actId="2085"/>
          <ac:spMkLst>
            <pc:docMk/>
            <pc:sldMk cId="1992606588" sldId="773"/>
            <ac:spMk id="2" creationId="{637CDF80-56FC-412C-BF61-B8DA6463AC63}"/>
          </ac:spMkLst>
        </pc:spChg>
        <pc:spChg chg="del">
          <ac:chgData name="Zhang Tanki" userId="aa69bde57f46ffcb" providerId="LiveId" clId="{B321677C-F3FF-46FB-BC5A-871908A621A0}" dt="2020-08-08T23:43:17.067" v="7299" actId="478"/>
          <ac:spMkLst>
            <pc:docMk/>
            <pc:sldMk cId="1992606588" sldId="773"/>
            <ac:spMk id="3" creationId="{20AA6CDB-85FF-4FA9-B82F-45965A1BEFC3}"/>
          </ac:spMkLst>
        </pc:spChg>
        <pc:spChg chg="add del mod">
          <ac:chgData name="Zhang Tanki" userId="aa69bde57f46ffcb" providerId="LiveId" clId="{B321677C-F3FF-46FB-BC5A-871908A621A0}" dt="2020-08-29T18:09:16.248" v="37397" actId="11529"/>
          <ac:spMkLst>
            <pc:docMk/>
            <pc:sldMk cId="1992606588" sldId="773"/>
            <ac:spMk id="3" creationId="{7C774606-F8A4-4C95-B2BE-0F9025D667A7}"/>
          </ac:spMkLst>
        </pc:spChg>
        <pc:spChg chg="del">
          <ac:chgData name="Zhang Tanki" userId="aa69bde57f46ffcb" providerId="LiveId" clId="{B321677C-F3FF-46FB-BC5A-871908A621A0}" dt="2020-08-08T23:43:17.067" v="7299" actId="478"/>
          <ac:spMkLst>
            <pc:docMk/>
            <pc:sldMk cId="1992606588" sldId="773"/>
            <ac:spMk id="4" creationId="{E3D1060C-05D3-45B7-8897-32E32260D746}"/>
          </ac:spMkLst>
        </pc:spChg>
        <pc:spChg chg="del">
          <ac:chgData name="Zhang Tanki" userId="aa69bde57f46ffcb" providerId="LiveId" clId="{B321677C-F3FF-46FB-BC5A-871908A621A0}" dt="2020-08-08T23:43:17.067" v="7299" actId="478"/>
          <ac:spMkLst>
            <pc:docMk/>
            <pc:sldMk cId="1992606588" sldId="773"/>
            <ac:spMk id="9" creationId="{CF912DFF-623E-4FBA-BDCA-3EE571E0CFE9}"/>
          </ac:spMkLst>
        </pc:spChg>
        <pc:spChg chg="mod ord">
          <ac:chgData name="Zhang Tanki" userId="aa69bde57f46ffcb" providerId="LiveId" clId="{B321677C-F3FF-46FB-BC5A-871908A621A0}" dt="2020-08-29T18:12:55.596" v="37425" actId="13926"/>
          <ac:spMkLst>
            <pc:docMk/>
            <pc:sldMk cId="1992606588" sldId="773"/>
            <ac:spMk id="15" creationId="{35BAB2B1-2F4A-4039-AFB3-6217523381C2}"/>
          </ac:spMkLst>
        </pc:spChg>
      </pc:sldChg>
      <pc:sldChg chg="add del">
        <pc:chgData name="Zhang Tanki" userId="aa69bde57f46ffcb" providerId="LiveId" clId="{B321677C-F3FF-46FB-BC5A-871908A621A0}" dt="2020-08-08T23:42:59.015" v="7294" actId="47"/>
        <pc:sldMkLst>
          <pc:docMk/>
          <pc:sldMk cId="2033505772" sldId="774"/>
        </pc:sldMkLst>
      </pc:sldChg>
      <pc:sldChg chg="add del">
        <pc:chgData name="Zhang Tanki" userId="aa69bde57f46ffcb" providerId="LiveId" clId="{B321677C-F3FF-46FB-BC5A-871908A621A0}" dt="2020-08-08T23:42:23.307" v="7286" actId="47"/>
        <pc:sldMkLst>
          <pc:docMk/>
          <pc:sldMk cId="3460950675" sldId="774"/>
        </pc:sldMkLst>
      </pc:sldChg>
      <pc:sldChg chg="delSp modSp add del mod modTransition modShow modNotes modNotesTx">
        <pc:chgData name="Zhang Tanki" userId="aa69bde57f46ffcb" providerId="LiveId" clId="{B321677C-F3FF-46FB-BC5A-871908A621A0}" dt="2020-09-07T03:00:09.753" v="41680" actId="47"/>
        <pc:sldMkLst>
          <pc:docMk/>
          <pc:sldMk cId="3922434092" sldId="774"/>
        </pc:sldMkLst>
        <pc:spChg chg="del">
          <ac:chgData name="Zhang Tanki" userId="aa69bde57f46ffcb" providerId="LiveId" clId="{B321677C-F3FF-46FB-BC5A-871908A621A0}" dt="2020-08-08T23:45:10.159" v="7309" actId="478"/>
          <ac:spMkLst>
            <pc:docMk/>
            <pc:sldMk cId="3922434092" sldId="774"/>
            <ac:spMk id="2" creationId="{637CDF80-56FC-412C-BF61-B8DA6463AC63}"/>
          </ac:spMkLst>
        </pc:spChg>
        <pc:spChg chg="mod">
          <ac:chgData name="Zhang Tanki" userId="aa69bde57f46ffcb" providerId="LiveId" clId="{B321677C-F3FF-46FB-BC5A-871908A621A0}" dt="2020-08-08T23:45:51.180" v="7315" actId="1076"/>
          <ac:spMkLst>
            <pc:docMk/>
            <pc:sldMk cId="3922434092" sldId="774"/>
            <ac:spMk id="3" creationId="{20AA6CDB-85FF-4FA9-B82F-45965A1BEFC3}"/>
          </ac:spMkLst>
        </pc:spChg>
        <pc:spChg chg="mod">
          <ac:chgData name="Zhang Tanki" userId="aa69bde57f46ffcb" providerId="LiveId" clId="{B321677C-F3FF-46FB-BC5A-871908A621A0}" dt="2020-08-08T23:56:07.641" v="7457" actId="14100"/>
          <ac:spMkLst>
            <pc:docMk/>
            <pc:sldMk cId="3922434092" sldId="774"/>
            <ac:spMk id="4" creationId="{E3D1060C-05D3-45B7-8897-32E32260D746}"/>
          </ac:spMkLst>
        </pc:spChg>
        <pc:spChg chg="del">
          <ac:chgData name="Zhang Tanki" userId="aa69bde57f46ffcb" providerId="LiveId" clId="{B321677C-F3FF-46FB-BC5A-871908A621A0}" dt="2020-08-08T23:45:08.764" v="7308" actId="478"/>
          <ac:spMkLst>
            <pc:docMk/>
            <pc:sldMk cId="3922434092" sldId="774"/>
            <ac:spMk id="9" creationId="{CF912DFF-623E-4FBA-BDCA-3EE571E0CFE9}"/>
          </ac:spMkLst>
        </pc:spChg>
        <pc:spChg chg="mod ord">
          <ac:chgData name="Zhang Tanki" userId="aa69bde57f46ffcb" providerId="LiveId" clId="{B321677C-F3FF-46FB-BC5A-871908A621A0}" dt="2020-08-09T00:34:23.521" v="7557" actId="13926"/>
          <ac:spMkLst>
            <pc:docMk/>
            <pc:sldMk cId="3922434092" sldId="774"/>
            <ac:spMk id="15" creationId="{35BAB2B1-2F4A-4039-AFB3-6217523381C2}"/>
          </ac:spMkLst>
        </pc:spChg>
      </pc:sldChg>
      <pc:sldChg chg="add del">
        <pc:chgData name="Zhang Tanki" userId="aa69bde57f46ffcb" providerId="LiveId" clId="{B321677C-F3FF-46FB-BC5A-871908A621A0}" dt="2020-08-08T23:42:23.307" v="7286" actId="47"/>
        <pc:sldMkLst>
          <pc:docMk/>
          <pc:sldMk cId="1386615926" sldId="775"/>
        </pc:sldMkLst>
      </pc:sldChg>
      <pc:sldChg chg="add del">
        <pc:chgData name="Zhang Tanki" userId="aa69bde57f46ffcb" providerId="LiveId" clId="{B321677C-F3FF-46FB-BC5A-871908A621A0}" dt="2020-08-08T23:42:59.015" v="7294" actId="47"/>
        <pc:sldMkLst>
          <pc:docMk/>
          <pc:sldMk cId="2423722482" sldId="775"/>
        </pc:sldMkLst>
      </pc:sldChg>
      <pc:sldChg chg="addSp delSp modSp add del mod modTransition modShow modNotesTx">
        <pc:chgData name="Zhang Tanki" userId="aa69bde57f46ffcb" providerId="LiveId" clId="{B321677C-F3FF-46FB-BC5A-871908A621A0}" dt="2020-09-07T03:00:09.753" v="41680" actId="47"/>
        <pc:sldMkLst>
          <pc:docMk/>
          <pc:sldMk cId="4115141308" sldId="775"/>
        </pc:sldMkLst>
        <pc:spChg chg="del">
          <ac:chgData name="Zhang Tanki" userId="aa69bde57f46ffcb" providerId="LiveId" clId="{B321677C-F3FF-46FB-BC5A-871908A621A0}" dt="2020-08-09T00:03:02.073" v="7464" actId="478"/>
          <ac:spMkLst>
            <pc:docMk/>
            <pc:sldMk cId="4115141308" sldId="775"/>
            <ac:spMk id="2" creationId="{637CDF80-56FC-412C-BF61-B8DA6463AC63}"/>
          </ac:spMkLst>
        </pc:spChg>
        <pc:spChg chg="del">
          <ac:chgData name="Zhang Tanki" userId="aa69bde57f46ffcb" providerId="LiveId" clId="{B321677C-F3FF-46FB-BC5A-871908A621A0}" dt="2020-08-09T00:03:03.861" v="7466" actId="478"/>
          <ac:spMkLst>
            <pc:docMk/>
            <pc:sldMk cId="4115141308" sldId="775"/>
            <ac:spMk id="3" creationId="{20AA6CDB-85FF-4FA9-B82F-45965A1BEFC3}"/>
          </ac:spMkLst>
        </pc:spChg>
        <pc:spChg chg="add del mod">
          <ac:chgData name="Zhang Tanki" userId="aa69bde57f46ffcb" providerId="LiveId" clId="{B321677C-F3FF-46FB-BC5A-871908A621A0}" dt="2020-08-09T00:29:39.578" v="7521" actId="14100"/>
          <ac:spMkLst>
            <pc:docMk/>
            <pc:sldMk cId="4115141308" sldId="775"/>
            <ac:spMk id="4" creationId="{E3D1060C-05D3-45B7-8897-32E32260D746}"/>
          </ac:spMkLst>
        </pc:spChg>
        <pc:spChg chg="del">
          <ac:chgData name="Zhang Tanki" userId="aa69bde57f46ffcb" providerId="LiveId" clId="{B321677C-F3FF-46FB-BC5A-871908A621A0}" dt="2020-08-09T00:02:50.345" v="7461" actId="478"/>
          <ac:spMkLst>
            <pc:docMk/>
            <pc:sldMk cId="4115141308" sldId="775"/>
            <ac:spMk id="5" creationId="{BD18495E-AB33-4D00-AB6A-6DFAA83CB4AF}"/>
          </ac:spMkLst>
        </pc:spChg>
        <pc:spChg chg="add mod">
          <ac:chgData name="Zhang Tanki" userId="aa69bde57f46ffcb" providerId="LiveId" clId="{B321677C-F3FF-46FB-BC5A-871908A621A0}" dt="2020-08-09T00:29:51.595" v="7524" actId="1076"/>
          <ac:spMkLst>
            <pc:docMk/>
            <pc:sldMk cId="4115141308" sldId="775"/>
            <ac:spMk id="6" creationId="{CE90C092-0F02-48AE-B244-1E93F850F767}"/>
          </ac:spMkLst>
        </pc:spChg>
        <pc:spChg chg="del">
          <ac:chgData name="Zhang Tanki" userId="aa69bde57f46ffcb" providerId="LiveId" clId="{B321677C-F3FF-46FB-BC5A-871908A621A0}" dt="2020-08-09T00:03:03.347" v="7465" actId="478"/>
          <ac:spMkLst>
            <pc:docMk/>
            <pc:sldMk cId="4115141308" sldId="775"/>
            <ac:spMk id="9" creationId="{CF912DFF-623E-4FBA-BDCA-3EE571E0CFE9}"/>
          </ac:spMkLst>
        </pc:spChg>
        <pc:spChg chg="mod ord">
          <ac:chgData name="Zhang Tanki" userId="aa69bde57f46ffcb" providerId="LiveId" clId="{B321677C-F3FF-46FB-BC5A-871908A621A0}" dt="2020-08-09T00:29:15.968" v="7517"/>
          <ac:spMkLst>
            <pc:docMk/>
            <pc:sldMk cId="4115141308" sldId="775"/>
            <ac:spMk id="15" creationId="{35BAB2B1-2F4A-4039-AFB3-6217523381C2}"/>
          </ac:spMkLst>
        </pc:spChg>
      </pc:sldChg>
      <pc:sldChg chg="addSp delSp modSp add del mod modTransition modShow modNotesTx">
        <pc:chgData name="Zhang Tanki" userId="aa69bde57f46ffcb" providerId="LiveId" clId="{B321677C-F3FF-46FB-BC5A-871908A621A0}" dt="2020-09-07T03:00:09.753" v="41680" actId="47"/>
        <pc:sldMkLst>
          <pc:docMk/>
          <pc:sldMk cId="2209391567" sldId="776"/>
        </pc:sldMkLst>
        <pc:spChg chg="add">
          <ac:chgData name="Zhang Tanki" userId="aa69bde57f46ffcb" providerId="LiveId" clId="{B321677C-F3FF-46FB-BC5A-871908A621A0}" dt="2020-08-22T07:27:14.273" v="20331" actId="22"/>
          <ac:spMkLst>
            <pc:docMk/>
            <pc:sldMk cId="2209391567" sldId="776"/>
            <ac:spMk id="2" creationId="{AC68087C-2577-43FC-BC61-8A0E5BABEB84}"/>
          </ac:spMkLst>
        </pc:spChg>
        <pc:spChg chg="add del mod">
          <ac:chgData name="Zhang Tanki" userId="aa69bde57f46ffcb" providerId="LiveId" clId="{B321677C-F3FF-46FB-BC5A-871908A621A0}" dt="2020-08-09T00:31:32.860" v="7537" actId="478"/>
          <ac:spMkLst>
            <pc:docMk/>
            <pc:sldMk cId="2209391567" sldId="776"/>
            <ac:spMk id="2" creationId="{D66A9C0E-FFB5-43C5-BF7A-9FF5994DBDEF}"/>
          </ac:spMkLst>
        </pc:spChg>
        <pc:spChg chg="add del mod">
          <ac:chgData name="Zhang Tanki" userId="aa69bde57f46ffcb" providerId="LiveId" clId="{B321677C-F3FF-46FB-BC5A-871908A621A0}" dt="2020-08-09T00:31:32.860" v="7537" actId="478"/>
          <ac:spMkLst>
            <pc:docMk/>
            <pc:sldMk cId="2209391567" sldId="776"/>
            <ac:spMk id="3" creationId="{E1914FC8-7123-4A75-8440-17F72D8EAFCE}"/>
          </ac:spMkLst>
        </pc:spChg>
        <pc:spChg chg="del mod">
          <ac:chgData name="Zhang Tanki" userId="aa69bde57f46ffcb" providerId="LiveId" clId="{B321677C-F3FF-46FB-BC5A-871908A621A0}" dt="2020-08-09T00:27:55.907" v="7513" actId="478"/>
          <ac:spMkLst>
            <pc:docMk/>
            <pc:sldMk cId="2209391567" sldId="776"/>
            <ac:spMk id="4" creationId="{E3D1060C-05D3-45B7-8897-32E32260D746}"/>
          </ac:spMkLst>
        </pc:spChg>
        <pc:spChg chg="add mod">
          <ac:chgData name="Zhang Tanki" userId="aa69bde57f46ffcb" providerId="LiveId" clId="{B321677C-F3FF-46FB-BC5A-871908A621A0}" dt="2020-08-09T00:31:42.119" v="7543" actId="1035"/>
          <ac:spMkLst>
            <pc:docMk/>
            <pc:sldMk cId="2209391567" sldId="776"/>
            <ac:spMk id="5" creationId="{3ADD1FA6-0D2A-4D5A-A40F-66F00172141C}"/>
          </ac:spMkLst>
        </pc:spChg>
        <pc:spChg chg="del mod">
          <ac:chgData name="Zhang Tanki" userId="aa69bde57f46ffcb" providerId="LiveId" clId="{B321677C-F3FF-46FB-BC5A-871908A621A0}" dt="2020-08-09T00:27:57.198" v="7514" actId="478"/>
          <ac:spMkLst>
            <pc:docMk/>
            <pc:sldMk cId="2209391567" sldId="776"/>
            <ac:spMk id="6" creationId="{CE90C092-0F02-48AE-B244-1E93F850F767}"/>
          </ac:spMkLst>
        </pc:spChg>
        <pc:spChg chg="add mod">
          <ac:chgData name="Zhang Tanki" userId="aa69bde57f46ffcb" providerId="LiveId" clId="{B321677C-F3FF-46FB-BC5A-871908A621A0}" dt="2020-08-09T00:31:42.119" v="7543" actId="1035"/>
          <ac:spMkLst>
            <pc:docMk/>
            <pc:sldMk cId="2209391567" sldId="776"/>
            <ac:spMk id="8" creationId="{6C6051BC-E402-41C4-B22C-063A60FB8697}"/>
          </ac:spMkLst>
        </pc:spChg>
        <pc:spChg chg="del mod ord">
          <ac:chgData name="Zhang Tanki" userId="aa69bde57f46ffcb" providerId="LiveId" clId="{B321677C-F3FF-46FB-BC5A-871908A621A0}" dt="2020-08-22T07:27:13.794" v="20330" actId="478"/>
          <ac:spMkLst>
            <pc:docMk/>
            <pc:sldMk cId="2209391567" sldId="776"/>
            <ac:spMk id="15" creationId="{35BAB2B1-2F4A-4039-AFB3-6217523381C2}"/>
          </ac:spMkLst>
        </pc:spChg>
      </pc:sldChg>
      <pc:sldChg chg="add del">
        <pc:chgData name="Zhang Tanki" userId="aa69bde57f46ffcb" providerId="LiveId" clId="{B321677C-F3FF-46FB-BC5A-871908A621A0}" dt="2020-08-08T23:42:59.015" v="7294" actId="47"/>
        <pc:sldMkLst>
          <pc:docMk/>
          <pc:sldMk cId="2685260432" sldId="776"/>
        </pc:sldMkLst>
      </pc:sldChg>
      <pc:sldChg chg="addSp delSp add del mod">
        <pc:chgData name="Zhang Tanki" userId="aa69bde57f46ffcb" providerId="LiveId" clId="{B321677C-F3FF-46FB-BC5A-871908A621A0}" dt="2020-08-08T23:48:10.459" v="7325"/>
        <pc:sldMkLst>
          <pc:docMk/>
          <pc:sldMk cId="4277216649" sldId="776"/>
        </pc:sldMkLst>
        <pc:spChg chg="add del">
          <ac:chgData name="Zhang Tanki" userId="aa69bde57f46ffcb" providerId="LiveId" clId="{B321677C-F3FF-46FB-BC5A-871908A621A0}" dt="2020-08-08T23:48:09.845" v="7324" actId="478"/>
          <ac:spMkLst>
            <pc:docMk/>
            <pc:sldMk cId="4277216649" sldId="776"/>
            <ac:spMk id="2" creationId="{637CDF80-56FC-412C-BF61-B8DA6463AC63}"/>
          </ac:spMkLst>
        </pc:spChg>
      </pc:sldChg>
      <pc:sldChg chg="addSp delSp modSp add del mod ord modTransition modShow modNotesTx">
        <pc:chgData name="Zhang Tanki" userId="aa69bde57f46ffcb" providerId="LiveId" clId="{B321677C-F3FF-46FB-BC5A-871908A621A0}" dt="2020-09-07T03:00:09.753" v="41680" actId="47"/>
        <pc:sldMkLst>
          <pc:docMk/>
          <pc:sldMk cId="2702879350" sldId="777"/>
        </pc:sldMkLst>
        <pc:spChg chg="mod">
          <ac:chgData name="Zhang Tanki" userId="aa69bde57f46ffcb" providerId="LiveId" clId="{B321677C-F3FF-46FB-BC5A-871908A621A0}" dt="2020-08-09T00:31:27.928" v="7536" actId="14100"/>
          <ac:spMkLst>
            <pc:docMk/>
            <pc:sldMk cId="2702879350" sldId="777"/>
            <ac:spMk id="2" creationId="{D66A9C0E-FFB5-43C5-BF7A-9FF5994DBDEF}"/>
          </ac:spMkLst>
        </pc:spChg>
        <pc:spChg chg="mod">
          <ac:chgData name="Zhang Tanki" userId="aa69bde57f46ffcb" providerId="LiveId" clId="{B321677C-F3FF-46FB-BC5A-871908A621A0}" dt="2020-08-09T00:31:27.928" v="7536" actId="14100"/>
          <ac:spMkLst>
            <pc:docMk/>
            <pc:sldMk cId="2702879350" sldId="777"/>
            <ac:spMk id="3" creationId="{E1914FC8-7123-4A75-8440-17F72D8EAFCE}"/>
          </ac:spMkLst>
        </pc:spChg>
        <pc:spChg chg="add mod">
          <ac:chgData name="Zhang Tanki" userId="aa69bde57f46ffcb" providerId="LiveId" clId="{B321677C-F3FF-46FB-BC5A-871908A621A0}" dt="2020-08-09T00:31:54.741" v="7545" actId="1076"/>
          <ac:spMkLst>
            <pc:docMk/>
            <pc:sldMk cId="2702879350" sldId="777"/>
            <ac:spMk id="4" creationId="{2225718A-EF16-4E74-B90F-7F5679669EA5}"/>
          </ac:spMkLst>
        </pc:spChg>
        <pc:spChg chg="add mod">
          <ac:chgData name="Zhang Tanki" userId="aa69bde57f46ffcb" providerId="LiveId" clId="{B321677C-F3FF-46FB-BC5A-871908A621A0}" dt="2020-08-29T18:37:20.286" v="37912" actId="13926"/>
          <ac:spMkLst>
            <pc:docMk/>
            <pc:sldMk cId="2702879350" sldId="777"/>
            <ac:spMk id="5" creationId="{04E7690C-0FDC-47BF-80B5-C6F38A7B0203}"/>
          </ac:spMkLst>
        </pc:spChg>
        <pc:spChg chg="del ord">
          <ac:chgData name="Zhang Tanki" userId="aa69bde57f46ffcb" providerId="LiveId" clId="{B321677C-F3FF-46FB-BC5A-871908A621A0}" dt="2020-08-09T00:34:45.819" v="7558" actId="478"/>
          <ac:spMkLst>
            <pc:docMk/>
            <pc:sldMk cId="2702879350" sldId="777"/>
            <ac:spMk id="15" creationId="{35BAB2B1-2F4A-4039-AFB3-6217523381C2}"/>
          </ac:spMkLst>
        </pc:spChg>
      </pc:sldChg>
      <pc:sldChg chg="addSp delSp modSp add mod modTransition modNotesTx">
        <pc:chgData name="Zhang Tanki" userId="aa69bde57f46ffcb" providerId="LiveId" clId="{B321677C-F3FF-46FB-BC5A-871908A621A0}" dt="2020-09-08T03:44:32.773" v="65035"/>
        <pc:sldMkLst>
          <pc:docMk/>
          <pc:sldMk cId="1401466019" sldId="778"/>
        </pc:sldMkLst>
        <pc:spChg chg="add del mod">
          <ac:chgData name="Zhang Tanki" userId="aa69bde57f46ffcb" providerId="LiveId" clId="{B321677C-F3FF-46FB-BC5A-871908A621A0}" dt="2020-08-09T00:37:57.024" v="7577" actId="22"/>
          <ac:spMkLst>
            <pc:docMk/>
            <pc:sldMk cId="1401466019" sldId="778"/>
            <ac:spMk id="2" creationId="{1278DBBE-D46D-4176-B066-1CD738ED800F}"/>
          </ac:spMkLst>
        </pc:spChg>
        <pc:spChg chg="add">
          <ac:chgData name="Zhang Tanki" userId="aa69bde57f46ffcb" providerId="LiveId" clId="{B321677C-F3FF-46FB-BC5A-871908A621A0}" dt="2020-09-08T03:34:32.130" v="64996" actId="22"/>
          <ac:spMkLst>
            <pc:docMk/>
            <pc:sldMk cId="1401466019" sldId="778"/>
            <ac:spMk id="2" creationId="{4EA4A340-B4C4-47E1-ABF8-7DA51AD3720C}"/>
          </ac:spMkLst>
        </pc:spChg>
        <pc:spChg chg="add del mod ord">
          <ac:chgData name="Zhang Tanki" userId="aa69bde57f46ffcb" providerId="LiveId" clId="{B321677C-F3FF-46FB-BC5A-871908A621A0}" dt="2020-08-30T22:07:52.772" v="37967" actId="478"/>
          <ac:spMkLst>
            <pc:docMk/>
            <pc:sldMk cId="1401466019" sldId="778"/>
            <ac:spMk id="2" creationId="{D6EAD02C-8866-4C3B-ADDB-40EB3A6237ED}"/>
          </ac:spMkLst>
        </pc:spChg>
        <pc:spChg chg="add del mod">
          <ac:chgData name="Zhang Tanki" userId="aa69bde57f46ffcb" providerId="LiveId" clId="{B321677C-F3FF-46FB-BC5A-871908A621A0}" dt="2020-08-30T22:23:41.548" v="38239" actId="478"/>
          <ac:spMkLst>
            <pc:docMk/>
            <pc:sldMk cId="1401466019" sldId="778"/>
            <ac:spMk id="3" creationId="{20AA6CDB-85FF-4FA9-B82F-45965A1BEFC3}"/>
          </ac:spMkLst>
        </pc:spChg>
        <pc:spChg chg="add del">
          <ac:chgData name="Zhang Tanki" userId="aa69bde57f46ffcb" providerId="LiveId" clId="{B321677C-F3FF-46FB-BC5A-871908A621A0}" dt="2020-09-08T03:34:34.121" v="64998" actId="22"/>
          <ac:spMkLst>
            <pc:docMk/>
            <pc:sldMk cId="1401466019" sldId="778"/>
            <ac:spMk id="3" creationId="{841EEE02-68EB-4B46-9B31-D1D65F1CE026}"/>
          </ac:spMkLst>
        </pc:spChg>
        <pc:spChg chg="add del mod">
          <ac:chgData name="Zhang Tanki" userId="aa69bde57f46ffcb" providerId="LiveId" clId="{B321677C-F3FF-46FB-BC5A-871908A621A0}" dt="2020-08-30T22:13:43.515" v="38026" actId="478"/>
          <ac:spMkLst>
            <pc:docMk/>
            <pc:sldMk cId="1401466019" sldId="778"/>
            <ac:spMk id="4" creationId="{0CECFD55-C39C-4B2A-86BF-12E4E89DD5DD}"/>
          </ac:spMkLst>
        </pc:spChg>
        <pc:spChg chg="add del mod ord">
          <ac:chgData name="Zhang Tanki" userId="aa69bde57f46ffcb" providerId="LiveId" clId="{B321677C-F3FF-46FB-BC5A-871908A621A0}" dt="2020-08-30T22:23:40.039" v="38238" actId="478"/>
          <ac:spMkLst>
            <pc:docMk/>
            <pc:sldMk cId="1401466019" sldId="778"/>
            <ac:spMk id="5" creationId="{18F1B1B3-0D7C-4668-A70F-839B60762761}"/>
          </ac:spMkLst>
        </pc:spChg>
        <pc:spChg chg="add del">
          <ac:chgData name="Zhang Tanki" userId="aa69bde57f46ffcb" providerId="LiveId" clId="{B321677C-F3FF-46FB-BC5A-871908A621A0}" dt="2020-08-30T22:11:52.121" v="38009" actId="478"/>
          <ac:spMkLst>
            <pc:docMk/>
            <pc:sldMk cId="1401466019" sldId="778"/>
            <ac:spMk id="6" creationId="{F343EB22-391A-4E4C-AFB1-60151790A5AB}"/>
          </ac:spMkLst>
        </pc:spChg>
        <pc:spChg chg="add mod">
          <ac:chgData name="Zhang Tanki" userId="aa69bde57f46ffcb" providerId="LiveId" clId="{B321677C-F3FF-46FB-BC5A-871908A621A0}" dt="2020-08-30T22:12:01.483" v="38011" actId="1076"/>
          <ac:spMkLst>
            <pc:docMk/>
            <pc:sldMk cId="1401466019" sldId="778"/>
            <ac:spMk id="7" creationId="{A765B608-E012-4A62-9ADF-8EC087E32C05}"/>
          </ac:spMkLst>
        </pc:spChg>
        <pc:spChg chg="add mod">
          <ac:chgData name="Zhang Tanki" userId="aa69bde57f46ffcb" providerId="LiveId" clId="{B321677C-F3FF-46FB-BC5A-871908A621A0}" dt="2020-08-30T23:53:40.625" v="38818" actId="20577"/>
          <ac:spMkLst>
            <pc:docMk/>
            <pc:sldMk cId="1401466019" sldId="778"/>
            <ac:spMk id="8" creationId="{5369306F-10AC-4EB9-89DC-63F21BDEFA3A}"/>
          </ac:spMkLst>
        </pc:spChg>
        <pc:spChg chg="del mod">
          <ac:chgData name="Zhang Tanki" userId="aa69bde57f46ffcb" providerId="LiveId" clId="{B321677C-F3FF-46FB-BC5A-871908A621A0}" dt="2020-08-30T22:07:52.772" v="37967" actId="478"/>
          <ac:spMkLst>
            <pc:docMk/>
            <pc:sldMk cId="1401466019" sldId="778"/>
            <ac:spMk id="10" creationId="{8C50E006-DD49-4D00-965C-BFF6CCDE4E9F}"/>
          </ac:spMkLst>
        </pc:spChg>
        <pc:spChg chg="del">
          <ac:chgData name="Zhang Tanki" userId="aa69bde57f46ffcb" providerId="LiveId" clId="{B321677C-F3FF-46FB-BC5A-871908A621A0}" dt="2020-09-08T03:33:15.055" v="64956" actId="478"/>
          <ac:spMkLst>
            <pc:docMk/>
            <pc:sldMk cId="1401466019" sldId="778"/>
            <ac:spMk id="11" creationId="{080D280B-6AFB-444E-84D6-2E21F4677E96}"/>
          </ac:spMkLst>
        </pc:spChg>
        <pc:spChg chg="del mod">
          <ac:chgData name="Zhang Tanki" userId="aa69bde57f46ffcb" providerId="LiveId" clId="{B321677C-F3FF-46FB-BC5A-871908A621A0}" dt="2020-08-30T22:13:40.193" v="38025" actId="478"/>
          <ac:spMkLst>
            <pc:docMk/>
            <pc:sldMk cId="1401466019" sldId="778"/>
            <ac:spMk id="14" creationId="{A8DF9B04-BF49-4B1F-83A3-F4883CF53534}"/>
          </ac:spMkLst>
        </pc:spChg>
        <pc:spChg chg="del mod">
          <ac:chgData name="Zhang Tanki" userId="aa69bde57f46ffcb" providerId="LiveId" clId="{B321677C-F3FF-46FB-BC5A-871908A621A0}" dt="2020-08-30T22:05:07.322" v="37942" actId="478"/>
          <ac:spMkLst>
            <pc:docMk/>
            <pc:sldMk cId="1401466019" sldId="778"/>
            <ac:spMk id="15" creationId="{35BAB2B1-2F4A-4039-AFB3-6217523381C2}"/>
          </ac:spMkLst>
        </pc:spChg>
        <pc:spChg chg="add mod">
          <ac:chgData name="Zhang Tanki" userId="aa69bde57f46ffcb" providerId="LiveId" clId="{B321677C-F3FF-46FB-BC5A-871908A621A0}" dt="2020-08-30T22:07:57.339" v="37970" actId="571"/>
          <ac:spMkLst>
            <pc:docMk/>
            <pc:sldMk cId="1401466019" sldId="778"/>
            <ac:spMk id="16" creationId="{1E2B7D51-3485-426D-9D29-BCBDA97B0B5F}"/>
          </ac:spMkLst>
        </pc:spChg>
        <pc:spChg chg="add del mod">
          <ac:chgData name="Zhang Tanki" userId="aa69bde57f46ffcb" providerId="LiveId" clId="{B321677C-F3FF-46FB-BC5A-871908A621A0}" dt="2020-08-30T22:13:39.610" v="38024" actId="478"/>
          <ac:spMkLst>
            <pc:docMk/>
            <pc:sldMk cId="1401466019" sldId="778"/>
            <ac:spMk id="17" creationId="{D0CF7A35-11A0-4CF8-B3E9-FDDB19269102}"/>
          </ac:spMkLst>
        </pc:spChg>
        <pc:spChg chg="add mod">
          <ac:chgData name="Zhang Tanki" userId="aa69bde57f46ffcb" providerId="LiveId" clId="{B321677C-F3FF-46FB-BC5A-871908A621A0}" dt="2020-08-30T22:22:11.635" v="38218" actId="14100"/>
          <ac:spMkLst>
            <pc:docMk/>
            <pc:sldMk cId="1401466019" sldId="778"/>
            <ac:spMk id="32" creationId="{8798030F-752F-4305-BBF2-AC27C4FFF703}"/>
          </ac:spMkLst>
        </pc:spChg>
        <pc:cxnChg chg="add del mod">
          <ac:chgData name="Zhang Tanki" userId="aa69bde57f46ffcb" providerId="LiveId" clId="{B321677C-F3FF-46FB-BC5A-871908A621A0}" dt="2020-08-30T22:21:52.594" v="38213" actId="478"/>
          <ac:cxnSpMkLst>
            <pc:docMk/>
            <pc:sldMk cId="1401466019" sldId="778"/>
            <ac:cxnSpMk id="21" creationId="{9FF372CE-26B8-4B04-90F9-52240FF6355B}"/>
          </ac:cxnSpMkLst>
        </pc:cxnChg>
        <pc:cxnChg chg="add del mod">
          <ac:chgData name="Zhang Tanki" userId="aa69bde57f46ffcb" providerId="LiveId" clId="{B321677C-F3FF-46FB-BC5A-871908A621A0}" dt="2020-08-30T22:23:34.841" v="38235" actId="478"/>
          <ac:cxnSpMkLst>
            <pc:docMk/>
            <pc:sldMk cId="1401466019" sldId="778"/>
            <ac:cxnSpMk id="28" creationId="{09BC476F-02F9-4486-916A-2306AC6AFDB3}"/>
          </ac:cxnSpMkLst>
        </pc:cxnChg>
        <pc:cxnChg chg="add del mod">
          <ac:chgData name="Zhang Tanki" userId="aa69bde57f46ffcb" providerId="LiveId" clId="{B321677C-F3FF-46FB-BC5A-871908A621A0}" dt="2020-08-30T22:23:36.724" v="38236" actId="478"/>
          <ac:cxnSpMkLst>
            <pc:docMk/>
            <pc:sldMk cId="1401466019" sldId="778"/>
            <ac:cxnSpMk id="29" creationId="{B2803994-63E0-4ED2-96DD-C411A874AC2D}"/>
          </ac:cxnSpMkLst>
        </pc:cxnChg>
        <pc:cxnChg chg="add mod">
          <ac:chgData name="Zhang Tanki" userId="aa69bde57f46ffcb" providerId="LiveId" clId="{B321677C-F3FF-46FB-BC5A-871908A621A0}" dt="2020-08-30T22:25:19.547" v="38249" actId="14100"/>
          <ac:cxnSpMkLst>
            <pc:docMk/>
            <pc:sldMk cId="1401466019" sldId="778"/>
            <ac:cxnSpMk id="34" creationId="{2998D4F1-85E1-4227-BD46-5E799A1F3446}"/>
          </ac:cxnSpMkLst>
        </pc:cxnChg>
      </pc:sldChg>
      <pc:sldChg chg="delSp modSp add del mod modTransition modNotesTx">
        <pc:chgData name="Zhang Tanki" userId="aa69bde57f46ffcb" providerId="LiveId" clId="{B321677C-F3FF-46FB-BC5A-871908A621A0}" dt="2020-08-30T22:34:12.533" v="38405" actId="47"/>
        <pc:sldMkLst>
          <pc:docMk/>
          <pc:sldMk cId="928652600" sldId="779"/>
        </pc:sldMkLst>
        <pc:spChg chg="mod">
          <ac:chgData name="Zhang Tanki" userId="aa69bde57f46ffcb" providerId="LiveId" clId="{B321677C-F3FF-46FB-BC5A-871908A621A0}" dt="2020-08-10T19:03:15.310" v="11334" actId="20577"/>
          <ac:spMkLst>
            <pc:docMk/>
            <pc:sldMk cId="928652600" sldId="779"/>
            <ac:spMk id="3" creationId="{20AA6CDB-85FF-4FA9-B82F-45965A1BEFC3}"/>
          </ac:spMkLst>
        </pc:spChg>
        <pc:spChg chg="del">
          <ac:chgData name="Zhang Tanki" userId="aa69bde57f46ffcb" providerId="LiveId" clId="{B321677C-F3FF-46FB-BC5A-871908A621A0}" dt="2020-08-09T00:41:33.928" v="7750" actId="478"/>
          <ac:spMkLst>
            <pc:docMk/>
            <pc:sldMk cId="928652600" sldId="779"/>
            <ac:spMk id="4" creationId="{0CECFD55-C39C-4B2A-86BF-12E4E89DD5DD}"/>
          </ac:spMkLst>
        </pc:spChg>
        <pc:spChg chg="ord">
          <ac:chgData name="Zhang Tanki" userId="aa69bde57f46ffcb" providerId="LiveId" clId="{B321677C-F3FF-46FB-BC5A-871908A621A0}" dt="2020-08-10T19:03:20.654" v="11335" actId="166"/>
          <ac:spMkLst>
            <pc:docMk/>
            <pc:sldMk cId="928652600" sldId="779"/>
            <ac:spMk id="15" creationId="{35BAB2B1-2F4A-4039-AFB3-6217523381C2}"/>
          </ac:spMkLst>
        </pc:spChg>
      </pc:sldChg>
      <pc:sldChg chg="addSp delSp modSp add mod modTransition modClrScheme chgLayout modNotesTx">
        <pc:chgData name="Zhang Tanki" userId="aa69bde57f46ffcb" providerId="LiveId" clId="{B321677C-F3FF-46FB-BC5A-871908A621A0}" dt="2020-09-08T03:44:32.773" v="65035"/>
        <pc:sldMkLst>
          <pc:docMk/>
          <pc:sldMk cId="4252964115" sldId="780"/>
        </pc:sldMkLst>
        <pc:spChg chg="add del mod ord">
          <ac:chgData name="Zhang Tanki" userId="aa69bde57f46ffcb" providerId="LiveId" clId="{B321677C-F3FF-46FB-BC5A-871908A621A0}" dt="2020-08-09T00:48:46.024" v="7757" actId="478"/>
          <ac:spMkLst>
            <pc:docMk/>
            <pc:sldMk cId="4252964115" sldId="780"/>
            <ac:spMk id="2" creationId="{0E89EF33-D288-4AB0-87A2-6DA006AF3F1E}"/>
          </ac:spMkLst>
        </pc:spChg>
        <pc:spChg chg="add">
          <ac:chgData name="Zhang Tanki" userId="aa69bde57f46ffcb" providerId="LiveId" clId="{B321677C-F3FF-46FB-BC5A-871908A621A0}" dt="2020-09-08T03:35:10.284" v="65031" actId="22"/>
          <ac:spMkLst>
            <pc:docMk/>
            <pc:sldMk cId="4252964115" sldId="780"/>
            <ac:spMk id="2" creationId="{9802230C-4A40-4050-B07B-17810ED54507}"/>
          </ac:spMkLst>
        </pc:spChg>
        <pc:spChg chg="add mod ord">
          <ac:chgData name="Zhang Tanki" userId="aa69bde57f46ffcb" providerId="LiveId" clId="{B321677C-F3FF-46FB-BC5A-871908A621A0}" dt="2020-08-29T18:32:44.375" v="37890" actId="2711"/>
          <ac:spMkLst>
            <pc:docMk/>
            <pc:sldMk cId="4252964115" sldId="780"/>
            <ac:spMk id="3" creationId="{114516E3-AE48-4070-8C6F-297352975A43}"/>
          </ac:spMkLst>
        </pc:spChg>
        <pc:spChg chg="add mod ord">
          <ac:chgData name="Zhang Tanki" userId="aa69bde57f46ffcb" providerId="LiveId" clId="{B321677C-F3FF-46FB-BC5A-871908A621A0}" dt="2020-08-09T01:13:07.814" v="8960" actId="1076"/>
          <ac:spMkLst>
            <pc:docMk/>
            <pc:sldMk cId="4252964115" sldId="780"/>
            <ac:spMk id="4" creationId="{357F1C9E-E188-4573-AEAB-3D8DE9E059B6}"/>
          </ac:spMkLst>
        </pc:spChg>
        <pc:spChg chg="del">
          <ac:chgData name="Zhang Tanki" userId="aa69bde57f46ffcb" providerId="LiveId" clId="{B321677C-F3FF-46FB-BC5A-871908A621A0}" dt="2020-08-09T00:48:53.887" v="7760" actId="478"/>
          <ac:spMkLst>
            <pc:docMk/>
            <pc:sldMk cId="4252964115" sldId="780"/>
            <ac:spMk id="5" creationId="{3ADD1FA6-0D2A-4D5A-A40F-66F00172141C}"/>
          </ac:spMkLst>
        </pc:spChg>
        <pc:spChg chg="del">
          <ac:chgData name="Zhang Tanki" userId="aa69bde57f46ffcb" providerId="LiveId" clId="{B321677C-F3FF-46FB-BC5A-871908A621A0}" dt="2020-08-09T00:48:54.845" v="7761" actId="478"/>
          <ac:spMkLst>
            <pc:docMk/>
            <pc:sldMk cId="4252964115" sldId="780"/>
            <ac:spMk id="8" creationId="{6C6051BC-E402-41C4-B22C-063A60FB8697}"/>
          </ac:spMkLst>
        </pc:spChg>
        <pc:spChg chg="del">
          <ac:chgData name="Zhang Tanki" userId="aa69bde57f46ffcb" providerId="LiveId" clId="{B321677C-F3FF-46FB-BC5A-871908A621A0}" dt="2020-08-09T00:48:52.059" v="7759" actId="478"/>
          <ac:spMkLst>
            <pc:docMk/>
            <pc:sldMk cId="4252964115" sldId="780"/>
            <ac:spMk id="10" creationId="{8C50E006-DD49-4D00-965C-BFF6CCDE4E9F}"/>
          </ac:spMkLst>
        </pc:spChg>
        <pc:spChg chg="del">
          <ac:chgData name="Zhang Tanki" userId="aa69bde57f46ffcb" providerId="LiveId" clId="{B321677C-F3FF-46FB-BC5A-871908A621A0}" dt="2020-09-08T03:34:15.164" v="64992" actId="478"/>
          <ac:spMkLst>
            <pc:docMk/>
            <pc:sldMk cId="4252964115" sldId="780"/>
            <ac:spMk id="11" creationId="{080D280B-6AFB-444E-84D6-2E21F4677E96}"/>
          </ac:spMkLst>
        </pc:spChg>
        <pc:spChg chg="del">
          <ac:chgData name="Zhang Tanki" userId="aa69bde57f46ffcb" providerId="LiveId" clId="{B321677C-F3FF-46FB-BC5A-871908A621A0}" dt="2020-08-09T00:48:49.515" v="7758" actId="478"/>
          <ac:spMkLst>
            <pc:docMk/>
            <pc:sldMk cId="4252964115" sldId="780"/>
            <ac:spMk id="15" creationId="{35BAB2B1-2F4A-4039-AFB3-6217523381C2}"/>
          </ac:spMkLst>
        </pc:spChg>
      </pc:sldChg>
      <pc:sldChg chg="addSp delSp modSp new del mod ord modTransition modShow modNotesTx">
        <pc:chgData name="Zhang Tanki" userId="aa69bde57f46ffcb" providerId="LiveId" clId="{B321677C-F3FF-46FB-BC5A-871908A621A0}" dt="2020-09-07T03:00:58.490" v="41681" actId="47"/>
        <pc:sldMkLst>
          <pc:docMk/>
          <pc:sldMk cId="2037950867" sldId="781"/>
        </pc:sldMkLst>
        <pc:spChg chg="mod">
          <ac:chgData name="Zhang Tanki" userId="aa69bde57f46ffcb" providerId="LiveId" clId="{B321677C-F3FF-46FB-BC5A-871908A621A0}" dt="2020-08-09T01:13:48.896" v="8982" actId="20577"/>
          <ac:spMkLst>
            <pc:docMk/>
            <pc:sldMk cId="2037950867" sldId="781"/>
            <ac:spMk id="2" creationId="{6C766C49-6035-4289-8C31-22D599DE6A75}"/>
          </ac:spMkLst>
        </pc:spChg>
        <pc:spChg chg="del mod">
          <ac:chgData name="Zhang Tanki" userId="aa69bde57f46ffcb" providerId="LiveId" clId="{B321677C-F3FF-46FB-BC5A-871908A621A0}" dt="2020-08-09T01:17:52.034" v="9074" actId="478"/>
          <ac:spMkLst>
            <pc:docMk/>
            <pc:sldMk cId="2037950867" sldId="781"/>
            <ac:spMk id="3" creationId="{BACC5917-6284-4DD2-8A10-2507887205DE}"/>
          </ac:spMkLst>
        </pc:spChg>
        <pc:spChg chg="mod">
          <ac:chgData name="Zhang Tanki" userId="aa69bde57f46ffcb" providerId="LiveId" clId="{B321677C-F3FF-46FB-BC5A-871908A621A0}" dt="2020-08-09T01:13:58.443" v="8999"/>
          <ac:spMkLst>
            <pc:docMk/>
            <pc:sldMk cId="2037950867" sldId="781"/>
            <ac:spMk id="4" creationId="{A54B5869-8250-4FE9-B10A-A4AB7AF9DC11}"/>
          </ac:spMkLst>
        </pc:spChg>
        <pc:spChg chg="add mod">
          <ac:chgData name="Zhang Tanki" userId="aa69bde57f46ffcb" providerId="LiveId" clId="{B321677C-F3FF-46FB-BC5A-871908A621A0}" dt="2020-08-09T01:38:21.394" v="9392" actId="1076"/>
          <ac:spMkLst>
            <pc:docMk/>
            <pc:sldMk cId="2037950867" sldId="781"/>
            <ac:spMk id="5" creationId="{6C23FBEB-60EB-42F2-B930-758472103D70}"/>
          </ac:spMkLst>
        </pc:spChg>
        <pc:spChg chg="add del mod">
          <ac:chgData name="Zhang Tanki" userId="aa69bde57f46ffcb" providerId="LiveId" clId="{B321677C-F3FF-46FB-BC5A-871908A621A0}" dt="2020-08-09T01:17:54.493" v="9075" actId="478"/>
          <ac:spMkLst>
            <pc:docMk/>
            <pc:sldMk cId="2037950867" sldId="781"/>
            <ac:spMk id="7" creationId="{4E4AEC7E-506C-4E9C-BE7D-8659BB03327C}"/>
          </ac:spMkLst>
        </pc:spChg>
        <pc:spChg chg="add del mod">
          <ac:chgData name="Zhang Tanki" userId="aa69bde57f46ffcb" providerId="LiveId" clId="{B321677C-F3FF-46FB-BC5A-871908A621A0}" dt="2020-08-09T01:25:45.924" v="9211" actId="478"/>
          <ac:spMkLst>
            <pc:docMk/>
            <pc:sldMk cId="2037950867" sldId="781"/>
            <ac:spMk id="9" creationId="{87766F1D-96D9-4BCA-97D5-F43C35B225DD}"/>
          </ac:spMkLst>
        </pc:spChg>
        <pc:spChg chg="add del mod">
          <ac:chgData name="Zhang Tanki" userId="aa69bde57f46ffcb" providerId="LiveId" clId="{B321677C-F3FF-46FB-BC5A-871908A621A0}" dt="2020-08-09T01:31:16.958" v="9289" actId="478"/>
          <ac:spMkLst>
            <pc:docMk/>
            <pc:sldMk cId="2037950867" sldId="781"/>
            <ac:spMk id="11" creationId="{0714968F-E5F4-4093-8CA5-3208E77F85C2}"/>
          </ac:spMkLst>
        </pc:spChg>
        <pc:spChg chg="add del mod">
          <ac:chgData name="Zhang Tanki" userId="aa69bde57f46ffcb" providerId="LiveId" clId="{B321677C-F3FF-46FB-BC5A-871908A621A0}" dt="2020-08-09T01:22:09.599" v="9155" actId="478"/>
          <ac:spMkLst>
            <pc:docMk/>
            <pc:sldMk cId="2037950867" sldId="781"/>
            <ac:spMk id="12" creationId="{586428F9-A78F-489A-B5D9-23E0A6EAB181}"/>
          </ac:spMkLst>
        </pc:spChg>
        <pc:spChg chg="add mod">
          <ac:chgData name="Zhang Tanki" userId="aa69bde57f46ffcb" providerId="LiveId" clId="{B321677C-F3FF-46FB-BC5A-871908A621A0}" dt="2020-08-09T02:06:30.332" v="10642" actId="693"/>
          <ac:spMkLst>
            <pc:docMk/>
            <pc:sldMk cId="2037950867" sldId="781"/>
            <ac:spMk id="13" creationId="{FD680F91-4A1B-4541-B9E6-496A5703F68C}"/>
          </ac:spMkLst>
        </pc:spChg>
        <pc:spChg chg="add del">
          <ac:chgData name="Zhang Tanki" userId="aa69bde57f46ffcb" providerId="LiveId" clId="{B321677C-F3FF-46FB-BC5A-871908A621A0}" dt="2020-08-11T01:48:04.706" v="13214" actId="22"/>
          <ac:spMkLst>
            <pc:docMk/>
            <pc:sldMk cId="2037950867" sldId="781"/>
            <ac:spMk id="17" creationId="{BC7ACDD7-0E86-45BF-ABF8-DF2673628DB3}"/>
          </ac:spMkLst>
        </pc:spChg>
        <pc:spChg chg="del mod topLvl">
          <ac:chgData name="Zhang Tanki" userId="aa69bde57f46ffcb" providerId="LiveId" clId="{B321677C-F3FF-46FB-BC5A-871908A621A0}" dt="2020-08-09T01:24:51.653" v="9185" actId="478"/>
          <ac:spMkLst>
            <pc:docMk/>
            <pc:sldMk cId="2037950867" sldId="781"/>
            <ac:spMk id="18" creationId="{DFC99806-19B2-4E32-A6BD-BE014E847983}"/>
          </ac:spMkLst>
        </pc:spChg>
        <pc:spChg chg="mod topLvl">
          <ac:chgData name="Zhang Tanki" userId="aa69bde57f46ffcb" providerId="LiveId" clId="{B321677C-F3FF-46FB-BC5A-871908A621A0}" dt="2020-08-10T19:17:30.986" v="11360" actId="20577"/>
          <ac:spMkLst>
            <pc:docMk/>
            <pc:sldMk cId="2037950867" sldId="781"/>
            <ac:spMk id="19" creationId="{B398674A-BC3B-43CC-B2B4-A251D949AA78}"/>
          </ac:spMkLst>
        </pc:spChg>
        <pc:spChg chg="add mod">
          <ac:chgData name="Zhang Tanki" userId="aa69bde57f46ffcb" providerId="LiveId" clId="{B321677C-F3FF-46FB-BC5A-871908A621A0}" dt="2020-08-09T01:26:47.538" v="9248" actId="164"/>
          <ac:spMkLst>
            <pc:docMk/>
            <pc:sldMk cId="2037950867" sldId="781"/>
            <ac:spMk id="21" creationId="{B8B7EF46-E98D-4D3B-B837-D4E0139C0FAD}"/>
          </ac:spMkLst>
        </pc:spChg>
        <pc:spChg chg="add del mod">
          <ac:chgData name="Zhang Tanki" userId="aa69bde57f46ffcb" providerId="LiveId" clId="{B321677C-F3FF-46FB-BC5A-871908A621A0}" dt="2020-08-09T01:31:07.119" v="9284" actId="22"/>
          <ac:spMkLst>
            <pc:docMk/>
            <pc:sldMk cId="2037950867" sldId="781"/>
            <ac:spMk id="26" creationId="{1419D56D-02DE-4B26-801E-2B537CE589A6}"/>
          </ac:spMkLst>
        </pc:spChg>
        <pc:spChg chg="add mod">
          <ac:chgData name="Zhang Tanki" userId="aa69bde57f46ffcb" providerId="LiveId" clId="{B321677C-F3FF-46FB-BC5A-871908A621A0}" dt="2020-08-09T02:06:21.166" v="10640" actId="1037"/>
          <ac:spMkLst>
            <pc:docMk/>
            <pc:sldMk cId="2037950867" sldId="781"/>
            <ac:spMk id="28" creationId="{7F9D551C-9B19-4BF2-89A9-3D55685F81C0}"/>
          </ac:spMkLst>
        </pc:spChg>
        <pc:spChg chg="add del mod">
          <ac:chgData name="Zhang Tanki" userId="aa69bde57f46ffcb" providerId="LiveId" clId="{B321677C-F3FF-46FB-BC5A-871908A621A0}" dt="2020-08-09T01:45:44.023" v="9897" actId="21"/>
          <ac:spMkLst>
            <pc:docMk/>
            <pc:sldMk cId="2037950867" sldId="781"/>
            <ac:spMk id="31" creationId="{57D6D258-4CFB-40B8-BBA7-24B05971E128}"/>
          </ac:spMkLst>
        </pc:spChg>
        <pc:spChg chg="add mod">
          <ac:chgData name="Zhang Tanki" userId="aa69bde57f46ffcb" providerId="LiveId" clId="{B321677C-F3FF-46FB-BC5A-871908A621A0}" dt="2020-08-09T01:46:07.695" v="9902" actId="164"/>
          <ac:spMkLst>
            <pc:docMk/>
            <pc:sldMk cId="2037950867" sldId="781"/>
            <ac:spMk id="33" creationId="{AEFB07A3-9D20-40A8-9E1A-BF881EC89ECB}"/>
          </ac:spMkLst>
        </pc:spChg>
        <pc:spChg chg="mod">
          <ac:chgData name="Zhang Tanki" userId="aa69bde57f46ffcb" providerId="LiveId" clId="{B321677C-F3FF-46FB-BC5A-871908A621A0}" dt="2020-08-09T01:44:51.591" v="9875"/>
          <ac:spMkLst>
            <pc:docMk/>
            <pc:sldMk cId="2037950867" sldId="781"/>
            <ac:spMk id="44" creationId="{CB0CCE4A-BD13-4894-9B39-B70409732187}"/>
          </ac:spMkLst>
        </pc:spChg>
        <pc:spChg chg="mod">
          <ac:chgData name="Zhang Tanki" userId="aa69bde57f46ffcb" providerId="LiveId" clId="{B321677C-F3FF-46FB-BC5A-871908A621A0}" dt="2020-08-09T01:44:51.591" v="9875"/>
          <ac:spMkLst>
            <pc:docMk/>
            <pc:sldMk cId="2037950867" sldId="781"/>
            <ac:spMk id="45" creationId="{523439E0-D0F0-44F5-A714-D93D5FBCD784}"/>
          </ac:spMkLst>
        </pc:spChg>
        <pc:spChg chg="mod">
          <ac:chgData name="Zhang Tanki" userId="aa69bde57f46ffcb" providerId="LiveId" clId="{B321677C-F3FF-46FB-BC5A-871908A621A0}" dt="2020-08-09T01:44:51.591" v="9875"/>
          <ac:spMkLst>
            <pc:docMk/>
            <pc:sldMk cId="2037950867" sldId="781"/>
            <ac:spMk id="47" creationId="{E5190167-5CE9-4A38-9104-33A07817A52E}"/>
          </ac:spMkLst>
        </pc:spChg>
        <pc:spChg chg="mod">
          <ac:chgData name="Zhang Tanki" userId="aa69bde57f46ffcb" providerId="LiveId" clId="{B321677C-F3FF-46FB-BC5A-871908A621A0}" dt="2020-08-09T01:44:51.591" v="9875"/>
          <ac:spMkLst>
            <pc:docMk/>
            <pc:sldMk cId="2037950867" sldId="781"/>
            <ac:spMk id="48" creationId="{55B520E8-05DF-451F-BD1A-79DE37FC2A8F}"/>
          </ac:spMkLst>
        </pc:spChg>
        <pc:spChg chg="add del mod">
          <ac:chgData name="Zhang Tanki" userId="aa69bde57f46ffcb" providerId="LiveId" clId="{B321677C-F3FF-46FB-BC5A-871908A621A0}" dt="2020-08-09T01:44:52.347" v="9876"/>
          <ac:spMkLst>
            <pc:docMk/>
            <pc:sldMk cId="2037950867" sldId="781"/>
            <ac:spMk id="50" creationId="{A35AEF24-8163-4B9D-99F8-8E5B71569757}"/>
          </ac:spMkLst>
        </pc:spChg>
        <pc:spChg chg="add del mod">
          <ac:chgData name="Zhang Tanki" userId="aa69bde57f46ffcb" providerId="LiveId" clId="{B321677C-F3FF-46FB-BC5A-871908A621A0}" dt="2020-08-09T01:44:52.347" v="9876"/>
          <ac:spMkLst>
            <pc:docMk/>
            <pc:sldMk cId="2037950867" sldId="781"/>
            <ac:spMk id="52" creationId="{1060EC14-D3BE-4BC4-8346-38D19666EDF4}"/>
          </ac:spMkLst>
        </pc:spChg>
        <pc:spChg chg="add del mod">
          <ac:chgData name="Zhang Tanki" userId="aa69bde57f46ffcb" providerId="LiveId" clId="{B321677C-F3FF-46FB-BC5A-871908A621A0}" dt="2020-08-09T01:44:52.347" v="9876"/>
          <ac:spMkLst>
            <pc:docMk/>
            <pc:sldMk cId="2037950867" sldId="781"/>
            <ac:spMk id="53" creationId="{42D15988-EDF3-4907-A918-E9ECC6A28949}"/>
          </ac:spMkLst>
        </pc:spChg>
        <pc:spChg chg="add del mod">
          <ac:chgData name="Zhang Tanki" userId="aa69bde57f46ffcb" providerId="LiveId" clId="{B321677C-F3FF-46FB-BC5A-871908A621A0}" dt="2020-08-09T01:45:28.377" v="9896" actId="478"/>
          <ac:spMkLst>
            <pc:docMk/>
            <pc:sldMk cId="2037950867" sldId="781"/>
            <ac:spMk id="56" creationId="{E0183406-2961-405F-AA2C-E2B3C21DFA4C}"/>
          </ac:spMkLst>
        </pc:spChg>
        <pc:spChg chg="add del">
          <ac:chgData name="Zhang Tanki" userId="aa69bde57f46ffcb" providerId="LiveId" clId="{B321677C-F3FF-46FB-BC5A-871908A621A0}" dt="2020-08-09T01:46:00.365" v="9901" actId="478"/>
          <ac:spMkLst>
            <pc:docMk/>
            <pc:sldMk cId="2037950867" sldId="781"/>
            <ac:spMk id="58" creationId="{0D623181-1D63-48D9-9B60-70F1CDDBA384}"/>
          </ac:spMkLst>
        </pc:spChg>
        <pc:spChg chg="add del mod">
          <ac:chgData name="Zhang Tanki" userId="aa69bde57f46ffcb" providerId="LiveId" clId="{B321677C-F3FF-46FB-BC5A-871908A621A0}" dt="2020-08-09T01:46:23.572" v="9908" actId="478"/>
          <ac:spMkLst>
            <pc:docMk/>
            <pc:sldMk cId="2037950867" sldId="781"/>
            <ac:spMk id="61" creationId="{7EE228B2-A4A1-4D52-A348-27E413B18444}"/>
          </ac:spMkLst>
        </pc:spChg>
        <pc:spChg chg="add del mod">
          <ac:chgData name="Zhang Tanki" userId="aa69bde57f46ffcb" providerId="LiveId" clId="{B321677C-F3FF-46FB-BC5A-871908A621A0}" dt="2020-08-09T02:06:18.917" v="10639" actId="22"/>
          <ac:spMkLst>
            <pc:docMk/>
            <pc:sldMk cId="2037950867" sldId="781"/>
            <ac:spMk id="64" creationId="{735517D9-7691-4304-A38D-958AE7C427F0}"/>
          </ac:spMkLst>
        </pc:spChg>
        <pc:grpChg chg="add mod">
          <ac:chgData name="Zhang Tanki" userId="aa69bde57f46ffcb" providerId="LiveId" clId="{B321677C-F3FF-46FB-BC5A-871908A621A0}" dt="2020-08-09T01:46:07.695" v="9902" actId="164"/>
          <ac:grpSpMkLst>
            <pc:docMk/>
            <pc:sldMk cId="2037950867" sldId="781"/>
            <ac:grpSpMk id="14" creationId="{CF3CE47A-362E-4FFB-8BEF-CBE7C0E36A19}"/>
          </ac:grpSpMkLst>
        </pc:grpChg>
        <pc:grpChg chg="add del mod">
          <ac:chgData name="Zhang Tanki" userId="aa69bde57f46ffcb" providerId="LiveId" clId="{B321677C-F3FF-46FB-BC5A-871908A621A0}" dt="2020-08-09T01:24:51.653" v="9185" actId="478"/>
          <ac:grpSpMkLst>
            <pc:docMk/>
            <pc:sldMk cId="2037950867" sldId="781"/>
            <ac:grpSpMk id="17" creationId="{8E82F616-3CE7-49B5-8846-DAC1830C5471}"/>
          </ac:grpSpMkLst>
        </pc:grpChg>
        <pc:grpChg chg="add mod">
          <ac:chgData name="Zhang Tanki" userId="aa69bde57f46ffcb" providerId="LiveId" clId="{B321677C-F3FF-46FB-BC5A-871908A621A0}" dt="2020-08-09T01:46:07.695" v="9902" actId="164"/>
          <ac:grpSpMkLst>
            <pc:docMk/>
            <pc:sldMk cId="2037950867" sldId="781"/>
            <ac:grpSpMk id="22" creationId="{D0E3292F-A56D-4061-8BA5-54E391AAD9A4}"/>
          </ac:grpSpMkLst>
        </pc:grpChg>
        <pc:grpChg chg="add del mod">
          <ac:chgData name="Zhang Tanki" userId="aa69bde57f46ffcb" providerId="LiveId" clId="{B321677C-F3FF-46FB-BC5A-871908A621A0}" dt="2020-08-09T01:44:52.347" v="9876"/>
          <ac:grpSpMkLst>
            <pc:docMk/>
            <pc:sldMk cId="2037950867" sldId="781"/>
            <ac:grpSpMk id="43" creationId="{289C859E-A67B-4366-9837-82A27CCF0F03}"/>
          </ac:grpSpMkLst>
        </pc:grpChg>
        <pc:grpChg chg="add del mod">
          <ac:chgData name="Zhang Tanki" userId="aa69bde57f46ffcb" providerId="LiveId" clId="{B321677C-F3FF-46FB-BC5A-871908A621A0}" dt="2020-08-09T01:44:52.347" v="9876"/>
          <ac:grpSpMkLst>
            <pc:docMk/>
            <pc:sldMk cId="2037950867" sldId="781"/>
            <ac:grpSpMk id="46" creationId="{9685E0CF-258F-4685-A5D3-418C8DA0AB1F}"/>
          </ac:grpSpMkLst>
        </pc:grpChg>
        <pc:grpChg chg="add del mod">
          <ac:chgData name="Zhang Tanki" userId="aa69bde57f46ffcb" providerId="LiveId" clId="{B321677C-F3FF-46FB-BC5A-871908A621A0}" dt="2020-08-09T02:07:29.814" v="10725" actId="21"/>
          <ac:grpSpMkLst>
            <pc:docMk/>
            <pc:sldMk cId="2037950867" sldId="781"/>
            <ac:grpSpMk id="59" creationId="{F93A50E0-C770-4469-8431-1E37B6EE293E}"/>
          </ac:grpSpMkLst>
        </pc:grpChg>
        <pc:cxnChg chg="add del mod">
          <ac:chgData name="Zhang Tanki" userId="aa69bde57f46ffcb" providerId="LiveId" clId="{B321677C-F3FF-46FB-BC5A-871908A621A0}" dt="2020-08-09T01:24:45.464" v="9182" actId="11529"/>
          <ac:cxnSpMkLst>
            <pc:docMk/>
            <pc:sldMk cId="2037950867" sldId="781"/>
            <ac:cxnSpMk id="16" creationId="{9A7C4142-9CFC-4ECF-9A30-DBDEA716C76A}"/>
          </ac:cxnSpMkLst>
        </pc:cxnChg>
        <pc:cxnChg chg="add mod">
          <ac:chgData name="Zhang Tanki" userId="aa69bde57f46ffcb" providerId="LiveId" clId="{B321677C-F3FF-46FB-BC5A-871908A621A0}" dt="2020-08-09T02:07:29.814" v="10725" actId="21"/>
          <ac:cxnSpMkLst>
            <pc:docMk/>
            <pc:sldMk cId="2037950867" sldId="781"/>
            <ac:cxnSpMk id="24" creationId="{A28D38BE-E7E1-4647-B067-CE10C4BEC89C}"/>
          </ac:cxnSpMkLst>
        </pc:cxnChg>
        <pc:cxnChg chg="add mod">
          <ac:chgData name="Zhang Tanki" userId="aa69bde57f46ffcb" providerId="LiveId" clId="{B321677C-F3FF-46FB-BC5A-871908A621A0}" dt="2020-08-09T02:07:29.814" v="10725" actId="21"/>
          <ac:cxnSpMkLst>
            <pc:docMk/>
            <pc:sldMk cId="2037950867" sldId="781"/>
            <ac:cxnSpMk id="30" creationId="{6110DDD9-AACE-4B00-B194-05EC65A382DF}"/>
          </ac:cxnSpMkLst>
        </pc:cxnChg>
        <pc:cxnChg chg="add del mod">
          <ac:chgData name="Zhang Tanki" userId="aa69bde57f46ffcb" providerId="LiveId" clId="{B321677C-F3FF-46FB-BC5A-871908A621A0}" dt="2020-08-09T01:37:39.944" v="9373" actId="11529"/>
          <ac:cxnSpMkLst>
            <pc:docMk/>
            <pc:sldMk cId="2037950867" sldId="781"/>
            <ac:cxnSpMk id="37" creationId="{3F4C9D6E-FDAF-43F7-8FD4-7F303297E2DA}"/>
          </ac:cxnSpMkLst>
        </pc:cxnChg>
        <pc:cxnChg chg="add mod">
          <ac:chgData name="Zhang Tanki" userId="aa69bde57f46ffcb" providerId="LiveId" clId="{B321677C-F3FF-46FB-BC5A-871908A621A0}" dt="2020-08-09T02:07:29.814" v="10725" actId="21"/>
          <ac:cxnSpMkLst>
            <pc:docMk/>
            <pc:sldMk cId="2037950867" sldId="781"/>
            <ac:cxnSpMk id="39" creationId="{39B508AA-1178-4CD6-AF82-02FDDAAFE32A}"/>
          </ac:cxnSpMkLst>
        </pc:cxnChg>
        <pc:cxnChg chg="add del mod">
          <ac:chgData name="Zhang Tanki" userId="aa69bde57f46ffcb" providerId="LiveId" clId="{B321677C-F3FF-46FB-BC5A-871908A621A0}" dt="2020-08-09T01:44:52.347" v="9876"/>
          <ac:cxnSpMkLst>
            <pc:docMk/>
            <pc:sldMk cId="2037950867" sldId="781"/>
            <ac:cxnSpMk id="49" creationId="{E2B0AC37-DD8A-4D93-B69F-B267C0A8E039}"/>
          </ac:cxnSpMkLst>
        </pc:cxnChg>
        <pc:cxnChg chg="add del mod">
          <ac:chgData name="Zhang Tanki" userId="aa69bde57f46ffcb" providerId="LiveId" clId="{B321677C-F3FF-46FB-BC5A-871908A621A0}" dt="2020-08-09T01:44:52.347" v="9876"/>
          <ac:cxnSpMkLst>
            <pc:docMk/>
            <pc:sldMk cId="2037950867" sldId="781"/>
            <ac:cxnSpMk id="51" creationId="{6780C9C6-A75B-4616-8AF2-57DAD6155C43}"/>
          </ac:cxnSpMkLst>
        </pc:cxnChg>
        <pc:cxnChg chg="add del mod">
          <ac:chgData name="Zhang Tanki" userId="aa69bde57f46ffcb" providerId="LiveId" clId="{B321677C-F3FF-46FB-BC5A-871908A621A0}" dt="2020-08-09T01:44:52.347" v="9876"/>
          <ac:cxnSpMkLst>
            <pc:docMk/>
            <pc:sldMk cId="2037950867" sldId="781"/>
            <ac:cxnSpMk id="54" creationId="{A899A03D-0E20-4D51-823E-826C9D7741F3}"/>
          </ac:cxnSpMkLst>
        </pc:cxnChg>
      </pc:sldChg>
      <pc:sldChg chg="addSp delSp modSp add del mod ord modTransition modShow modNotesTx">
        <pc:chgData name="Zhang Tanki" userId="aa69bde57f46ffcb" providerId="LiveId" clId="{B321677C-F3FF-46FB-BC5A-871908A621A0}" dt="2020-09-07T03:00:58.490" v="41681" actId="47"/>
        <pc:sldMkLst>
          <pc:docMk/>
          <pc:sldMk cId="214318243" sldId="782"/>
        </pc:sldMkLst>
        <pc:spChg chg="add mod">
          <ac:chgData name="Zhang Tanki" userId="aa69bde57f46ffcb" providerId="LiveId" clId="{B321677C-F3FF-46FB-BC5A-871908A621A0}" dt="2020-08-29T18:33:29.109" v="37896" actId="2711"/>
          <ac:spMkLst>
            <pc:docMk/>
            <pc:sldMk cId="214318243" sldId="782"/>
            <ac:spMk id="3" creationId="{B408E494-7F21-4D3C-8E81-EEC77424AE2F}"/>
          </ac:spMkLst>
        </pc:spChg>
        <pc:spChg chg="add mod">
          <ac:chgData name="Zhang Tanki" userId="aa69bde57f46ffcb" providerId="LiveId" clId="{B321677C-F3FF-46FB-BC5A-871908A621A0}" dt="2020-08-29T18:33:39.534" v="37897" actId="2711"/>
          <ac:spMkLst>
            <pc:docMk/>
            <pc:sldMk cId="214318243" sldId="782"/>
            <ac:spMk id="6" creationId="{2D6B5C1E-FE74-40A4-A748-07F80EFEF709}"/>
          </ac:spMkLst>
        </pc:spChg>
        <pc:spChg chg="mod">
          <ac:chgData name="Zhang Tanki" userId="aa69bde57f46ffcb" providerId="LiveId" clId="{B321677C-F3FF-46FB-BC5A-871908A621A0}" dt="2020-08-09T02:07:33.894" v="10727"/>
          <ac:spMkLst>
            <pc:docMk/>
            <pc:sldMk cId="214318243" sldId="782"/>
            <ac:spMk id="29" creationId="{B56B9819-F912-42C4-8848-42111E532CDB}"/>
          </ac:spMkLst>
        </pc:spChg>
        <pc:spChg chg="mod">
          <ac:chgData name="Zhang Tanki" userId="aa69bde57f46ffcb" providerId="LiveId" clId="{B321677C-F3FF-46FB-BC5A-871908A621A0}" dt="2020-08-09T02:07:33.894" v="10727"/>
          <ac:spMkLst>
            <pc:docMk/>
            <pc:sldMk cId="214318243" sldId="782"/>
            <ac:spMk id="32" creationId="{87CCD834-DC44-4785-975A-D61F251FAA87}"/>
          </ac:spMkLst>
        </pc:spChg>
        <pc:spChg chg="mod">
          <ac:chgData name="Zhang Tanki" userId="aa69bde57f46ffcb" providerId="LiveId" clId="{B321677C-F3FF-46FB-BC5A-871908A621A0}" dt="2020-08-10T19:18:01.339" v="11365" actId="20577"/>
          <ac:spMkLst>
            <pc:docMk/>
            <pc:sldMk cId="214318243" sldId="782"/>
            <ac:spMk id="35" creationId="{9D51319C-7D61-4DEB-BA46-6CF47D377377}"/>
          </ac:spMkLst>
        </pc:spChg>
        <pc:spChg chg="mod">
          <ac:chgData name="Zhang Tanki" userId="aa69bde57f46ffcb" providerId="LiveId" clId="{B321677C-F3FF-46FB-BC5A-871908A621A0}" dt="2020-08-09T02:07:33.894" v="10727"/>
          <ac:spMkLst>
            <pc:docMk/>
            <pc:sldMk cId="214318243" sldId="782"/>
            <ac:spMk id="36" creationId="{80630A49-0703-49E4-BE76-BCC3CA527829}"/>
          </ac:spMkLst>
        </pc:spChg>
        <pc:spChg chg="mod">
          <ac:chgData name="Zhang Tanki" userId="aa69bde57f46ffcb" providerId="LiveId" clId="{B321677C-F3FF-46FB-BC5A-871908A621A0}" dt="2020-08-09T02:07:33.894" v="10727"/>
          <ac:spMkLst>
            <pc:docMk/>
            <pc:sldMk cId="214318243" sldId="782"/>
            <ac:spMk id="37" creationId="{7444CE04-223B-4273-BE8E-C1592DA0027B}"/>
          </ac:spMkLst>
        </pc:spChg>
        <pc:spChg chg="mod">
          <ac:chgData name="Zhang Tanki" userId="aa69bde57f46ffcb" providerId="LiveId" clId="{B321677C-F3FF-46FB-BC5A-871908A621A0}" dt="2020-08-09T02:07:33.894" v="10727"/>
          <ac:spMkLst>
            <pc:docMk/>
            <pc:sldMk cId="214318243" sldId="782"/>
            <ac:spMk id="38" creationId="{1C4FAAF0-D9FE-454F-9D8A-160E9C84E907}"/>
          </ac:spMkLst>
        </pc:spChg>
        <pc:spChg chg="mod">
          <ac:chgData name="Zhang Tanki" userId="aa69bde57f46ffcb" providerId="LiveId" clId="{B321677C-F3FF-46FB-BC5A-871908A621A0}" dt="2020-08-29T18:33:14.091" v="37895" actId="2711"/>
          <ac:spMkLst>
            <pc:docMk/>
            <pc:sldMk cId="214318243" sldId="782"/>
            <ac:spMk id="61" creationId="{7EE228B2-A4A1-4D52-A348-27E413B18444}"/>
          </ac:spMkLst>
        </pc:spChg>
        <pc:grpChg chg="add mod">
          <ac:chgData name="Zhang Tanki" userId="aa69bde57f46ffcb" providerId="LiveId" clId="{B321677C-F3FF-46FB-BC5A-871908A621A0}" dt="2020-08-09T02:07:38.034" v="10728" actId="1076"/>
          <ac:grpSpMkLst>
            <pc:docMk/>
            <pc:sldMk cId="214318243" sldId="782"/>
            <ac:grpSpMk id="23" creationId="{1862DBFB-2625-4F05-979A-0D433528B1C7}"/>
          </ac:grpSpMkLst>
        </pc:grpChg>
        <pc:grpChg chg="mod">
          <ac:chgData name="Zhang Tanki" userId="aa69bde57f46ffcb" providerId="LiveId" clId="{B321677C-F3FF-46FB-BC5A-871908A621A0}" dt="2020-08-09T02:07:33.894" v="10727"/>
          <ac:grpSpMkLst>
            <pc:docMk/>
            <pc:sldMk cId="214318243" sldId="782"/>
            <ac:grpSpMk id="25" creationId="{79EB67FF-07B2-405A-8BC0-5E37F3C7391B}"/>
          </ac:grpSpMkLst>
        </pc:grpChg>
        <pc:grpChg chg="mod">
          <ac:chgData name="Zhang Tanki" userId="aa69bde57f46ffcb" providerId="LiveId" clId="{B321677C-F3FF-46FB-BC5A-871908A621A0}" dt="2020-08-09T02:07:33.894" v="10727"/>
          <ac:grpSpMkLst>
            <pc:docMk/>
            <pc:sldMk cId="214318243" sldId="782"/>
            <ac:grpSpMk id="26" creationId="{758860C1-6BBB-4461-A5A8-68E3EC208364}"/>
          </ac:grpSpMkLst>
        </pc:grpChg>
        <pc:grpChg chg="add del mod">
          <ac:chgData name="Zhang Tanki" userId="aa69bde57f46ffcb" providerId="LiveId" clId="{B321677C-F3FF-46FB-BC5A-871908A621A0}" dt="2020-08-09T02:07:32.966" v="10726" actId="478"/>
          <ac:grpSpMkLst>
            <pc:docMk/>
            <pc:sldMk cId="214318243" sldId="782"/>
            <ac:grpSpMk id="59" creationId="{F93A50E0-C770-4469-8431-1E37B6EE293E}"/>
          </ac:grpSpMkLst>
        </pc:grpChg>
        <pc:cxnChg chg="mod">
          <ac:chgData name="Zhang Tanki" userId="aa69bde57f46ffcb" providerId="LiveId" clId="{B321677C-F3FF-46FB-BC5A-871908A621A0}" dt="2020-08-09T02:07:32.966" v="10726" actId="478"/>
          <ac:cxnSpMkLst>
            <pc:docMk/>
            <pc:sldMk cId="214318243" sldId="782"/>
            <ac:cxnSpMk id="24" creationId="{A28D38BE-E7E1-4647-B067-CE10C4BEC89C}"/>
          </ac:cxnSpMkLst>
        </pc:cxnChg>
        <pc:cxnChg chg="mod">
          <ac:chgData name="Zhang Tanki" userId="aa69bde57f46ffcb" providerId="LiveId" clId="{B321677C-F3FF-46FB-BC5A-871908A621A0}" dt="2020-08-09T02:07:33.894" v="10727"/>
          <ac:cxnSpMkLst>
            <pc:docMk/>
            <pc:sldMk cId="214318243" sldId="782"/>
            <ac:cxnSpMk id="27" creationId="{341FE22F-C07D-4EEF-A7F2-2527E1A8C1A1}"/>
          </ac:cxnSpMkLst>
        </pc:cxnChg>
        <pc:cxnChg chg="mod">
          <ac:chgData name="Zhang Tanki" userId="aa69bde57f46ffcb" providerId="LiveId" clId="{B321677C-F3FF-46FB-BC5A-871908A621A0}" dt="2020-08-09T02:07:32.966" v="10726" actId="478"/>
          <ac:cxnSpMkLst>
            <pc:docMk/>
            <pc:sldMk cId="214318243" sldId="782"/>
            <ac:cxnSpMk id="30" creationId="{6110DDD9-AACE-4B00-B194-05EC65A382DF}"/>
          </ac:cxnSpMkLst>
        </pc:cxnChg>
        <pc:cxnChg chg="mod">
          <ac:chgData name="Zhang Tanki" userId="aa69bde57f46ffcb" providerId="LiveId" clId="{B321677C-F3FF-46FB-BC5A-871908A621A0}" dt="2020-08-09T02:07:33.894" v="10727"/>
          <ac:cxnSpMkLst>
            <pc:docMk/>
            <pc:sldMk cId="214318243" sldId="782"/>
            <ac:cxnSpMk id="31" creationId="{71C887DF-94DF-4C39-A09E-10C69277DA24}"/>
          </ac:cxnSpMkLst>
        </pc:cxnChg>
        <pc:cxnChg chg="mod">
          <ac:chgData name="Zhang Tanki" userId="aa69bde57f46ffcb" providerId="LiveId" clId="{B321677C-F3FF-46FB-BC5A-871908A621A0}" dt="2020-08-09T02:07:33.894" v="10727"/>
          <ac:cxnSpMkLst>
            <pc:docMk/>
            <pc:sldMk cId="214318243" sldId="782"/>
            <ac:cxnSpMk id="34" creationId="{58E42F85-CB1F-4476-8BE3-902D4C0DDEFC}"/>
          </ac:cxnSpMkLst>
        </pc:cxnChg>
        <pc:cxnChg chg="mod">
          <ac:chgData name="Zhang Tanki" userId="aa69bde57f46ffcb" providerId="LiveId" clId="{B321677C-F3FF-46FB-BC5A-871908A621A0}" dt="2020-08-09T02:07:32.966" v="10726" actId="478"/>
          <ac:cxnSpMkLst>
            <pc:docMk/>
            <pc:sldMk cId="214318243" sldId="782"/>
            <ac:cxnSpMk id="39" creationId="{39B508AA-1178-4CD6-AF82-02FDDAAFE32A}"/>
          </ac:cxnSpMkLst>
        </pc:cxnChg>
      </pc:sldChg>
      <pc:sldChg chg="delSp add del mod">
        <pc:chgData name="Zhang Tanki" userId="aa69bde57f46ffcb" providerId="LiveId" clId="{B321677C-F3FF-46FB-BC5A-871908A621A0}" dt="2020-08-09T01:46:14.250" v="9904" actId="47"/>
        <pc:sldMkLst>
          <pc:docMk/>
          <pc:sldMk cId="4202236529" sldId="782"/>
        </pc:sldMkLst>
        <pc:spChg chg="del">
          <ac:chgData name="Zhang Tanki" userId="aa69bde57f46ffcb" providerId="LiveId" clId="{B321677C-F3FF-46FB-BC5A-871908A621A0}" dt="2020-08-09T01:46:11.342" v="9903" actId="21"/>
          <ac:spMkLst>
            <pc:docMk/>
            <pc:sldMk cId="4202236529" sldId="782"/>
            <ac:spMk id="58" creationId="{0D623181-1D63-48D9-9B60-70F1CDDBA384}"/>
          </ac:spMkLst>
        </pc:spChg>
      </pc:sldChg>
      <pc:sldChg chg="addSp delSp modSp add del mod ord modTransition modShow modNotesTx">
        <pc:chgData name="Zhang Tanki" userId="aa69bde57f46ffcb" providerId="LiveId" clId="{B321677C-F3FF-46FB-BC5A-871908A621A0}" dt="2020-09-07T03:00:58.490" v="41681" actId="47"/>
        <pc:sldMkLst>
          <pc:docMk/>
          <pc:sldMk cId="1959941359" sldId="783"/>
        </pc:sldMkLst>
        <pc:spChg chg="mod">
          <ac:chgData name="Zhang Tanki" userId="aa69bde57f46ffcb" providerId="LiveId" clId="{B321677C-F3FF-46FB-BC5A-871908A621A0}" dt="2020-08-29T18:33:50.853" v="37898" actId="2711"/>
          <ac:spMkLst>
            <pc:docMk/>
            <pc:sldMk cId="1959941359" sldId="783"/>
            <ac:spMk id="3" creationId="{B408E494-7F21-4D3C-8E81-EEC77424AE2F}"/>
          </ac:spMkLst>
        </pc:spChg>
        <pc:spChg chg="mod">
          <ac:chgData name="Zhang Tanki" userId="aa69bde57f46ffcb" providerId="LiveId" clId="{B321677C-F3FF-46FB-BC5A-871908A621A0}" dt="2020-08-29T18:34:07.324" v="37900" actId="2711"/>
          <ac:spMkLst>
            <pc:docMk/>
            <pc:sldMk cId="1959941359" sldId="783"/>
            <ac:spMk id="6" creationId="{2D6B5C1E-FE74-40A4-A748-07F80EFEF709}"/>
          </ac:spMkLst>
        </pc:spChg>
        <pc:spChg chg="mod">
          <ac:chgData name="Zhang Tanki" userId="aa69bde57f46ffcb" providerId="LiveId" clId="{B321677C-F3FF-46FB-BC5A-871908A621A0}" dt="2020-08-09T02:07:41.747" v="10730"/>
          <ac:spMkLst>
            <pc:docMk/>
            <pc:sldMk cId="1959941359" sldId="783"/>
            <ac:spMk id="27" creationId="{34C9A9AC-C395-413D-8E17-2587BEE7A216}"/>
          </ac:spMkLst>
        </pc:spChg>
        <pc:spChg chg="mod">
          <ac:chgData name="Zhang Tanki" userId="aa69bde57f46ffcb" providerId="LiveId" clId="{B321677C-F3FF-46FB-BC5A-871908A621A0}" dt="2020-08-09T02:07:41.747" v="10730"/>
          <ac:spMkLst>
            <pc:docMk/>
            <pc:sldMk cId="1959941359" sldId="783"/>
            <ac:spMk id="31" creationId="{41C26F1D-C57E-4E02-B728-91BE01ECA352}"/>
          </ac:spMkLst>
        </pc:spChg>
        <pc:spChg chg="mod">
          <ac:chgData name="Zhang Tanki" userId="aa69bde57f46ffcb" providerId="LiveId" clId="{B321677C-F3FF-46FB-BC5A-871908A621A0}" dt="2020-08-09T02:07:41.747" v="10730"/>
          <ac:spMkLst>
            <pc:docMk/>
            <pc:sldMk cId="1959941359" sldId="783"/>
            <ac:spMk id="34" creationId="{CBD82A04-4EE3-4B9A-B09A-C0F96DF001C1}"/>
          </ac:spMkLst>
        </pc:spChg>
        <pc:spChg chg="mod">
          <ac:chgData name="Zhang Tanki" userId="aa69bde57f46ffcb" providerId="LiveId" clId="{B321677C-F3FF-46FB-BC5A-871908A621A0}" dt="2020-08-09T02:07:41.747" v="10730"/>
          <ac:spMkLst>
            <pc:docMk/>
            <pc:sldMk cId="1959941359" sldId="783"/>
            <ac:spMk id="35" creationId="{8C9C018D-847E-4F4F-A750-364C63DE0DA8}"/>
          </ac:spMkLst>
        </pc:spChg>
        <pc:spChg chg="mod">
          <ac:chgData name="Zhang Tanki" userId="aa69bde57f46ffcb" providerId="LiveId" clId="{B321677C-F3FF-46FB-BC5A-871908A621A0}" dt="2020-08-09T02:07:41.747" v="10730"/>
          <ac:spMkLst>
            <pc:docMk/>
            <pc:sldMk cId="1959941359" sldId="783"/>
            <ac:spMk id="36" creationId="{483411C5-5FB4-4F1D-AC28-EAB42DDFA298}"/>
          </ac:spMkLst>
        </pc:spChg>
        <pc:spChg chg="mod">
          <ac:chgData name="Zhang Tanki" userId="aa69bde57f46ffcb" providerId="LiveId" clId="{B321677C-F3FF-46FB-BC5A-871908A621A0}" dt="2020-08-09T02:07:41.747" v="10730"/>
          <ac:spMkLst>
            <pc:docMk/>
            <pc:sldMk cId="1959941359" sldId="783"/>
            <ac:spMk id="37" creationId="{F4B6E950-AFFD-4DF0-A32F-C7761A1056CC}"/>
          </ac:spMkLst>
        </pc:spChg>
        <pc:spChg chg="mod">
          <ac:chgData name="Zhang Tanki" userId="aa69bde57f46ffcb" providerId="LiveId" clId="{B321677C-F3FF-46FB-BC5A-871908A621A0}" dt="2020-08-09T02:07:50.173" v="10732"/>
          <ac:spMkLst>
            <pc:docMk/>
            <pc:sldMk cId="1959941359" sldId="783"/>
            <ac:spMk id="43" creationId="{13296FA4-D880-45F8-BEAE-2FAB2C898A43}"/>
          </ac:spMkLst>
        </pc:spChg>
        <pc:spChg chg="mod">
          <ac:chgData name="Zhang Tanki" userId="aa69bde57f46ffcb" providerId="LiveId" clId="{B321677C-F3FF-46FB-BC5A-871908A621A0}" dt="2020-08-09T02:07:50.173" v="10732"/>
          <ac:spMkLst>
            <pc:docMk/>
            <pc:sldMk cId="1959941359" sldId="783"/>
            <ac:spMk id="45" creationId="{498FA627-5B11-41D0-8EE8-1E8125895862}"/>
          </ac:spMkLst>
        </pc:spChg>
        <pc:spChg chg="mod">
          <ac:chgData name="Zhang Tanki" userId="aa69bde57f46ffcb" providerId="LiveId" clId="{B321677C-F3FF-46FB-BC5A-871908A621A0}" dt="2020-08-10T19:18:15.904" v="11375" actId="20577"/>
          <ac:spMkLst>
            <pc:docMk/>
            <pc:sldMk cId="1959941359" sldId="783"/>
            <ac:spMk id="47" creationId="{3A6AE496-E715-407D-86B2-0FBCAD9CD44D}"/>
          </ac:spMkLst>
        </pc:spChg>
        <pc:spChg chg="mod">
          <ac:chgData name="Zhang Tanki" userId="aa69bde57f46ffcb" providerId="LiveId" clId="{B321677C-F3FF-46FB-BC5A-871908A621A0}" dt="2020-08-09T02:07:50.173" v="10732"/>
          <ac:spMkLst>
            <pc:docMk/>
            <pc:sldMk cId="1959941359" sldId="783"/>
            <ac:spMk id="48" creationId="{0CA46209-7045-4244-9D36-59EBA9933165}"/>
          </ac:spMkLst>
        </pc:spChg>
        <pc:spChg chg="mod">
          <ac:chgData name="Zhang Tanki" userId="aa69bde57f46ffcb" providerId="LiveId" clId="{B321677C-F3FF-46FB-BC5A-871908A621A0}" dt="2020-08-09T02:07:50.173" v="10732"/>
          <ac:spMkLst>
            <pc:docMk/>
            <pc:sldMk cId="1959941359" sldId="783"/>
            <ac:spMk id="49" creationId="{337DC505-1687-45EF-A997-C7572DB6218C}"/>
          </ac:spMkLst>
        </pc:spChg>
        <pc:spChg chg="mod">
          <ac:chgData name="Zhang Tanki" userId="aa69bde57f46ffcb" providerId="LiveId" clId="{B321677C-F3FF-46FB-BC5A-871908A621A0}" dt="2020-08-09T02:07:50.173" v="10732"/>
          <ac:spMkLst>
            <pc:docMk/>
            <pc:sldMk cId="1959941359" sldId="783"/>
            <ac:spMk id="50" creationId="{47B7C521-CFE6-4589-9D56-12D4E1923B07}"/>
          </ac:spMkLst>
        </pc:spChg>
        <pc:spChg chg="mod">
          <ac:chgData name="Zhang Tanki" userId="aa69bde57f46ffcb" providerId="LiveId" clId="{B321677C-F3FF-46FB-BC5A-871908A621A0}" dt="2020-08-09T02:10:19.077" v="10968" actId="20577"/>
          <ac:spMkLst>
            <pc:docMk/>
            <pc:sldMk cId="1959941359" sldId="783"/>
            <ac:spMk id="61" creationId="{7EE228B2-A4A1-4D52-A348-27E413B18444}"/>
          </ac:spMkLst>
        </pc:spChg>
        <pc:grpChg chg="add del mod">
          <ac:chgData name="Zhang Tanki" userId="aa69bde57f46ffcb" providerId="LiveId" clId="{B321677C-F3FF-46FB-BC5A-871908A621A0}" dt="2020-08-09T02:07:49.660" v="10731" actId="478"/>
          <ac:grpSpMkLst>
            <pc:docMk/>
            <pc:sldMk cId="1959941359" sldId="783"/>
            <ac:grpSpMk id="20" creationId="{7279F1D1-8BD3-4779-B9F8-C5E532C09D92}"/>
          </ac:grpSpMkLst>
        </pc:grpChg>
        <pc:grpChg chg="mod">
          <ac:chgData name="Zhang Tanki" userId="aa69bde57f46ffcb" providerId="LiveId" clId="{B321677C-F3FF-46FB-BC5A-871908A621A0}" dt="2020-08-09T02:07:41.747" v="10730"/>
          <ac:grpSpMkLst>
            <pc:docMk/>
            <pc:sldMk cId="1959941359" sldId="783"/>
            <ac:grpSpMk id="23" creationId="{CF2F0959-23E8-4B6D-ADA4-CACD50B44FC9}"/>
          </ac:grpSpMkLst>
        </pc:grpChg>
        <pc:grpChg chg="mod">
          <ac:chgData name="Zhang Tanki" userId="aa69bde57f46ffcb" providerId="LiveId" clId="{B321677C-F3FF-46FB-BC5A-871908A621A0}" dt="2020-08-09T02:07:41.747" v="10730"/>
          <ac:grpSpMkLst>
            <pc:docMk/>
            <pc:sldMk cId="1959941359" sldId="783"/>
            <ac:grpSpMk id="25" creationId="{CD526208-86CE-4802-8354-379EEB4D0898}"/>
          </ac:grpSpMkLst>
        </pc:grpChg>
        <pc:grpChg chg="add mod">
          <ac:chgData name="Zhang Tanki" userId="aa69bde57f46ffcb" providerId="LiveId" clId="{B321677C-F3FF-46FB-BC5A-871908A621A0}" dt="2020-08-09T02:07:50.173" v="10732"/>
          <ac:grpSpMkLst>
            <pc:docMk/>
            <pc:sldMk cId="1959941359" sldId="783"/>
            <ac:grpSpMk id="38" creationId="{8A148B97-6D60-4F2F-9A0A-B29CF52C38E1}"/>
          </ac:grpSpMkLst>
        </pc:grpChg>
        <pc:grpChg chg="mod">
          <ac:chgData name="Zhang Tanki" userId="aa69bde57f46ffcb" providerId="LiveId" clId="{B321677C-F3FF-46FB-BC5A-871908A621A0}" dt="2020-08-09T02:07:50.173" v="10732"/>
          <ac:grpSpMkLst>
            <pc:docMk/>
            <pc:sldMk cId="1959941359" sldId="783"/>
            <ac:grpSpMk id="40" creationId="{2EE1BE56-3E7E-4DDE-BE6A-BDD97D243562}"/>
          </ac:grpSpMkLst>
        </pc:grpChg>
        <pc:grpChg chg="mod">
          <ac:chgData name="Zhang Tanki" userId="aa69bde57f46ffcb" providerId="LiveId" clId="{B321677C-F3FF-46FB-BC5A-871908A621A0}" dt="2020-08-09T02:07:50.173" v="10732"/>
          <ac:grpSpMkLst>
            <pc:docMk/>
            <pc:sldMk cId="1959941359" sldId="783"/>
            <ac:grpSpMk id="41" creationId="{57085BCD-9440-473D-806A-870B21F951FF}"/>
          </ac:grpSpMkLst>
        </pc:grpChg>
        <pc:grpChg chg="del">
          <ac:chgData name="Zhang Tanki" userId="aa69bde57f46ffcb" providerId="LiveId" clId="{B321677C-F3FF-46FB-BC5A-871908A621A0}" dt="2020-08-09T02:07:40.723" v="10729" actId="478"/>
          <ac:grpSpMkLst>
            <pc:docMk/>
            <pc:sldMk cId="1959941359" sldId="783"/>
            <ac:grpSpMk id="59" creationId="{F93A50E0-C770-4469-8431-1E37B6EE293E}"/>
          </ac:grpSpMkLst>
        </pc:grpChg>
        <pc:cxnChg chg="mod">
          <ac:chgData name="Zhang Tanki" userId="aa69bde57f46ffcb" providerId="LiveId" clId="{B321677C-F3FF-46FB-BC5A-871908A621A0}" dt="2020-08-09T02:07:40.723" v="10729" actId="478"/>
          <ac:cxnSpMkLst>
            <pc:docMk/>
            <pc:sldMk cId="1959941359" sldId="783"/>
            <ac:cxnSpMk id="24" creationId="{A28D38BE-E7E1-4647-B067-CE10C4BEC89C}"/>
          </ac:cxnSpMkLst>
        </pc:cxnChg>
        <pc:cxnChg chg="mod">
          <ac:chgData name="Zhang Tanki" userId="aa69bde57f46ffcb" providerId="LiveId" clId="{B321677C-F3FF-46FB-BC5A-871908A621A0}" dt="2020-08-09T02:07:49.660" v="10731" actId="478"/>
          <ac:cxnSpMkLst>
            <pc:docMk/>
            <pc:sldMk cId="1959941359" sldId="783"/>
            <ac:cxnSpMk id="26" creationId="{519AE8E1-D706-46C3-BB53-E553893A0322}"/>
          </ac:cxnSpMkLst>
        </pc:cxnChg>
        <pc:cxnChg chg="mod">
          <ac:chgData name="Zhang Tanki" userId="aa69bde57f46ffcb" providerId="LiveId" clId="{B321677C-F3FF-46FB-BC5A-871908A621A0}" dt="2020-08-09T02:07:49.660" v="10731" actId="478"/>
          <ac:cxnSpMkLst>
            <pc:docMk/>
            <pc:sldMk cId="1959941359" sldId="783"/>
            <ac:cxnSpMk id="29" creationId="{28188A3D-5041-4142-B05C-92DED17E9D56}"/>
          </ac:cxnSpMkLst>
        </pc:cxnChg>
        <pc:cxnChg chg="mod">
          <ac:chgData name="Zhang Tanki" userId="aa69bde57f46ffcb" providerId="LiveId" clId="{B321677C-F3FF-46FB-BC5A-871908A621A0}" dt="2020-08-09T02:07:40.723" v="10729" actId="478"/>
          <ac:cxnSpMkLst>
            <pc:docMk/>
            <pc:sldMk cId="1959941359" sldId="783"/>
            <ac:cxnSpMk id="30" creationId="{6110DDD9-AACE-4B00-B194-05EC65A382DF}"/>
          </ac:cxnSpMkLst>
        </pc:cxnChg>
        <pc:cxnChg chg="mod">
          <ac:chgData name="Zhang Tanki" userId="aa69bde57f46ffcb" providerId="LiveId" clId="{B321677C-F3FF-46FB-BC5A-871908A621A0}" dt="2020-08-09T02:07:49.660" v="10731" actId="478"/>
          <ac:cxnSpMkLst>
            <pc:docMk/>
            <pc:sldMk cId="1959941359" sldId="783"/>
            <ac:cxnSpMk id="32" creationId="{16901A81-72EE-4328-8124-9887260DF2A4}"/>
          </ac:cxnSpMkLst>
        </pc:cxnChg>
        <pc:cxnChg chg="mod">
          <ac:chgData name="Zhang Tanki" userId="aa69bde57f46ffcb" providerId="LiveId" clId="{B321677C-F3FF-46FB-BC5A-871908A621A0}" dt="2020-08-09T02:07:40.723" v="10729" actId="478"/>
          <ac:cxnSpMkLst>
            <pc:docMk/>
            <pc:sldMk cId="1959941359" sldId="783"/>
            <ac:cxnSpMk id="39" creationId="{39B508AA-1178-4CD6-AF82-02FDDAAFE32A}"/>
          </ac:cxnSpMkLst>
        </pc:cxnChg>
        <pc:cxnChg chg="mod">
          <ac:chgData name="Zhang Tanki" userId="aa69bde57f46ffcb" providerId="LiveId" clId="{B321677C-F3FF-46FB-BC5A-871908A621A0}" dt="2020-08-09T02:07:50.173" v="10732"/>
          <ac:cxnSpMkLst>
            <pc:docMk/>
            <pc:sldMk cId="1959941359" sldId="783"/>
            <ac:cxnSpMk id="42" creationId="{5017D11E-3257-44E8-A437-ACEC2383CC51}"/>
          </ac:cxnSpMkLst>
        </pc:cxnChg>
        <pc:cxnChg chg="mod">
          <ac:chgData name="Zhang Tanki" userId="aa69bde57f46ffcb" providerId="LiveId" clId="{B321677C-F3FF-46FB-BC5A-871908A621A0}" dt="2020-08-09T02:07:50.173" v="10732"/>
          <ac:cxnSpMkLst>
            <pc:docMk/>
            <pc:sldMk cId="1959941359" sldId="783"/>
            <ac:cxnSpMk id="44" creationId="{7E02E8F4-A4F5-4E71-9757-3FA48CD4B22D}"/>
          </ac:cxnSpMkLst>
        </pc:cxnChg>
        <pc:cxnChg chg="mod">
          <ac:chgData name="Zhang Tanki" userId="aa69bde57f46ffcb" providerId="LiveId" clId="{B321677C-F3FF-46FB-BC5A-871908A621A0}" dt="2020-08-09T02:07:50.173" v="10732"/>
          <ac:cxnSpMkLst>
            <pc:docMk/>
            <pc:sldMk cId="1959941359" sldId="783"/>
            <ac:cxnSpMk id="46" creationId="{9ED8AA77-4200-4BE3-9582-8547F0F68C83}"/>
          </ac:cxnSpMkLst>
        </pc:cxnChg>
      </pc:sldChg>
      <pc:sldChg chg="add del">
        <pc:chgData name="Zhang Tanki" userId="aa69bde57f46ffcb" providerId="LiveId" clId="{B321677C-F3FF-46FB-BC5A-871908A621A0}" dt="2020-08-09T01:46:53.047" v="9916"/>
        <pc:sldMkLst>
          <pc:docMk/>
          <pc:sldMk cId="4090152931" sldId="783"/>
        </pc:sldMkLst>
      </pc:sldChg>
      <pc:sldChg chg="addSp delSp modSp add del mod modTransition modClrScheme chgLayout">
        <pc:chgData name="Zhang Tanki" userId="aa69bde57f46ffcb" providerId="LiveId" clId="{B321677C-F3FF-46FB-BC5A-871908A621A0}" dt="2020-08-16T05:52:20.327" v="15342" actId="47"/>
        <pc:sldMkLst>
          <pc:docMk/>
          <pc:sldMk cId="4155116902" sldId="784"/>
        </pc:sldMkLst>
        <pc:spChg chg="del">
          <ac:chgData name="Zhang Tanki" userId="aa69bde57f46ffcb" providerId="LiveId" clId="{B321677C-F3FF-46FB-BC5A-871908A621A0}" dt="2020-08-09T02:14:08.165" v="11251" actId="478"/>
          <ac:spMkLst>
            <pc:docMk/>
            <pc:sldMk cId="4155116902" sldId="784"/>
            <ac:spMk id="2" creationId="{6C766C49-6035-4289-8C31-22D599DE6A75}"/>
          </ac:spMkLst>
        </pc:spChg>
        <pc:spChg chg="del">
          <ac:chgData name="Zhang Tanki" userId="aa69bde57f46ffcb" providerId="LiveId" clId="{B321677C-F3FF-46FB-BC5A-871908A621A0}" dt="2020-08-09T02:14:08.165" v="11251" actId="478"/>
          <ac:spMkLst>
            <pc:docMk/>
            <pc:sldMk cId="4155116902" sldId="784"/>
            <ac:spMk id="3" creationId="{B408E494-7F21-4D3C-8E81-EEC77424AE2F}"/>
          </ac:spMkLst>
        </pc:spChg>
        <pc:spChg chg="del">
          <ac:chgData name="Zhang Tanki" userId="aa69bde57f46ffcb" providerId="LiveId" clId="{B321677C-F3FF-46FB-BC5A-871908A621A0}" dt="2020-08-09T02:14:08.165" v="11251" actId="478"/>
          <ac:spMkLst>
            <pc:docMk/>
            <pc:sldMk cId="4155116902" sldId="784"/>
            <ac:spMk id="4" creationId="{A54B5869-8250-4FE9-B10A-A4AB7AF9DC11}"/>
          </ac:spMkLst>
        </pc:spChg>
        <pc:spChg chg="del">
          <ac:chgData name="Zhang Tanki" userId="aa69bde57f46ffcb" providerId="LiveId" clId="{B321677C-F3FF-46FB-BC5A-871908A621A0}" dt="2020-08-09T02:14:08.165" v="11251" actId="478"/>
          <ac:spMkLst>
            <pc:docMk/>
            <pc:sldMk cId="4155116902" sldId="784"/>
            <ac:spMk id="6" creationId="{2D6B5C1E-FE74-40A4-A748-07F80EFEF709}"/>
          </ac:spMkLst>
        </pc:spChg>
        <pc:spChg chg="add del mod">
          <ac:chgData name="Zhang Tanki" userId="aa69bde57f46ffcb" providerId="LiveId" clId="{B321677C-F3FF-46FB-BC5A-871908A621A0}" dt="2020-08-09T02:14:14.622" v="11252" actId="700"/>
          <ac:spMkLst>
            <pc:docMk/>
            <pc:sldMk cId="4155116902" sldId="784"/>
            <ac:spMk id="7" creationId="{B819526C-5222-4DDF-9F6F-B36480CB97EC}"/>
          </ac:spMkLst>
        </pc:spChg>
        <pc:spChg chg="add del mod">
          <ac:chgData name="Zhang Tanki" userId="aa69bde57f46ffcb" providerId="LiveId" clId="{B321677C-F3FF-46FB-BC5A-871908A621A0}" dt="2020-08-09T02:14:14.622" v="11252" actId="700"/>
          <ac:spMkLst>
            <pc:docMk/>
            <pc:sldMk cId="4155116902" sldId="784"/>
            <ac:spMk id="9" creationId="{D08D0BF1-5719-48FC-977A-742BD6656C61}"/>
          </ac:spMkLst>
        </pc:spChg>
        <pc:spChg chg="add del mod">
          <ac:chgData name="Zhang Tanki" userId="aa69bde57f46ffcb" providerId="LiveId" clId="{B321677C-F3FF-46FB-BC5A-871908A621A0}" dt="2020-08-09T02:14:22.183" v="11254" actId="478"/>
          <ac:spMkLst>
            <pc:docMk/>
            <pc:sldMk cId="4155116902" sldId="784"/>
            <ac:spMk id="10" creationId="{74C06DD2-8E36-4AFE-8D77-01E99759F182}"/>
          </ac:spMkLst>
        </pc:spChg>
        <pc:spChg chg="add del mod">
          <ac:chgData name="Zhang Tanki" userId="aa69bde57f46ffcb" providerId="LiveId" clId="{B321677C-F3FF-46FB-BC5A-871908A621A0}" dt="2020-08-16T05:52:18.342" v="15341" actId="21"/>
          <ac:spMkLst>
            <pc:docMk/>
            <pc:sldMk cId="4155116902" sldId="784"/>
            <ac:spMk id="11" creationId="{E9580436-1CBC-414D-AF82-34DCE3089FD7}"/>
          </ac:spMkLst>
        </pc:spChg>
        <pc:spChg chg="add del mod ord">
          <ac:chgData name="Zhang Tanki" userId="aa69bde57f46ffcb" providerId="LiveId" clId="{B321677C-F3FF-46FB-BC5A-871908A621A0}" dt="2020-08-09T02:14:35.026" v="11257" actId="700"/>
          <ac:spMkLst>
            <pc:docMk/>
            <pc:sldMk cId="4155116902" sldId="784"/>
            <ac:spMk id="12" creationId="{C8C9EDBF-6DB4-4D25-A7A0-83AF96FD59D1}"/>
          </ac:spMkLst>
        </pc:spChg>
        <pc:spChg chg="add del mod ord">
          <ac:chgData name="Zhang Tanki" userId="aa69bde57f46ffcb" providerId="LiveId" clId="{B321677C-F3FF-46FB-BC5A-871908A621A0}" dt="2020-08-09T02:14:35.026" v="11257" actId="700"/>
          <ac:spMkLst>
            <pc:docMk/>
            <pc:sldMk cId="4155116902" sldId="784"/>
            <ac:spMk id="13" creationId="{0689F438-0312-4E7A-BD64-17177CE6EEE3}"/>
          </ac:spMkLst>
        </pc:spChg>
        <pc:spChg chg="add del mod ord">
          <ac:chgData name="Zhang Tanki" userId="aa69bde57f46ffcb" providerId="LiveId" clId="{B321677C-F3FF-46FB-BC5A-871908A621A0}" dt="2020-08-09T02:14:35.026" v="11257" actId="700"/>
          <ac:spMkLst>
            <pc:docMk/>
            <pc:sldMk cId="4155116902" sldId="784"/>
            <ac:spMk id="14" creationId="{E71E0BD3-0F1F-41BE-B0B9-7AF70A289485}"/>
          </ac:spMkLst>
        </pc:spChg>
        <pc:spChg chg="add del mod ord">
          <ac:chgData name="Zhang Tanki" userId="aa69bde57f46ffcb" providerId="LiveId" clId="{B321677C-F3FF-46FB-BC5A-871908A621A0}" dt="2020-08-09T02:14:42.416" v="11258" actId="478"/>
          <ac:spMkLst>
            <pc:docMk/>
            <pc:sldMk cId="4155116902" sldId="784"/>
            <ac:spMk id="15" creationId="{6345F737-AC5E-488F-B834-769837E9BB9A}"/>
          </ac:spMkLst>
        </pc:spChg>
        <pc:spChg chg="add del mod ord">
          <ac:chgData name="Zhang Tanki" userId="aa69bde57f46ffcb" providerId="LiveId" clId="{B321677C-F3FF-46FB-BC5A-871908A621A0}" dt="2020-08-09T02:14:42.416" v="11258" actId="478"/>
          <ac:spMkLst>
            <pc:docMk/>
            <pc:sldMk cId="4155116902" sldId="784"/>
            <ac:spMk id="16" creationId="{C32DE3DA-8D0C-4237-B2F7-C4670B647037}"/>
          </ac:spMkLst>
        </pc:spChg>
        <pc:spChg chg="add del mod ord">
          <ac:chgData name="Zhang Tanki" userId="aa69bde57f46ffcb" providerId="LiveId" clId="{B321677C-F3FF-46FB-BC5A-871908A621A0}" dt="2020-08-09T02:14:42.416" v="11258" actId="478"/>
          <ac:spMkLst>
            <pc:docMk/>
            <pc:sldMk cId="4155116902" sldId="784"/>
            <ac:spMk id="17" creationId="{2FCEAEF2-E308-4D70-A1F9-65A1FE767D3D}"/>
          </ac:spMkLst>
        </pc:spChg>
        <pc:spChg chg="del">
          <ac:chgData name="Zhang Tanki" userId="aa69bde57f46ffcb" providerId="LiveId" clId="{B321677C-F3FF-46FB-BC5A-871908A621A0}" dt="2020-08-09T02:14:08.165" v="11251" actId="478"/>
          <ac:spMkLst>
            <pc:docMk/>
            <pc:sldMk cId="4155116902" sldId="784"/>
            <ac:spMk id="61" creationId="{7EE228B2-A4A1-4D52-A348-27E413B18444}"/>
          </ac:spMkLst>
        </pc:spChg>
        <pc:grpChg chg="del">
          <ac:chgData name="Zhang Tanki" userId="aa69bde57f46ffcb" providerId="LiveId" clId="{B321677C-F3FF-46FB-BC5A-871908A621A0}" dt="2020-08-09T02:14:08.165" v="11251" actId="478"/>
          <ac:grpSpMkLst>
            <pc:docMk/>
            <pc:sldMk cId="4155116902" sldId="784"/>
            <ac:grpSpMk id="38" creationId="{8A148B97-6D60-4F2F-9A0A-B29CF52C38E1}"/>
          </ac:grpSpMkLst>
        </pc:grpChg>
        <pc:cxnChg chg="mod">
          <ac:chgData name="Zhang Tanki" userId="aa69bde57f46ffcb" providerId="LiveId" clId="{B321677C-F3FF-46FB-BC5A-871908A621A0}" dt="2020-08-09T02:14:08.165" v="11251" actId="478"/>
          <ac:cxnSpMkLst>
            <pc:docMk/>
            <pc:sldMk cId="4155116902" sldId="784"/>
            <ac:cxnSpMk id="42" creationId="{5017D11E-3257-44E8-A437-ACEC2383CC51}"/>
          </ac:cxnSpMkLst>
        </pc:cxnChg>
        <pc:cxnChg chg="mod">
          <ac:chgData name="Zhang Tanki" userId="aa69bde57f46ffcb" providerId="LiveId" clId="{B321677C-F3FF-46FB-BC5A-871908A621A0}" dt="2020-08-09T02:14:08.165" v="11251" actId="478"/>
          <ac:cxnSpMkLst>
            <pc:docMk/>
            <pc:sldMk cId="4155116902" sldId="784"/>
            <ac:cxnSpMk id="44" creationId="{7E02E8F4-A4F5-4E71-9757-3FA48CD4B22D}"/>
          </ac:cxnSpMkLst>
        </pc:cxnChg>
        <pc:cxnChg chg="mod">
          <ac:chgData name="Zhang Tanki" userId="aa69bde57f46ffcb" providerId="LiveId" clId="{B321677C-F3FF-46FB-BC5A-871908A621A0}" dt="2020-08-09T02:14:08.165" v="11251" actId="478"/>
          <ac:cxnSpMkLst>
            <pc:docMk/>
            <pc:sldMk cId="4155116902" sldId="784"/>
            <ac:cxnSpMk id="46" creationId="{9ED8AA77-4200-4BE3-9582-8547F0F68C83}"/>
          </ac:cxnSpMkLst>
        </pc:cxnChg>
      </pc:sldChg>
      <pc:sldChg chg="addSp delSp modSp add mod ord modTransition modNotesTx">
        <pc:chgData name="Zhang Tanki" userId="aa69bde57f46ffcb" providerId="LiveId" clId="{B321677C-F3FF-46FB-BC5A-871908A621A0}" dt="2020-09-08T03:51:33.384" v="65058"/>
        <pc:sldMkLst>
          <pc:docMk/>
          <pc:sldMk cId="734622558" sldId="785"/>
        </pc:sldMkLst>
        <pc:spChg chg="add mod">
          <ac:chgData name="Zhang Tanki" userId="aa69bde57f46ffcb" providerId="LiveId" clId="{B321677C-F3FF-46FB-BC5A-871908A621A0}" dt="2020-09-07T00:25:12.007" v="40586" actId="20577"/>
          <ac:spMkLst>
            <pc:docMk/>
            <pc:sldMk cId="734622558" sldId="785"/>
            <ac:spMk id="4" creationId="{866552A0-82AD-4E6C-8DA6-E99DB0FC92B0}"/>
          </ac:spMkLst>
        </pc:spChg>
        <pc:spChg chg="add del mod">
          <ac:chgData name="Zhang Tanki" userId="aa69bde57f46ffcb" providerId="LiveId" clId="{B321677C-F3FF-46FB-BC5A-871908A621A0}" dt="2020-08-10T19:48:04.731" v="11411" actId="478"/>
          <ac:spMkLst>
            <pc:docMk/>
            <pc:sldMk cId="734622558" sldId="785"/>
            <ac:spMk id="6" creationId="{7D381BA1-0859-4BE6-849E-9DA0202C8005}"/>
          </ac:spMkLst>
        </pc:spChg>
        <pc:spChg chg="add del">
          <ac:chgData name="Zhang Tanki" userId="aa69bde57f46ffcb" providerId="LiveId" clId="{B321677C-F3FF-46FB-BC5A-871908A621A0}" dt="2020-08-10T19:47:54.169" v="11408" actId="22"/>
          <ac:spMkLst>
            <pc:docMk/>
            <pc:sldMk cId="734622558" sldId="785"/>
            <ac:spMk id="8" creationId="{8817D8EF-502C-41AF-9F92-EDFD3824E1C4}"/>
          </ac:spMkLst>
        </pc:spChg>
        <pc:spChg chg="add del mod">
          <ac:chgData name="Zhang Tanki" userId="aa69bde57f46ffcb" providerId="LiveId" clId="{B321677C-F3FF-46FB-BC5A-871908A621A0}" dt="2020-08-10T19:55:22.820" v="11422" actId="478"/>
          <ac:spMkLst>
            <pc:docMk/>
            <pc:sldMk cId="734622558" sldId="785"/>
            <ac:spMk id="10" creationId="{206CC5FC-17D8-4027-BD75-F678C4B499A3}"/>
          </ac:spMkLst>
        </pc:spChg>
        <pc:spChg chg="mod">
          <ac:chgData name="Zhang Tanki" userId="aa69bde57f46ffcb" providerId="LiveId" clId="{B321677C-F3FF-46FB-BC5A-871908A621A0}" dt="2020-08-10T19:18:22.246" v="11380" actId="20577"/>
          <ac:spMkLst>
            <pc:docMk/>
            <pc:sldMk cId="734622558" sldId="785"/>
            <ac:spMk id="11" creationId="{E9580436-1CBC-414D-AF82-34DCE3089FD7}"/>
          </ac:spMkLst>
        </pc:spChg>
      </pc:sldChg>
      <pc:sldChg chg="addSp delSp modSp add mod ord modTransition modAnim modNotesTx">
        <pc:chgData name="Zhang Tanki" userId="aa69bde57f46ffcb" providerId="LiveId" clId="{B321677C-F3FF-46FB-BC5A-871908A621A0}" dt="2020-09-08T03:53:12.973" v="65066"/>
        <pc:sldMkLst>
          <pc:docMk/>
          <pc:sldMk cId="409301265" sldId="786"/>
        </pc:sldMkLst>
        <pc:spChg chg="add mod">
          <ac:chgData name="Zhang Tanki" userId="aa69bde57f46ffcb" providerId="LiveId" clId="{B321677C-F3FF-46FB-BC5A-871908A621A0}" dt="2020-09-07T00:26:00.369" v="40593" actId="164"/>
          <ac:spMkLst>
            <pc:docMk/>
            <pc:sldMk cId="409301265" sldId="786"/>
            <ac:spMk id="2" creationId="{C7A00F21-1FB5-428C-95E4-06D81DB58593}"/>
          </ac:spMkLst>
        </pc:spChg>
        <pc:spChg chg="add mod">
          <ac:chgData name="Zhang Tanki" userId="aa69bde57f46ffcb" providerId="LiveId" clId="{B321677C-F3FF-46FB-BC5A-871908A621A0}" dt="2020-09-07T00:26:00.369" v="40593" actId="164"/>
          <ac:spMkLst>
            <pc:docMk/>
            <pc:sldMk cId="409301265" sldId="786"/>
            <ac:spMk id="3" creationId="{7E6C55FF-2C5B-4B8D-80CA-74CBF574B096}"/>
          </ac:spMkLst>
        </pc:spChg>
        <pc:spChg chg="del">
          <ac:chgData name="Zhang Tanki" userId="aa69bde57f46ffcb" providerId="LiveId" clId="{B321677C-F3FF-46FB-BC5A-871908A621A0}" dt="2020-08-10T23:23:48.753" v="11446" actId="478"/>
          <ac:spMkLst>
            <pc:docMk/>
            <pc:sldMk cId="409301265" sldId="786"/>
            <ac:spMk id="4" creationId="{866552A0-82AD-4E6C-8DA6-E99DB0FC92B0}"/>
          </ac:spMkLst>
        </pc:spChg>
        <pc:spChg chg="add del mod">
          <ac:chgData name="Zhang Tanki" userId="aa69bde57f46ffcb" providerId="LiveId" clId="{B321677C-F3FF-46FB-BC5A-871908A621A0}" dt="2020-09-07T00:25:34.144" v="40587" actId="478"/>
          <ac:spMkLst>
            <pc:docMk/>
            <pc:sldMk cId="409301265" sldId="786"/>
            <ac:spMk id="5" creationId="{2D3345BE-F335-49BF-80F4-AA611D4E4A49}"/>
          </ac:spMkLst>
        </pc:spChg>
        <pc:spChg chg="add mod">
          <ac:chgData name="Zhang Tanki" userId="aa69bde57f46ffcb" providerId="LiveId" clId="{B321677C-F3FF-46FB-BC5A-871908A621A0}" dt="2020-08-10T19:58:15.835" v="11431" actId="14100"/>
          <ac:spMkLst>
            <pc:docMk/>
            <pc:sldMk cId="409301265" sldId="786"/>
            <ac:spMk id="6" creationId="{72A1BC8C-9071-4CAC-9A3C-818316C8263B}"/>
          </ac:spMkLst>
        </pc:spChg>
        <pc:spChg chg="mod">
          <ac:chgData name="Zhang Tanki" userId="aa69bde57f46ffcb" providerId="LiveId" clId="{B321677C-F3FF-46FB-BC5A-871908A621A0}" dt="2020-08-10T19:55:47.472" v="11425" actId="13926"/>
          <ac:spMkLst>
            <pc:docMk/>
            <pc:sldMk cId="409301265" sldId="786"/>
            <ac:spMk id="10" creationId="{206CC5FC-17D8-4027-BD75-F678C4B499A3}"/>
          </ac:spMkLst>
        </pc:spChg>
        <pc:grpChg chg="add mod">
          <ac:chgData name="Zhang Tanki" userId="aa69bde57f46ffcb" providerId="LiveId" clId="{B321677C-F3FF-46FB-BC5A-871908A621A0}" dt="2020-09-07T00:26:00.369" v="40593" actId="164"/>
          <ac:grpSpMkLst>
            <pc:docMk/>
            <pc:sldMk cId="409301265" sldId="786"/>
            <ac:grpSpMk id="4" creationId="{44F3428A-51A4-43A8-93FF-3BCFAAA4955A}"/>
          </ac:grpSpMkLst>
        </pc:grpChg>
      </pc:sldChg>
      <pc:sldChg chg="addSp delSp modSp add mod ord modTransition modAnim modNotesTx">
        <pc:chgData name="Zhang Tanki" userId="aa69bde57f46ffcb" providerId="LiveId" clId="{B321677C-F3FF-46FB-BC5A-871908A621A0}" dt="2020-09-08T03:52:36.724" v="65064"/>
        <pc:sldMkLst>
          <pc:docMk/>
          <pc:sldMk cId="917508506" sldId="787"/>
        </pc:sldMkLst>
        <pc:spChg chg="add del">
          <ac:chgData name="Zhang Tanki" userId="aa69bde57f46ffcb" providerId="LiveId" clId="{B321677C-F3FF-46FB-BC5A-871908A621A0}" dt="2020-09-07T00:26:07.985" v="40594" actId="478"/>
          <ac:spMkLst>
            <pc:docMk/>
            <pc:sldMk cId="917508506" sldId="787"/>
            <ac:spMk id="2" creationId="{D9419B69-91B6-449B-B53C-09E171849F8A}"/>
          </ac:spMkLst>
        </pc:spChg>
        <pc:spChg chg="del mod">
          <ac:chgData name="Zhang Tanki" userId="aa69bde57f46ffcb" providerId="LiveId" clId="{B321677C-F3FF-46FB-BC5A-871908A621A0}" dt="2020-09-07T00:26:10.239" v="40596" actId="478"/>
          <ac:spMkLst>
            <pc:docMk/>
            <pc:sldMk cId="917508506" sldId="787"/>
            <ac:spMk id="4" creationId="{866552A0-82AD-4E6C-8DA6-E99DB0FC92B0}"/>
          </ac:spMkLst>
        </pc:spChg>
        <pc:spChg chg="mod">
          <ac:chgData name="Zhang Tanki" userId="aa69bde57f46ffcb" providerId="LiveId" clId="{B321677C-F3FF-46FB-BC5A-871908A621A0}" dt="2020-08-10T19:59:01.960" v="11437" actId="13926"/>
          <ac:spMkLst>
            <pc:docMk/>
            <pc:sldMk cId="917508506" sldId="787"/>
            <ac:spMk id="6" creationId="{72A1BC8C-9071-4CAC-9A3C-818316C8263B}"/>
          </ac:spMkLst>
        </pc:spChg>
        <pc:spChg chg="mod">
          <ac:chgData name="Zhang Tanki" userId="aa69bde57f46ffcb" providerId="LiveId" clId="{B321677C-F3FF-46FB-BC5A-871908A621A0}" dt="2020-09-07T00:26:13.332" v="40597"/>
          <ac:spMkLst>
            <pc:docMk/>
            <pc:sldMk cId="917508506" sldId="787"/>
            <ac:spMk id="8" creationId="{89576743-6BAE-4E71-B3C9-99899D20DDC7}"/>
          </ac:spMkLst>
        </pc:spChg>
        <pc:spChg chg="mod">
          <ac:chgData name="Zhang Tanki" userId="aa69bde57f46ffcb" providerId="LiveId" clId="{B321677C-F3FF-46FB-BC5A-871908A621A0}" dt="2020-09-07T00:26:13.332" v="40597"/>
          <ac:spMkLst>
            <pc:docMk/>
            <pc:sldMk cId="917508506" sldId="787"/>
            <ac:spMk id="9" creationId="{CCF15A1E-8442-4884-9CB8-049BF4ED360D}"/>
          </ac:spMkLst>
        </pc:spChg>
        <pc:grpChg chg="add mod">
          <ac:chgData name="Zhang Tanki" userId="aa69bde57f46ffcb" providerId="LiveId" clId="{B321677C-F3FF-46FB-BC5A-871908A621A0}" dt="2020-09-07T00:26:13.332" v="40597"/>
          <ac:grpSpMkLst>
            <pc:docMk/>
            <pc:sldMk cId="917508506" sldId="787"/>
            <ac:grpSpMk id="7" creationId="{C4ACAF7D-3511-48AD-87DC-DB6730E85765}"/>
          </ac:grpSpMkLst>
        </pc:grpChg>
      </pc:sldChg>
      <pc:sldChg chg="addSp delSp modSp add mod ord modTransition modNotesTx">
        <pc:chgData name="Zhang Tanki" userId="aa69bde57f46ffcb" providerId="LiveId" clId="{B321677C-F3FF-46FB-BC5A-871908A621A0}" dt="2020-09-08T07:18:35.375" v="65185" actId="20577"/>
        <pc:sldMkLst>
          <pc:docMk/>
          <pc:sldMk cId="3719298381" sldId="788"/>
        </pc:sldMkLst>
        <pc:spChg chg="add del">
          <ac:chgData name="Zhang Tanki" userId="aa69bde57f46ffcb" providerId="LiveId" clId="{B321677C-F3FF-46FB-BC5A-871908A621A0}" dt="2020-09-07T00:26:18.832" v="40598" actId="478"/>
          <ac:spMkLst>
            <pc:docMk/>
            <pc:sldMk cId="3719298381" sldId="788"/>
            <ac:spMk id="2" creationId="{7F81F975-3AF5-4A6A-B629-C372BF767CEE}"/>
          </ac:spMkLst>
        </pc:spChg>
        <pc:spChg chg="add del mod">
          <ac:chgData name="Zhang Tanki" userId="aa69bde57f46ffcb" providerId="LiveId" clId="{B321677C-F3FF-46FB-BC5A-871908A621A0}" dt="2020-08-10T23:46:14.313" v="11934" actId="478"/>
          <ac:spMkLst>
            <pc:docMk/>
            <pc:sldMk cId="3719298381" sldId="788"/>
            <ac:spMk id="3" creationId="{CC14F5FB-FD2C-4CC5-9195-27CFF3710547}"/>
          </ac:spMkLst>
        </pc:spChg>
        <pc:spChg chg="del">
          <ac:chgData name="Zhang Tanki" userId="aa69bde57f46ffcb" providerId="LiveId" clId="{B321677C-F3FF-46FB-BC5A-871908A621A0}" dt="2020-09-07T00:26:27.535" v="40599" actId="478"/>
          <ac:spMkLst>
            <pc:docMk/>
            <pc:sldMk cId="3719298381" sldId="788"/>
            <ac:spMk id="4" creationId="{866552A0-82AD-4E6C-8DA6-E99DB0FC92B0}"/>
          </ac:spMkLst>
        </pc:spChg>
        <pc:spChg chg="del">
          <ac:chgData name="Zhang Tanki" userId="aa69bde57f46ffcb" providerId="LiveId" clId="{B321677C-F3FF-46FB-BC5A-871908A621A0}" dt="2020-08-10T23:27:50.549" v="11455" actId="478"/>
          <ac:spMkLst>
            <pc:docMk/>
            <pc:sldMk cId="3719298381" sldId="788"/>
            <ac:spMk id="6" creationId="{72A1BC8C-9071-4CAC-9A3C-818316C8263B}"/>
          </ac:spMkLst>
        </pc:spChg>
        <pc:spChg chg="mod">
          <ac:chgData name="Zhang Tanki" userId="aa69bde57f46ffcb" providerId="LiveId" clId="{B321677C-F3FF-46FB-BC5A-871908A621A0}" dt="2020-09-07T00:26:28.832" v="40600"/>
          <ac:spMkLst>
            <pc:docMk/>
            <pc:sldMk cId="3719298381" sldId="788"/>
            <ac:spMk id="7" creationId="{3A8EE3D7-BB67-44D3-8768-995A146A57E3}"/>
          </ac:spMkLst>
        </pc:spChg>
        <pc:spChg chg="mod">
          <ac:chgData name="Zhang Tanki" userId="aa69bde57f46ffcb" providerId="LiveId" clId="{B321677C-F3FF-46FB-BC5A-871908A621A0}" dt="2020-09-07T00:26:28.832" v="40600"/>
          <ac:spMkLst>
            <pc:docMk/>
            <pc:sldMk cId="3719298381" sldId="788"/>
            <ac:spMk id="8" creationId="{FED01E3A-352B-4F9F-A722-D1876FD4B9B0}"/>
          </ac:spMkLst>
        </pc:spChg>
        <pc:spChg chg="mod">
          <ac:chgData name="Zhang Tanki" userId="aa69bde57f46ffcb" providerId="LiveId" clId="{B321677C-F3FF-46FB-BC5A-871908A621A0}" dt="2020-08-10T23:53:39.478" v="11939" actId="13926"/>
          <ac:spMkLst>
            <pc:docMk/>
            <pc:sldMk cId="3719298381" sldId="788"/>
            <ac:spMk id="10" creationId="{206CC5FC-17D8-4027-BD75-F678C4B499A3}"/>
          </ac:spMkLst>
        </pc:spChg>
        <pc:spChg chg="mod">
          <ac:chgData name="Zhang Tanki" userId="aa69bde57f46ffcb" providerId="LiveId" clId="{B321677C-F3FF-46FB-BC5A-871908A621A0}" dt="2020-09-08T01:06:49.891" v="54825" actId="20577"/>
          <ac:spMkLst>
            <pc:docMk/>
            <pc:sldMk cId="3719298381" sldId="788"/>
            <ac:spMk id="11" creationId="{E9580436-1CBC-414D-AF82-34DCE3089FD7}"/>
          </ac:spMkLst>
        </pc:spChg>
        <pc:grpChg chg="add mod">
          <ac:chgData name="Zhang Tanki" userId="aa69bde57f46ffcb" providerId="LiveId" clId="{B321677C-F3FF-46FB-BC5A-871908A621A0}" dt="2020-09-07T00:26:28.832" v="40600"/>
          <ac:grpSpMkLst>
            <pc:docMk/>
            <pc:sldMk cId="3719298381" sldId="788"/>
            <ac:grpSpMk id="6" creationId="{FDBE7F04-D123-4678-B25E-C26A21DA56E9}"/>
          </ac:grpSpMkLst>
        </pc:grpChg>
      </pc:sldChg>
      <pc:sldChg chg="addSp delSp modSp add mod ord modTransition modNotesTx">
        <pc:chgData name="Zhang Tanki" userId="aa69bde57f46ffcb" providerId="LiveId" clId="{B321677C-F3FF-46FB-BC5A-871908A621A0}" dt="2020-09-08T07:18:59.078" v="65197" actId="33524"/>
        <pc:sldMkLst>
          <pc:docMk/>
          <pc:sldMk cId="1370556739" sldId="789"/>
        </pc:sldMkLst>
        <pc:spChg chg="del">
          <ac:chgData name="Zhang Tanki" userId="aa69bde57f46ffcb" providerId="LiveId" clId="{B321677C-F3FF-46FB-BC5A-871908A621A0}" dt="2020-09-07T00:26:35.906" v="40601" actId="478"/>
          <ac:spMkLst>
            <pc:docMk/>
            <pc:sldMk cId="1370556739" sldId="789"/>
            <ac:spMk id="2" creationId="{7F81F975-3AF5-4A6A-B629-C372BF767CEE}"/>
          </ac:spMkLst>
        </pc:spChg>
        <pc:spChg chg="add del mod">
          <ac:chgData name="Zhang Tanki" userId="aa69bde57f46ffcb" providerId="LiveId" clId="{B321677C-F3FF-46FB-BC5A-871908A621A0}" dt="2020-08-11T00:02:19.204" v="12170" actId="478"/>
          <ac:spMkLst>
            <pc:docMk/>
            <pc:sldMk cId="1370556739" sldId="789"/>
            <ac:spMk id="3" creationId="{8EDC2EDD-5DCB-4F1F-8968-EECDF98D625C}"/>
          </ac:spMkLst>
        </pc:spChg>
        <pc:spChg chg="del">
          <ac:chgData name="Zhang Tanki" userId="aa69bde57f46ffcb" providerId="LiveId" clId="{B321677C-F3FF-46FB-BC5A-871908A621A0}" dt="2020-09-07T00:26:38.644" v="40602" actId="478"/>
          <ac:spMkLst>
            <pc:docMk/>
            <pc:sldMk cId="1370556739" sldId="789"/>
            <ac:spMk id="4" creationId="{866552A0-82AD-4E6C-8DA6-E99DB0FC92B0}"/>
          </ac:spMkLst>
        </pc:spChg>
        <pc:spChg chg="add mod">
          <ac:chgData name="Zhang Tanki" userId="aa69bde57f46ffcb" providerId="LiveId" clId="{B321677C-F3FF-46FB-BC5A-871908A621A0}" dt="2020-09-08T01:07:49.512" v="54915" actId="207"/>
          <ac:spMkLst>
            <pc:docMk/>
            <pc:sldMk cId="1370556739" sldId="789"/>
            <ac:spMk id="8" creationId="{6A1A7C8D-72C5-4E36-8BAE-DC4F933E0E8A}"/>
          </ac:spMkLst>
        </pc:spChg>
        <pc:spChg chg="mod">
          <ac:chgData name="Zhang Tanki" userId="aa69bde57f46ffcb" providerId="LiveId" clId="{B321677C-F3FF-46FB-BC5A-871908A621A0}" dt="2020-09-07T00:26:39.727" v="40603"/>
          <ac:spMkLst>
            <pc:docMk/>
            <pc:sldMk cId="1370556739" sldId="789"/>
            <ac:spMk id="9" creationId="{C602A4E9-6BC5-4040-92DB-02703959B37A}"/>
          </ac:spMkLst>
        </pc:spChg>
        <pc:spChg chg="mod">
          <ac:chgData name="Zhang Tanki" userId="aa69bde57f46ffcb" providerId="LiveId" clId="{B321677C-F3FF-46FB-BC5A-871908A621A0}" dt="2020-09-08T01:09:32.039" v="54926" actId="207"/>
          <ac:spMkLst>
            <pc:docMk/>
            <pc:sldMk cId="1370556739" sldId="789"/>
            <ac:spMk id="10" creationId="{206CC5FC-17D8-4027-BD75-F678C4B499A3}"/>
          </ac:spMkLst>
        </pc:spChg>
        <pc:spChg chg="mod">
          <ac:chgData name="Zhang Tanki" userId="aa69bde57f46ffcb" providerId="LiveId" clId="{B321677C-F3FF-46FB-BC5A-871908A621A0}" dt="2020-09-08T01:06:52.801" v="54826"/>
          <ac:spMkLst>
            <pc:docMk/>
            <pc:sldMk cId="1370556739" sldId="789"/>
            <ac:spMk id="11" creationId="{E9580436-1CBC-414D-AF82-34DCE3089FD7}"/>
          </ac:spMkLst>
        </pc:spChg>
        <pc:spChg chg="mod">
          <ac:chgData name="Zhang Tanki" userId="aa69bde57f46ffcb" providerId="LiveId" clId="{B321677C-F3FF-46FB-BC5A-871908A621A0}" dt="2020-09-07T00:26:39.727" v="40603"/>
          <ac:spMkLst>
            <pc:docMk/>
            <pc:sldMk cId="1370556739" sldId="789"/>
            <ac:spMk id="12" creationId="{10E7035B-31C1-4E31-AA3E-A1BA47198214}"/>
          </ac:spMkLst>
        </pc:spChg>
        <pc:grpChg chg="add mod">
          <ac:chgData name="Zhang Tanki" userId="aa69bde57f46ffcb" providerId="LiveId" clId="{B321677C-F3FF-46FB-BC5A-871908A621A0}" dt="2020-09-07T00:26:39.727" v="40603"/>
          <ac:grpSpMkLst>
            <pc:docMk/>
            <pc:sldMk cId="1370556739" sldId="789"/>
            <ac:grpSpMk id="7" creationId="{8F1BBB45-8F84-4D0D-AE2E-BC862A36BE05}"/>
          </ac:grpSpMkLst>
        </pc:grpChg>
      </pc:sldChg>
      <pc:sldChg chg="addSp delSp modSp add mod ord modTransition modNotesTx">
        <pc:chgData name="Zhang Tanki" userId="aa69bde57f46ffcb" providerId="LiveId" clId="{B321677C-F3FF-46FB-BC5A-871908A621A0}" dt="2020-09-08T03:53:59.383" v="65068"/>
        <pc:sldMkLst>
          <pc:docMk/>
          <pc:sldMk cId="2269332589" sldId="790"/>
        </pc:sldMkLst>
        <pc:spChg chg="del">
          <ac:chgData name="Zhang Tanki" userId="aa69bde57f46ffcb" providerId="LiveId" clId="{B321677C-F3FF-46FB-BC5A-871908A621A0}" dt="2020-09-07T00:26:46.007" v="40604" actId="478"/>
          <ac:spMkLst>
            <pc:docMk/>
            <pc:sldMk cId="2269332589" sldId="790"/>
            <ac:spMk id="2" creationId="{7F81F975-3AF5-4A6A-B629-C372BF767CEE}"/>
          </ac:spMkLst>
        </pc:spChg>
        <pc:spChg chg="del">
          <ac:chgData name="Zhang Tanki" userId="aa69bde57f46ffcb" providerId="LiveId" clId="{B321677C-F3FF-46FB-BC5A-871908A621A0}" dt="2020-09-07T00:26:48.807" v="40605" actId="478"/>
          <ac:spMkLst>
            <pc:docMk/>
            <pc:sldMk cId="2269332589" sldId="790"/>
            <ac:spMk id="4" creationId="{866552A0-82AD-4E6C-8DA6-E99DB0FC92B0}"/>
          </ac:spMkLst>
        </pc:spChg>
        <pc:spChg chg="add mod">
          <ac:chgData name="Zhang Tanki" userId="aa69bde57f46ffcb" providerId="LiveId" clId="{B321677C-F3FF-46FB-BC5A-871908A621A0}" dt="2020-09-08T01:09:53.859" v="54930" actId="207"/>
          <ac:spMkLst>
            <pc:docMk/>
            <pc:sldMk cId="2269332589" sldId="790"/>
            <ac:spMk id="5" creationId="{3924B06E-5B81-4C5B-91B9-32280344EA1D}"/>
          </ac:spMkLst>
        </pc:spChg>
        <pc:spChg chg="mod">
          <ac:chgData name="Zhang Tanki" userId="aa69bde57f46ffcb" providerId="LiveId" clId="{B321677C-F3FF-46FB-BC5A-871908A621A0}" dt="2020-09-07T00:26:50.028" v="40606"/>
          <ac:spMkLst>
            <pc:docMk/>
            <pc:sldMk cId="2269332589" sldId="790"/>
            <ac:spMk id="9" creationId="{B19C2522-8CBA-4CE5-AE85-8DF084C88CD8}"/>
          </ac:spMkLst>
        </pc:spChg>
        <pc:spChg chg="mod">
          <ac:chgData name="Zhang Tanki" userId="aa69bde57f46ffcb" providerId="LiveId" clId="{B321677C-F3FF-46FB-BC5A-871908A621A0}" dt="2020-09-08T01:09:51.568" v="54929" actId="13926"/>
          <ac:spMkLst>
            <pc:docMk/>
            <pc:sldMk cId="2269332589" sldId="790"/>
            <ac:spMk id="10" creationId="{206CC5FC-17D8-4027-BD75-F678C4B499A3}"/>
          </ac:spMkLst>
        </pc:spChg>
        <pc:spChg chg="mod">
          <ac:chgData name="Zhang Tanki" userId="aa69bde57f46ffcb" providerId="LiveId" clId="{B321677C-F3FF-46FB-BC5A-871908A621A0}" dt="2020-09-08T01:06:56.111" v="54827"/>
          <ac:spMkLst>
            <pc:docMk/>
            <pc:sldMk cId="2269332589" sldId="790"/>
            <ac:spMk id="11" creationId="{E9580436-1CBC-414D-AF82-34DCE3089FD7}"/>
          </ac:spMkLst>
        </pc:spChg>
        <pc:spChg chg="mod">
          <ac:chgData name="Zhang Tanki" userId="aa69bde57f46ffcb" providerId="LiveId" clId="{B321677C-F3FF-46FB-BC5A-871908A621A0}" dt="2020-09-07T00:26:50.028" v="40606"/>
          <ac:spMkLst>
            <pc:docMk/>
            <pc:sldMk cId="2269332589" sldId="790"/>
            <ac:spMk id="12" creationId="{EDD7FD80-92BC-4AC7-B668-78C8F9DD0F55}"/>
          </ac:spMkLst>
        </pc:spChg>
        <pc:grpChg chg="add mod">
          <ac:chgData name="Zhang Tanki" userId="aa69bde57f46ffcb" providerId="LiveId" clId="{B321677C-F3FF-46FB-BC5A-871908A621A0}" dt="2020-09-07T00:26:50.028" v="40606"/>
          <ac:grpSpMkLst>
            <pc:docMk/>
            <pc:sldMk cId="2269332589" sldId="790"/>
            <ac:grpSpMk id="8" creationId="{9B49BBFE-6F40-4487-95D9-E8A1638C29C4}"/>
          </ac:grpSpMkLst>
        </pc:grpChg>
      </pc:sldChg>
      <pc:sldChg chg="addSp delSp modSp add mod ord modTransition modNotesTx">
        <pc:chgData name="Zhang Tanki" userId="aa69bde57f46ffcb" providerId="LiveId" clId="{B321677C-F3FF-46FB-BC5A-871908A621A0}" dt="2020-09-08T03:55:49.868" v="65081" actId="2710"/>
        <pc:sldMkLst>
          <pc:docMk/>
          <pc:sldMk cId="523249710" sldId="791"/>
        </pc:sldMkLst>
        <pc:spChg chg="del">
          <ac:chgData name="Zhang Tanki" userId="aa69bde57f46ffcb" providerId="LiveId" clId="{B321677C-F3FF-46FB-BC5A-871908A621A0}" dt="2020-09-07T00:31:41.126" v="40713" actId="478"/>
          <ac:spMkLst>
            <pc:docMk/>
            <pc:sldMk cId="523249710" sldId="791"/>
            <ac:spMk id="2" creationId="{7F81F975-3AF5-4A6A-B629-C372BF767CEE}"/>
          </ac:spMkLst>
        </pc:spChg>
        <pc:spChg chg="del">
          <ac:chgData name="Zhang Tanki" userId="aa69bde57f46ffcb" providerId="LiveId" clId="{B321677C-F3FF-46FB-BC5A-871908A621A0}" dt="2020-09-07T00:31:43.662" v="40714" actId="478"/>
          <ac:spMkLst>
            <pc:docMk/>
            <pc:sldMk cId="523249710" sldId="791"/>
            <ac:spMk id="4" creationId="{866552A0-82AD-4E6C-8DA6-E99DB0FC92B0}"/>
          </ac:spMkLst>
        </pc:spChg>
        <pc:spChg chg="mod">
          <ac:chgData name="Zhang Tanki" userId="aa69bde57f46ffcb" providerId="LiveId" clId="{B321677C-F3FF-46FB-BC5A-871908A621A0}" dt="2020-09-07T00:31:45.449" v="40715"/>
          <ac:spMkLst>
            <pc:docMk/>
            <pc:sldMk cId="523249710" sldId="791"/>
            <ac:spMk id="7" creationId="{5B30C4EE-DFC1-438D-AFC6-D3D662D3824A}"/>
          </ac:spMkLst>
        </pc:spChg>
        <pc:spChg chg="mod">
          <ac:chgData name="Zhang Tanki" userId="aa69bde57f46ffcb" providerId="LiveId" clId="{B321677C-F3FF-46FB-BC5A-871908A621A0}" dt="2020-09-07T00:31:45.449" v="40715"/>
          <ac:spMkLst>
            <pc:docMk/>
            <pc:sldMk cId="523249710" sldId="791"/>
            <ac:spMk id="8" creationId="{75D963D1-201D-4471-9CD1-75E0D3AEAF73}"/>
          </ac:spMkLst>
        </pc:spChg>
        <pc:spChg chg="mod">
          <ac:chgData name="Zhang Tanki" userId="aa69bde57f46ffcb" providerId="LiveId" clId="{B321677C-F3FF-46FB-BC5A-871908A621A0}" dt="2020-09-08T03:55:49.868" v="65081" actId="2710"/>
          <ac:spMkLst>
            <pc:docMk/>
            <pc:sldMk cId="523249710" sldId="791"/>
            <ac:spMk id="10" creationId="{206CC5FC-17D8-4027-BD75-F678C4B499A3}"/>
          </ac:spMkLst>
        </pc:spChg>
        <pc:grpChg chg="add mod">
          <ac:chgData name="Zhang Tanki" userId="aa69bde57f46ffcb" providerId="LiveId" clId="{B321677C-F3FF-46FB-BC5A-871908A621A0}" dt="2020-09-07T00:31:45.449" v="40715"/>
          <ac:grpSpMkLst>
            <pc:docMk/>
            <pc:sldMk cId="523249710" sldId="791"/>
            <ac:grpSpMk id="6" creationId="{6BA8C528-C5BF-4EE7-A798-5F04F1F6ADF8}"/>
          </ac:grpSpMkLst>
        </pc:grpChg>
      </pc:sldChg>
      <pc:sldChg chg="add del">
        <pc:chgData name="Zhang Tanki" userId="aa69bde57f46ffcb" providerId="LiveId" clId="{B321677C-F3FF-46FB-BC5A-871908A621A0}" dt="2020-08-17T01:49:45.343" v="16812" actId="47"/>
        <pc:sldMkLst>
          <pc:docMk/>
          <pc:sldMk cId="2341523686" sldId="792"/>
        </pc:sldMkLst>
      </pc:sldChg>
      <pc:sldChg chg="modSp add del mod ord modShow">
        <pc:chgData name="Zhang Tanki" userId="aa69bde57f46ffcb" providerId="LiveId" clId="{B321677C-F3FF-46FB-BC5A-871908A621A0}" dt="2020-09-07T02:35:55.598" v="41225" actId="47"/>
        <pc:sldMkLst>
          <pc:docMk/>
          <pc:sldMk cId="81504306" sldId="793"/>
        </pc:sldMkLst>
        <pc:spChg chg="mod">
          <ac:chgData name="Zhang Tanki" userId="aa69bde57f46ffcb" providerId="LiveId" clId="{B321677C-F3FF-46FB-BC5A-871908A621A0}" dt="2020-09-07T02:30:56.368" v="41165" actId="13926"/>
          <ac:spMkLst>
            <pc:docMk/>
            <pc:sldMk cId="81504306" sldId="793"/>
            <ac:spMk id="10" creationId="{206CC5FC-17D8-4027-BD75-F678C4B499A3}"/>
          </ac:spMkLst>
        </pc:spChg>
      </pc:sldChg>
      <pc:sldChg chg="addSp delSp modSp add del mod ord modTransition modShow">
        <pc:chgData name="Zhang Tanki" userId="aa69bde57f46ffcb" providerId="LiveId" clId="{B321677C-F3FF-46FB-BC5A-871908A621A0}" dt="2020-09-07T02:30:22.886" v="41159" actId="2696"/>
        <pc:sldMkLst>
          <pc:docMk/>
          <pc:sldMk cId="2096085183" sldId="793"/>
        </pc:sldMkLst>
        <pc:spChg chg="del">
          <ac:chgData name="Zhang Tanki" userId="aa69bde57f46ffcb" providerId="LiveId" clId="{B321677C-F3FF-46FB-BC5A-871908A621A0}" dt="2020-09-07T00:31:58.269" v="40720" actId="478"/>
          <ac:spMkLst>
            <pc:docMk/>
            <pc:sldMk cId="2096085183" sldId="793"/>
            <ac:spMk id="2" creationId="{7F81F975-3AF5-4A6A-B629-C372BF767CEE}"/>
          </ac:spMkLst>
        </pc:spChg>
        <pc:spChg chg="del">
          <ac:chgData name="Zhang Tanki" userId="aa69bde57f46ffcb" providerId="LiveId" clId="{B321677C-F3FF-46FB-BC5A-871908A621A0}" dt="2020-09-07T00:31:58.269" v="40720" actId="478"/>
          <ac:spMkLst>
            <pc:docMk/>
            <pc:sldMk cId="2096085183" sldId="793"/>
            <ac:spMk id="4" creationId="{866552A0-82AD-4E6C-8DA6-E99DB0FC92B0}"/>
          </ac:spMkLst>
        </pc:spChg>
        <pc:spChg chg="mod">
          <ac:chgData name="Zhang Tanki" userId="aa69bde57f46ffcb" providerId="LiveId" clId="{B321677C-F3FF-46FB-BC5A-871908A621A0}" dt="2020-09-07T00:31:59.278" v="40721"/>
          <ac:spMkLst>
            <pc:docMk/>
            <pc:sldMk cId="2096085183" sldId="793"/>
            <ac:spMk id="7" creationId="{CCEE3678-9C2A-4D97-98E6-857F419FCCF1}"/>
          </ac:spMkLst>
        </pc:spChg>
        <pc:spChg chg="mod">
          <ac:chgData name="Zhang Tanki" userId="aa69bde57f46ffcb" providerId="LiveId" clId="{B321677C-F3FF-46FB-BC5A-871908A621A0}" dt="2020-09-07T00:31:59.278" v="40721"/>
          <ac:spMkLst>
            <pc:docMk/>
            <pc:sldMk cId="2096085183" sldId="793"/>
            <ac:spMk id="8" creationId="{B6D9AE1F-BDC8-433D-94A0-566286BAD597}"/>
          </ac:spMkLst>
        </pc:spChg>
        <pc:spChg chg="mod">
          <ac:chgData name="Zhang Tanki" userId="aa69bde57f46ffcb" providerId="LiveId" clId="{B321677C-F3FF-46FB-BC5A-871908A621A0}" dt="2020-08-23T22:34:04.563" v="34025" actId="13926"/>
          <ac:spMkLst>
            <pc:docMk/>
            <pc:sldMk cId="2096085183" sldId="793"/>
            <ac:spMk id="10" creationId="{206CC5FC-17D8-4027-BD75-F678C4B499A3}"/>
          </ac:spMkLst>
        </pc:spChg>
        <pc:grpChg chg="add mod">
          <ac:chgData name="Zhang Tanki" userId="aa69bde57f46ffcb" providerId="LiveId" clId="{B321677C-F3FF-46FB-BC5A-871908A621A0}" dt="2020-09-07T00:31:59.278" v="40721"/>
          <ac:grpSpMkLst>
            <pc:docMk/>
            <pc:sldMk cId="2096085183" sldId="793"/>
            <ac:grpSpMk id="6" creationId="{98FCE1D5-2362-40BE-A1E3-819AD907FE83}"/>
          </ac:grpSpMkLst>
        </pc:grpChg>
      </pc:sldChg>
      <pc:sldChg chg="addSp delSp modSp add del mod modNotesTx">
        <pc:chgData name="Zhang Tanki" userId="aa69bde57f46ffcb" providerId="LiveId" clId="{B321677C-F3FF-46FB-BC5A-871908A621A0}" dt="2020-08-17T01:50:44.834" v="16813" actId="47"/>
        <pc:sldMkLst>
          <pc:docMk/>
          <pc:sldMk cId="1478738809" sldId="794"/>
        </pc:sldMkLst>
        <pc:spChg chg="add del mod">
          <ac:chgData name="Zhang Tanki" userId="aa69bde57f46ffcb" providerId="LiveId" clId="{B321677C-F3FF-46FB-BC5A-871908A621A0}" dt="2020-08-11T00:36:35.324" v="12270" actId="478"/>
          <ac:spMkLst>
            <pc:docMk/>
            <pc:sldMk cId="1478738809" sldId="794"/>
            <ac:spMk id="3" creationId="{07EA942B-32DB-4EA0-986B-3C37693D5EA7}"/>
          </ac:spMkLst>
        </pc:spChg>
        <pc:spChg chg="mod">
          <ac:chgData name="Zhang Tanki" userId="aa69bde57f46ffcb" providerId="LiveId" clId="{B321677C-F3FF-46FB-BC5A-871908A621A0}" dt="2020-08-11T00:33:26.870" v="12258" actId="108"/>
          <ac:spMkLst>
            <pc:docMk/>
            <pc:sldMk cId="1478738809" sldId="794"/>
            <ac:spMk id="10" creationId="{206CC5FC-17D8-4027-BD75-F678C4B499A3}"/>
          </ac:spMkLst>
        </pc:spChg>
      </pc:sldChg>
      <pc:sldChg chg="addSp delSp modSp add del mod ord modTransition modAnim modNotesTx">
        <pc:chgData name="Zhang Tanki" userId="aa69bde57f46ffcb" providerId="LiveId" clId="{B321677C-F3FF-46FB-BC5A-871908A621A0}" dt="2020-09-08T03:55:43.863" v="65080" actId="12"/>
        <pc:sldMkLst>
          <pc:docMk/>
          <pc:sldMk cId="1368868459" sldId="795"/>
        </pc:sldMkLst>
        <pc:spChg chg="del">
          <ac:chgData name="Zhang Tanki" userId="aa69bde57f46ffcb" providerId="LiveId" clId="{B321677C-F3FF-46FB-BC5A-871908A621A0}" dt="2020-09-07T00:31:51.752" v="40718" actId="478"/>
          <ac:spMkLst>
            <pc:docMk/>
            <pc:sldMk cId="1368868459" sldId="795"/>
            <ac:spMk id="2" creationId="{7F81F975-3AF5-4A6A-B629-C372BF767CEE}"/>
          </ac:spMkLst>
        </pc:spChg>
        <pc:spChg chg="add">
          <ac:chgData name="Zhang Tanki" userId="aa69bde57f46ffcb" providerId="LiveId" clId="{B321677C-F3FF-46FB-BC5A-871908A621A0}" dt="2020-08-11T00:36:38.176" v="12275" actId="22"/>
          <ac:spMkLst>
            <pc:docMk/>
            <pc:sldMk cId="1368868459" sldId="795"/>
            <ac:spMk id="3" creationId="{B6C5387B-14CE-4191-8135-21965E70610E}"/>
          </ac:spMkLst>
        </pc:spChg>
        <pc:spChg chg="del">
          <ac:chgData name="Zhang Tanki" userId="aa69bde57f46ffcb" providerId="LiveId" clId="{B321677C-F3FF-46FB-BC5A-871908A621A0}" dt="2020-09-07T00:31:51.752" v="40718" actId="478"/>
          <ac:spMkLst>
            <pc:docMk/>
            <pc:sldMk cId="1368868459" sldId="795"/>
            <ac:spMk id="4" creationId="{866552A0-82AD-4E6C-8DA6-E99DB0FC92B0}"/>
          </ac:spMkLst>
        </pc:spChg>
        <pc:spChg chg="mod">
          <ac:chgData name="Zhang Tanki" userId="aa69bde57f46ffcb" providerId="LiveId" clId="{B321677C-F3FF-46FB-BC5A-871908A621A0}" dt="2020-09-07T00:31:49.919" v="40716"/>
          <ac:spMkLst>
            <pc:docMk/>
            <pc:sldMk cId="1368868459" sldId="795"/>
            <ac:spMk id="8" creationId="{9CFA14C1-26A8-472D-BAC2-D4B819DB23F1}"/>
          </ac:spMkLst>
        </pc:spChg>
        <pc:spChg chg="mod">
          <ac:chgData name="Zhang Tanki" userId="aa69bde57f46ffcb" providerId="LiveId" clId="{B321677C-F3FF-46FB-BC5A-871908A621A0}" dt="2020-09-07T00:31:49.919" v="40716"/>
          <ac:spMkLst>
            <pc:docMk/>
            <pc:sldMk cId="1368868459" sldId="795"/>
            <ac:spMk id="9" creationId="{2D86C3F9-1477-4295-B55E-074A39FED26E}"/>
          </ac:spMkLst>
        </pc:spChg>
        <pc:spChg chg="mod">
          <ac:chgData name="Zhang Tanki" userId="aa69bde57f46ffcb" providerId="LiveId" clId="{B321677C-F3FF-46FB-BC5A-871908A621A0}" dt="2020-09-08T03:55:43.863" v="65080" actId="12"/>
          <ac:spMkLst>
            <pc:docMk/>
            <pc:sldMk cId="1368868459" sldId="795"/>
            <ac:spMk id="10" creationId="{206CC5FC-17D8-4027-BD75-F678C4B499A3}"/>
          </ac:spMkLst>
        </pc:spChg>
        <pc:spChg chg="mod">
          <ac:chgData name="Zhang Tanki" userId="aa69bde57f46ffcb" providerId="LiveId" clId="{B321677C-F3FF-46FB-BC5A-871908A621A0}" dt="2020-09-07T00:31:52.985" v="40719"/>
          <ac:spMkLst>
            <pc:docMk/>
            <pc:sldMk cId="1368868459" sldId="795"/>
            <ac:spMk id="13" creationId="{D0262FCC-8D4E-4DF8-B36E-7CD3C6BAB39B}"/>
          </ac:spMkLst>
        </pc:spChg>
        <pc:spChg chg="mod">
          <ac:chgData name="Zhang Tanki" userId="aa69bde57f46ffcb" providerId="LiveId" clId="{B321677C-F3FF-46FB-BC5A-871908A621A0}" dt="2020-09-07T00:31:52.985" v="40719"/>
          <ac:spMkLst>
            <pc:docMk/>
            <pc:sldMk cId="1368868459" sldId="795"/>
            <ac:spMk id="14" creationId="{BB62525D-BAD8-45E3-ABF8-4D7740DAD9C7}"/>
          </ac:spMkLst>
        </pc:spChg>
        <pc:grpChg chg="add del mod">
          <ac:chgData name="Zhang Tanki" userId="aa69bde57f46ffcb" providerId="LiveId" clId="{B321677C-F3FF-46FB-BC5A-871908A621A0}" dt="2020-09-07T00:31:50.660" v="40717"/>
          <ac:grpSpMkLst>
            <pc:docMk/>
            <pc:sldMk cId="1368868459" sldId="795"/>
            <ac:grpSpMk id="7" creationId="{68019D57-1591-4A0E-B19F-BA79BCCEF2A8}"/>
          </ac:grpSpMkLst>
        </pc:grpChg>
        <pc:grpChg chg="add mod">
          <ac:chgData name="Zhang Tanki" userId="aa69bde57f46ffcb" providerId="LiveId" clId="{B321677C-F3FF-46FB-BC5A-871908A621A0}" dt="2020-09-07T00:31:52.985" v="40719"/>
          <ac:grpSpMkLst>
            <pc:docMk/>
            <pc:sldMk cId="1368868459" sldId="795"/>
            <ac:grpSpMk id="12" creationId="{4BED05BE-2699-4CBD-8E42-33E2E6E6E780}"/>
          </ac:grpSpMkLst>
        </pc:grpChg>
      </pc:sldChg>
      <pc:sldChg chg="addSp delSp modSp add mod modTransition delAnim modNotesTx">
        <pc:chgData name="Zhang Tanki" userId="aa69bde57f46ffcb" providerId="LiveId" clId="{B321677C-F3FF-46FB-BC5A-871908A621A0}" dt="2020-09-08T03:55:07.611" v="65078"/>
        <pc:sldMkLst>
          <pc:docMk/>
          <pc:sldMk cId="3990672531" sldId="796"/>
        </pc:sldMkLst>
        <pc:spChg chg="del">
          <ac:chgData name="Zhang Tanki" userId="aa69bde57f46ffcb" providerId="LiveId" clId="{B321677C-F3FF-46FB-BC5A-871908A621A0}" dt="2020-08-11T00:45:31.919" v="12284" actId="478"/>
          <ac:spMkLst>
            <pc:docMk/>
            <pc:sldMk cId="3990672531" sldId="796"/>
            <ac:spMk id="2" creationId="{7F81F975-3AF5-4A6A-B629-C372BF767CEE}"/>
          </ac:spMkLst>
        </pc:spChg>
        <pc:spChg chg="del">
          <ac:chgData name="Zhang Tanki" userId="aa69bde57f46ffcb" providerId="LiveId" clId="{B321677C-F3FF-46FB-BC5A-871908A621A0}" dt="2020-08-11T00:45:35.531" v="12286" actId="478"/>
          <ac:spMkLst>
            <pc:docMk/>
            <pc:sldMk cId="3990672531" sldId="796"/>
            <ac:spMk id="3" creationId="{B6C5387B-14CE-4191-8135-21965E70610E}"/>
          </ac:spMkLst>
        </pc:spChg>
        <pc:spChg chg="del">
          <ac:chgData name="Zhang Tanki" userId="aa69bde57f46ffcb" providerId="LiveId" clId="{B321677C-F3FF-46FB-BC5A-871908A621A0}" dt="2020-08-11T00:45:33.780" v="12285" actId="478"/>
          <ac:spMkLst>
            <pc:docMk/>
            <pc:sldMk cId="3990672531" sldId="796"/>
            <ac:spMk id="4" creationId="{866552A0-82AD-4E6C-8DA6-E99DB0FC92B0}"/>
          </ac:spMkLst>
        </pc:spChg>
        <pc:spChg chg="add mod">
          <ac:chgData name="Zhang Tanki" userId="aa69bde57f46ffcb" providerId="LiveId" clId="{B321677C-F3FF-46FB-BC5A-871908A621A0}" dt="2020-08-11T00:48:03.857" v="12303" actId="13926"/>
          <ac:spMkLst>
            <pc:docMk/>
            <pc:sldMk cId="3990672531" sldId="796"/>
            <ac:spMk id="8" creationId="{775401D7-ECA3-4836-987C-C081E8C3CABE}"/>
          </ac:spMkLst>
        </pc:spChg>
        <pc:spChg chg="del mod">
          <ac:chgData name="Zhang Tanki" userId="aa69bde57f46ffcb" providerId="LiveId" clId="{B321677C-F3FF-46FB-BC5A-871908A621A0}" dt="2020-08-11T00:46:17.591" v="12289" actId="478"/>
          <ac:spMkLst>
            <pc:docMk/>
            <pc:sldMk cId="3990672531" sldId="796"/>
            <ac:spMk id="10" creationId="{206CC5FC-17D8-4027-BD75-F678C4B499A3}"/>
          </ac:spMkLst>
        </pc:spChg>
        <pc:spChg chg="mod">
          <ac:chgData name="Zhang Tanki" userId="aa69bde57f46ffcb" providerId="LiveId" clId="{B321677C-F3FF-46FB-BC5A-871908A621A0}" dt="2020-08-11T00:45:28.961" v="12283" actId="20577"/>
          <ac:spMkLst>
            <pc:docMk/>
            <pc:sldMk cId="3990672531" sldId="796"/>
            <ac:spMk id="11" creationId="{E9580436-1CBC-414D-AF82-34DCE3089FD7}"/>
          </ac:spMkLst>
        </pc:spChg>
      </pc:sldChg>
      <pc:sldChg chg="addSp delSp modSp add mod ord modTransition modNotesTx">
        <pc:chgData name="Zhang Tanki" userId="aa69bde57f46ffcb" providerId="LiveId" clId="{B321677C-F3FF-46FB-BC5A-871908A621A0}" dt="2020-09-08T03:55:07.611" v="65078"/>
        <pc:sldMkLst>
          <pc:docMk/>
          <pc:sldMk cId="911254133" sldId="797"/>
        </pc:sldMkLst>
        <pc:spChg chg="add mod">
          <ac:chgData name="Zhang Tanki" userId="aa69bde57f46ffcb" providerId="LiveId" clId="{B321677C-F3FF-46FB-BC5A-871908A621A0}" dt="2020-08-11T00:58:09.587" v="12400" actId="1076"/>
          <ac:spMkLst>
            <pc:docMk/>
            <pc:sldMk cId="911254133" sldId="797"/>
            <ac:spMk id="5" creationId="{32ABDC09-2940-4573-A190-DCBBA05936C7}"/>
          </ac:spMkLst>
        </pc:spChg>
        <pc:spChg chg="add mod">
          <ac:chgData name="Zhang Tanki" userId="aa69bde57f46ffcb" providerId="LiveId" clId="{B321677C-F3FF-46FB-BC5A-871908A621A0}" dt="2020-08-11T00:58:09.587" v="12400" actId="1076"/>
          <ac:spMkLst>
            <pc:docMk/>
            <pc:sldMk cId="911254133" sldId="797"/>
            <ac:spMk id="7" creationId="{3E74C4BF-7D13-4CF0-BC57-286FD8CD1588}"/>
          </ac:spMkLst>
        </pc:spChg>
        <pc:spChg chg="del">
          <ac:chgData name="Zhang Tanki" userId="aa69bde57f46ffcb" providerId="LiveId" clId="{B321677C-F3FF-46FB-BC5A-871908A621A0}" dt="2020-08-11T00:49:13.880" v="12305" actId="478"/>
          <ac:spMkLst>
            <pc:docMk/>
            <pc:sldMk cId="911254133" sldId="797"/>
            <ac:spMk id="8" creationId="{775401D7-ECA3-4836-987C-C081E8C3CABE}"/>
          </ac:spMkLst>
        </pc:spChg>
        <pc:graphicFrameChg chg="add mod modGraphic">
          <ac:chgData name="Zhang Tanki" userId="aa69bde57f46ffcb" providerId="LiveId" clId="{B321677C-F3FF-46FB-BC5A-871908A621A0}" dt="2020-08-11T00:58:09.587" v="12400" actId="1076"/>
          <ac:graphicFrameMkLst>
            <pc:docMk/>
            <pc:sldMk cId="911254133" sldId="797"/>
            <ac:graphicFrameMk id="4" creationId="{F27C1CFD-E55C-49CE-BAA4-F495FE49CCD4}"/>
          </ac:graphicFrameMkLst>
        </pc:graphicFrameChg>
      </pc:sldChg>
      <pc:sldChg chg="modSp add mod modTransition modNotesTx">
        <pc:chgData name="Zhang Tanki" userId="aa69bde57f46ffcb" providerId="LiveId" clId="{B321677C-F3FF-46FB-BC5A-871908A621A0}" dt="2020-09-08T03:55:07.611" v="65078"/>
        <pc:sldMkLst>
          <pc:docMk/>
          <pc:sldMk cId="2277909080" sldId="798"/>
        </pc:sldMkLst>
        <pc:spChg chg="mod">
          <ac:chgData name="Zhang Tanki" userId="aa69bde57f46ffcb" providerId="LiveId" clId="{B321677C-F3FF-46FB-BC5A-871908A621A0}" dt="2020-08-11T01:04:53.423" v="12413" actId="13926"/>
          <ac:spMkLst>
            <pc:docMk/>
            <pc:sldMk cId="2277909080" sldId="798"/>
            <ac:spMk id="7" creationId="{3E74C4BF-7D13-4CF0-BC57-286FD8CD1588}"/>
          </ac:spMkLst>
        </pc:spChg>
        <pc:graphicFrameChg chg="ord">
          <ac:chgData name="Zhang Tanki" userId="aa69bde57f46ffcb" providerId="LiveId" clId="{B321677C-F3FF-46FB-BC5A-871908A621A0}" dt="2020-08-11T00:58:56.145" v="12402" actId="167"/>
          <ac:graphicFrameMkLst>
            <pc:docMk/>
            <pc:sldMk cId="2277909080" sldId="798"/>
            <ac:graphicFrameMk id="4" creationId="{F27C1CFD-E55C-49CE-BAA4-F495FE49CCD4}"/>
          </ac:graphicFrameMkLst>
        </pc:graphicFrameChg>
      </pc:sldChg>
      <pc:sldChg chg="add del">
        <pc:chgData name="Zhang Tanki" userId="aa69bde57f46ffcb" providerId="LiveId" clId="{B321677C-F3FF-46FB-BC5A-871908A621A0}" dt="2020-08-11T00:49:17.519" v="12307"/>
        <pc:sldMkLst>
          <pc:docMk/>
          <pc:sldMk cId="2772154507" sldId="798"/>
        </pc:sldMkLst>
      </pc:sldChg>
      <pc:sldChg chg="delSp add del mod">
        <pc:chgData name="Zhang Tanki" userId="aa69bde57f46ffcb" providerId="LiveId" clId="{B321677C-F3FF-46FB-BC5A-871908A621A0}" dt="2020-08-11T00:58:00.523" v="12399" actId="47"/>
        <pc:sldMkLst>
          <pc:docMk/>
          <pc:sldMk cId="2931074560" sldId="798"/>
        </pc:sldMkLst>
        <pc:spChg chg="del">
          <ac:chgData name="Zhang Tanki" userId="aa69bde57f46ffcb" providerId="LiveId" clId="{B321677C-F3FF-46FB-BC5A-871908A621A0}" dt="2020-08-11T00:57:53.831" v="12398" actId="478"/>
          <ac:spMkLst>
            <pc:docMk/>
            <pc:sldMk cId="2931074560" sldId="798"/>
            <ac:spMk id="5" creationId="{32ABDC09-2940-4573-A190-DCBBA05936C7}"/>
          </ac:spMkLst>
        </pc:spChg>
        <pc:graphicFrameChg chg="del">
          <ac:chgData name="Zhang Tanki" userId="aa69bde57f46ffcb" providerId="LiveId" clId="{B321677C-F3FF-46FB-BC5A-871908A621A0}" dt="2020-08-11T00:57:52.154" v="12397" actId="478"/>
          <ac:graphicFrameMkLst>
            <pc:docMk/>
            <pc:sldMk cId="2931074560" sldId="798"/>
            <ac:graphicFrameMk id="4" creationId="{F27C1CFD-E55C-49CE-BAA4-F495FE49CCD4}"/>
          </ac:graphicFrameMkLst>
        </pc:graphicFrameChg>
      </pc:sldChg>
      <pc:sldChg chg="addSp delSp modSp add mod modTransition delAnim modAnim modNotesTx">
        <pc:chgData name="Zhang Tanki" userId="aa69bde57f46ffcb" providerId="LiveId" clId="{B321677C-F3FF-46FB-BC5A-871908A621A0}" dt="2020-09-08T03:55:07.611" v="65078"/>
        <pc:sldMkLst>
          <pc:docMk/>
          <pc:sldMk cId="478914264" sldId="799"/>
        </pc:sldMkLst>
        <pc:spChg chg="add del mod">
          <ac:chgData name="Zhang Tanki" userId="aa69bde57f46ffcb" providerId="LiveId" clId="{B321677C-F3FF-46FB-BC5A-871908A621A0}" dt="2020-09-07T00:30:55.718" v="40710" actId="478"/>
          <ac:spMkLst>
            <pc:docMk/>
            <pc:sldMk cId="478914264" sldId="799"/>
            <ac:spMk id="2" creationId="{0AB75F27-5513-4CEA-B023-1E16641298DB}"/>
          </ac:spMkLst>
        </pc:spChg>
        <pc:spChg chg="add mod">
          <ac:chgData name="Zhang Tanki" userId="aa69bde57f46ffcb" providerId="LiveId" clId="{B321677C-F3FF-46FB-BC5A-871908A621A0}" dt="2020-09-08T01:27:40.915" v="57751" actId="20577"/>
          <ac:spMkLst>
            <pc:docMk/>
            <pc:sldMk cId="478914264" sldId="799"/>
            <ac:spMk id="3" creationId="{6E0BB3DF-4C91-48FF-8DE8-A4DDD5645A50}"/>
          </ac:spMkLst>
        </pc:spChg>
        <pc:spChg chg="del">
          <ac:chgData name="Zhang Tanki" userId="aa69bde57f46ffcb" providerId="LiveId" clId="{B321677C-F3FF-46FB-BC5A-871908A621A0}" dt="2020-08-11T01:13:45.012" v="12656" actId="478"/>
          <ac:spMkLst>
            <pc:docMk/>
            <pc:sldMk cId="478914264" sldId="799"/>
            <ac:spMk id="5" creationId="{32ABDC09-2940-4573-A190-DCBBA05936C7}"/>
          </ac:spMkLst>
        </pc:spChg>
        <pc:spChg chg="mod">
          <ac:chgData name="Zhang Tanki" userId="aa69bde57f46ffcb" providerId="LiveId" clId="{B321677C-F3FF-46FB-BC5A-871908A621A0}" dt="2020-08-11T01:22:24.213" v="12887" actId="13926"/>
          <ac:spMkLst>
            <pc:docMk/>
            <pc:sldMk cId="478914264" sldId="799"/>
            <ac:spMk id="7" creationId="{3E74C4BF-7D13-4CF0-BC57-286FD8CD1588}"/>
          </ac:spMkLst>
        </pc:spChg>
        <pc:graphicFrameChg chg="del">
          <ac:chgData name="Zhang Tanki" userId="aa69bde57f46ffcb" providerId="LiveId" clId="{B321677C-F3FF-46FB-BC5A-871908A621A0}" dt="2020-08-11T01:13:46.065" v="12657" actId="478"/>
          <ac:graphicFrameMkLst>
            <pc:docMk/>
            <pc:sldMk cId="478914264" sldId="799"/>
            <ac:graphicFrameMk id="4" creationId="{F27C1CFD-E55C-49CE-BAA4-F495FE49CCD4}"/>
          </ac:graphicFrameMkLst>
        </pc:graphicFrameChg>
      </pc:sldChg>
      <pc:sldChg chg="addSp delSp modSp add mod modTransition delAnim modAnim modNotesTx">
        <pc:chgData name="Zhang Tanki" userId="aa69bde57f46ffcb" providerId="LiveId" clId="{B321677C-F3FF-46FB-BC5A-871908A621A0}" dt="2020-09-08T03:55:07.611" v="65078"/>
        <pc:sldMkLst>
          <pc:docMk/>
          <pc:sldMk cId="28707072" sldId="800"/>
        </pc:sldMkLst>
        <pc:spChg chg="del">
          <ac:chgData name="Zhang Tanki" userId="aa69bde57f46ffcb" providerId="LiveId" clId="{B321677C-F3FF-46FB-BC5A-871908A621A0}" dt="2020-08-11T01:26:17.668" v="12909" actId="478"/>
          <ac:spMkLst>
            <pc:docMk/>
            <pc:sldMk cId="28707072" sldId="800"/>
            <ac:spMk id="2" creationId="{0AB75F27-5513-4CEA-B023-1E16641298DB}"/>
          </ac:spMkLst>
        </pc:spChg>
        <pc:spChg chg="add del">
          <ac:chgData name="Zhang Tanki" userId="aa69bde57f46ffcb" providerId="LiveId" clId="{B321677C-F3FF-46FB-BC5A-871908A621A0}" dt="2020-08-11T01:25:38.591" v="12904" actId="478"/>
          <ac:spMkLst>
            <pc:docMk/>
            <pc:sldMk cId="28707072" sldId="800"/>
            <ac:spMk id="4" creationId="{38FAEF71-C5AF-4D24-9822-375AF21DDA56}"/>
          </ac:spMkLst>
        </pc:spChg>
        <pc:spChg chg="add mod ord">
          <ac:chgData name="Zhang Tanki" userId="aa69bde57f46ffcb" providerId="LiveId" clId="{B321677C-F3FF-46FB-BC5A-871908A621A0}" dt="2020-08-16T05:36:36.484" v="15132" actId="13926"/>
          <ac:spMkLst>
            <pc:docMk/>
            <pc:sldMk cId="28707072" sldId="800"/>
            <ac:spMk id="6" creationId="{4258AB5D-AF5C-41A5-809F-C80682522002}"/>
          </ac:spMkLst>
        </pc:spChg>
        <pc:spChg chg="del mod">
          <ac:chgData name="Zhang Tanki" userId="aa69bde57f46ffcb" providerId="LiveId" clId="{B321677C-F3FF-46FB-BC5A-871908A621A0}" dt="2020-08-11T01:23:15.578" v="12891" actId="478"/>
          <ac:spMkLst>
            <pc:docMk/>
            <pc:sldMk cId="28707072" sldId="800"/>
            <ac:spMk id="7" creationId="{3E74C4BF-7D13-4CF0-BC57-286FD8CD1588}"/>
          </ac:spMkLst>
        </pc:spChg>
        <pc:spChg chg="add del mod">
          <ac:chgData name="Zhang Tanki" userId="aa69bde57f46ffcb" providerId="LiveId" clId="{B321677C-F3FF-46FB-BC5A-871908A621A0}" dt="2020-08-11T01:31:11.648" v="12998" actId="478"/>
          <ac:spMkLst>
            <pc:docMk/>
            <pc:sldMk cId="28707072" sldId="800"/>
            <ac:spMk id="10" creationId="{C362121E-8707-4D68-8E27-B88E9736A7B0}"/>
          </ac:spMkLst>
        </pc:spChg>
        <pc:spChg chg="mod">
          <ac:chgData name="Zhang Tanki" userId="aa69bde57f46ffcb" providerId="LiveId" clId="{B321677C-F3FF-46FB-BC5A-871908A621A0}" dt="2020-08-17T01:57:59.003" v="16832"/>
          <ac:spMkLst>
            <pc:docMk/>
            <pc:sldMk cId="28707072" sldId="800"/>
            <ac:spMk id="11" creationId="{E9580436-1CBC-414D-AF82-34DCE3089FD7}"/>
          </ac:spMkLst>
        </pc:spChg>
      </pc:sldChg>
      <pc:sldChg chg="addSp delSp modSp add mod ord modTransition modNotesTx">
        <pc:chgData name="Zhang Tanki" userId="aa69bde57f46ffcb" providerId="LiveId" clId="{B321677C-F3FF-46FB-BC5A-871908A621A0}" dt="2020-09-08T03:55:07.611" v="65078"/>
        <pc:sldMkLst>
          <pc:docMk/>
          <pc:sldMk cId="1368971213" sldId="801"/>
        </pc:sldMkLst>
        <pc:spChg chg="add">
          <ac:chgData name="Zhang Tanki" userId="aa69bde57f46ffcb" providerId="LiveId" clId="{B321677C-F3FF-46FB-BC5A-871908A621A0}" dt="2020-08-17T01:58:05.074" v="16834" actId="22"/>
          <ac:spMkLst>
            <pc:docMk/>
            <pc:sldMk cId="1368971213" sldId="801"/>
            <ac:spMk id="2" creationId="{64B869B1-C6A3-46CF-A625-B4DEA8E51668}"/>
          </ac:spMkLst>
        </pc:spChg>
        <pc:spChg chg="mod">
          <ac:chgData name="Zhang Tanki" userId="aa69bde57f46ffcb" providerId="LiveId" clId="{B321677C-F3FF-46FB-BC5A-871908A621A0}" dt="2020-08-11T01:33:43.750" v="13003" actId="13926"/>
          <ac:spMkLst>
            <pc:docMk/>
            <pc:sldMk cId="1368971213" sldId="801"/>
            <ac:spMk id="6" creationId="{4258AB5D-AF5C-41A5-809F-C80682522002}"/>
          </ac:spMkLst>
        </pc:spChg>
        <pc:spChg chg="del">
          <ac:chgData name="Zhang Tanki" userId="aa69bde57f46ffcb" providerId="LiveId" clId="{B321677C-F3FF-46FB-BC5A-871908A621A0}" dt="2020-08-17T01:58:04.747" v="16833" actId="478"/>
          <ac:spMkLst>
            <pc:docMk/>
            <pc:sldMk cId="1368971213" sldId="801"/>
            <ac:spMk id="11" creationId="{E9580436-1CBC-414D-AF82-34DCE3089FD7}"/>
          </ac:spMkLst>
        </pc:spChg>
      </pc:sldChg>
      <pc:sldChg chg="addSp delSp modSp add mod ord modTransition modNotesTx">
        <pc:chgData name="Zhang Tanki" userId="aa69bde57f46ffcb" providerId="LiveId" clId="{B321677C-F3FF-46FB-BC5A-871908A621A0}" dt="2020-09-08T04:02:25.572" v="65102"/>
        <pc:sldMkLst>
          <pc:docMk/>
          <pc:sldMk cId="147439815" sldId="802"/>
        </pc:sldMkLst>
        <pc:spChg chg="del">
          <ac:chgData name="Zhang Tanki" userId="aa69bde57f46ffcb" providerId="LiveId" clId="{B321677C-F3FF-46FB-BC5A-871908A621A0}" dt="2020-09-07T00:42:30.664" v="40762" actId="478"/>
          <ac:spMkLst>
            <pc:docMk/>
            <pc:sldMk cId="147439815" sldId="802"/>
            <ac:spMk id="2" creationId="{7F81F975-3AF5-4A6A-B629-C372BF767CEE}"/>
          </ac:spMkLst>
        </pc:spChg>
        <pc:spChg chg="add del mod">
          <ac:chgData name="Zhang Tanki" userId="aa69bde57f46ffcb" providerId="LiveId" clId="{B321677C-F3FF-46FB-BC5A-871908A621A0}" dt="2020-09-07T00:33:53.711" v="40751" actId="478"/>
          <ac:spMkLst>
            <pc:docMk/>
            <pc:sldMk cId="147439815" sldId="802"/>
            <ac:spMk id="3" creationId="{ED30ABF4-D098-4678-8251-E727CC6CBD0D}"/>
          </ac:spMkLst>
        </pc:spChg>
        <pc:spChg chg="del">
          <ac:chgData name="Zhang Tanki" userId="aa69bde57f46ffcb" providerId="LiveId" clId="{B321677C-F3FF-46FB-BC5A-871908A621A0}" dt="2020-09-07T00:42:30.664" v="40762" actId="478"/>
          <ac:spMkLst>
            <pc:docMk/>
            <pc:sldMk cId="147439815" sldId="802"/>
            <ac:spMk id="4" creationId="{866552A0-82AD-4E6C-8DA6-E99DB0FC92B0}"/>
          </ac:spMkLst>
        </pc:spChg>
        <pc:spChg chg="mod">
          <ac:chgData name="Zhang Tanki" userId="aa69bde57f46ffcb" providerId="LiveId" clId="{B321677C-F3FF-46FB-BC5A-871908A621A0}" dt="2020-09-07T00:42:31.766" v="40763"/>
          <ac:spMkLst>
            <pc:docMk/>
            <pc:sldMk cId="147439815" sldId="802"/>
            <ac:spMk id="8" creationId="{25A8CBEF-16ED-4FED-8107-592430A2EECB}"/>
          </ac:spMkLst>
        </pc:spChg>
        <pc:spChg chg="mod">
          <ac:chgData name="Zhang Tanki" userId="aa69bde57f46ffcb" providerId="LiveId" clId="{B321677C-F3FF-46FB-BC5A-871908A621A0}" dt="2020-09-07T00:42:31.766" v="40763"/>
          <ac:spMkLst>
            <pc:docMk/>
            <pc:sldMk cId="147439815" sldId="802"/>
            <ac:spMk id="9" creationId="{4E3DF984-1569-486E-8E1A-14A11C4E509E}"/>
          </ac:spMkLst>
        </pc:spChg>
        <pc:spChg chg="mod">
          <ac:chgData name="Zhang Tanki" userId="aa69bde57f46ffcb" providerId="LiveId" clId="{B321677C-F3FF-46FB-BC5A-871908A621A0}" dt="2020-09-07T00:34:07.057" v="40761" actId="20577"/>
          <ac:spMkLst>
            <pc:docMk/>
            <pc:sldMk cId="147439815" sldId="802"/>
            <ac:spMk id="10" creationId="{206CC5FC-17D8-4027-BD75-F678C4B499A3}"/>
          </ac:spMkLst>
        </pc:spChg>
        <pc:spChg chg="mod">
          <ac:chgData name="Zhang Tanki" userId="aa69bde57f46ffcb" providerId="LiveId" clId="{B321677C-F3FF-46FB-BC5A-871908A621A0}" dt="2020-09-08T01:59:34.498" v="59928"/>
          <ac:spMkLst>
            <pc:docMk/>
            <pc:sldMk cId="147439815" sldId="802"/>
            <ac:spMk id="11" creationId="{E9580436-1CBC-414D-AF82-34DCE3089FD7}"/>
          </ac:spMkLst>
        </pc:spChg>
        <pc:grpChg chg="add mod">
          <ac:chgData name="Zhang Tanki" userId="aa69bde57f46ffcb" providerId="LiveId" clId="{B321677C-F3FF-46FB-BC5A-871908A621A0}" dt="2020-09-07T00:42:31.766" v="40763"/>
          <ac:grpSpMkLst>
            <pc:docMk/>
            <pc:sldMk cId="147439815" sldId="802"/>
            <ac:grpSpMk id="7" creationId="{3611D2F4-A142-4C68-BD0E-700E6C279229}"/>
          </ac:grpSpMkLst>
        </pc:grpChg>
      </pc:sldChg>
      <pc:sldChg chg="addSp delSp modSp add del mod ord modTransition modNotesTx">
        <pc:chgData name="Zhang Tanki" userId="aa69bde57f46ffcb" providerId="LiveId" clId="{B321677C-F3FF-46FB-BC5A-871908A621A0}" dt="2020-09-07T02:30:32.417" v="41163" actId="47"/>
        <pc:sldMkLst>
          <pc:docMk/>
          <pc:sldMk cId="454017164" sldId="803"/>
        </pc:sldMkLst>
        <pc:spChg chg="del">
          <ac:chgData name="Zhang Tanki" userId="aa69bde57f46ffcb" providerId="LiveId" clId="{B321677C-F3FF-46FB-BC5A-871908A621A0}" dt="2020-09-07T00:33:20.585" v="40746" actId="478"/>
          <ac:spMkLst>
            <pc:docMk/>
            <pc:sldMk cId="454017164" sldId="803"/>
            <ac:spMk id="2" creationId="{7F81F975-3AF5-4A6A-B629-C372BF767CEE}"/>
          </ac:spMkLst>
        </pc:spChg>
        <pc:spChg chg="del">
          <ac:chgData name="Zhang Tanki" userId="aa69bde57f46ffcb" providerId="LiveId" clId="{B321677C-F3FF-46FB-BC5A-871908A621A0}" dt="2020-09-07T00:33:24.725" v="40747" actId="478"/>
          <ac:spMkLst>
            <pc:docMk/>
            <pc:sldMk cId="454017164" sldId="803"/>
            <ac:spMk id="4" creationId="{866552A0-82AD-4E6C-8DA6-E99DB0FC92B0}"/>
          </ac:spMkLst>
        </pc:spChg>
        <pc:spChg chg="mod">
          <ac:chgData name="Zhang Tanki" userId="aa69bde57f46ffcb" providerId="LiveId" clId="{B321677C-F3FF-46FB-BC5A-871908A621A0}" dt="2020-09-07T00:33:25.926" v="40748"/>
          <ac:spMkLst>
            <pc:docMk/>
            <pc:sldMk cId="454017164" sldId="803"/>
            <ac:spMk id="7" creationId="{3E050A1F-B039-4905-B75E-A17F08472480}"/>
          </ac:spMkLst>
        </pc:spChg>
        <pc:spChg chg="mod">
          <ac:chgData name="Zhang Tanki" userId="aa69bde57f46ffcb" providerId="LiveId" clId="{B321677C-F3FF-46FB-BC5A-871908A621A0}" dt="2020-09-07T00:33:25.926" v="40748"/>
          <ac:spMkLst>
            <pc:docMk/>
            <pc:sldMk cId="454017164" sldId="803"/>
            <ac:spMk id="8" creationId="{C66EBC69-0F2F-43BA-8BEA-2BD40FE3858D}"/>
          </ac:spMkLst>
        </pc:spChg>
        <pc:grpChg chg="add mod">
          <ac:chgData name="Zhang Tanki" userId="aa69bde57f46ffcb" providerId="LiveId" clId="{B321677C-F3FF-46FB-BC5A-871908A621A0}" dt="2020-09-07T00:33:25.926" v="40748"/>
          <ac:grpSpMkLst>
            <pc:docMk/>
            <pc:sldMk cId="454017164" sldId="803"/>
            <ac:grpSpMk id="6" creationId="{BDD49597-F46A-4B79-97E3-5A824AD0F59B}"/>
          </ac:grpSpMkLst>
        </pc:grpChg>
      </pc:sldChg>
      <pc:sldChg chg="add del ord">
        <pc:chgData name="Zhang Tanki" userId="aa69bde57f46ffcb" providerId="LiveId" clId="{B321677C-F3FF-46FB-BC5A-871908A621A0}" dt="2020-08-11T01:46:08.981" v="13207" actId="47"/>
        <pc:sldMkLst>
          <pc:docMk/>
          <pc:sldMk cId="2981948745" sldId="803"/>
        </pc:sldMkLst>
      </pc:sldChg>
      <pc:sldChg chg="addSp delSp modSp add mod ord modTransition modAnim modShow modNotesTx">
        <pc:chgData name="Zhang Tanki" userId="aa69bde57f46ffcb" providerId="LiveId" clId="{B321677C-F3FF-46FB-BC5A-871908A621A0}" dt="2020-09-08T03:44:32.773" v="65035"/>
        <pc:sldMkLst>
          <pc:docMk/>
          <pc:sldMk cId="3669393586" sldId="804"/>
        </pc:sldMkLst>
        <pc:spChg chg="mod">
          <ac:chgData name="Zhang Tanki" userId="aa69bde57f46ffcb" providerId="LiveId" clId="{B321677C-F3FF-46FB-BC5A-871908A621A0}" dt="2020-08-11T01:48:53.924" v="13230" actId="14100"/>
          <ac:spMkLst>
            <pc:docMk/>
            <pc:sldMk cId="3669393586" sldId="804"/>
            <ac:spMk id="2" creationId="{7F81F975-3AF5-4A6A-B629-C372BF767CEE}"/>
          </ac:spMkLst>
        </pc:spChg>
        <pc:spChg chg="del">
          <ac:chgData name="Zhang Tanki" userId="aa69bde57f46ffcb" providerId="LiveId" clId="{B321677C-F3FF-46FB-BC5A-871908A621A0}" dt="2020-08-11T01:48:49.346" v="13229" actId="478"/>
          <ac:spMkLst>
            <pc:docMk/>
            <pc:sldMk cId="3669393586" sldId="804"/>
            <ac:spMk id="3" creationId="{ED30ABF4-D098-4678-8251-E727CC6CBD0D}"/>
          </ac:spMkLst>
        </pc:spChg>
        <pc:spChg chg="mod">
          <ac:chgData name="Zhang Tanki" userId="aa69bde57f46ffcb" providerId="LiveId" clId="{B321677C-F3FF-46FB-BC5A-871908A621A0}" dt="2020-08-11T02:02:44.608" v="13476" actId="20577"/>
          <ac:spMkLst>
            <pc:docMk/>
            <pc:sldMk cId="3669393586" sldId="804"/>
            <ac:spMk id="4" creationId="{866552A0-82AD-4E6C-8DA6-E99DB0FC92B0}"/>
          </ac:spMkLst>
        </pc:spChg>
        <pc:spChg chg="add mod">
          <ac:chgData name="Zhang Tanki" userId="aa69bde57f46ffcb" providerId="LiveId" clId="{B321677C-F3FF-46FB-BC5A-871908A621A0}" dt="2020-08-11T02:13:25.142" v="13598" actId="20577"/>
          <ac:spMkLst>
            <pc:docMk/>
            <pc:sldMk cId="3669393586" sldId="804"/>
            <ac:spMk id="5" creationId="{103C1164-03CA-421F-90BD-BEDD67AD9B78}"/>
          </ac:spMkLst>
        </pc:spChg>
        <pc:spChg chg="add mod ord">
          <ac:chgData name="Zhang Tanki" userId="aa69bde57f46ffcb" providerId="LiveId" clId="{B321677C-F3FF-46FB-BC5A-871908A621A0}" dt="2020-08-11T02:09:11.417" v="13558" actId="20577"/>
          <ac:spMkLst>
            <pc:docMk/>
            <pc:sldMk cId="3669393586" sldId="804"/>
            <ac:spMk id="6" creationId="{C2457185-CC6D-44A7-BACA-37C86D48D6CC}"/>
          </ac:spMkLst>
        </pc:spChg>
        <pc:spChg chg="add mod ord">
          <ac:chgData name="Zhang Tanki" userId="aa69bde57f46ffcb" providerId="LiveId" clId="{B321677C-F3FF-46FB-BC5A-871908A621A0}" dt="2020-08-11T02:03:32.136" v="13480" actId="14100"/>
          <ac:spMkLst>
            <pc:docMk/>
            <pc:sldMk cId="3669393586" sldId="804"/>
            <ac:spMk id="7" creationId="{10DC8A6A-D746-404D-9ADC-0F72583B4DC7}"/>
          </ac:spMkLst>
        </pc:spChg>
        <pc:spChg chg="add mod ord">
          <ac:chgData name="Zhang Tanki" userId="aa69bde57f46ffcb" providerId="LiveId" clId="{B321677C-F3FF-46FB-BC5A-871908A621A0}" dt="2020-08-11T02:26:37.879" v="13658" actId="14100"/>
          <ac:spMkLst>
            <pc:docMk/>
            <pc:sldMk cId="3669393586" sldId="804"/>
            <ac:spMk id="9" creationId="{8D71447A-9001-44C1-935B-7A40525FD734}"/>
          </ac:spMkLst>
        </pc:spChg>
        <pc:spChg chg="del">
          <ac:chgData name="Zhang Tanki" userId="aa69bde57f46ffcb" providerId="LiveId" clId="{B321677C-F3FF-46FB-BC5A-871908A621A0}" dt="2020-08-11T01:52:10.007" v="13246" actId="478"/>
          <ac:spMkLst>
            <pc:docMk/>
            <pc:sldMk cId="3669393586" sldId="804"/>
            <ac:spMk id="10" creationId="{206CC5FC-17D8-4027-BD75-F678C4B499A3}"/>
          </ac:spMkLst>
        </pc:spChg>
        <pc:spChg chg="mod">
          <ac:chgData name="Zhang Tanki" userId="aa69bde57f46ffcb" providerId="LiveId" clId="{B321677C-F3FF-46FB-BC5A-871908A621A0}" dt="2020-08-11T01:51:58.884" v="13245" actId="20577"/>
          <ac:spMkLst>
            <pc:docMk/>
            <pc:sldMk cId="3669393586" sldId="804"/>
            <ac:spMk id="11" creationId="{E9580436-1CBC-414D-AF82-34DCE3089FD7}"/>
          </ac:spMkLst>
        </pc:spChg>
        <pc:spChg chg="add mod">
          <ac:chgData name="Zhang Tanki" userId="aa69bde57f46ffcb" providerId="LiveId" clId="{B321677C-F3FF-46FB-BC5A-871908A621A0}" dt="2020-08-11T02:26:37.879" v="13658" actId="14100"/>
          <ac:spMkLst>
            <pc:docMk/>
            <pc:sldMk cId="3669393586" sldId="804"/>
            <ac:spMk id="15" creationId="{BAAD64E4-1885-4221-A8EE-A142B5491012}"/>
          </ac:spMkLst>
        </pc:spChg>
        <pc:spChg chg="add mod">
          <ac:chgData name="Zhang Tanki" userId="aa69bde57f46ffcb" providerId="LiveId" clId="{B321677C-F3FF-46FB-BC5A-871908A621A0}" dt="2020-08-11T02:26:37.879" v="13658" actId="14100"/>
          <ac:spMkLst>
            <pc:docMk/>
            <pc:sldMk cId="3669393586" sldId="804"/>
            <ac:spMk id="17" creationId="{ACE84665-3AAD-4D1D-8E2A-F67A267EB930}"/>
          </ac:spMkLst>
        </pc:spChg>
        <pc:spChg chg="add mod">
          <ac:chgData name="Zhang Tanki" userId="aa69bde57f46ffcb" providerId="LiveId" clId="{B321677C-F3FF-46FB-BC5A-871908A621A0}" dt="2020-08-11T02:09:08.983" v="13557" actId="20577"/>
          <ac:spMkLst>
            <pc:docMk/>
            <pc:sldMk cId="3669393586" sldId="804"/>
            <ac:spMk id="19" creationId="{60CAF75B-A908-40E2-81BE-C71D23737EA5}"/>
          </ac:spMkLst>
        </pc:spChg>
        <pc:spChg chg="add mod topLvl">
          <ac:chgData name="Zhang Tanki" userId="aa69bde57f46ffcb" providerId="LiveId" clId="{B321677C-F3FF-46FB-BC5A-871908A621A0}" dt="2020-08-11T02:30:53.421" v="13686" actId="164"/>
          <ac:spMkLst>
            <pc:docMk/>
            <pc:sldMk cId="3669393586" sldId="804"/>
            <ac:spMk id="21" creationId="{E7D30C0C-EE0D-4A9B-A486-F059FF742F2A}"/>
          </ac:spMkLst>
        </pc:spChg>
        <pc:spChg chg="add mod topLvl">
          <ac:chgData name="Zhang Tanki" userId="aa69bde57f46ffcb" providerId="LiveId" clId="{B321677C-F3FF-46FB-BC5A-871908A621A0}" dt="2020-08-11T02:30:53.421" v="13686" actId="164"/>
          <ac:spMkLst>
            <pc:docMk/>
            <pc:sldMk cId="3669393586" sldId="804"/>
            <ac:spMk id="23" creationId="{277E6E69-4774-4BFF-8A53-B33FDEC65CA2}"/>
          </ac:spMkLst>
        </pc:spChg>
        <pc:spChg chg="add mod ord topLvl">
          <ac:chgData name="Zhang Tanki" userId="aa69bde57f46ffcb" providerId="LiveId" clId="{B321677C-F3FF-46FB-BC5A-871908A621A0}" dt="2020-08-11T02:32:05.894" v="13700" actId="164"/>
          <ac:spMkLst>
            <pc:docMk/>
            <pc:sldMk cId="3669393586" sldId="804"/>
            <ac:spMk id="25" creationId="{C93BE450-C723-423E-A470-CB9E1DB2D42D}"/>
          </ac:spMkLst>
        </pc:spChg>
        <pc:spChg chg="mod">
          <ac:chgData name="Zhang Tanki" userId="aa69bde57f46ffcb" providerId="LiveId" clId="{B321677C-F3FF-46FB-BC5A-871908A621A0}" dt="2020-08-11T02:39:36.318" v="13711" actId="14100"/>
          <ac:spMkLst>
            <pc:docMk/>
            <pc:sldMk cId="3669393586" sldId="804"/>
            <ac:spMk id="29" creationId="{87C450A1-B68B-4777-B633-EEF37127D31F}"/>
          </ac:spMkLst>
        </pc:spChg>
        <pc:spChg chg="add del mod">
          <ac:chgData name="Zhang Tanki" userId="aa69bde57f46ffcb" providerId="LiveId" clId="{B321677C-F3FF-46FB-BC5A-871908A621A0}" dt="2020-08-11T02:09:22.810" v="13561" actId="20577"/>
          <ac:spMkLst>
            <pc:docMk/>
            <pc:sldMk cId="3669393586" sldId="804"/>
            <ac:spMk id="30" creationId="{1A77EF3E-744D-44D2-96B9-EA777F000CA8}"/>
          </ac:spMkLst>
        </pc:spChg>
        <pc:spChg chg="del mod">
          <ac:chgData name="Zhang Tanki" userId="aa69bde57f46ffcb" providerId="LiveId" clId="{B321677C-F3FF-46FB-BC5A-871908A621A0}" dt="2020-08-11T02:39:29.431" v="13710" actId="478"/>
          <ac:spMkLst>
            <pc:docMk/>
            <pc:sldMk cId="3669393586" sldId="804"/>
            <ac:spMk id="31" creationId="{9287BD72-85E2-4FCC-B186-242CC18E071D}"/>
          </ac:spMkLst>
        </pc:spChg>
        <pc:spChg chg="add del">
          <ac:chgData name="Zhang Tanki" userId="aa69bde57f46ffcb" providerId="LiveId" clId="{B321677C-F3FF-46FB-BC5A-871908A621A0}" dt="2020-08-11T02:07:24.387" v="13521" actId="22"/>
          <ac:spMkLst>
            <pc:docMk/>
            <pc:sldMk cId="3669393586" sldId="804"/>
            <ac:spMk id="33" creationId="{78B2DB5F-EF96-421D-B7B6-4A11EFDA1A0A}"/>
          </ac:spMkLst>
        </pc:spChg>
        <pc:spChg chg="add mod">
          <ac:chgData name="Zhang Tanki" userId="aa69bde57f46ffcb" providerId="LiveId" clId="{B321677C-F3FF-46FB-BC5A-871908A621A0}" dt="2020-08-11T02:39:41.866" v="13712" actId="1076"/>
          <ac:spMkLst>
            <pc:docMk/>
            <pc:sldMk cId="3669393586" sldId="804"/>
            <ac:spMk id="35" creationId="{4E7F646A-4EAB-466B-96BE-BC3FFC48B4A6}"/>
          </ac:spMkLst>
        </pc:spChg>
        <pc:spChg chg="add del">
          <ac:chgData name="Zhang Tanki" userId="aa69bde57f46ffcb" providerId="LiveId" clId="{B321677C-F3FF-46FB-BC5A-871908A621A0}" dt="2020-08-11T02:24:16.079" v="13617" actId="22"/>
          <ac:spMkLst>
            <pc:docMk/>
            <pc:sldMk cId="3669393586" sldId="804"/>
            <ac:spMk id="44" creationId="{6EF28D91-8826-42BC-8BBA-550FA37E946B}"/>
          </ac:spMkLst>
        </pc:spChg>
        <pc:spChg chg="add mod">
          <ac:chgData name="Zhang Tanki" userId="aa69bde57f46ffcb" providerId="LiveId" clId="{B321677C-F3FF-46FB-BC5A-871908A621A0}" dt="2020-08-11T02:30:53.421" v="13686" actId="164"/>
          <ac:spMkLst>
            <pc:docMk/>
            <pc:sldMk cId="3669393586" sldId="804"/>
            <ac:spMk id="52" creationId="{5C60A70F-E960-45BC-9A21-5E4A94A9C360}"/>
          </ac:spMkLst>
        </pc:spChg>
        <pc:spChg chg="add mod">
          <ac:chgData name="Zhang Tanki" userId="aa69bde57f46ffcb" providerId="LiveId" clId="{B321677C-F3FF-46FB-BC5A-871908A621A0}" dt="2020-08-11T02:30:53.421" v="13686" actId="164"/>
          <ac:spMkLst>
            <pc:docMk/>
            <pc:sldMk cId="3669393586" sldId="804"/>
            <ac:spMk id="56" creationId="{B5FD9153-68A0-44C2-B463-D92D3AB62409}"/>
          </ac:spMkLst>
        </pc:spChg>
        <pc:grpChg chg="add del mod">
          <ac:chgData name="Zhang Tanki" userId="aa69bde57f46ffcb" providerId="LiveId" clId="{B321677C-F3FF-46FB-BC5A-871908A621A0}" dt="2020-08-11T02:25:09.238" v="13638" actId="165"/>
          <ac:grpSpMkLst>
            <pc:docMk/>
            <pc:sldMk cId="3669393586" sldId="804"/>
            <ac:grpSpMk id="26" creationId="{490463E4-7BB3-4720-ADA8-54F257061C9F}"/>
          </ac:grpSpMkLst>
        </pc:grpChg>
        <pc:grpChg chg="add mod">
          <ac:chgData name="Zhang Tanki" userId="aa69bde57f46ffcb" providerId="LiveId" clId="{B321677C-F3FF-46FB-BC5A-871908A621A0}" dt="2020-08-11T02:05:26.897" v="13509" actId="1076"/>
          <ac:grpSpMkLst>
            <pc:docMk/>
            <pc:sldMk cId="3669393586" sldId="804"/>
            <ac:grpSpMk id="27" creationId="{2363C6DF-FC5E-42AA-8DCF-C7E7124D520C}"/>
          </ac:grpSpMkLst>
        </pc:grpChg>
        <pc:grpChg chg="add mod">
          <ac:chgData name="Zhang Tanki" userId="aa69bde57f46ffcb" providerId="LiveId" clId="{B321677C-F3FF-46FB-BC5A-871908A621A0}" dt="2020-08-11T02:28:17.696" v="13683" actId="1076"/>
          <ac:grpSpMkLst>
            <pc:docMk/>
            <pc:sldMk cId="3669393586" sldId="804"/>
            <ac:grpSpMk id="28" creationId="{0FD57A26-D2EE-489A-A162-D85F2CBE60D2}"/>
          </ac:grpSpMkLst>
        </pc:grpChg>
        <pc:grpChg chg="add mod">
          <ac:chgData name="Zhang Tanki" userId="aa69bde57f46ffcb" providerId="LiveId" clId="{B321677C-F3FF-46FB-BC5A-871908A621A0}" dt="2020-08-11T02:32:05.894" v="13700" actId="164"/>
          <ac:grpSpMkLst>
            <pc:docMk/>
            <pc:sldMk cId="3669393586" sldId="804"/>
            <ac:grpSpMk id="57" creationId="{85078A7A-3A78-400D-B285-18CA80A2FFA6}"/>
          </ac:grpSpMkLst>
        </pc:grpChg>
        <pc:grpChg chg="add mod">
          <ac:chgData name="Zhang Tanki" userId="aa69bde57f46ffcb" providerId="LiveId" clId="{B321677C-F3FF-46FB-BC5A-871908A621A0}" dt="2020-08-11T02:32:05.894" v="13700" actId="164"/>
          <ac:grpSpMkLst>
            <pc:docMk/>
            <pc:sldMk cId="3669393586" sldId="804"/>
            <ac:grpSpMk id="58" creationId="{5EC74FA2-D7B4-41E3-B877-E0B8C1DF2E90}"/>
          </ac:grpSpMkLst>
        </pc:grpChg>
        <pc:cxnChg chg="add mod">
          <ac:chgData name="Zhang Tanki" userId="aa69bde57f46ffcb" providerId="LiveId" clId="{B321677C-F3FF-46FB-BC5A-871908A621A0}" dt="2020-08-11T02:14:27.791" v="13603" actId="692"/>
          <ac:cxnSpMkLst>
            <pc:docMk/>
            <pc:sldMk cId="3669393586" sldId="804"/>
            <ac:cxnSpMk id="37" creationId="{C23E22F1-B1A3-4C29-B12A-AAC2180AD9A2}"/>
          </ac:cxnSpMkLst>
        </pc:cxnChg>
        <pc:cxnChg chg="add mod">
          <ac:chgData name="Zhang Tanki" userId="aa69bde57f46ffcb" providerId="LiveId" clId="{B321677C-F3FF-46FB-BC5A-871908A621A0}" dt="2020-08-11T02:32:01.668" v="13699" actId="1076"/>
          <ac:cxnSpMkLst>
            <pc:docMk/>
            <pc:sldMk cId="3669393586" sldId="804"/>
            <ac:cxnSpMk id="39" creationId="{2C29404F-9299-4D17-8036-B44BE07B46B5}"/>
          </ac:cxnSpMkLst>
        </pc:cxnChg>
        <pc:cxnChg chg="add mod">
          <ac:chgData name="Zhang Tanki" userId="aa69bde57f46ffcb" providerId="LiveId" clId="{B321677C-F3FF-46FB-BC5A-871908A621A0}" dt="2020-08-11T02:39:36.318" v="13711" actId="14100"/>
          <ac:cxnSpMkLst>
            <pc:docMk/>
            <pc:sldMk cId="3669393586" sldId="804"/>
            <ac:cxnSpMk id="41" creationId="{3CC0629E-8084-4708-BB58-C9CA77F431B0}"/>
          </ac:cxnSpMkLst>
        </pc:cxnChg>
      </pc:sldChg>
      <pc:sldChg chg="add del">
        <pc:chgData name="Zhang Tanki" userId="aa69bde57f46ffcb" providerId="LiveId" clId="{B321677C-F3FF-46FB-BC5A-871908A621A0}" dt="2020-08-11T02:30:42.781" v="13685"/>
        <pc:sldMkLst>
          <pc:docMk/>
          <pc:sldMk cId="806523682" sldId="805"/>
        </pc:sldMkLst>
      </pc:sldChg>
      <pc:sldChg chg="add del">
        <pc:chgData name="Zhang Tanki" userId="aa69bde57f46ffcb" providerId="LiveId" clId="{B321677C-F3FF-46FB-BC5A-871908A621A0}" dt="2020-08-11T02:09:36.579" v="13563"/>
        <pc:sldMkLst>
          <pc:docMk/>
          <pc:sldMk cId="1172821523" sldId="805"/>
        </pc:sldMkLst>
      </pc:sldChg>
      <pc:sldChg chg="modSp add del mod modAnim">
        <pc:chgData name="Zhang Tanki" userId="aa69bde57f46ffcb" providerId="LiveId" clId="{B321677C-F3FF-46FB-BC5A-871908A621A0}" dt="2020-08-11T02:23:40.590" v="13613" actId="47"/>
        <pc:sldMkLst>
          <pc:docMk/>
          <pc:sldMk cId="1710814009" sldId="805"/>
        </pc:sldMkLst>
        <pc:spChg chg="mod">
          <ac:chgData name="Zhang Tanki" userId="aa69bde57f46ffcb" providerId="LiveId" clId="{B321677C-F3FF-46FB-BC5A-871908A621A0}" dt="2020-08-11T02:15:39.099" v="13605" actId="1076"/>
          <ac:spMkLst>
            <pc:docMk/>
            <pc:sldMk cId="1710814009" sldId="805"/>
            <ac:spMk id="5" creationId="{103C1164-03CA-421F-90BD-BEDD67AD9B78}"/>
          </ac:spMkLst>
        </pc:spChg>
        <pc:spChg chg="mod">
          <ac:chgData name="Zhang Tanki" userId="aa69bde57f46ffcb" providerId="LiveId" clId="{B321677C-F3FF-46FB-BC5A-871908A621A0}" dt="2020-08-11T02:15:39.099" v="13605" actId="1076"/>
          <ac:spMkLst>
            <pc:docMk/>
            <pc:sldMk cId="1710814009" sldId="805"/>
            <ac:spMk id="9" creationId="{8D71447A-9001-44C1-935B-7A40525FD734}"/>
          </ac:spMkLst>
        </pc:spChg>
        <pc:spChg chg="mod">
          <ac:chgData name="Zhang Tanki" userId="aa69bde57f46ffcb" providerId="LiveId" clId="{B321677C-F3FF-46FB-BC5A-871908A621A0}" dt="2020-08-11T02:15:39.099" v="13605" actId="1076"/>
          <ac:spMkLst>
            <pc:docMk/>
            <pc:sldMk cId="1710814009" sldId="805"/>
            <ac:spMk id="15" creationId="{BAAD64E4-1885-4221-A8EE-A142B5491012}"/>
          </ac:spMkLst>
        </pc:spChg>
        <pc:spChg chg="mod">
          <ac:chgData name="Zhang Tanki" userId="aa69bde57f46ffcb" providerId="LiveId" clId="{B321677C-F3FF-46FB-BC5A-871908A621A0}" dt="2020-08-11T02:15:39.099" v="13605" actId="1076"/>
          <ac:spMkLst>
            <pc:docMk/>
            <pc:sldMk cId="1710814009" sldId="805"/>
            <ac:spMk id="17" creationId="{ACE84665-3AAD-4D1D-8E2A-F67A267EB930}"/>
          </ac:spMkLst>
        </pc:spChg>
        <pc:spChg chg="mod">
          <ac:chgData name="Zhang Tanki" userId="aa69bde57f46ffcb" providerId="LiveId" clId="{B321677C-F3FF-46FB-BC5A-871908A621A0}" dt="2020-08-11T02:15:39.099" v="13605" actId="1076"/>
          <ac:spMkLst>
            <pc:docMk/>
            <pc:sldMk cId="1710814009" sldId="805"/>
            <ac:spMk id="35" creationId="{4E7F646A-4EAB-466B-96BE-BC3FFC48B4A6}"/>
          </ac:spMkLst>
        </pc:spChg>
        <pc:grpChg chg="mod">
          <ac:chgData name="Zhang Tanki" userId="aa69bde57f46ffcb" providerId="LiveId" clId="{B321677C-F3FF-46FB-BC5A-871908A621A0}" dt="2020-08-11T02:15:39.099" v="13605" actId="1076"/>
          <ac:grpSpMkLst>
            <pc:docMk/>
            <pc:sldMk cId="1710814009" sldId="805"/>
            <ac:grpSpMk id="26" creationId="{490463E4-7BB3-4720-ADA8-54F257061C9F}"/>
          </ac:grpSpMkLst>
        </pc:grpChg>
        <pc:grpChg chg="mod">
          <ac:chgData name="Zhang Tanki" userId="aa69bde57f46ffcb" providerId="LiveId" clId="{B321677C-F3FF-46FB-BC5A-871908A621A0}" dt="2020-08-11T02:15:39.099" v="13605" actId="1076"/>
          <ac:grpSpMkLst>
            <pc:docMk/>
            <pc:sldMk cId="1710814009" sldId="805"/>
            <ac:grpSpMk id="27" creationId="{2363C6DF-FC5E-42AA-8DCF-C7E7124D520C}"/>
          </ac:grpSpMkLst>
        </pc:grpChg>
        <pc:grpChg chg="mod">
          <ac:chgData name="Zhang Tanki" userId="aa69bde57f46ffcb" providerId="LiveId" clId="{B321677C-F3FF-46FB-BC5A-871908A621A0}" dt="2020-08-11T02:15:39.099" v="13605" actId="1076"/>
          <ac:grpSpMkLst>
            <pc:docMk/>
            <pc:sldMk cId="1710814009" sldId="805"/>
            <ac:grpSpMk id="28" creationId="{0FD57A26-D2EE-489A-A162-D85F2CBE60D2}"/>
          </ac:grpSpMkLst>
        </pc:grpChg>
        <pc:cxnChg chg="mod">
          <ac:chgData name="Zhang Tanki" userId="aa69bde57f46ffcb" providerId="LiveId" clId="{B321677C-F3FF-46FB-BC5A-871908A621A0}" dt="2020-08-11T02:15:39.099" v="13605" actId="1076"/>
          <ac:cxnSpMkLst>
            <pc:docMk/>
            <pc:sldMk cId="1710814009" sldId="805"/>
            <ac:cxnSpMk id="37" creationId="{C23E22F1-B1A3-4C29-B12A-AAC2180AD9A2}"/>
          </ac:cxnSpMkLst>
        </pc:cxnChg>
        <pc:cxnChg chg="mod">
          <ac:chgData name="Zhang Tanki" userId="aa69bde57f46ffcb" providerId="LiveId" clId="{B321677C-F3FF-46FB-BC5A-871908A621A0}" dt="2020-08-11T02:15:39.099" v="13605" actId="1076"/>
          <ac:cxnSpMkLst>
            <pc:docMk/>
            <pc:sldMk cId="1710814009" sldId="805"/>
            <ac:cxnSpMk id="39" creationId="{2C29404F-9299-4D17-8036-B44BE07B46B5}"/>
          </ac:cxnSpMkLst>
        </pc:cxnChg>
        <pc:cxnChg chg="mod">
          <ac:chgData name="Zhang Tanki" userId="aa69bde57f46ffcb" providerId="LiveId" clId="{B321677C-F3FF-46FB-BC5A-871908A621A0}" dt="2020-08-11T02:15:39.099" v="13605" actId="1076"/>
          <ac:cxnSpMkLst>
            <pc:docMk/>
            <pc:sldMk cId="1710814009" sldId="805"/>
            <ac:cxnSpMk id="41" creationId="{3CC0629E-8084-4708-BB58-C9CA77F431B0}"/>
          </ac:cxnSpMkLst>
        </pc:cxnChg>
      </pc:sldChg>
      <pc:sldChg chg="addSp modSp add mod ord modTransition modAnim modShow">
        <pc:chgData name="Zhang Tanki" userId="aa69bde57f46ffcb" providerId="LiveId" clId="{B321677C-F3FF-46FB-BC5A-871908A621A0}" dt="2020-09-08T03:44:32.773" v="65035"/>
        <pc:sldMkLst>
          <pc:docMk/>
          <pc:sldMk cId="2004871528" sldId="805"/>
        </pc:sldMkLst>
        <pc:spChg chg="add mod">
          <ac:chgData name="Zhang Tanki" userId="aa69bde57f46ffcb" providerId="LiveId" clId="{B321677C-F3FF-46FB-BC5A-871908A621A0}" dt="2020-08-11T03:09:38.561" v="14331" actId="255"/>
          <ac:spMkLst>
            <pc:docMk/>
            <pc:sldMk cId="2004871528" sldId="805"/>
            <ac:spMk id="3" creationId="{2A7C9BD8-BD1B-41F2-B59A-7324808C411C}"/>
          </ac:spMkLst>
        </pc:spChg>
        <pc:spChg chg="mod">
          <ac:chgData name="Zhang Tanki" userId="aa69bde57f46ffcb" providerId="LiveId" clId="{B321677C-F3FF-46FB-BC5A-871908A621A0}" dt="2020-08-11T02:39:59.133" v="13716" actId="1076"/>
          <ac:spMkLst>
            <pc:docMk/>
            <pc:sldMk cId="2004871528" sldId="805"/>
            <ac:spMk id="5" creationId="{103C1164-03CA-421F-90BD-BEDD67AD9B78}"/>
          </ac:spMkLst>
        </pc:spChg>
        <pc:spChg chg="mod">
          <ac:chgData name="Zhang Tanki" userId="aa69bde57f46ffcb" providerId="LiveId" clId="{B321677C-F3FF-46FB-BC5A-871908A621A0}" dt="2020-08-11T02:39:59.133" v="13716" actId="1076"/>
          <ac:spMkLst>
            <pc:docMk/>
            <pc:sldMk cId="2004871528" sldId="805"/>
            <ac:spMk id="9" creationId="{8D71447A-9001-44C1-935B-7A40525FD734}"/>
          </ac:spMkLst>
        </pc:spChg>
        <pc:spChg chg="mod">
          <ac:chgData name="Zhang Tanki" userId="aa69bde57f46ffcb" providerId="LiveId" clId="{B321677C-F3FF-46FB-BC5A-871908A621A0}" dt="2020-08-11T02:39:59.133" v="13716" actId="1076"/>
          <ac:spMkLst>
            <pc:docMk/>
            <pc:sldMk cId="2004871528" sldId="805"/>
            <ac:spMk id="15" creationId="{BAAD64E4-1885-4221-A8EE-A142B5491012}"/>
          </ac:spMkLst>
        </pc:spChg>
        <pc:spChg chg="mod">
          <ac:chgData name="Zhang Tanki" userId="aa69bde57f46ffcb" providerId="LiveId" clId="{B321677C-F3FF-46FB-BC5A-871908A621A0}" dt="2020-08-11T02:39:59.133" v="13716" actId="1076"/>
          <ac:spMkLst>
            <pc:docMk/>
            <pc:sldMk cId="2004871528" sldId="805"/>
            <ac:spMk id="17" creationId="{ACE84665-3AAD-4D1D-8E2A-F67A267EB930}"/>
          </ac:spMkLst>
        </pc:spChg>
        <pc:spChg chg="mod">
          <ac:chgData name="Zhang Tanki" userId="aa69bde57f46ffcb" providerId="LiveId" clId="{B321677C-F3FF-46FB-BC5A-871908A621A0}" dt="2020-08-11T02:39:59.133" v="13716" actId="1076"/>
          <ac:spMkLst>
            <pc:docMk/>
            <pc:sldMk cId="2004871528" sldId="805"/>
            <ac:spMk id="35" creationId="{4E7F646A-4EAB-466B-96BE-BC3FFC48B4A6}"/>
          </ac:spMkLst>
        </pc:spChg>
        <pc:grpChg chg="mod">
          <ac:chgData name="Zhang Tanki" userId="aa69bde57f46ffcb" providerId="LiveId" clId="{B321677C-F3FF-46FB-BC5A-871908A621A0}" dt="2020-08-11T02:39:59.133" v="13716" actId="1076"/>
          <ac:grpSpMkLst>
            <pc:docMk/>
            <pc:sldMk cId="2004871528" sldId="805"/>
            <ac:grpSpMk id="27" creationId="{2363C6DF-FC5E-42AA-8DCF-C7E7124D520C}"/>
          </ac:grpSpMkLst>
        </pc:grpChg>
        <pc:grpChg chg="mod">
          <ac:chgData name="Zhang Tanki" userId="aa69bde57f46ffcb" providerId="LiveId" clId="{B321677C-F3FF-46FB-BC5A-871908A621A0}" dt="2020-08-11T02:39:59.133" v="13716" actId="1076"/>
          <ac:grpSpMkLst>
            <pc:docMk/>
            <pc:sldMk cId="2004871528" sldId="805"/>
            <ac:grpSpMk id="28" creationId="{0FD57A26-D2EE-489A-A162-D85F2CBE60D2}"/>
          </ac:grpSpMkLst>
        </pc:grpChg>
        <pc:grpChg chg="mod">
          <ac:chgData name="Zhang Tanki" userId="aa69bde57f46ffcb" providerId="LiveId" clId="{B321677C-F3FF-46FB-BC5A-871908A621A0}" dt="2020-08-11T02:39:59.133" v="13716" actId="1076"/>
          <ac:grpSpMkLst>
            <pc:docMk/>
            <pc:sldMk cId="2004871528" sldId="805"/>
            <ac:grpSpMk id="58" creationId="{5EC74FA2-D7B4-41E3-B877-E0B8C1DF2E90}"/>
          </ac:grpSpMkLst>
        </pc:grpChg>
        <pc:cxnChg chg="mod">
          <ac:chgData name="Zhang Tanki" userId="aa69bde57f46ffcb" providerId="LiveId" clId="{B321677C-F3FF-46FB-BC5A-871908A621A0}" dt="2020-08-11T02:39:59.133" v="13716" actId="1076"/>
          <ac:cxnSpMkLst>
            <pc:docMk/>
            <pc:sldMk cId="2004871528" sldId="805"/>
            <ac:cxnSpMk id="37" creationId="{C23E22F1-B1A3-4C29-B12A-AAC2180AD9A2}"/>
          </ac:cxnSpMkLst>
        </pc:cxnChg>
        <pc:cxnChg chg="mod">
          <ac:chgData name="Zhang Tanki" userId="aa69bde57f46ffcb" providerId="LiveId" clId="{B321677C-F3FF-46FB-BC5A-871908A621A0}" dt="2020-08-11T02:39:59.133" v="13716" actId="1076"/>
          <ac:cxnSpMkLst>
            <pc:docMk/>
            <pc:sldMk cId="2004871528" sldId="805"/>
            <ac:cxnSpMk id="39" creationId="{2C29404F-9299-4D17-8036-B44BE07B46B5}"/>
          </ac:cxnSpMkLst>
        </pc:cxnChg>
        <pc:cxnChg chg="mod ord">
          <ac:chgData name="Zhang Tanki" userId="aa69bde57f46ffcb" providerId="LiveId" clId="{B321677C-F3FF-46FB-BC5A-871908A621A0}" dt="2020-08-11T03:13:07.560" v="14371" actId="166"/>
          <ac:cxnSpMkLst>
            <pc:docMk/>
            <pc:sldMk cId="2004871528" sldId="805"/>
            <ac:cxnSpMk id="41" creationId="{3CC0629E-8084-4708-BB58-C9CA77F431B0}"/>
          </ac:cxnSpMkLst>
        </pc:cxnChg>
      </pc:sldChg>
      <pc:sldChg chg="modSp add del mod">
        <pc:chgData name="Zhang Tanki" userId="aa69bde57f46ffcb" providerId="LiveId" clId="{B321677C-F3FF-46FB-BC5A-871908A621A0}" dt="2020-08-11T02:09:55.616" v="13569"/>
        <pc:sldMkLst>
          <pc:docMk/>
          <pc:sldMk cId="2193983318" sldId="805"/>
        </pc:sldMkLst>
        <pc:spChg chg="mod">
          <ac:chgData name="Zhang Tanki" userId="aa69bde57f46ffcb" providerId="LiveId" clId="{B321677C-F3FF-46FB-BC5A-871908A621A0}" dt="2020-08-11T02:09:55.215" v="13568" actId="1076"/>
          <ac:spMkLst>
            <pc:docMk/>
            <pc:sldMk cId="2193983318" sldId="805"/>
            <ac:spMk id="5" creationId="{103C1164-03CA-421F-90BD-BEDD67AD9B78}"/>
          </ac:spMkLst>
        </pc:spChg>
        <pc:spChg chg="mod">
          <ac:chgData name="Zhang Tanki" userId="aa69bde57f46ffcb" providerId="LiveId" clId="{B321677C-F3FF-46FB-BC5A-871908A621A0}" dt="2020-08-11T02:09:55.215" v="13568" actId="1076"/>
          <ac:spMkLst>
            <pc:docMk/>
            <pc:sldMk cId="2193983318" sldId="805"/>
            <ac:spMk id="9" creationId="{8D71447A-9001-44C1-935B-7A40525FD734}"/>
          </ac:spMkLst>
        </pc:spChg>
        <pc:spChg chg="mod">
          <ac:chgData name="Zhang Tanki" userId="aa69bde57f46ffcb" providerId="LiveId" clId="{B321677C-F3FF-46FB-BC5A-871908A621A0}" dt="2020-08-11T02:09:55.215" v="13568" actId="1076"/>
          <ac:spMkLst>
            <pc:docMk/>
            <pc:sldMk cId="2193983318" sldId="805"/>
            <ac:spMk id="15" creationId="{BAAD64E4-1885-4221-A8EE-A142B5491012}"/>
          </ac:spMkLst>
        </pc:spChg>
        <pc:spChg chg="mod">
          <ac:chgData name="Zhang Tanki" userId="aa69bde57f46ffcb" providerId="LiveId" clId="{B321677C-F3FF-46FB-BC5A-871908A621A0}" dt="2020-08-11T02:09:55.215" v="13568" actId="1076"/>
          <ac:spMkLst>
            <pc:docMk/>
            <pc:sldMk cId="2193983318" sldId="805"/>
            <ac:spMk id="17" creationId="{ACE84665-3AAD-4D1D-8E2A-F67A267EB930}"/>
          </ac:spMkLst>
        </pc:spChg>
        <pc:grpChg chg="mod">
          <ac:chgData name="Zhang Tanki" userId="aa69bde57f46ffcb" providerId="LiveId" clId="{B321677C-F3FF-46FB-BC5A-871908A621A0}" dt="2020-08-11T02:09:55.215" v="13568" actId="1076"/>
          <ac:grpSpMkLst>
            <pc:docMk/>
            <pc:sldMk cId="2193983318" sldId="805"/>
            <ac:grpSpMk id="26" creationId="{490463E4-7BB3-4720-ADA8-54F257061C9F}"/>
          </ac:grpSpMkLst>
        </pc:grpChg>
        <pc:grpChg chg="mod">
          <ac:chgData name="Zhang Tanki" userId="aa69bde57f46ffcb" providerId="LiveId" clId="{B321677C-F3FF-46FB-BC5A-871908A621A0}" dt="2020-08-11T02:09:55.215" v="13568" actId="1076"/>
          <ac:grpSpMkLst>
            <pc:docMk/>
            <pc:sldMk cId="2193983318" sldId="805"/>
            <ac:grpSpMk id="27" creationId="{2363C6DF-FC5E-42AA-8DCF-C7E7124D520C}"/>
          </ac:grpSpMkLst>
        </pc:grpChg>
        <pc:grpChg chg="mod">
          <ac:chgData name="Zhang Tanki" userId="aa69bde57f46ffcb" providerId="LiveId" clId="{B321677C-F3FF-46FB-BC5A-871908A621A0}" dt="2020-08-11T02:09:55.215" v="13568" actId="1076"/>
          <ac:grpSpMkLst>
            <pc:docMk/>
            <pc:sldMk cId="2193983318" sldId="805"/>
            <ac:grpSpMk id="28" creationId="{0FD57A26-D2EE-489A-A162-D85F2CBE60D2}"/>
          </ac:grpSpMkLst>
        </pc:grpChg>
      </pc:sldChg>
      <pc:sldChg chg="modSp add del mod">
        <pc:chgData name="Zhang Tanki" userId="aa69bde57f46ffcb" providerId="LiveId" clId="{B321677C-F3FF-46FB-BC5A-871908A621A0}" dt="2020-08-11T02:32:08.807" v="13702" actId="47"/>
        <pc:sldMkLst>
          <pc:docMk/>
          <pc:sldMk cId="2444027893" sldId="805"/>
        </pc:sldMkLst>
        <pc:spChg chg="mod">
          <ac:chgData name="Zhang Tanki" userId="aa69bde57f46ffcb" providerId="LiveId" clId="{B321677C-F3FF-46FB-BC5A-871908A621A0}" dt="2020-08-11T02:31:09.574" v="13688" actId="1076"/>
          <ac:spMkLst>
            <pc:docMk/>
            <pc:sldMk cId="2444027893" sldId="805"/>
            <ac:spMk id="5" creationId="{103C1164-03CA-421F-90BD-BEDD67AD9B78}"/>
          </ac:spMkLst>
        </pc:spChg>
        <pc:spChg chg="mod">
          <ac:chgData name="Zhang Tanki" userId="aa69bde57f46ffcb" providerId="LiveId" clId="{B321677C-F3FF-46FB-BC5A-871908A621A0}" dt="2020-08-11T02:31:09.574" v="13688" actId="1076"/>
          <ac:spMkLst>
            <pc:docMk/>
            <pc:sldMk cId="2444027893" sldId="805"/>
            <ac:spMk id="9" creationId="{8D71447A-9001-44C1-935B-7A40525FD734}"/>
          </ac:spMkLst>
        </pc:spChg>
        <pc:spChg chg="mod">
          <ac:chgData name="Zhang Tanki" userId="aa69bde57f46ffcb" providerId="LiveId" clId="{B321677C-F3FF-46FB-BC5A-871908A621A0}" dt="2020-08-11T02:31:09.574" v="13688" actId="1076"/>
          <ac:spMkLst>
            <pc:docMk/>
            <pc:sldMk cId="2444027893" sldId="805"/>
            <ac:spMk id="15" creationId="{BAAD64E4-1885-4221-A8EE-A142B5491012}"/>
          </ac:spMkLst>
        </pc:spChg>
        <pc:spChg chg="mod">
          <ac:chgData name="Zhang Tanki" userId="aa69bde57f46ffcb" providerId="LiveId" clId="{B321677C-F3FF-46FB-BC5A-871908A621A0}" dt="2020-08-11T02:31:09.574" v="13688" actId="1076"/>
          <ac:spMkLst>
            <pc:docMk/>
            <pc:sldMk cId="2444027893" sldId="805"/>
            <ac:spMk id="17" creationId="{ACE84665-3AAD-4D1D-8E2A-F67A267EB930}"/>
          </ac:spMkLst>
        </pc:spChg>
        <pc:spChg chg="mod">
          <ac:chgData name="Zhang Tanki" userId="aa69bde57f46ffcb" providerId="LiveId" clId="{B321677C-F3FF-46FB-BC5A-871908A621A0}" dt="2020-08-11T02:31:09.574" v="13688" actId="1076"/>
          <ac:spMkLst>
            <pc:docMk/>
            <pc:sldMk cId="2444027893" sldId="805"/>
            <ac:spMk id="25" creationId="{C93BE450-C723-423E-A470-CB9E1DB2D42D}"/>
          </ac:spMkLst>
        </pc:spChg>
        <pc:spChg chg="mod">
          <ac:chgData name="Zhang Tanki" userId="aa69bde57f46ffcb" providerId="LiveId" clId="{B321677C-F3FF-46FB-BC5A-871908A621A0}" dt="2020-08-11T02:31:09.574" v="13688" actId="1076"/>
          <ac:spMkLst>
            <pc:docMk/>
            <pc:sldMk cId="2444027893" sldId="805"/>
            <ac:spMk id="35" creationId="{4E7F646A-4EAB-466B-96BE-BC3FFC48B4A6}"/>
          </ac:spMkLst>
        </pc:spChg>
        <pc:grpChg chg="mod">
          <ac:chgData name="Zhang Tanki" userId="aa69bde57f46ffcb" providerId="LiveId" clId="{B321677C-F3FF-46FB-BC5A-871908A621A0}" dt="2020-08-11T02:31:09.574" v="13688" actId="1076"/>
          <ac:grpSpMkLst>
            <pc:docMk/>
            <pc:sldMk cId="2444027893" sldId="805"/>
            <ac:grpSpMk id="27" creationId="{2363C6DF-FC5E-42AA-8DCF-C7E7124D520C}"/>
          </ac:grpSpMkLst>
        </pc:grpChg>
        <pc:grpChg chg="mod">
          <ac:chgData name="Zhang Tanki" userId="aa69bde57f46ffcb" providerId="LiveId" clId="{B321677C-F3FF-46FB-BC5A-871908A621A0}" dt="2020-08-11T02:31:09.574" v="13688" actId="1076"/>
          <ac:grpSpMkLst>
            <pc:docMk/>
            <pc:sldMk cId="2444027893" sldId="805"/>
            <ac:grpSpMk id="28" creationId="{0FD57A26-D2EE-489A-A162-D85F2CBE60D2}"/>
          </ac:grpSpMkLst>
        </pc:grpChg>
        <pc:grpChg chg="mod">
          <ac:chgData name="Zhang Tanki" userId="aa69bde57f46ffcb" providerId="LiveId" clId="{B321677C-F3FF-46FB-BC5A-871908A621A0}" dt="2020-08-11T02:31:09.574" v="13688" actId="1076"/>
          <ac:grpSpMkLst>
            <pc:docMk/>
            <pc:sldMk cId="2444027893" sldId="805"/>
            <ac:grpSpMk id="57" creationId="{85078A7A-3A78-400D-B285-18CA80A2FFA6}"/>
          </ac:grpSpMkLst>
        </pc:grpChg>
        <pc:cxnChg chg="mod">
          <ac:chgData name="Zhang Tanki" userId="aa69bde57f46ffcb" providerId="LiveId" clId="{B321677C-F3FF-46FB-BC5A-871908A621A0}" dt="2020-08-11T02:31:09.574" v="13688" actId="1076"/>
          <ac:cxnSpMkLst>
            <pc:docMk/>
            <pc:sldMk cId="2444027893" sldId="805"/>
            <ac:cxnSpMk id="37" creationId="{C23E22F1-B1A3-4C29-B12A-AAC2180AD9A2}"/>
          </ac:cxnSpMkLst>
        </pc:cxnChg>
        <pc:cxnChg chg="mod">
          <ac:chgData name="Zhang Tanki" userId="aa69bde57f46ffcb" providerId="LiveId" clId="{B321677C-F3FF-46FB-BC5A-871908A621A0}" dt="2020-08-11T02:31:09.574" v="13688" actId="1076"/>
          <ac:cxnSpMkLst>
            <pc:docMk/>
            <pc:sldMk cId="2444027893" sldId="805"/>
            <ac:cxnSpMk id="39" creationId="{2C29404F-9299-4D17-8036-B44BE07B46B5}"/>
          </ac:cxnSpMkLst>
        </pc:cxnChg>
        <pc:cxnChg chg="mod">
          <ac:chgData name="Zhang Tanki" userId="aa69bde57f46ffcb" providerId="LiveId" clId="{B321677C-F3FF-46FB-BC5A-871908A621A0}" dt="2020-08-11T02:31:09.574" v="13688" actId="1076"/>
          <ac:cxnSpMkLst>
            <pc:docMk/>
            <pc:sldMk cId="2444027893" sldId="805"/>
            <ac:cxnSpMk id="41" creationId="{3CC0629E-8084-4708-BB58-C9CA77F431B0}"/>
          </ac:cxnSpMkLst>
        </pc:cxnChg>
      </pc:sldChg>
      <pc:sldChg chg="modSp add del mod">
        <pc:chgData name="Zhang Tanki" userId="aa69bde57f46ffcb" providerId="LiveId" clId="{B321677C-F3FF-46FB-BC5A-871908A621A0}" dt="2020-08-11T02:10:37.749" v="13575"/>
        <pc:sldMkLst>
          <pc:docMk/>
          <pc:sldMk cId="3157709717" sldId="805"/>
        </pc:sldMkLst>
        <pc:spChg chg="mod">
          <ac:chgData name="Zhang Tanki" userId="aa69bde57f46ffcb" providerId="LiveId" clId="{B321677C-F3FF-46FB-BC5A-871908A621A0}" dt="2020-08-11T02:10:37.184" v="13574" actId="1076"/>
          <ac:spMkLst>
            <pc:docMk/>
            <pc:sldMk cId="3157709717" sldId="805"/>
            <ac:spMk id="5" creationId="{103C1164-03CA-421F-90BD-BEDD67AD9B78}"/>
          </ac:spMkLst>
        </pc:spChg>
        <pc:spChg chg="mod">
          <ac:chgData name="Zhang Tanki" userId="aa69bde57f46ffcb" providerId="LiveId" clId="{B321677C-F3FF-46FB-BC5A-871908A621A0}" dt="2020-08-11T02:10:37.184" v="13574" actId="1076"/>
          <ac:spMkLst>
            <pc:docMk/>
            <pc:sldMk cId="3157709717" sldId="805"/>
            <ac:spMk id="9" creationId="{8D71447A-9001-44C1-935B-7A40525FD734}"/>
          </ac:spMkLst>
        </pc:spChg>
        <pc:spChg chg="mod">
          <ac:chgData name="Zhang Tanki" userId="aa69bde57f46ffcb" providerId="LiveId" clId="{B321677C-F3FF-46FB-BC5A-871908A621A0}" dt="2020-08-11T02:10:37.184" v="13574" actId="1076"/>
          <ac:spMkLst>
            <pc:docMk/>
            <pc:sldMk cId="3157709717" sldId="805"/>
            <ac:spMk id="15" creationId="{BAAD64E4-1885-4221-A8EE-A142B5491012}"/>
          </ac:spMkLst>
        </pc:spChg>
        <pc:spChg chg="mod">
          <ac:chgData name="Zhang Tanki" userId="aa69bde57f46ffcb" providerId="LiveId" clId="{B321677C-F3FF-46FB-BC5A-871908A621A0}" dt="2020-08-11T02:10:37.184" v="13574" actId="1076"/>
          <ac:spMkLst>
            <pc:docMk/>
            <pc:sldMk cId="3157709717" sldId="805"/>
            <ac:spMk id="17" creationId="{ACE84665-3AAD-4D1D-8E2A-F67A267EB930}"/>
          </ac:spMkLst>
        </pc:spChg>
        <pc:grpChg chg="mod">
          <ac:chgData name="Zhang Tanki" userId="aa69bde57f46ffcb" providerId="LiveId" clId="{B321677C-F3FF-46FB-BC5A-871908A621A0}" dt="2020-08-11T02:10:37.184" v="13574" actId="1076"/>
          <ac:grpSpMkLst>
            <pc:docMk/>
            <pc:sldMk cId="3157709717" sldId="805"/>
            <ac:grpSpMk id="26" creationId="{490463E4-7BB3-4720-ADA8-54F257061C9F}"/>
          </ac:grpSpMkLst>
        </pc:grpChg>
        <pc:grpChg chg="mod">
          <ac:chgData name="Zhang Tanki" userId="aa69bde57f46ffcb" providerId="LiveId" clId="{B321677C-F3FF-46FB-BC5A-871908A621A0}" dt="2020-08-11T02:10:37.184" v="13574" actId="1076"/>
          <ac:grpSpMkLst>
            <pc:docMk/>
            <pc:sldMk cId="3157709717" sldId="805"/>
            <ac:grpSpMk id="27" creationId="{2363C6DF-FC5E-42AA-8DCF-C7E7124D520C}"/>
          </ac:grpSpMkLst>
        </pc:grpChg>
        <pc:grpChg chg="mod">
          <ac:chgData name="Zhang Tanki" userId="aa69bde57f46ffcb" providerId="LiveId" clId="{B321677C-F3FF-46FB-BC5A-871908A621A0}" dt="2020-08-11T02:10:37.184" v="13574" actId="1076"/>
          <ac:grpSpMkLst>
            <pc:docMk/>
            <pc:sldMk cId="3157709717" sldId="805"/>
            <ac:grpSpMk id="28" creationId="{0FD57A26-D2EE-489A-A162-D85F2CBE60D2}"/>
          </ac:grpSpMkLst>
        </pc:grpChg>
      </pc:sldChg>
      <pc:sldChg chg="addSp delSp modSp add del mod">
        <pc:chgData name="Zhang Tanki" userId="aa69bde57f46ffcb" providerId="LiveId" clId="{B321677C-F3FF-46FB-BC5A-871908A621A0}" dt="2020-08-16T03:49:10.554" v="14643" actId="47"/>
        <pc:sldMkLst>
          <pc:docMk/>
          <pc:sldMk cId="534300258" sldId="806"/>
        </pc:sldMkLst>
        <pc:spChg chg="mod">
          <ac:chgData name="Zhang Tanki" userId="aa69bde57f46ffcb" providerId="LiveId" clId="{B321677C-F3FF-46FB-BC5A-871908A621A0}" dt="2020-08-11T03:09:59.021" v="14353" actId="20577"/>
          <ac:spMkLst>
            <pc:docMk/>
            <pc:sldMk cId="534300258" sldId="806"/>
            <ac:spMk id="3" creationId="{ED30ABF4-D098-4678-8251-E727CC6CBD0D}"/>
          </ac:spMkLst>
        </pc:spChg>
        <pc:spChg chg="add">
          <ac:chgData name="Zhang Tanki" userId="aa69bde57f46ffcb" providerId="LiveId" clId="{B321677C-F3FF-46FB-BC5A-871908A621A0}" dt="2020-08-16T03:47:40.572" v="14633" actId="22"/>
          <ac:spMkLst>
            <pc:docMk/>
            <pc:sldMk cId="534300258" sldId="806"/>
            <ac:spMk id="5" creationId="{5B2B981A-A5E8-4840-85BE-0D2FBC0FF151}"/>
          </ac:spMkLst>
        </pc:spChg>
        <pc:spChg chg="mod">
          <ac:chgData name="Zhang Tanki" userId="aa69bde57f46ffcb" providerId="LiveId" clId="{B321677C-F3FF-46FB-BC5A-871908A621A0}" dt="2020-08-16T03:48:12.305" v="14634" actId="20577"/>
          <ac:spMkLst>
            <pc:docMk/>
            <pc:sldMk cId="534300258" sldId="806"/>
            <ac:spMk id="10" creationId="{206CC5FC-17D8-4027-BD75-F678C4B499A3}"/>
          </ac:spMkLst>
        </pc:spChg>
        <pc:spChg chg="del">
          <ac:chgData name="Zhang Tanki" userId="aa69bde57f46ffcb" providerId="LiveId" clId="{B321677C-F3FF-46FB-BC5A-871908A621A0}" dt="2020-08-16T03:47:40.207" v="14632" actId="478"/>
          <ac:spMkLst>
            <pc:docMk/>
            <pc:sldMk cId="534300258" sldId="806"/>
            <ac:spMk id="11" creationId="{E9580436-1CBC-414D-AF82-34DCE3089FD7}"/>
          </ac:spMkLst>
        </pc:spChg>
      </pc:sldChg>
      <pc:sldChg chg="add del modAnim">
        <pc:chgData name="Zhang Tanki" userId="aa69bde57f46ffcb" providerId="LiveId" clId="{B321677C-F3FF-46FB-BC5A-871908A621A0}" dt="2020-08-11T02:32:56.678" v="13707" actId="47"/>
        <pc:sldMkLst>
          <pc:docMk/>
          <pc:sldMk cId="3202652714" sldId="806"/>
        </pc:sldMkLst>
      </pc:sldChg>
      <pc:sldChg chg="addSp delSp modSp add mod ord modTransition modAnim modShow modNotesTx">
        <pc:chgData name="Zhang Tanki" userId="aa69bde57f46ffcb" providerId="LiveId" clId="{B321677C-F3FF-46FB-BC5A-871908A621A0}" dt="2020-09-08T03:44:32.773" v="65035"/>
        <pc:sldMkLst>
          <pc:docMk/>
          <pc:sldMk cId="438552824" sldId="807"/>
        </pc:sldMkLst>
        <pc:spChg chg="mod">
          <ac:chgData name="Zhang Tanki" userId="aa69bde57f46ffcb" providerId="LiveId" clId="{B321677C-F3FF-46FB-BC5A-871908A621A0}" dt="2020-08-11T03:09:43.936" v="14332" actId="255"/>
          <ac:spMkLst>
            <pc:docMk/>
            <pc:sldMk cId="438552824" sldId="807"/>
            <ac:spMk id="3" creationId="{2A7C9BD8-BD1B-41F2-B59A-7324808C411C}"/>
          </ac:spMkLst>
        </pc:spChg>
        <pc:spChg chg="mod">
          <ac:chgData name="Zhang Tanki" userId="aa69bde57f46ffcb" providerId="LiveId" clId="{B321677C-F3FF-46FB-BC5A-871908A621A0}" dt="2020-08-11T03:13:37.674" v="14372" actId="1076"/>
          <ac:spMkLst>
            <pc:docMk/>
            <pc:sldMk cId="438552824" sldId="807"/>
            <ac:spMk id="5" creationId="{103C1164-03CA-421F-90BD-BEDD67AD9B78}"/>
          </ac:spMkLst>
        </pc:spChg>
        <pc:spChg chg="add del mod">
          <ac:chgData name="Zhang Tanki" userId="aa69bde57f46ffcb" providerId="LiveId" clId="{B321677C-F3FF-46FB-BC5A-871908A621A0}" dt="2020-08-11T03:12:19.252" v="14361" actId="478"/>
          <ac:spMkLst>
            <pc:docMk/>
            <pc:sldMk cId="438552824" sldId="807"/>
            <ac:spMk id="8" creationId="{3BA49DC7-95B3-46E1-99C7-A7A19F86F56B}"/>
          </ac:spMkLst>
        </pc:spChg>
        <pc:spChg chg="mod">
          <ac:chgData name="Zhang Tanki" userId="aa69bde57f46ffcb" providerId="LiveId" clId="{B321677C-F3FF-46FB-BC5A-871908A621A0}" dt="2020-08-11T03:13:37.674" v="14372" actId="1076"/>
          <ac:spMkLst>
            <pc:docMk/>
            <pc:sldMk cId="438552824" sldId="807"/>
            <ac:spMk id="9" creationId="{8D71447A-9001-44C1-935B-7A40525FD734}"/>
          </ac:spMkLst>
        </pc:spChg>
        <pc:spChg chg="add del mod">
          <ac:chgData name="Zhang Tanki" userId="aa69bde57f46ffcb" providerId="LiveId" clId="{B321677C-F3FF-46FB-BC5A-871908A621A0}" dt="2020-08-11T03:12:40.060" v="14366" actId="478"/>
          <ac:spMkLst>
            <pc:docMk/>
            <pc:sldMk cId="438552824" sldId="807"/>
            <ac:spMk id="10" creationId="{4F783399-A6A6-4C22-A753-50AF0478787A}"/>
          </ac:spMkLst>
        </pc:spChg>
        <pc:spChg chg="add mod">
          <ac:chgData name="Zhang Tanki" userId="aa69bde57f46ffcb" providerId="LiveId" clId="{B321677C-F3FF-46FB-BC5A-871908A621A0}" dt="2020-08-11T03:15:01.169" v="14382" actId="14100"/>
          <ac:spMkLst>
            <pc:docMk/>
            <pc:sldMk cId="438552824" sldId="807"/>
            <ac:spMk id="12" creationId="{FB3CAB7D-52AA-4FED-A230-A079FEB486BD}"/>
          </ac:spMkLst>
        </pc:spChg>
        <pc:spChg chg="add mod">
          <ac:chgData name="Zhang Tanki" userId="aa69bde57f46ffcb" providerId="LiveId" clId="{B321677C-F3FF-46FB-BC5A-871908A621A0}" dt="2020-08-11T03:14:15.944" v="14373" actId="14100"/>
          <ac:spMkLst>
            <pc:docMk/>
            <pc:sldMk cId="438552824" sldId="807"/>
            <ac:spMk id="13" creationId="{CE954F42-E7DC-40B4-8429-30FE368017B6}"/>
          </ac:spMkLst>
        </pc:spChg>
        <pc:spChg chg="add del">
          <ac:chgData name="Zhang Tanki" userId="aa69bde57f46ffcb" providerId="LiveId" clId="{B321677C-F3FF-46FB-BC5A-871908A621A0}" dt="2020-08-11T03:03:37.971" v="14312" actId="11529"/>
          <ac:spMkLst>
            <pc:docMk/>
            <pc:sldMk cId="438552824" sldId="807"/>
            <ac:spMk id="14" creationId="{1310BF9A-2EBA-4D8C-BCE5-A390F89E9943}"/>
          </ac:spMkLst>
        </pc:spChg>
        <pc:spChg chg="mod">
          <ac:chgData name="Zhang Tanki" userId="aa69bde57f46ffcb" providerId="LiveId" clId="{B321677C-F3FF-46FB-BC5A-871908A621A0}" dt="2020-08-11T03:13:37.674" v="14372" actId="1076"/>
          <ac:spMkLst>
            <pc:docMk/>
            <pc:sldMk cId="438552824" sldId="807"/>
            <ac:spMk id="15" creationId="{BAAD64E4-1885-4221-A8EE-A142B5491012}"/>
          </ac:spMkLst>
        </pc:spChg>
        <pc:spChg chg="mod">
          <ac:chgData name="Zhang Tanki" userId="aa69bde57f46ffcb" providerId="LiveId" clId="{B321677C-F3FF-46FB-BC5A-871908A621A0}" dt="2020-08-11T03:13:37.674" v="14372" actId="1076"/>
          <ac:spMkLst>
            <pc:docMk/>
            <pc:sldMk cId="438552824" sldId="807"/>
            <ac:spMk id="17" creationId="{ACE84665-3AAD-4D1D-8E2A-F67A267EB930}"/>
          </ac:spMkLst>
        </pc:spChg>
        <pc:spChg chg="mod">
          <ac:chgData name="Zhang Tanki" userId="aa69bde57f46ffcb" providerId="LiveId" clId="{B321677C-F3FF-46FB-BC5A-871908A621A0}" dt="2020-08-11T03:14:21.310" v="14374" actId="14100"/>
          <ac:spMkLst>
            <pc:docMk/>
            <pc:sldMk cId="438552824" sldId="807"/>
            <ac:spMk id="23" creationId="{277E6E69-4774-4BFF-8A53-B33FDEC65CA2}"/>
          </ac:spMkLst>
        </pc:spChg>
        <pc:spChg chg="mod">
          <ac:chgData name="Zhang Tanki" userId="aa69bde57f46ffcb" providerId="LiveId" clId="{B321677C-F3FF-46FB-BC5A-871908A621A0}" dt="2020-08-11T03:14:54.520" v="14380" actId="14100"/>
          <ac:spMkLst>
            <pc:docMk/>
            <pc:sldMk cId="438552824" sldId="807"/>
            <ac:spMk id="35" creationId="{4E7F646A-4EAB-466B-96BE-BC3FFC48B4A6}"/>
          </ac:spMkLst>
        </pc:spChg>
        <pc:spChg chg="mod">
          <ac:chgData name="Zhang Tanki" userId="aa69bde57f46ffcb" providerId="LiveId" clId="{B321677C-F3FF-46FB-BC5A-871908A621A0}" dt="2020-08-11T03:14:33.913" v="14376" actId="14100"/>
          <ac:spMkLst>
            <pc:docMk/>
            <pc:sldMk cId="438552824" sldId="807"/>
            <ac:spMk id="52" creationId="{5C60A70F-E960-45BC-9A21-5E4A94A9C360}"/>
          </ac:spMkLst>
        </pc:spChg>
        <pc:spChg chg="mod">
          <ac:chgData name="Zhang Tanki" userId="aa69bde57f46ffcb" providerId="LiveId" clId="{B321677C-F3FF-46FB-BC5A-871908A621A0}" dt="2020-08-11T03:14:37.537" v="14377" actId="1076"/>
          <ac:spMkLst>
            <pc:docMk/>
            <pc:sldMk cId="438552824" sldId="807"/>
            <ac:spMk id="56" creationId="{B5FD9153-68A0-44C2-B463-D92D3AB62409}"/>
          </ac:spMkLst>
        </pc:spChg>
        <pc:grpChg chg="mod">
          <ac:chgData name="Zhang Tanki" userId="aa69bde57f46ffcb" providerId="LiveId" clId="{B321677C-F3FF-46FB-BC5A-871908A621A0}" dt="2020-08-11T03:13:37.674" v="14372" actId="1076"/>
          <ac:grpSpMkLst>
            <pc:docMk/>
            <pc:sldMk cId="438552824" sldId="807"/>
            <ac:grpSpMk id="27" creationId="{2363C6DF-FC5E-42AA-8DCF-C7E7124D520C}"/>
          </ac:grpSpMkLst>
        </pc:grpChg>
        <pc:grpChg chg="mod">
          <ac:chgData name="Zhang Tanki" userId="aa69bde57f46ffcb" providerId="LiveId" clId="{B321677C-F3FF-46FB-BC5A-871908A621A0}" dt="2020-08-11T03:14:44.139" v="14378" actId="14100"/>
          <ac:grpSpMkLst>
            <pc:docMk/>
            <pc:sldMk cId="438552824" sldId="807"/>
            <ac:grpSpMk id="28" creationId="{0FD57A26-D2EE-489A-A162-D85F2CBE60D2}"/>
          </ac:grpSpMkLst>
        </pc:grpChg>
        <pc:grpChg chg="mod">
          <ac:chgData name="Zhang Tanki" userId="aa69bde57f46ffcb" providerId="LiveId" clId="{B321677C-F3FF-46FB-BC5A-871908A621A0}" dt="2020-08-11T03:13:37.674" v="14372" actId="1076"/>
          <ac:grpSpMkLst>
            <pc:docMk/>
            <pc:sldMk cId="438552824" sldId="807"/>
            <ac:grpSpMk id="58" creationId="{5EC74FA2-D7B4-41E3-B877-E0B8C1DF2E90}"/>
          </ac:grpSpMkLst>
        </pc:grpChg>
        <pc:cxnChg chg="add del mod">
          <ac:chgData name="Zhang Tanki" userId="aa69bde57f46ffcb" providerId="LiveId" clId="{B321677C-F3FF-46FB-BC5A-871908A621A0}" dt="2020-08-11T03:12:18.531" v="14360" actId="478"/>
          <ac:cxnSpMkLst>
            <pc:docMk/>
            <pc:sldMk cId="438552824" sldId="807"/>
            <ac:cxnSpMk id="18" creationId="{6080D0CD-CFC5-4D9F-B103-E5CAAFED12BB}"/>
          </ac:cxnSpMkLst>
        </pc:cxnChg>
        <pc:cxnChg chg="mod">
          <ac:chgData name="Zhang Tanki" userId="aa69bde57f46ffcb" providerId="LiveId" clId="{B321677C-F3FF-46FB-BC5A-871908A621A0}" dt="2020-08-11T03:13:37.674" v="14372" actId="1076"/>
          <ac:cxnSpMkLst>
            <pc:docMk/>
            <pc:sldMk cId="438552824" sldId="807"/>
            <ac:cxnSpMk id="37" creationId="{C23E22F1-B1A3-4C29-B12A-AAC2180AD9A2}"/>
          </ac:cxnSpMkLst>
        </pc:cxnChg>
        <pc:cxnChg chg="mod">
          <ac:chgData name="Zhang Tanki" userId="aa69bde57f46ffcb" providerId="LiveId" clId="{B321677C-F3FF-46FB-BC5A-871908A621A0}" dt="2020-08-11T03:13:37.674" v="14372" actId="1076"/>
          <ac:cxnSpMkLst>
            <pc:docMk/>
            <pc:sldMk cId="438552824" sldId="807"/>
            <ac:cxnSpMk id="39" creationId="{2C29404F-9299-4D17-8036-B44BE07B46B5}"/>
          </ac:cxnSpMkLst>
        </pc:cxnChg>
        <pc:cxnChg chg="add del mod">
          <ac:chgData name="Zhang Tanki" userId="aa69bde57f46ffcb" providerId="LiveId" clId="{B321677C-F3FF-46FB-BC5A-871908A621A0}" dt="2020-08-11T03:12:17.699" v="14359" actId="478"/>
          <ac:cxnSpMkLst>
            <pc:docMk/>
            <pc:sldMk cId="438552824" sldId="807"/>
            <ac:cxnSpMk id="40" creationId="{EFA1713C-1128-4D1C-A0F0-5D5C4B60F8B1}"/>
          </ac:cxnSpMkLst>
        </pc:cxnChg>
        <pc:cxnChg chg="mod ord">
          <ac:chgData name="Zhang Tanki" userId="aa69bde57f46ffcb" providerId="LiveId" clId="{B321677C-F3FF-46FB-BC5A-871908A621A0}" dt="2020-08-11T03:14:44.139" v="14378" actId="14100"/>
          <ac:cxnSpMkLst>
            <pc:docMk/>
            <pc:sldMk cId="438552824" sldId="807"/>
            <ac:cxnSpMk id="41" creationId="{3CC0629E-8084-4708-BB58-C9CA77F431B0}"/>
          </ac:cxnSpMkLst>
        </pc:cxnChg>
        <pc:cxnChg chg="add del mod">
          <ac:chgData name="Zhang Tanki" userId="aa69bde57f46ffcb" providerId="LiveId" clId="{B321677C-F3FF-46FB-BC5A-871908A621A0}" dt="2020-08-11T03:12:41.386" v="14367" actId="478"/>
          <ac:cxnSpMkLst>
            <pc:docMk/>
            <pc:sldMk cId="438552824" sldId="807"/>
            <ac:cxnSpMk id="42" creationId="{D71749A3-2B0A-42DE-8846-73D4E8B78A76}"/>
          </ac:cxnSpMkLst>
        </pc:cxnChg>
        <pc:cxnChg chg="add del mod">
          <ac:chgData name="Zhang Tanki" userId="aa69bde57f46ffcb" providerId="LiveId" clId="{B321677C-F3FF-46FB-BC5A-871908A621A0}" dt="2020-08-11T03:12:42.597" v="14368" actId="478"/>
          <ac:cxnSpMkLst>
            <pc:docMk/>
            <pc:sldMk cId="438552824" sldId="807"/>
            <ac:cxnSpMk id="46" creationId="{E42F5BC1-421B-426B-BFAB-792FFADF07C0}"/>
          </ac:cxnSpMkLst>
        </pc:cxnChg>
      </pc:sldChg>
      <pc:sldChg chg="add del">
        <pc:chgData name="Zhang Tanki" userId="aa69bde57f46ffcb" providerId="LiveId" clId="{B321677C-F3FF-46FB-BC5A-871908A621A0}" dt="2020-08-11T03:00:49.354" v="14274"/>
        <pc:sldMkLst>
          <pc:docMk/>
          <pc:sldMk cId="3177210063" sldId="807"/>
        </pc:sldMkLst>
      </pc:sldChg>
      <pc:sldChg chg="modSp add del mod modAnim">
        <pc:chgData name="Zhang Tanki" userId="aa69bde57f46ffcb" providerId="LiveId" clId="{B321677C-F3FF-46FB-BC5A-871908A621A0}" dt="2020-08-11T02:39:44.544" v="13713" actId="47"/>
        <pc:sldMkLst>
          <pc:docMk/>
          <pc:sldMk cId="3787629639" sldId="807"/>
        </pc:sldMkLst>
        <pc:spChg chg="mod">
          <ac:chgData name="Zhang Tanki" userId="aa69bde57f46ffcb" providerId="LiveId" clId="{B321677C-F3FF-46FB-BC5A-871908A621A0}" dt="2020-08-11T02:33:32.125" v="13709" actId="1076"/>
          <ac:spMkLst>
            <pc:docMk/>
            <pc:sldMk cId="3787629639" sldId="807"/>
            <ac:spMk id="5" creationId="{103C1164-03CA-421F-90BD-BEDD67AD9B78}"/>
          </ac:spMkLst>
        </pc:spChg>
        <pc:spChg chg="mod">
          <ac:chgData name="Zhang Tanki" userId="aa69bde57f46ffcb" providerId="LiveId" clId="{B321677C-F3FF-46FB-BC5A-871908A621A0}" dt="2020-08-11T02:33:32.125" v="13709" actId="1076"/>
          <ac:spMkLst>
            <pc:docMk/>
            <pc:sldMk cId="3787629639" sldId="807"/>
            <ac:spMk id="9" creationId="{8D71447A-9001-44C1-935B-7A40525FD734}"/>
          </ac:spMkLst>
        </pc:spChg>
        <pc:spChg chg="mod">
          <ac:chgData name="Zhang Tanki" userId="aa69bde57f46ffcb" providerId="LiveId" clId="{B321677C-F3FF-46FB-BC5A-871908A621A0}" dt="2020-08-11T02:33:32.125" v="13709" actId="1076"/>
          <ac:spMkLst>
            <pc:docMk/>
            <pc:sldMk cId="3787629639" sldId="807"/>
            <ac:spMk id="15" creationId="{BAAD64E4-1885-4221-A8EE-A142B5491012}"/>
          </ac:spMkLst>
        </pc:spChg>
        <pc:spChg chg="mod">
          <ac:chgData name="Zhang Tanki" userId="aa69bde57f46ffcb" providerId="LiveId" clId="{B321677C-F3FF-46FB-BC5A-871908A621A0}" dt="2020-08-11T02:33:32.125" v="13709" actId="1076"/>
          <ac:spMkLst>
            <pc:docMk/>
            <pc:sldMk cId="3787629639" sldId="807"/>
            <ac:spMk id="17" creationId="{ACE84665-3AAD-4D1D-8E2A-F67A267EB930}"/>
          </ac:spMkLst>
        </pc:spChg>
        <pc:spChg chg="mod">
          <ac:chgData name="Zhang Tanki" userId="aa69bde57f46ffcb" providerId="LiveId" clId="{B321677C-F3FF-46FB-BC5A-871908A621A0}" dt="2020-08-11T02:33:32.125" v="13709" actId="1076"/>
          <ac:spMkLst>
            <pc:docMk/>
            <pc:sldMk cId="3787629639" sldId="807"/>
            <ac:spMk id="35" creationId="{4E7F646A-4EAB-466B-96BE-BC3FFC48B4A6}"/>
          </ac:spMkLst>
        </pc:spChg>
        <pc:grpChg chg="mod">
          <ac:chgData name="Zhang Tanki" userId="aa69bde57f46ffcb" providerId="LiveId" clId="{B321677C-F3FF-46FB-BC5A-871908A621A0}" dt="2020-08-11T02:33:32.125" v="13709" actId="1076"/>
          <ac:grpSpMkLst>
            <pc:docMk/>
            <pc:sldMk cId="3787629639" sldId="807"/>
            <ac:grpSpMk id="27" creationId="{2363C6DF-FC5E-42AA-8DCF-C7E7124D520C}"/>
          </ac:grpSpMkLst>
        </pc:grpChg>
        <pc:grpChg chg="mod">
          <ac:chgData name="Zhang Tanki" userId="aa69bde57f46ffcb" providerId="LiveId" clId="{B321677C-F3FF-46FB-BC5A-871908A621A0}" dt="2020-08-11T02:33:32.125" v="13709" actId="1076"/>
          <ac:grpSpMkLst>
            <pc:docMk/>
            <pc:sldMk cId="3787629639" sldId="807"/>
            <ac:grpSpMk id="28" creationId="{0FD57A26-D2EE-489A-A162-D85F2CBE60D2}"/>
          </ac:grpSpMkLst>
        </pc:grpChg>
        <pc:grpChg chg="mod">
          <ac:chgData name="Zhang Tanki" userId="aa69bde57f46ffcb" providerId="LiveId" clId="{B321677C-F3FF-46FB-BC5A-871908A621A0}" dt="2020-08-11T02:33:32.125" v="13709" actId="1076"/>
          <ac:grpSpMkLst>
            <pc:docMk/>
            <pc:sldMk cId="3787629639" sldId="807"/>
            <ac:grpSpMk id="58" creationId="{5EC74FA2-D7B4-41E3-B877-E0B8C1DF2E90}"/>
          </ac:grpSpMkLst>
        </pc:grpChg>
        <pc:cxnChg chg="mod">
          <ac:chgData name="Zhang Tanki" userId="aa69bde57f46ffcb" providerId="LiveId" clId="{B321677C-F3FF-46FB-BC5A-871908A621A0}" dt="2020-08-11T02:33:32.125" v="13709" actId="1076"/>
          <ac:cxnSpMkLst>
            <pc:docMk/>
            <pc:sldMk cId="3787629639" sldId="807"/>
            <ac:cxnSpMk id="37" creationId="{C23E22F1-B1A3-4C29-B12A-AAC2180AD9A2}"/>
          </ac:cxnSpMkLst>
        </pc:cxnChg>
        <pc:cxnChg chg="mod">
          <ac:chgData name="Zhang Tanki" userId="aa69bde57f46ffcb" providerId="LiveId" clId="{B321677C-F3FF-46FB-BC5A-871908A621A0}" dt="2020-08-11T02:33:32.125" v="13709" actId="1076"/>
          <ac:cxnSpMkLst>
            <pc:docMk/>
            <pc:sldMk cId="3787629639" sldId="807"/>
            <ac:cxnSpMk id="39" creationId="{2C29404F-9299-4D17-8036-B44BE07B46B5}"/>
          </ac:cxnSpMkLst>
        </pc:cxnChg>
        <pc:cxnChg chg="mod">
          <ac:chgData name="Zhang Tanki" userId="aa69bde57f46ffcb" providerId="LiveId" clId="{B321677C-F3FF-46FB-BC5A-871908A621A0}" dt="2020-08-11T02:33:32.125" v="13709" actId="1076"/>
          <ac:cxnSpMkLst>
            <pc:docMk/>
            <pc:sldMk cId="3787629639" sldId="807"/>
            <ac:cxnSpMk id="41" creationId="{3CC0629E-8084-4708-BB58-C9CA77F431B0}"/>
          </ac:cxnSpMkLst>
        </pc:cxnChg>
      </pc:sldChg>
      <pc:sldChg chg="addSp delSp modSp add mod ord modTransition modNotesTx">
        <pc:chgData name="Zhang Tanki" userId="aa69bde57f46ffcb" providerId="LiveId" clId="{B321677C-F3FF-46FB-BC5A-871908A621A0}" dt="2020-09-08T03:55:07.611" v="65078"/>
        <pc:sldMkLst>
          <pc:docMk/>
          <pc:sldMk cId="2391634367" sldId="808"/>
        </pc:sldMkLst>
        <pc:spChg chg="del">
          <ac:chgData name="Zhang Tanki" userId="aa69bde57f46ffcb" providerId="LiveId" clId="{B321677C-F3FF-46FB-BC5A-871908A621A0}" dt="2020-08-16T05:38:08.777" v="15135" actId="478"/>
          <ac:spMkLst>
            <pc:docMk/>
            <pc:sldMk cId="2391634367" sldId="808"/>
            <ac:spMk id="6" creationId="{4258AB5D-AF5C-41A5-809F-C80682522002}"/>
          </ac:spMkLst>
        </pc:spChg>
        <pc:spChg chg="add mod">
          <ac:chgData name="Zhang Tanki" userId="aa69bde57f46ffcb" providerId="LiveId" clId="{B321677C-F3FF-46FB-BC5A-871908A621A0}" dt="2020-08-29T18:13:36.623" v="37427" actId="20577"/>
          <ac:spMkLst>
            <pc:docMk/>
            <pc:sldMk cId="2391634367" sldId="808"/>
            <ac:spMk id="7" creationId="{5833CAE2-E652-44AE-AD87-D4CC9FAC5D2A}"/>
          </ac:spMkLst>
        </pc:spChg>
        <pc:spChg chg="del">
          <ac:chgData name="Zhang Tanki" userId="aa69bde57f46ffcb" providerId="LiveId" clId="{B321677C-F3FF-46FB-BC5A-871908A621A0}" dt="2020-08-16T05:38:07.557" v="15134" actId="478"/>
          <ac:spMkLst>
            <pc:docMk/>
            <pc:sldMk cId="2391634367" sldId="808"/>
            <ac:spMk id="10" creationId="{C362121E-8707-4D68-8E27-B88E9736A7B0}"/>
          </ac:spMkLst>
        </pc:spChg>
        <pc:spChg chg="mod">
          <ac:chgData name="Zhang Tanki" userId="aa69bde57f46ffcb" providerId="LiveId" clId="{B321677C-F3FF-46FB-BC5A-871908A621A0}" dt="2020-08-11T03:18:24.234" v="14412" actId="20577"/>
          <ac:spMkLst>
            <pc:docMk/>
            <pc:sldMk cId="2391634367" sldId="808"/>
            <ac:spMk id="11" creationId="{E9580436-1CBC-414D-AF82-34DCE3089FD7}"/>
          </ac:spMkLst>
        </pc:spChg>
      </pc:sldChg>
      <pc:sldChg chg="new del">
        <pc:chgData name="Zhang Tanki" userId="aa69bde57f46ffcb" providerId="LiveId" clId="{B321677C-F3FF-46FB-BC5A-871908A621A0}" dt="2020-08-16T03:48:44.695" v="14637" actId="47"/>
        <pc:sldMkLst>
          <pc:docMk/>
          <pc:sldMk cId="260752080" sldId="809"/>
        </pc:sldMkLst>
      </pc:sldChg>
      <pc:sldChg chg="addSp delSp modSp add mod modTransition modNotesTx">
        <pc:chgData name="Zhang Tanki" userId="aa69bde57f46ffcb" providerId="LiveId" clId="{B321677C-F3FF-46FB-BC5A-871908A621A0}" dt="2020-09-08T03:44:32.773" v="65035"/>
        <pc:sldMkLst>
          <pc:docMk/>
          <pc:sldMk cId="1056147162" sldId="810"/>
        </pc:sldMkLst>
        <pc:spChg chg="del">
          <ac:chgData name="Zhang Tanki" userId="aa69bde57f46ffcb" providerId="LiveId" clId="{B321677C-F3FF-46FB-BC5A-871908A621A0}" dt="2020-08-16T03:48:52.744" v="14640" actId="478"/>
          <ac:spMkLst>
            <pc:docMk/>
            <pc:sldMk cId="1056147162" sldId="810"/>
            <ac:spMk id="2" creationId="{7F81F975-3AF5-4A6A-B629-C372BF767CEE}"/>
          </ac:spMkLst>
        </pc:spChg>
        <pc:spChg chg="del">
          <ac:chgData name="Zhang Tanki" userId="aa69bde57f46ffcb" providerId="LiveId" clId="{B321677C-F3FF-46FB-BC5A-871908A621A0}" dt="2020-08-16T03:48:50.100" v="14639" actId="478"/>
          <ac:spMkLst>
            <pc:docMk/>
            <pc:sldMk cId="1056147162" sldId="810"/>
            <ac:spMk id="3" creationId="{ED30ABF4-D098-4678-8251-E727CC6CBD0D}"/>
          </ac:spMkLst>
        </pc:spChg>
        <pc:spChg chg="del">
          <ac:chgData name="Zhang Tanki" userId="aa69bde57f46ffcb" providerId="LiveId" clId="{B321677C-F3FF-46FB-BC5A-871908A621A0}" dt="2020-08-16T03:48:56.422" v="14641" actId="478"/>
          <ac:spMkLst>
            <pc:docMk/>
            <pc:sldMk cId="1056147162" sldId="810"/>
            <ac:spMk id="4" creationId="{866552A0-82AD-4E6C-8DA6-E99DB0FC92B0}"/>
          </ac:spMkLst>
        </pc:spChg>
        <pc:spChg chg="add mod">
          <ac:chgData name="Zhang Tanki" userId="aa69bde57f46ffcb" providerId="LiveId" clId="{B321677C-F3FF-46FB-BC5A-871908A621A0}" dt="2020-08-16T04:11:07.323" v="14724" actId="13926"/>
          <ac:spMkLst>
            <pc:docMk/>
            <pc:sldMk cId="1056147162" sldId="810"/>
            <ac:spMk id="8" creationId="{39C3FED7-8DFB-4F62-AAEC-ACEBDC7B3E00}"/>
          </ac:spMkLst>
        </pc:spChg>
        <pc:spChg chg="del">
          <ac:chgData name="Zhang Tanki" userId="aa69bde57f46ffcb" providerId="LiveId" clId="{B321677C-F3FF-46FB-BC5A-871908A621A0}" dt="2020-08-16T03:48:48.568" v="14638" actId="478"/>
          <ac:spMkLst>
            <pc:docMk/>
            <pc:sldMk cId="1056147162" sldId="810"/>
            <ac:spMk id="10" creationId="{206CC5FC-17D8-4027-BD75-F678C4B499A3}"/>
          </ac:spMkLst>
        </pc:spChg>
        <pc:spChg chg="add mod">
          <ac:chgData name="Zhang Tanki" userId="aa69bde57f46ffcb" providerId="LiveId" clId="{B321677C-F3FF-46FB-BC5A-871908A621A0}" dt="2020-08-16T04:11:11.747" v="14725" actId="13926"/>
          <ac:spMkLst>
            <pc:docMk/>
            <pc:sldMk cId="1056147162" sldId="810"/>
            <ac:spMk id="11" creationId="{FBB95079-C191-431C-A660-51126793D2BF}"/>
          </ac:spMkLst>
        </pc:spChg>
        <pc:spChg chg="add del mod">
          <ac:chgData name="Zhang Tanki" userId="aa69bde57f46ffcb" providerId="LiveId" clId="{B321677C-F3FF-46FB-BC5A-871908A621A0}" dt="2020-08-16T04:11:02.989" v="14723" actId="22"/>
          <ac:spMkLst>
            <pc:docMk/>
            <pc:sldMk cId="1056147162" sldId="810"/>
            <ac:spMk id="15" creationId="{F3904CCD-CF5C-4496-8F80-8977DC3F3CB7}"/>
          </ac:spMkLst>
        </pc:spChg>
        <pc:cxnChg chg="add del mod">
          <ac:chgData name="Zhang Tanki" userId="aa69bde57f46ffcb" providerId="LiveId" clId="{B321677C-F3FF-46FB-BC5A-871908A621A0}" dt="2020-08-16T04:02:57.566" v="14689" actId="478"/>
          <ac:cxnSpMkLst>
            <pc:docMk/>
            <pc:sldMk cId="1056147162" sldId="810"/>
            <ac:cxnSpMk id="12" creationId="{6238D588-B37D-4979-AA60-5272C0B11278}"/>
          </ac:cxnSpMkLst>
        </pc:cxnChg>
      </pc:sldChg>
      <pc:sldChg chg="addSp delSp modSp add mod ord modTransition modNotesTx">
        <pc:chgData name="Zhang Tanki" userId="aa69bde57f46ffcb" providerId="LiveId" clId="{B321677C-F3FF-46FB-BC5A-871908A621A0}" dt="2020-09-08T04:02:25.572" v="65102"/>
        <pc:sldMkLst>
          <pc:docMk/>
          <pc:sldMk cId="560003403" sldId="811"/>
        </pc:sldMkLst>
        <pc:spChg chg="del">
          <ac:chgData name="Zhang Tanki" userId="aa69bde57f46ffcb" providerId="LiveId" clId="{B321677C-F3FF-46FB-BC5A-871908A621A0}" dt="2020-09-08T04:02:01.926" v="65096" actId="478"/>
          <ac:spMkLst>
            <pc:docMk/>
            <pc:sldMk cId="560003403" sldId="811"/>
            <ac:spMk id="2" creationId="{7F81F975-3AF5-4A6A-B629-C372BF767CEE}"/>
          </ac:spMkLst>
        </pc:spChg>
        <pc:spChg chg="del">
          <ac:chgData name="Zhang Tanki" userId="aa69bde57f46ffcb" providerId="LiveId" clId="{B321677C-F3FF-46FB-BC5A-871908A621A0}" dt="2020-09-08T04:02:05.100" v="65099" actId="478"/>
          <ac:spMkLst>
            <pc:docMk/>
            <pc:sldMk cId="560003403" sldId="811"/>
            <ac:spMk id="4" creationId="{866552A0-82AD-4E6C-8DA6-E99DB0FC92B0}"/>
          </ac:spMkLst>
        </pc:spChg>
        <pc:spChg chg="mod">
          <ac:chgData name="Zhang Tanki" userId="aa69bde57f46ffcb" providerId="LiveId" clId="{B321677C-F3FF-46FB-BC5A-871908A621A0}" dt="2020-09-07T03:40:17.904" v="42003" actId="20577"/>
          <ac:spMkLst>
            <pc:docMk/>
            <pc:sldMk cId="560003403" sldId="811"/>
            <ac:spMk id="5" creationId="{5B2B981A-A5E8-4840-85BE-0D2FBC0FF151}"/>
          </ac:spMkLst>
        </pc:spChg>
        <pc:spChg chg="mod">
          <ac:chgData name="Zhang Tanki" userId="aa69bde57f46ffcb" providerId="LiveId" clId="{B321677C-F3FF-46FB-BC5A-871908A621A0}" dt="2020-09-08T04:02:02.238" v="65097"/>
          <ac:spMkLst>
            <pc:docMk/>
            <pc:sldMk cId="560003403" sldId="811"/>
            <ac:spMk id="8" creationId="{19CC0C4D-6BE3-4BAF-8080-6FE1159BAFA2}"/>
          </ac:spMkLst>
        </pc:spChg>
        <pc:spChg chg="mod">
          <ac:chgData name="Zhang Tanki" userId="aa69bde57f46ffcb" providerId="LiveId" clId="{B321677C-F3FF-46FB-BC5A-871908A621A0}" dt="2020-09-08T04:02:02.238" v="65097"/>
          <ac:spMkLst>
            <pc:docMk/>
            <pc:sldMk cId="560003403" sldId="811"/>
            <ac:spMk id="9" creationId="{E42929F1-3A67-4D82-86BF-0A4C6C3E1B2C}"/>
          </ac:spMkLst>
        </pc:spChg>
        <pc:spChg chg="mod">
          <ac:chgData name="Zhang Tanki" userId="aa69bde57f46ffcb" providerId="LiveId" clId="{B321677C-F3FF-46FB-BC5A-871908A621A0}" dt="2020-09-07T02:30:50.994" v="41164" actId="13926"/>
          <ac:spMkLst>
            <pc:docMk/>
            <pc:sldMk cId="560003403" sldId="811"/>
            <ac:spMk id="10" creationId="{206CC5FC-17D8-4027-BD75-F678C4B499A3}"/>
          </ac:spMkLst>
        </pc:spChg>
        <pc:spChg chg="mod">
          <ac:chgData name="Zhang Tanki" userId="aa69bde57f46ffcb" providerId="LiveId" clId="{B321677C-F3FF-46FB-BC5A-871908A621A0}" dt="2020-09-08T04:02:05.354" v="65100"/>
          <ac:spMkLst>
            <pc:docMk/>
            <pc:sldMk cId="560003403" sldId="811"/>
            <ac:spMk id="12" creationId="{19BCF1AA-3923-4952-80A0-7290931CFB84}"/>
          </ac:spMkLst>
        </pc:spChg>
        <pc:spChg chg="mod">
          <ac:chgData name="Zhang Tanki" userId="aa69bde57f46ffcb" providerId="LiveId" clId="{B321677C-F3FF-46FB-BC5A-871908A621A0}" dt="2020-09-08T04:02:05.354" v="65100"/>
          <ac:spMkLst>
            <pc:docMk/>
            <pc:sldMk cId="560003403" sldId="811"/>
            <ac:spMk id="13" creationId="{B3B620BF-E050-460D-B150-BB47D3D741A4}"/>
          </ac:spMkLst>
        </pc:spChg>
        <pc:grpChg chg="add del mod">
          <ac:chgData name="Zhang Tanki" userId="aa69bde57f46ffcb" providerId="LiveId" clId="{B321677C-F3FF-46FB-BC5A-871908A621A0}" dt="2020-09-08T04:02:03.177" v="65098"/>
          <ac:grpSpMkLst>
            <pc:docMk/>
            <pc:sldMk cId="560003403" sldId="811"/>
            <ac:grpSpMk id="7" creationId="{A82E48E2-E862-40F5-B105-ED66B90D7EF7}"/>
          </ac:grpSpMkLst>
        </pc:grpChg>
        <pc:grpChg chg="add mod">
          <ac:chgData name="Zhang Tanki" userId="aa69bde57f46ffcb" providerId="LiveId" clId="{B321677C-F3FF-46FB-BC5A-871908A621A0}" dt="2020-09-08T04:02:05.354" v="65100"/>
          <ac:grpSpMkLst>
            <pc:docMk/>
            <pc:sldMk cId="560003403" sldId="811"/>
            <ac:grpSpMk id="11" creationId="{078D6084-1754-4DEB-BA92-F7AA7593975B}"/>
          </ac:grpSpMkLst>
        </pc:grpChg>
      </pc:sldChg>
      <pc:sldChg chg="addSp modSp add mod ord modTransition modShow modNotesTx">
        <pc:chgData name="Zhang Tanki" userId="aa69bde57f46ffcb" providerId="LiveId" clId="{B321677C-F3FF-46FB-BC5A-871908A621A0}" dt="2020-09-08T03:44:32.773" v="65035"/>
        <pc:sldMkLst>
          <pc:docMk/>
          <pc:sldMk cId="607638318" sldId="812"/>
        </pc:sldMkLst>
        <pc:spChg chg="mod">
          <ac:chgData name="Zhang Tanki" userId="aa69bde57f46ffcb" providerId="LiveId" clId="{B321677C-F3FF-46FB-BC5A-871908A621A0}" dt="2020-08-16T03:51:19.295" v="14662" actId="208"/>
          <ac:spMkLst>
            <pc:docMk/>
            <pc:sldMk cId="607638318" sldId="812"/>
            <ac:spMk id="12" creationId="{FB3CAB7D-52AA-4FED-A230-A079FEB486BD}"/>
          </ac:spMkLst>
        </pc:spChg>
        <pc:spChg chg="mod">
          <ac:chgData name="Zhang Tanki" userId="aa69bde57f46ffcb" providerId="LiveId" clId="{B321677C-F3FF-46FB-BC5A-871908A621A0}" dt="2020-08-16T03:51:12.576" v="14661" actId="208"/>
          <ac:spMkLst>
            <pc:docMk/>
            <pc:sldMk cId="607638318" sldId="812"/>
            <ac:spMk id="13" creationId="{CE954F42-E7DC-40B4-8429-30FE368017B6}"/>
          </ac:spMkLst>
        </pc:spChg>
        <pc:spChg chg="mod">
          <ac:chgData name="Zhang Tanki" userId="aa69bde57f46ffcb" providerId="LiveId" clId="{B321677C-F3FF-46FB-BC5A-871908A621A0}" dt="2020-08-16T03:51:08.962" v="14660" actId="208"/>
          <ac:spMkLst>
            <pc:docMk/>
            <pc:sldMk cId="607638318" sldId="812"/>
            <ac:spMk id="21" creationId="{E7D30C0C-EE0D-4A9B-A486-F059FF742F2A}"/>
          </ac:spMkLst>
        </pc:spChg>
        <pc:spChg chg="mod">
          <ac:chgData name="Zhang Tanki" userId="aa69bde57f46ffcb" providerId="LiveId" clId="{B321677C-F3FF-46FB-BC5A-871908A621A0}" dt="2020-08-16T03:51:08.962" v="14660" actId="208"/>
          <ac:spMkLst>
            <pc:docMk/>
            <pc:sldMk cId="607638318" sldId="812"/>
            <ac:spMk id="23" creationId="{277E6E69-4774-4BFF-8A53-B33FDEC65CA2}"/>
          </ac:spMkLst>
        </pc:spChg>
        <pc:spChg chg="mod">
          <ac:chgData name="Zhang Tanki" userId="aa69bde57f46ffcb" providerId="LiveId" clId="{B321677C-F3FF-46FB-BC5A-871908A621A0}" dt="2020-08-16T03:51:08.962" v="14660" actId="208"/>
          <ac:spMkLst>
            <pc:docMk/>
            <pc:sldMk cId="607638318" sldId="812"/>
            <ac:spMk id="25" creationId="{C93BE450-C723-423E-A470-CB9E1DB2D42D}"/>
          </ac:spMkLst>
        </pc:spChg>
        <pc:spChg chg="add mod">
          <ac:chgData name="Zhang Tanki" userId="aa69bde57f46ffcb" providerId="LiveId" clId="{B321677C-F3FF-46FB-BC5A-871908A621A0}" dt="2020-08-16T03:51:57.746" v="14674" actId="693"/>
          <ac:spMkLst>
            <pc:docMk/>
            <pc:sldMk cId="607638318" sldId="812"/>
            <ac:spMk id="31" creationId="{228A4589-D4D5-403A-9786-053E790033E7}"/>
          </ac:spMkLst>
        </pc:spChg>
        <pc:spChg chg="mod">
          <ac:chgData name="Zhang Tanki" userId="aa69bde57f46ffcb" providerId="LiveId" clId="{B321677C-F3FF-46FB-BC5A-871908A621A0}" dt="2020-08-16T03:51:19.295" v="14662" actId="208"/>
          <ac:spMkLst>
            <pc:docMk/>
            <pc:sldMk cId="607638318" sldId="812"/>
            <ac:spMk id="35" creationId="{4E7F646A-4EAB-466B-96BE-BC3FFC48B4A6}"/>
          </ac:spMkLst>
        </pc:spChg>
        <pc:spChg chg="mod">
          <ac:chgData name="Zhang Tanki" userId="aa69bde57f46ffcb" providerId="LiveId" clId="{B321677C-F3FF-46FB-BC5A-871908A621A0}" dt="2020-08-16T03:51:08.962" v="14660" actId="208"/>
          <ac:spMkLst>
            <pc:docMk/>
            <pc:sldMk cId="607638318" sldId="812"/>
            <ac:spMk id="52" creationId="{5C60A70F-E960-45BC-9A21-5E4A94A9C360}"/>
          </ac:spMkLst>
        </pc:spChg>
        <pc:spChg chg="mod">
          <ac:chgData name="Zhang Tanki" userId="aa69bde57f46ffcb" providerId="LiveId" clId="{B321677C-F3FF-46FB-BC5A-871908A621A0}" dt="2020-08-16T03:51:08.962" v="14660" actId="208"/>
          <ac:spMkLst>
            <pc:docMk/>
            <pc:sldMk cId="607638318" sldId="812"/>
            <ac:spMk id="56" creationId="{B5FD9153-68A0-44C2-B463-D92D3AB62409}"/>
          </ac:spMkLst>
        </pc:spChg>
        <pc:cxnChg chg="add mod">
          <ac:chgData name="Zhang Tanki" userId="aa69bde57f46ffcb" providerId="LiveId" clId="{B321677C-F3FF-46FB-BC5A-871908A621A0}" dt="2020-08-16T03:51:45.032" v="14673" actId="1036"/>
          <ac:cxnSpMkLst>
            <pc:docMk/>
            <pc:sldMk cId="607638318" sldId="812"/>
            <ac:cxnSpMk id="14" creationId="{0F0E509D-2F78-4E16-A501-34B9B5863203}"/>
          </ac:cxnSpMkLst>
        </pc:cxnChg>
      </pc:sldChg>
      <pc:sldChg chg="addSp delSp modSp add mod modTransition modNotesTx">
        <pc:chgData name="Zhang Tanki" userId="aa69bde57f46ffcb" providerId="LiveId" clId="{B321677C-F3FF-46FB-BC5A-871908A621A0}" dt="2020-09-08T07:27:19.455" v="65362" actId="20577"/>
        <pc:sldMkLst>
          <pc:docMk/>
          <pc:sldMk cId="3529839388" sldId="813"/>
        </pc:sldMkLst>
        <pc:spChg chg="add mod">
          <ac:chgData name="Zhang Tanki" userId="aa69bde57f46ffcb" providerId="LiveId" clId="{B321677C-F3FF-46FB-BC5A-871908A621A0}" dt="2020-08-16T04:14:11.999" v="14775" actId="1076"/>
          <ac:spMkLst>
            <pc:docMk/>
            <pc:sldMk cId="3529839388" sldId="813"/>
            <ac:spMk id="4" creationId="{70E423D8-A1A9-4E0C-B0D0-3082769D8289}"/>
          </ac:spMkLst>
        </pc:spChg>
        <pc:spChg chg="add mod">
          <ac:chgData name="Zhang Tanki" userId="aa69bde57f46ffcb" providerId="LiveId" clId="{B321677C-F3FF-46FB-BC5A-871908A621A0}" dt="2020-08-16T04:17:44.634" v="14824" actId="13926"/>
          <ac:spMkLst>
            <pc:docMk/>
            <pc:sldMk cId="3529839388" sldId="813"/>
            <ac:spMk id="6" creationId="{66C051BE-4CA2-455A-8D8F-6C02F46E9C41}"/>
          </ac:spMkLst>
        </pc:spChg>
        <pc:spChg chg="add mod">
          <ac:chgData name="Zhang Tanki" userId="aa69bde57f46ffcb" providerId="LiveId" clId="{B321677C-F3FF-46FB-BC5A-871908A621A0}" dt="2020-08-16T04:16:35.341" v="14823" actId="404"/>
          <ac:spMkLst>
            <pc:docMk/>
            <pc:sldMk cId="3529839388" sldId="813"/>
            <ac:spMk id="7" creationId="{4E613E2D-E3C7-44C7-B543-6F79E5A874D7}"/>
          </ac:spMkLst>
        </pc:spChg>
        <pc:spChg chg="del">
          <ac:chgData name="Zhang Tanki" userId="aa69bde57f46ffcb" providerId="LiveId" clId="{B321677C-F3FF-46FB-BC5A-871908A621A0}" dt="2020-08-16T04:09:35.741" v="14705" actId="478"/>
          <ac:spMkLst>
            <pc:docMk/>
            <pc:sldMk cId="3529839388" sldId="813"/>
            <ac:spMk id="8" creationId="{39C3FED7-8DFB-4F62-AAEC-ACEBDC7B3E00}"/>
          </ac:spMkLst>
        </pc:spChg>
        <pc:spChg chg="add del mod">
          <ac:chgData name="Zhang Tanki" userId="aa69bde57f46ffcb" providerId="LiveId" clId="{B321677C-F3FF-46FB-BC5A-871908A621A0}" dt="2020-08-16T04:09:51.864" v="14709" actId="478"/>
          <ac:spMkLst>
            <pc:docMk/>
            <pc:sldMk cId="3529839388" sldId="813"/>
            <ac:spMk id="9" creationId="{C2AF15BF-3A4B-4910-83B1-9F4BD64C1AA6}"/>
          </ac:spMkLst>
        </pc:spChg>
        <pc:spChg chg="del">
          <ac:chgData name="Zhang Tanki" userId="aa69bde57f46ffcb" providerId="LiveId" clId="{B321677C-F3FF-46FB-BC5A-871908A621A0}" dt="2020-08-16T04:09:30.850" v="14703" actId="478"/>
          <ac:spMkLst>
            <pc:docMk/>
            <pc:sldMk cId="3529839388" sldId="813"/>
            <ac:spMk id="11" creationId="{FBB95079-C191-431C-A660-51126793D2BF}"/>
          </ac:spMkLst>
        </pc:spChg>
        <pc:spChg chg="add mod">
          <ac:chgData name="Zhang Tanki" userId="aa69bde57f46ffcb" providerId="LiveId" clId="{B321677C-F3FF-46FB-BC5A-871908A621A0}" dt="2020-08-16T04:16:35.341" v="14823" actId="404"/>
          <ac:spMkLst>
            <pc:docMk/>
            <pc:sldMk cId="3529839388" sldId="813"/>
            <ac:spMk id="13" creationId="{D6B2E3D5-C3AB-4CA7-A6FC-541C0E908F17}"/>
          </ac:spMkLst>
        </pc:spChg>
        <pc:spChg chg="add mod">
          <ac:chgData name="Zhang Tanki" userId="aa69bde57f46ffcb" providerId="LiveId" clId="{B321677C-F3FF-46FB-BC5A-871908A621A0}" dt="2020-08-16T04:16:35.341" v="14823" actId="404"/>
          <ac:spMkLst>
            <pc:docMk/>
            <pc:sldMk cId="3529839388" sldId="813"/>
            <ac:spMk id="15" creationId="{280A30BA-1F11-494C-B8CD-C3328CF625A1}"/>
          </ac:spMkLst>
        </pc:spChg>
        <pc:spChg chg="add del mod">
          <ac:chgData name="Zhang Tanki" userId="aa69bde57f46ffcb" providerId="LiveId" clId="{B321677C-F3FF-46FB-BC5A-871908A621A0}" dt="2020-08-16T04:15:50.858" v="14804" actId="478"/>
          <ac:spMkLst>
            <pc:docMk/>
            <pc:sldMk cId="3529839388" sldId="813"/>
            <ac:spMk id="17" creationId="{A7684D5A-79FF-45CB-99A5-78F18299011F}"/>
          </ac:spMkLst>
        </pc:spChg>
        <pc:cxnChg chg="add mod">
          <ac:chgData name="Zhang Tanki" userId="aa69bde57f46ffcb" providerId="LiveId" clId="{B321677C-F3FF-46FB-BC5A-871908A621A0}" dt="2020-08-16T04:19:19.062" v="14837" actId="692"/>
          <ac:cxnSpMkLst>
            <pc:docMk/>
            <pc:sldMk cId="3529839388" sldId="813"/>
            <ac:cxnSpMk id="19" creationId="{7C27EDD4-8D20-42C0-B5C2-2398122B5D2C}"/>
          </ac:cxnSpMkLst>
        </pc:cxnChg>
        <pc:cxnChg chg="add mod">
          <ac:chgData name="Zhang Tanki" userId="aa69bde57f46ffcb" providerId="LiveId" clId="{B321677C-F3FF-46FB-BC5A-871908A621A0}" dt="2020-08-16T04:19:19.062" v="14837" actId="692"/>
          <ac:cxnSpMkLst>
            <pc:docMk/>
            <pc:sldMk cId="3529839388" sldId="813"/>
            <ac:cxnSpMk id="21" creationId="{9D8F6C2D-2F67-4208-8086-7DEAE4811316}"/>
          </ac:cxnSpMkLst>
        </pc:cxnChg>
      </pc:sldChg>
      <pc:sldChg chg="addSp delSp modSp add mod modTransition modNotesTx">
        <pc:chgData name="Zhang Tanki" userId="aa69bde57f46ffcb" providerId="LiveId" clId="{B321677C-F3FF-46FB-BC5A-871908A621A0}" dt="2020-09-08T03:44:32.773" v="65035"/>
        <pc:sldMkLst>
          <pc:docMk/>
          <pc:sldMk cId="3709050997" sldId="814"/>
        </pc:sldMkLst>
        <pc:spChg chg="add mod">
          <ac:chgData name="Zhang Tanki" userId="aa69bde57f46ffcb" providerId="LiveId" clId="{B321677C-F3FF-46FB-BC5A-871908A621A0}" dt="2020-08-16T04:14:27.319" v="14792" actId="20577"/>
          <ac:spMkLst>
            <pc:docMk/>
            <pc:sldMk cId="3709050997" sldId="814"/>
            <ac:spMk id="2" creationId="{9E3C753B-7F9B-4AFF-8B49-F2697B78B4B2}"/>
          </ac:spMkLst>
        </pc:spChg>
        <pc:spChg chg="add mod">
          <ac:chgData name="Zhang Tanki" userId="aa69bde57f46ffcb" providerId="LiveId" clId="{B321677C-F3FF-46FB-BC5A-871908A621A0}" dt="2020-08-16T04:18:05.656" v="14826" actId="1076"/>
          <ac:spMkLst>
            <pc:docMk/>
            <pc:sldMk cId="3709050997" sldId="814"/>
            <ac:spMk id="3" creationId="{FAA5957C-6218-4334-ACA2-95A691D6AF78}"/>
          </ac:spMkLst>
        </pc:spChg>
        <pc:spChg chg="add">
          <ac:chgData name="Zhang Tanki" userId="aa69bde57f46ffcb" providerId="LiveId" clId="{B321677C-F3FF-46FB-BC5A-871908A621A0}" dt="2020-08-16T04:18:01.349" v="14825" actId="22"/>
          <ac:spMkLst>
            <pc:docMk/>
            <pc:sldMk cId="3709050997" sldId="814"/>
            <ac:spMk id="4" creationId="{0C680BB5-FDFA-48DD-9C6F-75900F62546D}"/>
          </ac:spMkLst>
        </pc:spChg>
        <pc:spChg chg="del">
          <ac:chgData name="Zhang Tanki" userId="aa69bde57f46ffcb" providerId="LiveId" clId="{B321677C-F3FF-46FB-BC5A-871908A621A0}" dt="2020-08-16T04:10:08.191" v="14712" actId="478"/>
          <ac:spMkLst>
            <pc:docMk/>
            <pc:sldMk cId="3709050997" sldId="814"/>
            <ac:spMk id="6" creationId="{66C051BE-4CA2-455A-8D8F-6C02F46E9C41}"/>
          </ac:spMkLst>
        </pc:spChg>
        <pc:spChg chg="mod">
          <ac:chgData name="Zhang Tanki" userId="aa69bde57f46ffcb" providerId="LiveId" clId="{B321677C-F3FF-46FB-BC5A-871908A621A0}" dt="2020-08-16T04:25:32.906" v="15013" actId="13926"/>
          <ac:spMkLst>
            <pc:docMk/>
            <pc:sldMk cId="3709050997" sldId="814"/>
            <ac:spMk id="9" creationId="{C2AF15BF-3A4B-4910-83B1-9F4BD64C1AA6}"/>
          </ac:spMkLst>
        </pc:spChg>
        <pc:spChg chg="add mod">
          <ac:chgData name="Zhang Tanki" userId="aa69bde57f46ffcb" providerId="LiveId" clId="{B321677C-F3FF-46FB-BC5A-871908A621A0}" dt="2020-08-16T04:18:08.273" v="14827" actId="1076"/>
          <ac:spMkLst>
            <pc:docMk/>
            <pc:sldMk cId="3709050997" sldId="814"/>
            <ac:spMk id="12" creationId="{585BC890-DFFA-4751-827F-49A7E53158A2}"/>
          </ac:spMkLst>
        </pc:spChg>
        <pc:cxnChg chg="add mod">
          <ac:chgData name="Zhang Tanki" userId="aa69bde57f46ffcb" providerId="LiveId" clId="{B321677C-F3FF-46FB-BC5A-871908A621A0}" dt="2020-08-16T04:18:37.518" v="14832" actId="692"/>
          <ac:cxnSpMkLst>
            <pc:docMk/>
            <pc:sldMk cId="3709050997" sldId="814"/>
            <ac:cxnSpMk id="14" creationId="{14CD5D8F-9A2E-4F57-92FF-9BBC3D4B04D5}"/>
          </ac:cxnSpMkLst>
        </pc:cxnChg>
        <pc:cxnChg chg="add mod">
          <ac:chgData name="Zhang Tanki" userId="aa69bde57f46ffcb" providerId="LiveId" clId="{B321677C-F3FF-46FB-BC5A-871908A621A0}" dt="2020-08-16T04:19:13.009" v="14836" actId="692"/>
          <ac:cxnSpMkLst>
            <pc:docMk/>
            <pc:sldMk cId="3709050997" sldId="814"/>
            <ac:cxnSpMk id="16" creationId="{8164D86A-D154-4B9E-88DA-26ABE8572604}"/>
          </ac:cxnSpMkLst>
        </pc:cxnChg>
        <pc:cxnChg chg="add mod">
          <ac:chgData name="Zhang Tanki" userId="aa69bde57f46ffcb" providerId="LiveId" clId="{B321677C-F3FF-46FB-BC5A-871908A621A0}" dt="2020-08-16T04:19:13.009" v="14836" actId="692"/>
          <ac:cxnSpMkLst>
            <pc:docMk/>
            <pc:sldMk cId="3709050997" sldId="814"/>
            <ac:cxnSpMk id="18" creationId="{C5D69644-4FFE-4290-94C9-9C75E5FAE7E3}"/>
          </ac:cxnSpMkLst>
        </pc:cxnChg>
      </pc:sldChg>
      <pc:sldChg chg="addSp delSp modSp add mod ord modTransition modAnim">
        <pc:chgData name="Zhang Tanki" userId="aa69bde57f46ffcb" providerId="LiveId" clId="{B321677C-F3FF-46FB-BC5A-871908A621A0}" dt="2020-09-08T07:28:26.952" v="65418"/>
        <pc:sldMkLst>
          <pc:docMk/>
          <pc:sldMk cId="79363101" sldId="815"/>
        </pc:sldMkLst>
        <pc:spChg chg="add mod">
          <ac:chgData name="Zhang Tanki" userId="aa69bde57f46ffcb" providerId="LiveId" clId="{B321677C-F3FF-46FB-BC5A-871908A621A0}" dt="2020-09-08T07:28:26.952" v="65418"/>
          <ac:spMkLst>
            <pc:docMk/>
            <pc:sldMk cId="79363101" sldId="815"/>
            <ac:spMk id="2" creationId="{6F225556-3473-4328-86B8-0CF4DD2BC810}"/>
          </ac:spMkLst>
        </pc:spChg>
        <pc:spChg chg="add del">
          <ac:chgData name="Zhang Tanki" userId="aa69bde57f46ffcb" providerId="LiveId" clId="{B321677C-F3FF-46FB-BC5A-871908A621A0}" dt="2020-08-16T05:27:34.935" v="15065" actId="22"/>
          <ac:spMkLst>
            <pc:docMk/>
            <pc:sldMk cId="79363101" sldId="815"/>
            <ac:spMk id="7" creationId="{0F5303A8-0B30-49C3-9EE8-54942174269B}"/>
          </ac:spMkLst>
        </pc:spChg>
        <pc:spChg chg="del">
          <ac:chgData name="Zhang Tanki" userId="aa69bde57f46ffcb" providerId="LiveId" clId="{B321677C-F3FF-46FB-BC5A-871908A621A0}" dt="2020-08-16T04:20:54.560" v="14841" actId="478"/>
          <ac:spMkLst>
            <pc:docMk/>
            <pc:sldMk cId="79363101" sldId="815"/>
            <ac:spMk id="8" creationId="{39C3FED7-8DFB-4F62-AAEC-ACEBDC7B3E00}"/>
          </ac:spMkLst>
        </pc:spChg>
        <pc:spChg chg="add del">
          <ac:chgData name="Zhang Tanki" userId="aa69bde57f46ffcb" providerId="LiveId" clId="{B321677C-F3FF-46FB-BC5A-871908A621A0}" dt="2020-08-16T05:27:50.416" v="15067" actId="22"/>
          <ac:spMkLst>
            <pc:docMk/>
            <pc:sldMk cId="79363101" sldId="815"/>
            <ac:spMk id="9" creationId="{AF20E5F7-5778-4070-881A-7B4D264DFD8B}"/>
          </ac:spMkLst>
        </pc:spChg>
        <pc:spChg chg="add mod">
          <ac:chgData name="Zhang Tanki" userId="aa69bde57f46ffcb" providerId="LiveId" clId="{B321677C-F3FF-46FB-BC5A-871908A621A0}" dt="2020-08-16T05:51:09.137" v="15289" actId="20577"/>
          <ac:spMkLst>
            <pc:docMk/>
            <pc:sldMk cId="79363101" sldId="815"/>
            <ac:spMk id="10" creationId="{65E3B215-0289-4E82-99E2-ED61A45BEF91}"/>
          </ac:spMkLst>
        </pc:spChg>
        <pc:spChg chg="del">
          <ac:chgData name="Zhang Tanki" userId="aa69bde57f46ffcb" providerId="LiveId" clId="{B321677C-F3FF-46FB-BC5A-871908A621A0}" dt="2020-08-16T04:20:56.381" v="14842" actId="478"/>
          <ac:spMkLst>
            <pc:docMk/>
            <pc:sldMk cId="79363101" sldId="815"/>
            <ac:spMk id="11" creationId="{FBB95079-C191-431C-A660-51126793D2BF}"/>
          </ac:spMkLst>
        </pc:spChg>
        <pc:spChg chg="add mod">
          <ac:chgData name="Zhang Tanki" userId="aa69bde57f46ffcb" providerId="LiveId" clId="{B321677C-F3FF-46FB-BC5A-871908A621A0}" dt="2020-09-07T03:17:10.852" v="41892" actId="20577"/>
          <ac:spMkLst>
            <pc:docMk/>
            <pc:sldMk cId="79363101" sldId="815"/>
            <ac:spMk id="12" creationId="{D5EF51FF-89C4-4B93-9ED8-437C35D4A822}"/>
          </ac:spMkLst>
        </pc:spChg>
      </pc:sldChg>
      <pc:sldChg chg="delSp modSp add del mod ord modTransition">
        <pc:chgData name="Zhang Tanki" userId="aa69bde57f46ffcb" providerId="LiveId" clId="{B321677C-F3FF-46FB-BC5A-871908A621A0}" dt="2020-09-08T03:19:30.877" v="64374" actId="47"/>
        <pc:sldMkLst>
          <pc:docMk/>
          <pc:sldMk cId="143274975" sldId="816"/>
        </pc:sldMkLst>
        <pc:spChg chg="del">
          <ac:chgData name="Zhang Tanki" userId="aa69bde57f46ffcb" providerId="LiveId" clId="{B321677C-F3FF-46FB-BC5A-871908A621A0}" dt="2020-08-16T05:31:40.287" v="15084" actId="478"/>
          <ac:spMkLst>
            <pc:docMk/>
            <pc:sldMk cId="143274975" sldId="816"/>
            <ac:spMk id="3" creationId="{8EDC2EDD-5DCB-4F1F-8968-EECDF98D625C}"/>
          </ac:spMkLst>
        </pc:spChg>
        <pc:spChg chg="mod">
          <ac:chgData name="Zhang Tanki" userId="aa69bde57f46ffcb" providerId="LiveId" clId="{B321677C-F3FF-46FB-BC5A-871908A621A0}" dt="2020-08-16T05:35:29.174" v="15128" actId="13926"/>
          <ac:spMkLst>
            <pc:docMk/>
            <pc:sldMk cId="143274975" sldId="816"/>
            <ac:spMk id="10" creationId="{206CC5FC-17D8-4027-BD75-F678C4B499A3}"/>
          </ac:spMkLst>
        </pc:spChg>
      </pc:sldChg>
      <pc:sldChg chg="modSp add del mod">
        <pc:chgData name="Zhang Tanki" userId="aa69bde57f46ffcb" providerId="LiveId" clId="{B321677C-F3FF-46FB-BC5A-871908A621A0}" dt="2020-08-16T05:35:23.705" v="15127" actId="47"/>
        <pc:sldMkLst>
          <pc:docMk/>
          <pc:sldMk cId="1192739306" sldId="817"/>
        </pc:sldMkLst>
        <pc:spChg chg="mod">
          <ac:chgData name="Zhang Tanki" userId="aa69bde57f46ffcb" providerId="LiveId" clId="{B321677C-F3FF-46FB-BC5A-871908A621A0}" dt="2020-08-16T05:33:20.602" v="15115" actId="20577"/>
          <ac:spMkLst>
            <pc:docMk/>
            <pc:sldMk cId="1192739306" sldId="817"/>
            <ac:spMk id="10" creationId="{206CC5FC-17D8-4027-BD75-F678C4B499A3}"/>
          </ac:spMkLst>
        </pc:spChg>
      </pc:sldChg>
      <pc:sldChg chg="addSp delSp modSp add mod modTransition modNotesTx">
        <pc:chgData name="Zhang Tanki" userId="aa69bde57f46ffcb" providerId="LiveId" clId="{B321677C-F3FF-46FB-BC5A-871908A621A0}" dt="2020-09-08T04:05:29.191" v="65178" actId="20577"/>
        <pc:sldMkLst>
          <pc:docMk/>
          <pc:sldMk cId="4244161933" sldId="818"/>
        </pc:sldMkLst>
        <pc:spChg chg="del">
          <ac:chgData name="Zhang Tanki" userId="aa69bde57f46ffcb" providerId="LiveId" clId="{B321677C-F3FF-46FB-BC5A-871908A621A0}" dt="2020-09-08T03:20:22.417" v="64448" actId="478"/>
          <ac:spMkLst>
            <pc:docMk/>
            <pc:sldMk cId="4244161933" sldId="818"/>
            <ac:spMk id="2" creationId="{7F81F975-3AF5-4A6A-B629-C372BF767CEE}"/>
          </ac:spMkLst>
        </pc:spChg>
        <pc:spChg chg="del">
          <ac:chgData name="Zhang Tanki" userId="aa69bde57f46ffcb" providerId="LiveId" clId="{B321677C-F3FF-46FB-BC5A-871908A621A0}" dt="2020-09-08T03:20:25.208" v="64451" actId="478"/>
          <ac:spMkLst>
            <pc:docMk/>
            <pc:sldMk cId="4244161933" sldId="818"/>
            <ac:spMk id="4" creationId="{866552A0-82AD-4E6C-8DA6-E99DB0FC92B0}"/>
          </ac:spMkLst>
        </pc:spChg>
        <pc:spChg chg="mod">
          <ac:chgData name="Zhang Tanki" userId="aa69bde57f46ffcb" providerId="LiveId" clId="{B321677C-F3FF-46FB-BC5A-871908A621A0}" dt="2020-09-08T03:20:36.597" v="64453" actId="207"/>
          <ac:spMkLst>
            <pc:docMk/>
            <pc:sldMk cId="4244161933" sldId="818"/>
            <ac:spMk id="5" creationId="{3924B06E-5B81-4C5B-91B9-32280344EA1D}"/>
          </ac:spMkLst>
        </pc:spChg>
        <pc:spChg chg="mod">
          <ac:chgData name="Zhang Tanki" userId="aa69bde57f46ffcb" providerId="LiveId" clId="{B321677C-F3FF-46FB-BC5A-871908A621A0}" dt="2020-09-08T03:20:22.768" v="64449"/>
          <ac:spMkLst>
            <pc:docMk/>
            <pc:sldMk cId="4244161933" sldId="818"/>
            <ac:spMk id="8" creationId="{7A5D32F1-A800-4448-B862-20854100E4A1}"/>
          </ac:spMkLst>
        </pc:spChg>
        <pc:spChg chg="mod">
          <ac:chgData name="Zhang Tanki" userId="aa69bde57f46ffcb" providerId="LiveId" clId="{B321677C-F3FF-46FB-BC5A-871908A621A0}" dt="2020-09-08T03:20:22.768" v="64449"/>
          <ac:spMkLst>
            <pc:docMk/>
            <pc:sldMk cId="4244161933" sldId="818"/>
            <ac:spMk id="9" creationId="{2811FFBB-2B89-4B89-9D10-AC6A94C76D85}"/>
          </ac:spMkLst>
        </pc:spChg>
        <pc:spChg chg="mod">
          <ac:chgData name="Zhang Tanki" userId="aa69bde57f46ffcb" providerId="LiveId" clId="{B321677C-F3FF-46FB-BC5A-871908A621A0}" dt="2020-09-08T04:05:29.191" v="65178" actId="20577"/>
          <ac:spMkLst>
            <pc:docMk/>
            <pc:sldMk cId="4244161933" sldId="818"/>
            <ac:spMk id="10" creationId="{206CC5FC-17D8-4027-BD75-F678C4B499A3}"/>
          </ac:spMkLst>
        </pc:spChg>
        <pc:spChg chg="mod">
          <ac:chgData name="Zhang Tanki" userId="aa69bde57f46ffcb" providerId="LiveId" clId="{B321677C-F3FF-46FB-BC5A-871908A621A0}" dt="2020-08-22T07:12:47.248" v="20285" actId="20577"/>
          <ac:spMkLst>
            <pc:docMk/>
            <pc:sldMk cId="4244161933" sldId="818"/>
            <ac:spMk id="11" creationId="{E9580436-1CBC-414D-AF82-34DCE3089FD7}"/>
          </ac:spMkLst>
        </pc:spChg>
        <pc:spChg chg="mod">
          <ac:chgData name="Zhang Tanki" userId="aa69bde57f46ffcb" providerId="LiveId" clId="{B321677C-F3FF-46FB-BC5A-871908A621A0}" dt="2020-09-08T03:20:25.485" v="64452"/>
          <ac:spMkLst>
            <pc:docMk/>
            <pc:sldMk cId="4244161933" sldId="818"/>
            <ac:spMk id="13" creationId="{A39F5C50-C049-4248-AB8A-167EE3558461}"/>
          </ac:spMkLst>
        </pc:spChg>
        <pc:spChg chg="mod">
          <ac:chgData name="Zhang Tanki" userId="aa69bde57f46ffcb" providerId="LiveId" clId="{B321677C-F3FF-46FB-BC5A-871908A621A0}" dt="2020-09-08T03:20:25.485" v="64452"/>
          <ac:spMkLst>
            <pc:docMk/>
            <pc:sldMk cId="4244161933" sldId="818"/>
            <ac:spMk id="14" creationId="{26CC2E75-5E41-4A7B-84C8-E3E48021D729}"/>
          </ac:spMkLst>
        </pc:spChg>
        <pc:grpChg chg="add del mod">
          <ac:chgData name="Zhang Tanki" userId="aa69bde57f46ffcb" providerId="LiveId" clId="{B321677C-F3FF-46FB-BC5A-871908A621A0}" dt="2020-09-08T03:20:23.530" v="64450"/>
          <ac:grpSpMkLst>
            <pc:docMk/>
            <pc:sldMk cId="4244161933" sldId="818"/>
            <ac:grpSpMk id="7" creationId="{B209D896-EAB6-4AD2-8D88-10CA47BE2B4A}"/>
          </ac:grpSpMkLst>
        </pc:grpChg>
        <pc:grpChg chg="add mod">
          <ac:chgData name="Zhang Tanki" userId="aa69bde57f46ffcb" providerId="LiveId" clId="{B321677C-F3FF-46FB-BC5A-871908A621A0}" dt="2020-09-08T03:20:25.485" v="64452"/>
          <ac:grpSpMkLst>
            <pc:docMk/>
            <pc:sldMk cId="4244161933" sldId="818"/>
            <ac:grpSpMk id="12" creationId="{51FD51E5-D4DD-40DC-B6DF-900645FF1797}"/>
          </ac:grpSpMkLst>
        </pc:grpChg>
      </pc:sldChg>
      <pc:sldChg chg="modSp add del mod ord modTransition modNotesTx">
        <pc:chgData name="Zhang Tanki" userId="aa69bde57f46ffcb" providerId="LiveId" clId="{B321677C-F3FF-46FB-BC5A-871908A621A0}" dt="2020-09-08T03:23:19.852" v="64642" actId="47"/>
        <pc:sldMkLst>
          <pc:docMk/>
          <pc:sldMk cId="1568670918" sldId="819"/>
        </pc:sldMkLst>
        <pc:spChg chg="mod">
          <ac:chgData name="Zhang Tanki" userId="aa69bde57f46ffcb" providerId="LiveId" clId="{B321677C-F3FF-46FB-BC5A-871908A621A0}" dt="2020-08-16T05:47:27.495" v="15185"/>
          <ac:spMkLst>
            <pc:docMk/>
            <pc:sldMk cId="1568670918" sldId="819"/>
            <ac:spMk id="7" creationId="{5833CAE2-E652-44AE-AD87-D4CC9FAC5D2A}"/>
          </ac:spMkLst>
        </pc:spChg>
      </pc:sldChg>
      <pc:sldChg chg="add del">
        <pc:chgData name="Zhang Tanki" userId="aa69bde57f46ffcb" providerId="LiveId" clId="{B321677C-F3FF-46FB-BC5A-871908A621A0}" dt="2020-08-16T05:38:13.066" v="15136" actId="47"/>
        <pc:sldMkLst>
          <pc:docMk/>
          <pc:sldMk cId="2861442362" sldId="819"/>
        </pc:sldMkLst>
      </pc:sldChg>
      <pc:sldChg chg="modSp add mod modTransition modNotesTx">
        <pc:chgData name="Zhang Tanki" userId="aa69bde57f46ffcb" providerId="LiveId" clId="{B321677C-F3FF-46FB-BC5A-871908A621A0}" dt="2020-09-08T04:04:56.364" v="65176"/>
        <pc:sldMkLst>
          <pc:docMk/>
          <pc:sldMk cId="3328115373" sldId="820"/>
        </pc:sldMkLst>
        <pc:spChg chg="mod">
          <ac:chgData name="Zhang Tanki" userId="aa69bde57f46ffcb" providerId="LiveId" clId="{B321677C-F3FF-46FB-BC5A-871908A621A0}" dt="2020-09-08T03:26:23.997" v="64663" actId="13926"/>
          <ac:spMkLst>
            <pc:docMk/>
            <pc:sldMk cId="3328115373" sldId="820"/>
            <ac:spMk id="7" creationId="{5833CAE2-E652-44AE-AD87-D4CC9FAC5D2A}"/>
          </ac:spMkLst>
        </pc:spChg>
        <pc:spChg chg="mod">
          <ac:chgData name="Zhang Tanki" userId="aa69bde57f46ffcb" providerId="LiveId" clId="{B321677C-F3FF-46FB-BC5A-871908A621A0}" dt="2020-08-22T07:14:16.973" v="20296" actId="20577"/>
          <ac:spMkLst>
            <pc:docMk/>
            <pc:sldMk cId="3328115373" sldId="820"/>
            <ac:spMk id="11" creationId="{E9580436-1CBC-414D-AF82-34DCE3089FD7}"/>
          </ac:spMkLst>
        </pc:spChg>
      </pc:sldChg>
      <pc:sldChg chg="addSp delSp modSp new mod modTransition modNotesTx">
        <pc:chgData name="Zhang Tanki" userId="aa69bde57f46ffcb" providerId="LiveId" clId="{B321677C-F3FF-46FB-BC5A-871908A621A0}" dt="2020-09-08T03:44:32.773" v="65035"/>
        <pc:sldMkLst>
          <pc:docMk/>
          <pc:sldMk cId="2594909123" sldId="821"/>
        </pc:sldMkLst>
        <pc:spChg chg="mod">
          <ac:chgData name="Zhang Tanki" userId="aa69bde57f46ffcb" providerId="LiveId" clId="{B321677C-F3FF-46FB-BC5A-871908A621A0}" dt="2020-08-17T02:18:07.841" v="17470" actId="1076"/>
          <ac:spMkLst>
            <pc:docMk/>
            <pc:sldMk cId="2594909123" sldId="821"/>
            <ac:spMk id="2" creationId="{215F8956-3283-4935-894C-526CA75FC3D7}"/>
          </ac:spMkLst>
        </pc:spChg>
        <pc:spChg chg="mod">
          <ac:chgData name="Zhang Tanki" userId="aa69bde57f46ffcb" providerId="LiveId" clId="{B321677C-F3FF-46FB-BC5A-871908A621A0}" dt="2020-08-29T18:35:29.404" v="37904" actId="2711"/>
          <ac:spMkLst>
            <pc:docMk/>
            <pc:sldMk cId="2594909123" sldId="821"/>
            <ac:spMk id="3" creationId="{D00E0F0F-8B9A-4BD6-A0AE-118693B9A00A}"/>
          </ac:spMkLst>
        </pc:spChg>
        <pc:spChg chg="add del mod">
          <ac:chgData name="Zhang Tanki" userId="aa69bde57f46ffcb" providerId="LiveId" clId="{B321677C-F3FF-46FB-BC5A-871908A621A0}" dt="2020-08-17T02:18:10.733" v="17471" actId="1076"/>
          <ac:spMkLst>
            <pc:docMk/>
            <pc:sldMk cId="2594909123" sldId="821"/>
            <ac:spMk id="4" creationId="{5208FF67-6984-4DC6-B20D-839D9F220ACC}"/>
          </ac:spMkLst>
        </pc:spChg>
        <pc:spChg chg="add mod">
          <ac:chgData name="Zhang Tanki" userId="aa69bde57f46ffcb" providerId="LiveId" clId="{B321677C-F3FF-46FB-BC5A-871908A621A0}" dt="2020-08-29T07:26:54.952" v="37273" actId="207"/>
          <ac:spMkLst>
            <pc:docMk/>
            <pc:sldMk cId="2594909123" sldId="821"/>
            <ac:spMk id="5" creationId="{5506A62C-1A40-4C19-AEC5-048AB8F0A5D4}"/>
          </ac:spMkLst>
        </pc:spChg>
      </pc:sldChg>
      <pc:sldChg chg="modSp add del mod">
        <pc:chgData name="Zhang Tanki" userId="aa69bde57f46ffcb" providerId="LiveId" clId="{B321677C-F3FF-46FB-BC5A-871908A621A0}" dt="2020-08-17T02:05:02.046" v="16971" actId="47"/>
        <pc:sldMkLst>
          <pc:docMk/>
          <pc:sldMk cId="2196314716" sldId="822"/>
        </pc:sldMkLst>
        <pc:spChg chg="mod">
          <ac:chgData name="Zhang Tanki" userId="aa69bde57f46ffcb" providerId="LiveId" clId="{B321677C-F3FF-46FB-BC5A-871908A621A0}" dt="2020-08-17T02:04:58.678" v="16970" actId="14100"/>
          <ac:spMkLst>
            <pc:docMk/>
            <pc:sldMk cId="2196314716" sldId="822"/>
            <ac:spMk id="3" creationId="{D00E0F0F-8B9A-4BD6-A0AE-118693B9A00A}"/>
          </ac:spMkLst>
        </pc:spChg>
      </pc:sldChg>
      <pc:sldChg chg="addSp delSp modSp add mod modTransition modNotesTx">
        <pc:chgData name="Zhang Tanki" userId="aa69bde57f46ffcb" providerId="LiveId" clId="{B321677C-F3FF-46FB-BC5A-871908A621A0}" dt="2020-09-08T03:44:32.773" v="65035"/>
        <pc:sldMkLst>
          <pc:docMk/>
          <pc:sldMk cId="3923623828" sldId="822"/>
        </pc:sldMkLst>
        <pc:spChg chg="del">
          <ac:chgData name="Zhang Tanki" userId="aa69bde57f46ffcb" providerId="LiveId" clId="{B321677C-F3FF-46FB-BC5A-871908A621A0}" dt="2020-08-23T23:04:05.759" v="35254" actId="478"/>
          <ac:spMkLst>
            <pc:docMk/>
            <pc:sldMk cId="3923623828" sldId="822"/>
            <ac:spMk id="3" creationId="{D00E0F0F-8B9A-4BD6-A0AE-118693B9A00A}"/>
          </ac:spMkLst>
        </pc:spChg>
        <pc:spChg chg="mod">
          <ac:chgData name="Zhang Tanki" userId="aa69bde57f46ffcb" providerId="LiveId" clId="{B321677C-F3FF-46FB-BC5A-871908A621A0}" dt="2020-09-07T03:19:04.170" v="41939" actId="20577"/>
          <ac:spMkLst>
            <pc:docMk/>
            <pc:sldMk cId="3923623828" sldId="822"/>
            <ac:spMk id="5" creationId="{5506A62C-1A40-4C19-AEC5-048AB8F0A5D4}"/>
          </ac:spMkLst>
        </pc:spChg>
        <pc:spChg chg="add mod">
          <ac:chgData name="Zhang Tanki" userId="aa69bde57f46ffcb" providerId="LiveId" clId="{B321677C-F3FF-46FB-BC5A-871908A621A0}" dt="2020-08-19T16:29:20.489" v="18088" actId="255"/>
          <ac:spMkLst>
            <pc:docMk/>
            <pc:sldMk cId="3923623828" sldId="822"/>
            <ac:spMk id="7" creationId="{5883ADE3-EA15-437B-AC82-EC9A5E3BCB5E}"/>
          </ac:spMkLst>
        </pc:spChg>
        <pc:spChg chg="add del mod">
          <ac:chgData name="Zhang Tanki" userId="aa69bde57f46ffcb" providerId="LiveId" clId="{B321677C-F3FF-46FB-BC5A-871908A621A0}" dt="2020-08-23T23:04:23.811" v="35259" actId="478"/>
          <ac:spMkLst>
            <pc:docMk/>
            <pc:sldMk cId="3923623828" sldId="822"/>
            <ac:spMk id="9" creationId="{BD61B453-25B8-4E1B-AC18-1628831ED8D1}"/>
          </ac:spMkLst>
        </pc:spChg>
        <pc:spChg chg="add mod">
          <ac:chgData name="Zhang Tanki" userId="aa69bde57f46ffcb" providerId="LiveId" clId="{B321677C-F3FF-46FB-BC5A-871908A621A0}" dt="2020-08-23T23:04:06.092" v="35255"/>
          <ac:spMkLst>
            <pc:docMk/>
            <pc:sldMk cId="3923623828" sldId="822"/>
            <ac:spMk id="10" creationId="{19BFA951-41AC-412B-BB84-F4D8FC1B0F69}"/>
          </ac:spMkLst>
        </pc:spChg>
      </pc:sldChg>
      <pc:sldChg chg="modSp new mod modTransition modNotesTx">
        <pc:chgData name="Zhang Tanki" userId="aa69bde57f46ffcb" providerId="LiveId" clId="{B321677C-F3FF-46FB-BC5A-871908A621A0}" dt="2020-09-08T03:44:32.773" v="65035"/>
        <pc:sldMkLst>
          <pc:docMk/>
          <pc:sldMk cId="3442610891" sldId="823"/>
        </pc:sldMkLst>
        <pc:spChg chg="mod">
          <ac:chgData name="Zhang Tanki" userId="aa69bde57f46ffcb" providerId="LiveId" clId="{B321677C-F3FF-46FB-BC5A-871908A621A0}" dt="2020-08-22T06:55:41.494" v="19561" actId="1076"/>
          <ac:spMkLst>
            <pc:docMk/>
            <pc:sldMk cId="3442610891" sldId="823"/>
            <ac:spMk id="2" creationId="{66EC888C-966C-4FDD-A3E4-CFFA429941AB}"/>
          </ac:spMkLst>
        </pc:spChg>
        <pc:spChg chg="mod">
          <ac:chgData name="Zhang Tanki" userId="aa69bde57f46ffcb" providerId="LiveId" clId="{B321677C-F3FF-46FB-BC5A-871908A621A0}" dt="2020-08-29T07:25:59.609" v="37264" actId="207"/>
          <ac:spMkLst>
            <pc:docMk/>
            <pc:sldMk cId="3442610891" sldId="823"/>
            <ac:spMk id="3" creationId="{D57EB926-F072-459F-8EDC-F4712F78CD37}"/>
          </ac:spMkLst>
        </pc:spChg>
        <pc:spChg chg="mod">
          <ac:chgData name="Zhang Tanki" userId="aa69bde57f46ffcb" providerId="LiveId" clId="{B321677C-F3FF-46FB-BC5A-871908A621A0}" dt="2020-08-22T06:55:41.494" v="19561" actId="1076"/>
          <ac:spMkLst>
            <pc:docMk/>
            <pc:sldMk cId="3442610891" sldId="823"/>
            <ac:spMk id="4" creationId="{33D8B707-23DF-4875-8815-5E871869816E}"/>
          </ac:spMkLst>
        </pc:spChg>
      </pc:sldChg>
      <pc:sldChg chg="modSp add mod modTransition modNotesTx">
        <pc:chgData name="Zhang Tanki" userId="aa69bde57f46ffcb" providerId="LiveId" clId="{B321677C-F3FF-46FB-BC5A-871908A621A0}" dt="2020-09-08T03:44:32.773" v="65035"/>
        <pc:sldMkLst>
          <pc:docMk/>
          <pc:sldMk cId="1825861667" sldId="824"/>
        </pc:sldMkLst>
        <pc:spChg chg="mod">
          <ac:chgData name="Zhang Tanki" userId="aa69bde57f46ffcb" providerId="LiveId" clId="{B321677C-F3FF-46FB-BC5A-871908A621A0}" dt="2020-08-22T07:00:40.326" v="19609"/>
          <ac:spMkLst>
            <pc:docMk/>
            <pc:sldMk cId="1825861667" sldId="824"/>
            <ac:spMk id="2" creationId="{66EC888C-966C-4FDD-A3E4-CFFA429941AB}"/>
          </ac:spMkLst>
        </pc:spChg>
        <pc:spChg chg="mod">
          <ac:chgData name="Zhang Tanki" userId="aa69bde57f46ffcb" providerId="LiveId" clId="{B321677C-F3FF-46FB-BC5A-871908A621A0}" dt="2020-08-29T07:26:25.570" v="37268" actId="207"/>
          <ac:spMkLst>
            <pc:docMk/>
            <pc:sldMk cId="1825861667" sldId="824"/>
            <ac:spMk id="3" creationId="{D57EB926-F072-459F-8EDC-F4712F78CD37}"/>
          </ac:spMkLst>
        </pc:spChg>
        <pc:spChg chg="mod">
          <ac:chgData name="Zhang Tanki" userId="aa69bde57f46ffcb" providerId="LiveId" clId="{B321677C-F3FF-46FB-BC5A-871908A621A0}" dt="2020-09-08T03:31:27.816" v="64936" actId="20577"/>
          <ac:spMkLst>
            <pc:docMk/>
            <pc:sldMk cId="1825861667" sldId="824"/>
            <ac:spMk id="4" creationId="{33D8B707-23DF-4875-8815-5E871869816E}"/>
          </ac:spMkLst>
        </pc:spChg>
      </pc:sldChg>
      <pc:sldChg chg="modSp add del mod ord modTransition modShow modNotesTx">
        <pc:chgData name="Zhang Tanki" userId="aa69bde57f46ffcb" providerId="LiveId" clId="{B321677C-F3FF-46FB-BC5A-871908A621A0}" dt="2020-09-07T03:00:02.163" v="41679" actId="47"/>
        <pc:sldMkLst>
          <pc:docMk/>
          <pc:sldMk cId="2694501661" sldId="825"/>
        </pc:sldMkLst>
        <pc:spChg chg="mod">
          <ac:chgData name="Zhang Tanki" userId="aa69bde57f46ffcb" providerId="LiveId" clId="{B321677C-F3FF-46FB-BC5A-871908A621A0}" dt="2020-09-06T20:11:54.146" v="39213" actId="207"/>
          <ac:spMkLst>
            <pc:docMk/>
            <pc:sldMk cId="2694501661" sldId="825"/>
            <ac:spMk id="24" creationId="{7B4710FB-73B7-4AE6-A07B-8EE4FBB0BC61}"/>
          </ac:spMkLst>
        </pc:spChg>
        <pc:spChg chg="mod">
          <ac:chgData name="Zhang Tanki" userId="aa69bde57f46ffcb" providerId="LiveId" clId="{B321677C-F3FF-46FB-BC5A-871908A621A0}" dt="2020-08-23T20:36:59.698" v="24023" actId="14100"/>
          <ac:spMkLst>
            <pc:docMk/>
            <pc:sldMk cId="2694501661" sldId="825"/>
            <ac:spMk id="60" creationId="{A50F423C-5232-45D0-969F-EC4A1F355A1F}"/>
          </ac:spMkLst>
        </pc:spChg>
      </pc:sldChg>
      <pc:sldChg chg="modSp add mod ord modTransition modNotesTx">
        <pc:chgData name="Zhang Tanki" userId="aa69bde57f46ffcb" providerId="LiveId" clId="{B321677C-F3FF-46FB-BC5A-871908A621A0}" dt="2020-09-08T03:44:32.773" v="65035"/>
        <pc:sldMkLst>
          <pc:docMk/>
          <pc:sldMk cId="2475302303" sldId="826"/>
        </pc:sldMkLst>
        <pc:spChg chg="mod">
          <ac:chgData name="Zhang Tanki" userId="aa69bde57f46ffcb" providerId="LiveId" clId="{B321677C-F3FF-46FB-BC5A-871908A621A0}" dt="2020-08-23T22:52:09.794" v="34740" actId="13926"/>
          <ac:spMkLst>
            <pc:docMk/>
            <pc:sldMk cId="2475302303" sldId="826"/>
            <ac:spMk id="7" creationId="{5833CAE2-E652-44AE-AD87-D4CC9FAC5D2A}"/>
          </ac:spMkLst>
        </pc:spChg>
      </pc:sldChg>
      <pc:sldChg chg="modSp add del mod ord modTransition modAnim">
        <pc:chgData name="Zhang Tanki" userId="aa69bde57f46ffcb" providerId="LiveId" clId="{B321677C-F3FF-46FB-BC5A-871908A621A0}" dt="2020-09-07T00:31:08.475" v="40712" actId="47"/>
        <pc:sldMkLst>
          <pc:docMk/>
          <pc:sldMk cId="134226357" sldId="827"/>
        </pc:sldMkLst>
        <pc:spChg chg="mod">
          <ac:chgData name="Zhang Tanki" userId="aa69bde57f46ffcb" providerId="LiveId" clId="{B321677C-F3FF-46FB-BC5A-871908A621A0}" dt="2020-09-07T00:30:40.540" v="40709" actId="20577"/>
          <ac:spMkLst>
            <pc:docMk/>
            <pc:sldMk cId="134226357" sldId="827"/>
            <ac:spMk id="2" creationId="{0AB75F27-5513-4CEA-B023-1E16641298DB}"/>
          </ac:spMkLst>
        </pc:spChg>
      </pc:sldChg>
      <pc:sldChg chg="add del">
        <pc:chgData name="Zhang Tanki" userId="aa69bde57f46ffcb" providerId="LiveId" clId="{B321677C-F3FF-46FB-BC5A-871908A621A0}" dt="2020-08-30T22:10:06.810" v="37991"/>
        <pc:sldMkLst>
          <pc:docMk/>
          <pc:sldMk cId="208629993" sldId="828"/>
        </pc:sldMkLst>
      </pc:sldChg>
      <pc:sldChg chg="addSp delSp modSp add mod ord modTransition modNotesTx">
        <pc:chgData name="Zhang Tanki" userId="aa69bde57f46ffcb" providerId="LiveId" clId="{B321677C-F3FF-46FB-BC5A-871908A621A0}" dt="2020-09-08T03:45:33.361" v="65037"/>
        <pc:sldMkLst>
          <pc:docMk/>
          <pc:sldMk cId="814061549" sldId="828"/>
        </pc:sldMkLst>
        <pc:spChg chg="add">
          <ac:chgData name="Zhang Tanki" userId="aa69bde57f46ffcb" providerId="LiveId" clId="{B321677C-F3FF-46FB-BC5A-871908A621A0}" dt="2020-09-08T03:34:41.505" v="65001" actId="22"/>
          <ac:spMkLst>
            <pc:docMk/>
            <pc:sldMk cId="814061549" sldId="828"/>
            <ac:spMk id="2" creationId="{D9E2953D-235E-41CC-AAA7-6658CA1D6D9A}"/>
          </ac:spMkLst>
        </pc:spChg>
        <pc:spChg chg="del">
          <ac:chgData name="Zhang Tanki" userId="aa69bde57f46ffcb" providerId="LiveId" clId="{B321677C-F3FF-46FB-BC5A-871908A621A0}" dt="2020-08-30T22:10:17.121" v="37995" actId="478"/>
          <ac:spMkLst>
            <pc:docMk/>
            <pc:sldMk cId="814061549" sldId="828"/>
            <ac:spMk id="3" creationId="{20AA6CDB-85FF-4FA9-B82F-45965A1BEFC3}"/>
          </ac:spMkLst>
        </pc:spChg>
        <pc:spChg chg="del">
          <ac:chgData name="Zhang Tanki" userId="aa69bde57f46ffcb" providerId="LiveId" clId="{B321677C-F3FF-46FB-BC5A-871908A621A0}" dt="2020-08-30T22:10:19.442" v="37996" actId="478"/>
          <ac:spMkLst>
            <pc:docMk/>
            <pc:sldMk cId="814061549" sldId="828"/>
            <ac:spMk id="4" creationId="{0CECFD55-C39C-4B2A-86BF-12E4E89DD5DD}"/>
          </ac:spMkLst>
        </pc:spChg>
        <pc:spChg chg="mod ord">
          <ac:chgData name="Zhang Tanki" userId="aa69bde57f46ffcb" providerId="LiveId" clId="{B321677C-F3FF-46FB-BC5A-871908A621A0}" dt="2020-08-30T22:29:54.460" v="38333" actId="166"/>
          <ac:spMkLst>
            <pc:docMk/>
            <pc:sldMk cId="814061549" sldId="828"/>
            <ac:spMk id="5" creationId="{18F1B1B3-0D7C-4668-A70F-839B60762761}"/>
          </ac:spMkLst>
        </pc:spChg>
        <pc:spChg chg="mod">
          <ac:chgData name="Zhang Tanki" userId="aa69bde57f46ffcb" providerId="LiveId" clId="{B321677C-F3FF-46FB-BC5A-871908A621A0}" dt="2020-08-30T23:53:50.908" v="38824" actId="20577"/>
          <ac:spMkLst>
            <pc:docMk/>
            <pc:sldMk cId="814061549" sldId="828"/>
            <ac:spMk id="6" creationId="{F343EB22-391A-4E4C-AFB1-60151790A5AB}"/>
          </ac:spMkLst>
        </pc:spChg>
        <pc:spChg chg="add mod">
          <ac:chgData name="Zhang Tanki" userId="aa69bde57f46ffcb" providerId="LiveId" clId="{B321677C-F3FF-46FB-BC5A-871908A621A0}" dt="2020-08-30T22:27:02.842" v="38302"/>
          <ac:spMkLst>
            <pc:docMk/>
            <pc:sldMk cId="814061549" sldId="828"/>
            <ac:spMk id="9" creationId="{4ADC2534-9EE7-4AF1-AB99-EFC9BF580889}"/>
          </ac:spMkLst>
        </pc:spChg>
        <pc:spChg chg="add del mod">
          <ac:chgData name="Zhang Tanki" userId="aa69bde57f46ffcb" providerId="LiveId" clId="{B321677C-F3FF-46FB-BC5A-871908A621A0}" dt="2020-08-30T22:27:38.240" v="38307" actId="478"/>
          <ac:spMkLst>
            <pc:docMk/>
            <pc:sldMk cId="814061549" sldId="828"/>
            <ac:spMk id="10" creationId="{1F769707-C97E-4A20-9B41-D39AD12447DA}"/>
          </ac:spMkLst>
        </pc:spChg>
        <pc:spChg chg="del">
          <ac:chgData name="Zhang Tanki" userId="aa69bde57f46ffcb" providerId="LiveId" clId="{B321677C-F3FF-46FB-BC5A-871908A621A0}" dt="2020-09-08T03:33:22.026" v="64959" actId="478"/>
          <ac:spMkLst>
            <pc:docMk/>
            <pc:sldMk cId="814061549" sldId="828"/>
            <ac:spMk id="11" creationId="{080D280B-6AFB-444E-84D6-2E21F4677E96}"/>
          </ac:spMkLst>
        </pc:spChg>
        <pc:spChg chg="add del mod">
          <ac:chgData name="Zhang Tanki" userId="aa69bde57f46ffcb" providerId="LiveId" clId="{B321677C-F3FF-46FB-BC5A-871908A621A0}" dt="2020-08-30T22:27:36.996" v="38306" actId="478"/>
          <ac:spMkLst>
            <pc:docMk/>
            <pc:sldMk cId="814061549" sldId="828"/>
            <ac:spMk id="12" creationId="{405D7E75-1DAD-4A07-A0A3-5F730E28A205}"/>
          </ac:spMkLst>
        </pc:spChg>
        <pc:spChg chg="del">
          <ac:chgData name="Zhang Tanki" userId="aa69bde57f46ffcb" providerId="LiveId" clId="{B321677C-F3FF-46FB-BC5A-871908A621A0}" dt="2020-08-30T22:11:19.920" v="38005" actId="478"/>
          <ac:spMkLst>
            <pc:docMk/>
            <pc:sldMk cId="814061549" sldId="828"/>
            <ac:spMk id="14" creationId="{A8DF9B04-BF49-4B1F-83A3-F4883CF53534}"/>
          </ac:spMkLst>
        </pc:spChg>
        <pc:spChg chg="del mod">
          <ac:chgData name="Zhang Tanki" userId="aa69bde57f46ffcb" providerId="LiveId" clId="{B321677C-F3FF-46FB-BC5A-871908A621A0}" dt="2020-08-30T22:28:19.945" v="38316" actId="478"/>
          <ac:spMkLst>
            <pc:docMk/>
            <pc:sldMk cId="814061549" sldId="828"/>
            <ac:spMk id="15" creationId="{282293BE-B849-4BE2-969B-F265DA073EB8}"/>
          </ac:spMkLst>
        </pc:spChg>
        <pc:spChg chg="del mod">
          <ac:chgData name="Zhang Tanki" userId="aa69bde57f46ffcb" providerId="LiveId" clId="{B321677C-F3FF-46FB-BC5A-871908A621A0}" dt="2020-08-30T22:28:05.300" v="38312" actId="478"/>
          <ac:spMkLst>
            <pc:docMk/>
            <pc:sldMk cId="814061549" sldId="828"/>
            <ac:spMk id="16" creationId="{17F83ADD-41D8-4CBE-89AB-01B16083E773}"/>
          </ac:spMkLst>
        </pc:spChg>
        <pc:spChg chg="del">
          <ac:chgData name="Zhang Tanki" userId="aa69bde57f46ffcb" providerId="LiveId" clId="{B321677C-F3FF-46FB-BC5A-871908A621A0}" dt="2020-08-30T22:11:19.282" v="38004" actId="478"/>
          <ac:spMkLst>
            <pc:docMk/>
            <pc:sldMk cId="814061549" sldId="828"/>
            <ac:spMk id="17" creationId="{D0CF7A35-11A0-4CF8-B3E9-FDDB19269102}"/>
          </ac:spMkLst>
        </pc:spChg>
        <pc:spChg chg="mod">
          <ac:chgData name="Zhang Tanki" userId="aa69bde57f46ffcb" providerId="LiveId" clId="{B321677C-F3FF-46FB-BC5A-871908A621A0}" dt="2020-08-30T22:27:02.842" v="38302"/>
          <ac:spMkLst>
            <pc:docMk/>
            <pc:sldMk cId="814061549" sldId="828"/>
            <ac:spMk id="18" creationId="{EBFF96A2-050E-4310-A67A-1A234DF9BEF2}"/>
          </ac:spMkLst>
        </pc:spChg>
        <pc:spChg chg="mod">
          <ac:chgData name="Zhang Tanki" userId="aa69bde57f46ffcb" providerId="LiveId" clId="{B321677C-F3FF-46FB-BC5A-871908A621A0}" dt="2020-08-30T22:28:17.998" v="38315" actId="20577"/>
          <ac:spMkLst>
            <pc:docMk/>
            <pc:sldMk cId="814061549" sldId="828"/>
            <ac:spMk id="19" creationId="{965CDF57-8D95-4496-B91D-359F0A484143}"/>
          </ac:spMkLst>
        </pc:spChg>
        <pc:spChg chg="add del mod">
          <ac:chgData name="Zhang Tanki" userId="aa69bde57f46ffcb" providerId="LiveId" clId="{B321677C-F3FF-46FB-BC5A-871908A621A0}" dt="2020-08-30T22:28:46.737" v="38318" actId="478"/>
          <ac:spMkLst>
            <pc:docMk/>
            <pc:sldMk cId="814061549" sldId="828"/>
            <ac:spMk id="20" creationId="{E9705EE5-4D4C-43FB-A7EB-AAD99EA57EA2}"/>
          </ac:spMkLst>
        </pc:spChg>
        <pc:grpChg chg="add mod">
          <ac:chgData name="Zhang Tanki" userId="aa69bde57f46ffcb" providerId="LiveId" clId="{B321677C-F3FF-46FB-BC5A-871908A621A0}" dt="2020-08-30T22:28:11.557" v="38314" actId="14100"/>
          <ac:grpSpMkLst>
            <pc:docMk/>
            <pc:sldMk cId="814061549" sldId="828"/>
            <ac:grpSpMk id="13" creationId="{00882529-4CFF-4657-9498-8E95E35AA6E7}"/>
          </ac:grpSpMkLst>
        </pc:grpChg>
      </pc:sldChg>
      <pc:sldChg chg="addSp delSp modSp add mod modTransition modNotesTx">
        <pc:chgData name="Zhang Tanki" userId="aa69bde57f46ffcb" providerId="LiveId" clId="{B321677C-F3FF-46FB-BC5A-871908A621A0}" dt="2020-09-08T03:44:32.773" v="65035"/>
        <pc:sldMkLst>
          <pc:docMk/>
          <pc:sldMk cId="4257916889" sldId="829"/>
        </pc:sldMkLst>
        <pc:spChg chg="add mod">
          <ac:chgData name="Zhang Tanki" userId="aa69bde57f46ffcb" providerId="LiveId" clId="{B321677C-F3FF-46FB-BC5A-871908A621A0}" dt="2020-08-30T22:16:18.496" v="38079" actId="2085"/>
          <ac:spMkLst>
            <pc:docMk/>
            <pc:sldMk cId="4257916889" sldId="829"/>
            <ac:spMk id="2" creationId="{F3B3DF18-C549-4CDF-AC20-8A9C89041829}"/>
          </ac:spMkLst>
        </pc:spChg>
        <pc:spChg chg="del">
          <ac:chgData name="Zhang Tanki" userId="aa69bde57f46ffcb" providerId="LiveId" clId="{B321677C-F3FF-46FB-BC5A-871908A621A0}" dt="2020-08-30T22:16:58.052" v="38087" actId="478"/>
          <ac:spMkLst>
            <pc:docMk/>
            <pc:sldMk cId="4257916889" sldId="829"/>
            <ac:spMk id="3" creationId="{20AA6CDB-85FF-4FA9-B82F-45965A1BEFC3}"/>
          </ac:spMkLst>
        </pc:spChg>
        <pc:spChg chg="add">
          <ac:chgData name="Zhang Tanki" userId="aa69bde57f46ffcb" providerId="LiveId" clId="{B321677C-F3FF-46FB-BC5A-871908A621A0}" dt="2020-09-08T03:34:39.075" v="65000" actId="22"/>
          <ac:spMkLst>
            <pc:docMk/>
            <pc:sldMk cId="4257916889" sldId="829"/>
            <ac:spMk id="3" creationId="{27772E54-A228-406C-A0EA-D2DC1D76868A}"/>
          </ac:spMkLst>
        </pc:spChg>
        <pc:spChg chg="mod ord">
          <ac:chgData name="Zhang Tanki" userId="aa69bde57f46ffcb" providerId="LiveId" clId="{B321677C-F3FF-46FB-BC5A-871908A621A0}" dt="2020-08-30T22:38:47.400" v="38470" actId="1035"/>
          <ac:spMkLst>
            <pc:docMk/>
            <pc:sldMk cId="4257916889" sldId="829"/>
            <ac:spMk id="4" creationId="{0CECFD55-C39C-4B2A-86BF-12E4E89DD5DD}"/>
          </ac:spMkLst>
        </pc:spChg>
        <pc:spChg chg="mod ord">
          <ac:chgData name="Zhang Tanki" userId="aa69bde57f46ffcb" providerId="LiveId" clId="{B321677C-F3FF-46FB-BC5A-871908A621A0}" dt="2020-08-30T22:20:01.696" v="38137" actId="166"/>
          <ac:spMkLst>
            <pc:docMk/>
            <pc:sldMk cId="4257916889" sldId="829"/>
            <ac:spMk id="5" creationId="{18F1B1B3-0D7C-4668-A70F-839B60762761}"/>
          </ac:spMkLst>
        </pc:spChg>
        <pc:spChg chg="add mod">
          <ac:chgData name="Zhang Tanki" userId="aa69bde57f46ffcb" providerId="LiveId" clId="{B321677C-F3FF-46FB-BC5A-871908A621A0}" dt="2020-08-30T22:17:29.429" v="38089" actId="207"/>
          <ac:spMkLst>
            <pc:docMk/>
            <pc:sldMk cId="4257916889" sldId="829"/>
            <ac:spMk id="6" creationId="{9FF0DD2B-94F2-414D-911C-63A8F7C97538}"/>
          </ac:spMkLst>
        </pc:spChg>
        <pc:spChg chg="del">
          <ac:chgData name="Zhang Tanki" userId="aa69bde57f46ffcb" providerId="LiveId" clId="{B321677C-F3FF-46FB-BC5A-871908A621A0}" dt="2020-08-30T22:17:02.485" v="38088" actId="478"/>
          <ac:spMkLst>
            <pc:docMk/>
            <pc:sldMk cId="4257916889" sldId="829"/>
            <ac:spMk id="7" creationId="{A765B608-E012-4A62-9ADF-8EC087E32C05}"/>
          </ac:spMkLst>
        </pc:spChg>
        <pc:spChg chg="mod">
          <ac:chgData name="Zhang Tanki" userId="aa69bde57f46ffcb" providerId="LiveId" clId="{B321677C-F3FF-46FB-BC5A-871908A621A0}" dt="2020-08-30T23:53:46.624" v="38822" actId="20577"/>
          <ac:spMkLst>
            <pc:docMk/>
            <pc:sldMk cId="4257916889" sldId="829"/>
            <ac:spMk id="8" creationId="{5369306F-10AC-4EB9-89DC-63F21BDEFA3A}"/>
          </ac:spMkLst>
        </pc:spChg>
        <pc:spChg chg="add mod">
          <ac:chgData name="Zhang Tanki" userId="aa69bde57f46ffcb" providerId="LiveId" clId="{B321677C-F3FF-46FB-BC5A-871908A621A0}" dt="2020-08-30T22:18:16.730" v="38110" actId="207"/>
          <ac:spMkLst>
            <pc:docMk/>
            <pc:sldMk cId="4257916889" sldId="829"/>
            <ac:spMk id="9" creationId="{733EC53E-C9AA-4875-B522-3A6F6F796FD8}"/>
          </ac:spMkLst>
        </pc:spChg>
        <pc:spChg chg="add mod">
          <ac:chgData name="Zhang Tanki" userId="aa69bde57f46ffcb" providerId="LiveId" clId="{B321677C-F3FF-46FB-BC5A-871908A621A0}" dt="2020-08-30T22:19:28.318" v="38125" actId="164"/>
          <ac:spMkLst>
            <pc:docMk/>
            <pc:sldMk cId="4257916889" sldId="829"/>
            <ac:spMk id="10" creationId="{51C901F1-68B5-4D8B-8136-EC464A3C278C}"/>
          </ac:spMkLst>
        </pc:spChg>
        <pc:spChg chg="del">
          <ac:chgData name="Zhang Tanki" userId="aa69bde57f46ffcb" providerId="LiveId" clId="{B321677C-F3FF-46FB-BC5A-871908A621A0}" dt="2020-09-08T03:33:20.594" v="64958" actId="478"/>
          <ac:spMkLst>
            <pc:docMk/>
            <pc:sldMk cId="4257916889" sldId="829"/>
            <ac:spMk id="11" creationId="{080D280B-6AFB-444E-84D6-2E21F4677E96}"/>
          </ac:spMkLst>
        </pc:spChg>
        <pc:spChg chg="add mod">
          <ac:chgData name="Zhang Tanki" userId="aa69bde57f46ffcb" providerId="LiveId" clId="{B321677C-F3FF-46FB-BC5A-871908A621A0}" dt="2020-08-30T22:26:14.077" v="38301" actId="14100"/>
          <ac:spMkLst>
            <pc:docMk/>
            <pc:sldMk cId="4257916889" sldId="829"/>
            <ac:spMk id="13" creationId="{D1D54539-BF19-4318-B9B3-83A767D235BE}"/>
          </ac:spMkLst>
        </pc:spChg>
        <pc:spChg chg="del">
          <ac:chgData name="Zhang Tanki" userId="aa69bde57f46ffcb" providerId="LiveId" clId="{B321677C-F3FF-46FB-BC5A-871908A621A0}" dt="2020-08-30T22:20:20.335" v="38139" actId="478"/>
          <ac:spMkLst>
            <pc:docMk/>
            <pc:sldMk cId="4257916889" sldId="829"/>
            <ac:spMk id="14" creationId="{A8DF9B04-BF49-4B1F-83A3-F4883CF53534}"/>
          </ac:spMkLst>
        </pc:spChg>
        <pc:spChg chg="del">
          <ac:chgData name="Zhang Tanki" userId="aa69bde57f46ffcb" providerId="LiveId" clId="{B321677C-F3FF-46FB-BC5A-871908A621A0}" dt="2020-08-30T22:20:14.890" v="38138" actId="478"/>
          <ac:spMkLst>
            <pc:docMk/>
            <pc:sldMk cId="4257916889" sldId="829"/>
            <ac:spMk id="17" creationId="{D0CF7A35-11A0-4CF8-B3E9-FDDB19269102}"/>
          </ac:spMkLst>
        </pc:spChg>
        <pc:spChg chg="add mod">
          <ac:chgData name="Zhang Tanki" userId="aa69bde57f46ffcb" providerId="LiveId" clId="{B321677C-F3FF-46FB-BC5A-871908A621A0}" dt="2020-08-30T22:19:28.318" v="38125" actId="164"/>
          <ac:spMkLst>
            <pc:docMk/>
            <pc:sldMk cId="4257916889" sldId="829"/>
            <ac:spMk id="19" creationId="{BC62CCF9-CA89-4723-865F-78BB37F5E2E2}"/>
          </ac:spMkLst>
        </pc:spChg>
        <pc:spChg chg="add mod">
          <ac:chgData name="Zhang Tanki" userId="aa69bde57f46ffcb" providerId="LiveId" clId="{B321677C-F3FF-46FB-BC5A-871908A621A0}" dt="2020-08-30T22:25:40.334" v="38250" actId="1076"/>
          <ac:spMkLst>
            <pc:docMk/>
            <pc:sldMk cId="4257916889" sldId="829"/>
            <ac:spMk id="23" creationId="{2B9B19A6-1D36-4876-A8C9-89228D856B35}"/>
          </ac:spMkLst>
        </pc:spChg>
        <pc:grpChg chg="add mod">
          <ac:chgData name="Zhang Tanki" userId="aa69bde57f46ffcb" providerId="LiveId" clId="{B321677C-F3FF-46FB-BC5A-871908A621A0}" dt="2020-08-30T22:19:40.029" v="38134" actId="1036"/>
          <ac:grpSpMkLst>
            <pc:docMk/>
            <pc:sldMk cId="4257916889" sldId="829"/>
            <ac:grpSpMk id="22" creationId="{8741A290-4114-4EE5-9A29-05C6E361EF2A}"/>
          </ac:grpSpMkLst>
        </pc:grpChg>
        <pc:cxnChg chg="del mod">
          <ac:chgData name="Zhang Tanki" userId="aa69bde57f46ffcb" providerId="LiveId" clId="{B321677C-F3FF-46FB-BC5A-871908A621A0}" dt="2020-08-30T22:14:57.904" v="38033" actId="478"/>
          <ac:cxnSpMkLst>
            <pc:docMk/>
            <pc:sldMk cId="4257916889" sldId="829"/>
            <ac:cxnSpMk id="21" creationId="{9FF372CE-26B8-4B04-90F9-52240FF6355B}"/>
          </ac:cxnSpMkLst>
        </pc:cxnChg>
      </pc:sldChg>
      <pc:sldChg chg="addSp delSp modSp add mod ord modTransition modNotesTx">
        <pc:chgData name="Zhang Tanki" userId="aa69bde57f46ffcb" providerId="LiveId" clId="{B321677C-F3FF-46FB-BC5A-871908A621A0}" dt="2020-09-08T03:44:32.773" v="65035"/>
        <pc:sldMkLst>
          <pc:docMk/>
          <pc:sldMk cId="399644538" sldId="830"/>
        </pc:sldMkLst>
        <pc:spChg chg="add">
          <ac:chgData name="Zhang Tanki" userId="aa69bde57f46ffcb" providerId="LiveId" clId="{B321677C-F3FF-46FB-BC5A-871908A621A0}" dt="2020-09-08T03:34:30.008" v="64994" actId="22"/>
          <ac:spMkLst>
            <pc:docMk/>
            <pc:sldMk cId="399644538" sldId="830"/>
            <ac:spMk id="2" creationId="{E119BFB8-2F90-44E4-95E2-4276B8EDB948}"/>
          </ac:spMkLst>
        </pc:spChg>
        <pc:spChg chg="del">
          <ac:chgData name="Zhang Tanki" userId="aa69bde57f46ffcb" providerId="LiveId" clId="{B321677C-F3FF-46FB-BC5A-871908A621A0}" dt="2020-08-30T22:23:17.727" v="38229" actId="478"/>
          <ac:spMkLst>
            <pc:docMk/>
            <pc:sldMk cId="399644538" sldId="830"/>
            <ac:spMk id="3" creationId="{20AA6CDB-85FF-4FA9-B82F-45965A1BEFC3}"/>
          </ac:spMkLst>
        </pc:spChg>
        <pc:spChg chg="del">
          <ac:chgData name="Zhang Tanki" userId="aa69bde57f46ffcb" providerId="LiveId" clId="{B321677C-F3FF-46FB-BC5A-871908A621A0}" dt="2020-08-30T22:23:10.552" v="38226" actId="478"/>
          <ac:spMkLst>
            <pc:docMk/>
            <pc:sldMk cId="399644538" sldId="830"/>
            <ac:spMk id="7" creationId="{A765B608-E012-4A62-9ADF-8EC087E32C05}"/>
          </ac:spMkLst>
        </pc:spChg>
        <pc:spChg chg="mod">
          <ac:chgData name="Zhang Tanki" userId="aa69bde57f46ffcb" providerId="LiveId" clId="{B321677C-F3FF-46FB-BC5A-871908A621A0}" dt="2020-08-30T23:53:32.615" v="38816" actId="20577"/>
          <ac:spMkLst>
            <pc:docMk/>
            <pc:sldMk cId="399644538" sldId="830"/>
            <ac:spMk id="8" creationId="{5369306F-10AC-4EB9-89DC-63F21BDEFA3A}"/>
          </ac:spMkLst>
        </pc:spChg>
        <pc:spChg chg="del">
          <ac:chgData name="Zhang Tanki" userId="aa69bde57f46ffcb" providerId="LiveId" clId="{B321677C-F3FF-46FB-BC5A-871908A621A0}" dt="2020-09-08T03:33:09.879" v="64954" actId="478"/>
          <ac:spMkLst>
            <pc:docMk/>
            <pc:sldMk cId="399644538" sldId="830"/>
            <ac:spMk id="11" creationId="{080D280B-6AFB-444E-84D6-2E21F4677E96}"/>
          </ac:spMkLst>
        </pc:spChg>
        <pc:spChg chg="del">
          <ac:chgData name="Zhang Tanki" userId="aa69bde57f46ffcb" providerId="LiveId" clId="{B321677C-F3FF-46FB-BC5A-871908A621A0}" dt="2020-09-07T23:28:24.849" v="42776" actId="478"/>
          <ac:spMkLst>
            <pc:docMk/>
            <pc:sldMk cId="399644538" sldId="830"/>
            <ac:spMk id="32" creationId="{8798030F-752F-4305-BBF2-AC27C4FFF703}"/>
          </ac:spMkLst>
        </pc:spChg>
        <pc:cxnChg chg="del">
          <ac:chgData name="Zhang Tanki" userId="aa69bde57f46ffcb" providerId="LiveId" clId="{B321677C-F3FF-46FB-BC5A-871908A621A0}" dt="2020-08-30T22:23:12.512" v="38227" actId="478"/>
          <ac:cxnSpMkLst>
            <pc:docMk/>
            <pc:sldMk cId="399644538" sldId="830"/>
            <ac:cxnSpMk id="28" creationId="{09BC476F-02F9-4486-916A-2306AC6AFDB3}"/>
          </ac:cxnSpMkLst>
        </pc:cxnChg>
        <pc:cxnChg chg="del">
          <ac:chgData name="Zhang Tanki" userId="aa69bde57f46ffcb" providerId="LiveId" clId="{B321677C-F3FF-46FB-BC5A-871908A621A0}" dt="2020-08-30T22:23:13.878" v="38228" actId="478"/>
          <ac:cxnSpMkLst>
            <pc:docMk/>
            <pc:sldMk cId="399644538" sldId="830"/>
            <ac:cxnSpMk id="29" creationId="{B2803994-63E0-4ED2-96DD-C411A874AC2D}"/>
          </ac:cxnSpMkLst>
        </pc:cxnChg>
      </pc:sldChg>
      <pc:sldChg chg="addSp delSp modSp add mod modTransition modNotesTx">
        <pc:chgData name="Zhang Tanki" userId="aa69bde57f46ffcb" providerId="LiveId" clId="{B321677C-F3FF-46FB-BC5A-871908A621A0}" dt="2020-09-08T03:44:32.773" v="65035"/>
        <pc:sldMkLst>
          <pc:docMk/>
          <pc:sldMk cId="1435278236" sldId="831"/>
        </pc:sldMkLst>
        <pc:spChg chg="add">
          <ac:chgData name="Zhang Tanki" userId="aa69bde57f46ffcb" providerId="LiveId" clId="{B321677C-F3FF-46FB-BC5A-871908A621A0}" dt="2020-09-08T03:34:36.454" v="64999" actId="22"/>
          <ac:spMkLst>
            <pc:docMk/>
            <pc:sldMk cId="1435278236" sldId="831"/>
            <ac:spMk id="2" creationId="{D283BA92-7373-433F-81DB-70FD9BBF067B}"/>
          </ac:spMkLst>
        </pc:spChg>
        <pc:spChg chg="mod">
          <ac:chgData name="Zhang Tanki" userId="aa69bde57f46ffcb" providerId="LiveId" clId="{B321677C-F3FF-46FB-BC5A-871908A621A0}" dt="2020-08-30T23:53:43.740" v="38820" actId="20577"/>
          <ac:spMkLst>
            <pc:docMk/>
            <pc:sldMk cId="1435278236" sldId="831"/>
            <ac:spMk id="8" creationId="{5369306F-10AC-4EB9-89DC-63F21BDEFA3A}"/>
          </ac:spMkLst>
        </pc:spChg>
        <pc:spChg chg="del">
          <ac:chgData name="Zhang Tanki" userId="aa69bde57f46ffcb" providerId="LiveId" clId="{B321677C-F3FF-46FB-BC5A-871908A621A0}" dt="2020-09-08T03:33:17.913" v="64957" actId="478"/>
          <ac:spMkLst>
            <pc:docMk/>
            <pc:sldMk cId="1435278236" sldId="831"/>
            <ac:spMk id="11" creationId="{080D280B-6AFB-444E-84D6-2E21F4677E96}"/>
          </ac:spMkLst>
        </pc:spChg>
        <pc:spChg chg="del">
          <ac:chgData name="Zhang Tanki" userId="aa69bde57f46ffcb" providerId="LiveId" clId="{B321677C-F3FF-46FB-BC5A-871908A621A0}" dt="2020-08-30T22:23:47.990" v="38240" actId="478"/>
          <ac:spMkLst>
            <pc:docMk/>
            <pc:sldMk cId="1435278236" sldId="831"/>
            <ac:spMk id="32" creationId="{8798030F-752F-4305-BBF2-AC27C4FFF703}"/>
          </ac:spMkLst>
        </pc:spChg>
        <pc:cxnChg chg="add">
          <ac:chgData name="Zhang Tanki" userId="aa69bde57f46ffcb" providerId="LiveId" clId="{B321677C-F3FF-46FB-BC5A-871908A621A0}" dt="2020-08-30T22:25:00.760" v="38247" actId="11529"/>
          <ac:cxnSpMkLst>
            <pc:docMk/>
            <pc:sldMk cId="1435278236" sldId="831"/>
            <ac:cxnSpMk id="4" creationId="{07B9F75D-8406-4371-9807-ACECD73F630F}"/>
          </ac:cxnSpMkLst>
        </pc:cxnChg>
        <pc:cxnChg chg="del">
          <ac:chgData name="Zhang Tanki" userId="aa69bde57f46ffcb" providerId="LiveId" clId="{B321677C-F3FF-46FB-BC5A-871908A621A0}" dt="2020-08-30T22:23:55.390" v="38241" actId="478"/>
          <ac:cxnSpMkLst>
            <pc:docMk/>
            <pc:sldMk cId="1435278236" sldId="831"/>
            <ac:cxnSpMk id="28" creationId="{09BC476F-02F9-4486-916A-2306AC6AFDB3}"/>
          </ac:cxnSpMkLst>
        </pc:cxnChg>
        <pc:cxnChg chg="del">
          <ac:chgData name="Zhang Tanki" userId="aa69bde57f46ffcb" providerId="LiveId" clId="{B321677C-F3FF-46FB-BC5A-871908A621A0}" dt="2020-08-30T22:23:56.992" v="38242" actId="478"/>
          <ac:cxnSpMkLst>
            <pc:docMk/>
            <pc:sldMk cId="1435278236" sldId="831"/>
            <ac:cxnSpMk id="29" creationId="{B2803994-63E0-4ED2-96DD-C411A874AC2D}"/>
          </ac:cxnSpMkLst>
        </pc:cxnChg>
      </pc:sldChg>
      <pc:sldChg chg="addSp delSp modSp add mod ord modTransition modNotesTx">
        <pc:chgData name="Zhang Tanki" userId="aa69bde57f46ffcb" providerId="LiveId" clId="{B321677C-F3FF-46FB-BC5A-871908A621A0}" dt="2020-09-08T03:44:32.773" v="65035"/>
        <pc:sldMkLst>
          <pc:docMk/>
          <pc:sldMk cId="2382139820" sldId="832"/>
        </pc:sldMkLst>
        <pc:spChg chg="add">
          <ac:chgData name="Zhang Tanki" userId="aa69bde57f46ffcb" providerId="LiveId" clId="{B321677C-F3FF-46FB-BC5A-871908A621A0}" dt="2020-09-08T03:34:42.210" v="65002" actId="22"/>
          <ac:spMkLst>
            <pc:docMk/>
            <pc:sldMk cId="2382139820" sldId="832"/>
            <ac:spMk id="2" creationId="{4BB794BE-E0C1-4AB0-8AD6-A7B4E6BD4713}"/>
          </ac:spMkLst>
        </pc:spChg>
        <pc:spChg chg="del">
          <ac:chgData name="Zhang Tanki" userId="aa69bde57f46ffcb" providerId="LiveId" clId="{B321677C-F3FF-46FB-BC5A-871908A621A0}" dt="2020-08-30T22:29:32.739" v="38329" actId="478"/>
          <ac:spMkLst>
            <pc:docMk/>
            <pc:sldMk cId="2382139820" sldId="832"/>
            <ac:spMk id="2" creationId="{F3B3DF18-C549-4CDF-AC20-8A9C89041829}"/>
          </ac:spMkLst>
        </pc:spChg>
        <pc:spChg chg="add mod">
          <ac:chgData name="Zhang Tanki" userId="aa69bde57f46ffcb" providerId="LiveId" clId="{B321677C-F3FF-46FB-BC5A-871908A621A0}" dt="2020-08-30T22:46:18.927" v="38491" actId="20577"/>
          <ac:spMkLst>
            <pc:docMk/>
            <pc:sldMk cId="2382139820" sldId="832"/>
            <ac:spMk id="3" creationId="{3C48482C-99D5-44EF-A6F1-70B7060917A8}"/>
          </ac:spMkLst>
        </pc:spChg>
        <pc:spChg chg="mod">
          <ac:chgData name="Zhang Tanki" userId="aa69bde57f46ffcb" providerId="LiveId" clId="{B321677C-F3FF-46FB-BC5A-871908A621A0}" dt="2020-08-30T22:29:24.386" v="38326" actId="6549"/>
          <ac:spMkLst>
            <pc:docMk/>
            <pc:sldMk cId="2382139820" sldId="832"/>
            <ac:spMk id="4" creationId="{0CECFD55-C39C-4B2A-86BF-12E4E89DD5DD}"/>
          </ac:spMkLst>
        </pc:spChg>
        <pc:spChg chg="mod ord">
          <ac:chgData name="Zhang Tanki" userId="aa69bde57f46ffcb" providerId="LiveId" clId="{B321677C-F3FF-46FB-BC5A-871908A621A0}" dt="2020-08-30T22:30:00.282" v="38334" actId="166"/>
          <ac:spMkLst>
            <pc:docMk/>
            <pc:sldMk cId="2382139820" sldId="832"/>
            <ac:spMk id="5" creationId="{18F1B1B3-0D7C-4668-A70F-839B60762761}"/>
          </ac:spMkLst>
        </pc:spChg>
        <pc:spChg chg="mod">
          <ac:chgData name="Zhang Tanki" userId="aa69bde57f46ffcb" providerId="LiveId" clId="{B321677C-F3FF-46FB-BC5A-871908A621A0}" dt="2020-08-30T23:53:54.237" v="38826" actId="20577"/>
          <ac:spMkLst>
            <pc:docMk/>
            <pc:sldMk cId="2382139820" sldId="832"/>
            <ac:spMk id="8" creationId="{5369306F-10AC-4EB9-89DC-63F21BDEFA3A}"/>
          </ac:spMkLst>
        </pc:spChg>
        <pc:spChg chg="del">
          <ac:chgData name="Zhang Tanki" userId="aa69bde57f46ffcb" providerId="LiveId" clId="{B321677C-F3FF-46FB-BC5A-871908A621A0}" dt="2020-08-30T22:29:34.681" v="38330" actId="478"/>
          <ac:spMkLst>
            <pc:docMk/>
            <pc:sldMk cId="2382139820" sldId="832"/>
            <ac:spMk id="9" creationId="{733EC53E-C9AA-4875-B522-3A6F6F796FD8}"/>
          </ac:spMkLst>
        </pc:spChg>
        <pc:spChg chg="del mod">
          <ac:chgData name="Zhang Tanki" userId="aa69bde57f46ffcb" providerId="LiveId" clId="{B321677C-F3FF-46FB-BC5A-871908A621A0}" dt="2020-09-08T03:33:24.552" v="64961" actId="478"/>
          <ac:spMkLst>
            <pc:docMk/>
            <pc:sldMk cId="2382139820" sldId="832"/>
            <ac:spMk id="11" creationId="{080D280B-6AFB-444E-84D6-2E21F4677E96}"/>
          </ac:spMkLst>
        </pc:spChg>
        <pc:spChg chg="del">
          <ac:chgData name="Zhang Tanki" userId="aa69bde57f46ffcb" providerId="LiveId" clId="{B321677C-F3FF-46FB-BC5A-871908A621A0}" dt="2020-08-30T22:29:28.138" v="38328" actId="478"/>
          <ac:spMkLst>
            <pc:docMk/>
            <pc:sldMk cId="2382139820" sldId="832"/>
            <ac:spMk id="13" creationId="{D1D54539-BF19-4318-B9B3-83A767D235BE}"/>
          </ac:spMkLst>
        </pc:spChg>
        <pc:spChg chg="del">
          <ac:chgData name="Zhang Tanki" userId="aa69bde57f46ffcb" providerId="LiveId" clId="{B321677C-F3FF-46FB-BC5A-871908A621A0}" dt="2020-08-30T22:29:26.269" v="38327" actId="478"/>
          <ac:spMkLst>
            <pc:docMk/>
            <pc:sldMk cId="2382139820" sldId="832"/>
            <ac:spMk id="19" creationId="{BC62CCF9-CA89-4723-865F-78BB37F5E2E2}"/>
          </ac:spMkLst>
        </pc:spChg>
        <pc:spChg chg="del">
          <ac:chgData name="Zhang Tanki" userId="aa69bde57f46ffcb" providerId="LiveId" clId="{B321677C-F3FF-46FB-BC5A-871908A621A0}" dt="2020-08-30T22:29:17.731" v="38324" actId="478"/>
          <ac:spMkLst>
            <pc:docMk/>
            <pc:sldMk cId="2382139820" sldId="832"/>
            <ac:spMk id="23" creationId="{2B9B19A6-1D36-4876-A8C9-89228D856B35}"/>
          </ac:spMkLst>
        </pc:spChg>
      </pc:sldChg>
      <pc:sldChg chg="addSp delSp modSp add mod ord modTransition modNotesTx">
        <pc:chgData name="Zhang Tanki" userId="aa69bde57f46ffcb" providerId="LiveId" clId="{B321677C-F3FF-46FB-BC5A-871908A621A0}" dt="2020-09-08T03:44:32.773" v="65035"/>
        <pc:sldMkLst>
          <pc:docMk/>
          <pc:sldMk cId="3579281063" sldId="833"/>
        </pc:sldMkLst>
        <pc:spChg chg="add">
          <ac:chgData name="Zhang Tanki" userId="aa69bde57f46ffcb" providerId="LiveId" clId="{B321677C-F3FF-46FB-BC5A-871908A621A0}" dt="2020-09-08T03:34:42.946" v="65003" actId="22"/>
          <ac:spMkLst>
            <pc:docMk/>
            <pc:sldMk cId="3579281063" sldId="833"/>
            <ac:spMk id="2" creationId="{2B818BC5-76ED-431C-BC23-AD49A831050F}"/>
          </ac:spMkLst>
        </pc:spChg>
        <pc:spChg chg="del">
          <ac:chgData name="Zhang Tanki" userId="aa69bde57f46ffcb" providerId="LiveId" clId="{B321677C-F3FF-46FB-BC5A-871908A621A0}" dt="2020-08-30T22:33:21.747" v="38399" actId="478"/>
          <ac:spMkLst>
            <pc:docMk/>
            <pc:sldMk cId="3579281063" sldId="833"/>
            <ac:spMk id="2" creationId="{F3B3DF18-C549-4CDF-AC20-8A9C89041829}"/>
          </ac:spMkLst>
        </pc:spChg>
        <pc:spChg chg="add">
          <ac:chgData name="Zhang Tanki" userId="aa69bde57f46ffcb" providerId="LiveId" clId="{B321677C-F3FF-46FB-BC5A-871908A621A0}" dt="2020-08-30T23:16:05.602" v="38737" actId="22"/>
          <ac:spMkLst>
            <pc:docMk/>
            <pc:sldMk cId="3579281063" sldId="833"/>
            <ac:spMk id="3" creationId="{9E77F7D4-AB1C-4FA6-9D88-3E1B4261F76F}"/>
          </ac:spMkLst>
        </pc:spChg>
        <pc:spChg chg="mod">
          <ac:chgData name="Zhang Tanki" userId="aa69bde57f46ffcb" providerId="LiveId" clId="{B321677C-F3FF-46FB-BC5A-871908A621A0}" dt="2020-08-30T22:33:47.097" v="38403" actId="1035"/>
          <ac:spMkLst>
            <pc:docMk/>
            <pc:sldMk cId="3579281063" sldId="833"/>
            <ac:spMk id="4" creationId="{0CECFD55-C39C-4B2A-86BF-12E4E89DD5DD}"/>
          </ac:spMkLst>
        </pc:spChg>
        <pc:spChg chg="mod">
          <ac:chgData name="Zhang Tanki" userId="aa69bde57f46ffcb" providerId="LiveId" clId="{B321677C-F3FF-46FB-BC5A-871908A621A0}" dt="2020-08-30T22:35:50.094" v="38410"/>
          <ac:spMkLst>
            <pc:docMk/>
            <pc:sldMk cId="3579281063" sldId="833"/>
            <ac:spMk id="5" creationId="{18F1B1B3-0D7C-4668-A70F-839B60762761}"/>
          </ac:spMkLst>
        </pc:spChg>
        <pc:spChg chg="del">
          <ac:chgData name="Zhang Tanki" userId="aa69bde57f46ffcb" providerId="LiveId" clId="{B321677C-F3FF-46FB-BC5A-871908A621A0}" dt="2020-08-30T22:33:22.996" v="38400" actId="478"/>
          <ac:spMkLst>
            <pc:docMk/>
            <pc:sldMk cId="3579281063" sldId="833"/>
            <ac:spMk id="6" creationId="{9FF0DD2B-94F2-414D-911C-63A8F7C97538}"/>
          </ac:spMkLst>
        </pc:spChg>
        <pc:spChg chg="mod">
          <ac:chgData name="Zhang Tanki" userId="aa69bde57f46ffcb" providerId="LiveId" clId="{B321677C-F3FF-46FB-BC5A-871908A621A0}" dt="2020-08-30T23:53:57.357" v="38828" actId="20577"/>
          <ac:spMkLst>
            <pc:docMk/>
            <pc:sldMk cId="3579281063" sldId="833"/>
            <ac:spMk id="8" creationId="{5369306F-10AC-4EB9-89DC-63F21BDEFA3A}"/>
          </ac:spMkLst>
        </pc:spChg>
        <pc:spChg chg="del">
          <ac:chgData name="Zhang Tanki" userId="aa69bde57f46ffcb" providerId="LiveId" clId="{B321677C-F3FF-46FB-BC5A-871908A621A0}" dt="2020-08-30T22:33:20.079" v="38398" actId="478"/>
          <ac:spMkLst>
            <pc:docMk/>
            <pc:sldMk cId="3579281063" sldId="833"/>
            <ac:spMk id="10" creationId="{51C901F1-68B5-4D8B-8136-EC464A3C278C}"/>
          </ac:spMkLst>
        </pc:spChg>
        <pc:spChg chg="del">
          <ac:chgData name="Zhang Tanki" userId="aa69bde57f46ffcb" providerId="LiveId" clId="{B321677C-F3FF-46FB-BC5A-871908A621A0}" dt="2020-09-08T03:33:26.473" v="64962" actId="478"/>
          <ac:spMkLst>
            <pc:docMk/>
            <pc:sldMk cId="3579281063" sldId="833"/>
            <ac:spMk id="11" creationId="{080D280B-6AFB-444E-84D6-2E21F4677E96}"/>
          </ac:spMkLst>
        </pc:spChg>
        <pc:spChg chg="del">
          <ac:chgData name="Zhang Tanki" userId="aa69bde57f46ffcb" providerId="LiveId" clId="{B321677C-F3FF-46FB-BC5A-871908A621A0}" dt="2020-08-30T22:33:18.417" v="38397" actId="478"/>
          <ac:spMkLst>
            <pc:docMk/>
            <pc:sldMk cId="3579281063" sldId="833"/>
            <ac:spMk id="19" creationId="{BC62CCF9-CA89-4723-865F-78BB37F5E2E2}"/>
          </ac:spMkLst>
        </pc:spChg>
        <pc:spChg chg="del">
          <ac:chgData name="Zhang Tanki" userId="aa69bde57f46ffcb" providerId="LiveId" clId="{B321677C-F3FF-46FB-BC5A-871908A621A0}" dt="2020-08-30T22:33:57.548" v="38404" actId="478"/>
          <ac:spMkLst>
            <pc:docMk/>
            <pc:sldMk cId="3579281063" sldId="833"/>
            <ac:spMk id="23" creationId="{2B9B19A6-1D36-4876-A8C9-89228D856B35}"/>
          </ac:spMkLst>
        </pc:spChg>
      </pc:sldChg>
      <pc:sldChg chg="addSp delSp modSp add mod modTransition modNotesTx">
        <pc:chgData name="Zhang Tanki" userId="aa69bde57f46ffcb" providerId="LiveId" clId="{B321677C-F3FF-46FB-BC5A-871908A621A0}" dt="2020-09-08T03:44:32.773" v="65035"/>
        <pc:sldMkLst>
          <pc:docMk/>
          <pc:sldMk cId="2207017700" sldId="834"/>
        </pc:sldMkLst>
        <pc:spChg chg="add mod">
          <ac:chgData name="Zhang Tanki" userId="aa69bde57f46ffcb" providerId="LiveId" clId="{B321677C-F3FF-46FB-BC5A-871908A621A0}" dt="2020-08-30T22:38:59.061" v="38474" actId="1076"/>
          <ac:spMkLst>
            <pc:docMk/>
            <pc:sldMk cId="2207017700" sldId="834"/>
            <ac:spMk id="2" creationId="{A530F6E6-87A1-417E-BDFA-D53C4A11996D}"/>
          </ac:spMkLst>
        </pc:spChg>
        <pc:spChg chg="add">
          <ac:chgData name="Zhang Tanki" userId="aa69bde57f46ffcb" providerId="LiveId" clId="{B321677C-F3FF-46FB-BC5A-871908A621A0}" dt="2020-09-08T03:34:43.629" v="65004" actId="22"/>
          <ac:spMkLst>
            <pc:docMk/>
            <pc:sldMk cId="2207017700" sldId="834"/>
            <ac:spMk id="3" creationId="{7E40F149-99FD-441E-A2E2-3BE3EEA84839}"/>
          </ac:spMkLst>
        </pc:spChg>
        <pc:spChg chg="add mod">
          <ac:chgData name="Zhang Tanki" userId="aa69bde57f46ffcb" providerId="LiveId" clId="{B321677C-F3FF-46FB-BC5A-871908A621A0}" dt="2020-08-30T22:37:16.637" v="38461" actId="1035"/>
          <ac:spMkLst>
            <pc:docMk/>
            <pc:sldMk cId="2207017700" sldId="834"/>
            <ac:spMk id="7" creationId="{5B42065D-EF3C-4BED-A41F-05A79638178B}"/>
          </ac:spMkLst>
        </pc:spChg>
        <pc:spChg chg="mod">
          <ac:chgData name="Zhang Tanki" userId="aa69bde57f46ffcb" providerId="LiveId" clId="{B321677C-F3FF-46FB-BC5A-871908A621A0}" dt="2020-08-30T23:54:01.105" v="38830" actId="20577"/>
          <ac:spMkLst>
            <pc:docMk/>
            <pc:sldMk cId="2207017700" sldId="834"/>
            <ac:spMk id="8" creationId="{5369306F-10AC-4EB9-89DC-63F21BDEFA3A}"/>
          </ac:spMkLst>
        </pc:spChg>
        <pc:spChg chg="del mod">
          <ac:chgData name="Zhang Tanki" userId="aa69bde57f46ffcb" providerId="LiveId" clId="{B321677C-F3FF-46FB-BC5A-871908A621A0}" dt="2020-09-08T03:33:28.391" v="64964" actId="478"/>
          <ac:spMkLst>
            <pc:docMk/>
            <pc:sldMk cId="2207017700" sldId="834"/>
            <ac:spMk id="11" creationId="{080D280B-6AFB-444E-84D6-2E21F4677E96}"/>
          </ac:spMkLst>
        </pc:spChg>
        <pc:spChg chg="add">
          <ac:chgData name="Zhang Tanki" userId="aa69bde57f46ffcb" providerId="LiveId" clId="{B321677C-F3FF-46FB-BC5A-871908A621A0}" dt="2020-08-30T23:16:07.550" v="38738" actId="22"/>
          <ac:spMkLst>
            <pc:docMk/>
            <pc:sldMk cId="2207017700" sldId="834"/>
            <ac:spMk id="17" creationId="{B6AF403E-6181-46D4-A448-1D4622FF4BEC}"/>
          </ac:spMkLst>
        </pc:spChg>
        <pc:cxnChg chg="add del mod">
          <ac:chgData name="Zhang Tanki" userId="aa69bde57f46ffcb" providerId="LiveId" clId="{B321677C-F3FF-46FB-BC5A-871908A621A0}" dt="2020-08-30T22:36:55.696" v="38453" actId="11529"/>
          <ac:cxnSpMkLst>
            <pc:docMk/>
            <pc:sldMk cId="2207017700" sldId="834"/>
            <ac:cxnSpMk id="6" creationId="{2C8A663E-2858-422D-9522-43A026821887}"/>
          </ac:cxnSpMkLst>
        </pc:cxnChg>
        <pc:cxnChg chg="add mod">
          <ac:chgData name="Zhang Tanki" userId="aa69bde57f46ffcb" providerId="LiveId" clId="{B321677C-F3FF-46FB-BC5A-871908A621A0}" dt="2020-08-30T22:38:59.061" v="38474" actId="1076"/>
          <ac:cxnSpMkLst>
            <pc:docMk/>
            <pc:sldMk cId="2207017700" sldId="834"/>
            <ac:cxnSpMk id="12" creationId="{AB9B416E-1A54-4C96-8F09-C1E36FDBE7DA}"/>
          </ac:cxnSpMkLst>
        </pc:cxnChg>
      </pc:sldChg>
      <pc:sldChg chg="addSp delSp modSp add mod modTransition">
        <pc:chgData name="Zhang Tanki" userId="aa69bde57f46ffcb" providerId="LiveId" clId="{B321677C-F3FF-46FB-BC5A-871908A621A0}" dt="2020-09-08T03:44:32.773" v="65035"/>
        <pc:sldMkLst>
          <pc:docMk/>
          <pc:sldMk cId="173858157" sldId="835"/>
        </pc:sldMkLst>
        <pc:spChg chg="mod">
          <ac:chgData name="Zhang Tanki" userId="aa69bde57f46ffcb" providerId="LiveId" clId="{B321677C-F3FF-46FB-BC5A-871908A621A0}" dt="2020-08-30T22:53:46.810" v="38560" actId="20577"/>
          <ac:spMkLst>
            <pc:docMk/>
            <pc:sldMk cId="173858157" sldId="835"/>
            <ac:spMk id="2" creationId="{637CDF80-56FC-412C-BF61-B8DA6463AC63}"/>
          </ac:spMkLst>
        </pc:spChg>
        <pc:spChg chg="del mod">
          <ac:chgData name="Zhang Tanki" userId="aa69bde57f46ffcb" providerId="LiveId" clId="{B321677C-F3FF-46FB-BC5A-871908A621A0}" dt="2020-08-30T22:48:00.048" v="38500" actId="478"/>
          <ac:spMkLst>
            <pc:docMk/>
            <pc:sldMk cId="173858157" sldId="835"/>
            <ac:spMk id="3" creationId="{20AA6CDB-85FF-4FA9-B82F-45965A1BEFC3}"/>
          </ac:spMkLst>
        </pc:spChg>
        <pc:spChg chg="add">
          <ac:chgData name="Zhang Tanki" userId="aa69bde57f46ffcb" providerId="LiveId" clId="{B321677C-F3FF-46FB-BC5A-871908A621A0}" dt="2020-09-08T03:34:44.448" v="65005" actId="22"/>
          <ac:spMkLst>
            <pc:docMk/>
            <pc:sldMk cId="173858157" sldId="835"/>
            <ac:spMk id="3" creationId="{9720F257-D43B-43D5-9618-BF7CC4AB58CF}"/>
          </ac:spMkLst>
        </pc:spChg>
        <pc:spChg chg="mod">
          <ac:chgData name="Zhang Tanki" userId="aa69bde57f46ffcb" providerId="LiveId" clId="{B321677C-F3FF-46FB-BC5A-871908A621A0}" dt="2020-08-30T23:05:53.563" v="38699" actId="14100"/>
          <ac:spMkLst>
            <pc:docMk/>
            <pc:sldMk cId="173858157" sldId="835"/>
            <ac:spMk id="4" creationId="{E3D1060C-05D3-45B7-8897-32E32260D746}"/>
          </ac:spMkLst>
        </pc:spChg>
        <pc:spChg chg="add">
          <ac:chgData name="Zhang Tanki" userId="aa69bde57f46ffcb" providerId="LiveId" clId="{B321677C-F3FF-46FB-BC5A-871908A621A0}" dt="2020-08-30T23:16:10.663" v="38739" actId="22"/>
          <ac:spMkLst>
            <pc:docMk/>
            <pc:sldMk cId="173858157" sldId="835"/>
            <ac:spMk id="5" creationId="{D0DF0C41-3678-4E91-B9D0-8C4341FC1C2D}"/>
          </ac:spMkLst>
        </pc:spChg>
        <pc:spChg chg="mod">
          <ac:chgData name="Zhang Tanki" userId="aa69bde57f46ffcb" providerId="LiveId" clId="{B321677C-F3FF-46FB-BC5A-871908A621A0}" dt="2020-08-30T23:54:05.221" v="38832" actId="20577"/>
          <ac:spMkLst>
            <pc:docMk/>
            <pc:sldMk cId="173858157" sldId="835"/>
            <ac:spMk id="6" creationId="{C8F44A7C-133A-4CB6-8E40-01560B98E31E}"/>
          </ac:spMkLst>
        </pc:spChg>
        <pc:spChg chg="add del">
          <ac:chgData name="Zhang Tanki" userId="aa69bde57f46ffcb" providerId="LiveId" clId="{B321677C-F3FF-46FB-BC5A-871908A621A0}" dt="2020-08-30T23:16:29.057" v="38746" actId="22"/>
          <ac:spMkLst>
            <pc:docMk/>
            <pc:sldMk cId="173858157" sldId="835"/>
            <ac:spMk id="7" creationId="{60591BB3-B729-4911-9603-DA8A840BE031}"/>
          </ac:spMkLst>
        </pc:spChg>
        <pc:spChg chg="add del">
          <ac:chgData name="Zhang Tanki" userId="aa69bde57f46ffcb" providerId="LiveId" clId="{B321677C-F3FF-46FB-BC5A-871908A621A0}" dt="2020-08-30T23:16:31.214" v="38748" actId="22"/>
          <ac:spMkLst>
            <pc:docMk/>
            <pc:sldMk cId="173858157" sldId="835"/>
            <ac:spMk id="8" creationId="{007C56EF-EF36-488C-9506-90EB23EC35CB}"/>
          </ac:spMkLst>
        </pc:spChg>
        <pc:spChg chg="mod">
          <ac:chgData name="Zhang Tanki" userId="aa69bde57f46ffcb" providerId="LiveId" clId="{B321677C-F3FF-46FB-BC5A-871908A621A0}" dt="2020-08-30T23:06:37.756" v="38704" actId="1076"/>
          <ac:spMkLst>
            <pc:docMk/>
            <pc:sldMk cId="173858157" sldId="835"/>
            <ac:spMk id="9" creationId="{CF912DFF-623E-4FBA-BDCA-3EE571E0CFE9}"/>
          </ac:spMkLst>
        </pc:spChg>
        <pc:spChg chg="del">
          <ac:chgData name="Zhang Tanki" userId="aa69bde57f46ffcb" providerId="LiveId" clId="{B321677C-F3FF-46FB-BC5A-871908A621A0}" dt="2020-09-08T03:33:30.250" v="64965" actId="478"/>
          <ac:spMkLst>
            <pc:docMk/>
            <pc:sldMk cId="173858157" sldId="835"/>
            <ac:spMk id="11" creationId="{080D280B-6AFB-444E-84D6-2E21F4677E96}"/>
          </ac:spMkLst>
        </pc:spChg>
        <pc:spChg chg="mod ord">
          <ac:chgData name="Zhang Tanki" userId="aa69bde57f46ffcb" providerId="LiveId" clId="{B321677C-F3FF-46FB-BC5A-871908A621A0}" dt="2020-08-30T23:06:26.739" v="38703" actId="20577"/>
          <ac:spMkLst>
            <pc:docMk/>
            <pc:sldMk cId="173858157" sldId="835"/>
            <ac:spMk id="15" creationId="{35BAB2B1-2F4A-4039-AFB3-6217523381C2}"/>
          </ac:spMkLst>
        </pc:spChg>
      </pc:sldChg>
      <pc:sldChg chg="addSp delSp modSp add mod modTransition modNotesTx">
        <pc:chgData name="Zhang Tanki" userId="aa69bde57f46ffcb" providerId="LiveId" clId="{B321677C-F3FF-46FB-BC5A-871908A621A0}" dt="2020-09-08T03:44:32.773" v="65035"/>
        <pc:sldMkLst>
          <pc:docMk/>
          <pc:sldMk cId="1963378642" sldId="836"/>
        </pc:sldMkLst>
        <pc:spChg chg="del">
          <ac:chgData name="Zhang Tanki" userId="aa69bde57f46ffcb" providerId="LiveId" clId="{B321677C-F3FF-46FB-BC5A-871908A621A0}" dt="2020-08-30T22:48:57.153" v="38507" actId="478"/>
          <ac:spMkLst>
            <pc:docMk/>
            <pc:sldMk cId="1963378642" sldId="836"/>
            <ac:spMk id="2" creationId="{637CDF80-56FC-412C-BF61-B8DA6463AC63}"/>
          </ac:spMkLst>
        </pc:spChg>
        <pc:spChg chg="add">
          <ac:chgData name="Zhang Tanki" userId="aa69bde57f46ffcb" providerId="LiveId" clId="{B321677C-F3FF-46FB-BC5A-871908A621A0}" dt="2020-09-08T03:34:45.236" v="65006" actId="22"/>
          <ac:spMkLst>
            <pc:docMk/>
            <pc:sldMk cId="1963378642" sldId="836"/>
            <ac:spMk id="2" creationId="{EC249D79-938A-4BD9-823B-AB56A39D0FDC}"/>
          </ac:spMkLst>
        </pc:spChg>
        <pc:spChg chg="add mod">
          <ac:chgData name="Zhang Tanki" userId="aa69bde57f46ffcb" providerId="LiveId" clId="{B321677C-F3FF-46FB-BC5A-871908A621A0}" dt="2020-08-30T22:53:07.727" v="38558" actId="693"/>
          <ac:spMkLst>
            <pc:docMk/>
            <pc:sldMk cId="1963378642" sldId="836"/>
            <ac:spMk id="3" creationId="{EF147C4B-78C0-4A36-ADC8-7A71222CFA31}"/>
          </ac:spMkLst>
        </pc:spChg>
        <pc:spChg chg="del">
          <ac:chgData name="Zhang Tanki" userId="aa69bde57f46ffcb" providerId="LiveId" clId="{B321677C-F3FF-46FB-BC5A-871908A621A0}" dt="2020-08-30T22:48:59.921" v="38509" actId="478"/>
          <ac:spMkLst>
            <pc:docMk/>
            <pc:sldMk cId="1963378642" sldId="836"/>
            <ac:spMk id="4" creationId="{E3D1060C-05D3-45B7-8897-32E32260D746}"/>
          </ac:spMkLst>
        </pc:spChg>
        <pc:spChg chg="mod">
          <ac:chgData name="Zhang Tanki" userId="aa69bde57f46ffcb" providerId="LiveId" clId="{B321677C-F3FF-46FB-BC5A-871908A621A0}" dt="2020-08-30T23:54:07.854" v="38834" actId="20577"/>
          <ac:spMkLst>
            <pc:docMk/>
            <pc:sldMk cId="1963378642" sldId="836"/>
            <ac:spMk id="6" creationId="{C8F44A7C-133A-4CB6-8E40-01560B98E31E}"/>
          </ac:spMkLst>
        </pc:spChg>
        <pc:spChg chg="add mod">
          <ac:chgData name="Zhang Tanki" userId="aa69bde57f46ffcb" providerId="LiveId" clId="{B321677C-F3FF-46FB-BC5A-871908A621A0}" dt="2020-08-30T22:54:04.211" v="38563" actId="14100"/>
          <ac:spMkLst>
            <pc:docMk/>
            <pc:sldMk cId="1963378642" sldId="836"/>
            <ac:spMk id="8" creationId="{FF08AA24-E5D5-46ED-BCD2-34A12FA655FA}"/>
          </ac:spMkLst>
        </pc:spChg>
        <pc:spChg chg="del">
          <ac:chgData name="Zhang Tanki" userId="aa69bde57f46ffcb" providerId="LiveId" clId="{B321677C-F3FF-46FB-BC5A-871908A621A0}" dt="2020-08-30T22:48:58.430" v="38508" actId="478"/>
          <ac:spMkLst>
            <pc:docMk/>
            <pc:sldMk cId="1963378642" sldId="836"/>
            <ac:spMk id="9" creationId="{CF912DFF-623E-4FBA-BDCA-3EE571E0CFE9}"/>
          </ac:spMkLst>
        </pc:spChg>
        <pc:spChg chg="add">
          <ac:chgData name="Zhang Tanki" userId="aa69bde57f46ffcb" providerId="LiveId" clId="{B321677C-F3FF-46FB-BC5A-871908A621A0}" dt="2020-08-30T23:16:14.854" v="38740" actId="22"/>
          <ac:spMkLst>
            <pc:docMk/>
            <pc:sldMk cId="1963378642" sldId="836"/>
            <ac:spMk id="10" creationId="{76D0B03C-7A0C-405E-A538-65F8217982F0}"/>
          </ac:spMkLst>
        </pc:spChg>
        <pc:spChg chg="del">
          <ac:chgData name="Zhang Tanki" userId="aa69bde57f46ffcb" providerId="LiveId" clId="{B321677C-F3FF-46FB-BC5A-871908A621A0}" dt="2020-09-08T03:33:31.937" v="64966" actId="478"/>
          <ac:spMkLst>
            <pc:docMk/>
            <pc:sldMk cId="1963378642" sldId="836"/>
            <ac:spMk id="11" creationId="{080D280B-6AFB-444E-84D6-2E21F4677E96}"/>
          </ac:spMkLst>
        </pc:spChg>
        <pc:spChg chg="mod">
          <ac:chgData name="Zhang Tanki" userId="aa69bde57f46ffcb" providerId="LiveId" clId="{B321677C-F3FF-46FB-BC5A-871908A621A0}" dt="2020-08-30T22:49:16.487" v="38520" actId="207"/>
          <ac:spMkLst>
            <pc:docMk/>
            <pc:sldMk cId="1963378642" sldId="836"/>
            <ac:spMk id="15" creationId="{35BAB2B1-2F4A-4039-AFB3-6217523381C2}"/>
          </ac:spMkLst>
        </pc:spChg>
        <pc:cxnChg chg="add">
          <ac:chgData name="Zhang Tanki" userId="aa69bde57f46ffcb" providerId="LiveId" clId="{B321677C-F3FF-46FB-BC5A-871908A621A0}" dt="2020-08-30T22:52:46.238" v="38555" actId="11529"/>
          <ac:cxnSpMkLst>
            <pc:docMk/>
            <pc:sldMk cId="1963378642" sldId="836"/>
            <ac:cxnSpMk id="7" creationId="{6B62D2C4-D057-4F79-B1AC-E99D26BAB577}"/>
          </ac:cxnSpMkLst>
        </pc:cxnChg>
      </pc:sldChg>
      <pc:sldChg chg="addSp delSp modSp add mod modTransition modNotesTx">
        <pc:chgData name="Zhang Tanki" userId="aa69bde57f46ffcb" providerId="LiveId" clId="{B321677C-F3FF-46FB-BC5A-871908A621A0}" dt="2020-09-08T03:46:44.456" v="65041"/>
        <pc:sldMkLst>
          <pc:docMk/>
          <pc:sldMk cId="2324333540" sldId="837"/>
        </pc:sldMkLst>
        <pc:spChg chg="add mod">
          <ac:chgData name="Zhang Tanki" userId="aa69bde57f46ffcb" providerId="LiveId" clId="{B321677C-F3FF-46FB-BC5A-871908A621A0}" dt="2020-08-30T23:16:41.751" v="38770" actId="20577"/>
          <ac:spMkLst>
            <pc:docMk/>
            <pc:sldMk cId="2324333540" sldId="837"/>
            <ac:spMk id="2" creationId="{93B7D9DF-FC3A-406E-BF9C-B7E0E4008EF0}"/>
          </ac:spMkLst>
        </pc:spChg>
        <pc:spChg chg="add">
          <ac:chgData name="Zhang Tanki" userId="aa69bde57f46ffcb" providerId="LiveId" clId="{B321677C-F3FF-46FB-BC5A-871908A621A0}" dt="2020-09-08T03:34:46.454" v="65007" actId="22"/>
          <ac:spMkLst>
            <pc:docMk/>
            <pc:sldMk cId="2324333540" sldId="837"/>
            <ac:spMk id="3" creationId="{7B502D22-A3AD-4790-820C-C5F7CC9E4017}"/>
          </ac:spMkLst>
        </pc:spChg>
        <pc:spChg chg="del">
          <ac:chgData name="Zhang Tanki" userId="aa69bde57f46ffcb" providerId="LiveId" clId="{B321677C-F3FF-46FB-BC5A-871908A621A0}" dt="2020-08-30T22:54:58.257" v="38566" actId="478"/>
          <ac:spMkLst>
            <pc:docMk/>
            <pc:sldMk cId="2324333540" sldId="837"/>
            <ac:spMk id="3" creationId="{EF147C4B-78C0-4A36-ADC8-7A71222CFA31}"/>
          </ac:spMkLst>
        </pc:spChg>
        <pc:spChg chg="mod">
          <ac:chgData name="Zhang Tanki" userId="aa69bde57f46ffcb" providerId="LiveId" clId="{B321677C-F3FF-46FB-BC5A-871908A621A0}" dt="2020-08-30T23:54:12.201" v="38836" actId="20577"/>
          <ac:spMkLst>
            <pc:docMk/>
            <pc:sldMk cId="2324333540" sldId="837"/>
            <ac:spMk id="6" creationId="{C8F44A7C-133A-4CB6-8E40-01560B98E31E}"/>
          </ac:spMkLst>
        </pc:spChg>
        <pc:spChg chg="del">
          <ac:chgData name="Zhang Tanki" userId="aa69bde57f46ffcb" providerId="LiveId" clId="{B321677C-F3FF-46FB-BC5A-871908A621A0}" dt="2020-08-30T22:54:53.597" v="38565" actId="478"/>
          <ac:spMkLst>
            <pc:docMk/>
            <pc:sldMk cId="2324333540" sldId="837"/>
            <ac:spMk id="8" creationId="{FF08AA24-E5D5-46ED-BCD2-34A12FA655FA}"/>
          </ac:spMkLst>
        </pc:spChg>
        <pc:spChg chg="del">
          <ac:chgData name="Zhang Tanki" userId="aa69bde57f46ffcb" providerId="LiveId" clId="{B321677C-F3FF-46FB-BC5A-871908A621A0}" dt="2020-09-08T03:33:33.780" v="64967" actId="478"/>
          <ac:spMkLst>
            <pc:docMk/>
            <pc:sldMk cId="2324333540" sldId="837"/>
            <ac:spMk id="11" creationId="{080D280B-6AFB-444E-84D6-2E21F4677E96}"/>
          </ac:spMkLst>
        </pc:spChg>
        <pc:spChg chg="mod">
          <ac:chgData name="Zhang Tanki" userId="aa69bde57f46ffcb" providerId="LiveId" clId="{B321677C-F3FF-46FB-BC5A-871908A621A0}" dt="2020-08-30T22:59:20.597" v="38604" actId="207"/>
          <ac:spMkLst>
            <pc:docMk/>
            <pc:sldMk cId="2324333540" sldId="837"/>
            <ac:spMk id="15" creationId="{35BAB2B1-2F4A-4039-AFB3-6217523381C2}"/>
          </ac:spMkLst>
        </pc:spChg>
        <pc:cxnChg chg="del mod">
          <ac:chgData name="Zhang Tanki" userId="aa69bde57f46ffcb" providerId="LiveId" clId="{B321677C-F3FF-46FB-BC5A-871908A621A0}" dt="2020-08-30T22:54:59.463" v="38567" actId="478"/>
          <ac:cxnSpMkLst>
            <pc:docMk/>
            <pc:sldMk cId="2324333540" sldId="837"/>
            <ac:cxnSpMk id="7" creationId="{6B62D2C4-D057-4F79-B1AC-E99D26BAB577}"/>
          </ac:cxnSpMkLst>
        </pc:cxnChg>
      </pc:sldChg>
      <pc:sldChg chg="addSp delSp modSp add mod modTransition modNotesTx">
        <pc:chgData name="Zhang Tanki" userId="aa69bde57f46ffcb" providerId="LiveId" clId="{B321677C-F3FF-46FB-BC5A-871908A621A0}" dt="2020-09-08T03:46:12.092" v="65039"/>
        <pc:sldMkLst>
          <pc:docMk/>
          <pc:sldMk cId="2268106390" sldId="838"/>
        </pc:sldMkLst>
        <pc:spChg chg="add mod">
          <ac:chgData name="Zhang Tanki" userId="aa69bde57f46ffcb" providerId="LiveId" clId="{B321677C-F3FF-46FB-BC5A-871908A621A0}" dt="2020-08-30T23:17:03.028" v="38789" actId="20577"/>
          <ac:spMkLst>
            <pc:docMk/>
            <pc:sldMk cId="2268106390" sldId="838"/>
            <ac:spMk id="2" creationId="{A1AD5758-835A-4B6B-B7FF-B8FFFA2B657F}"/>
          </ac:spMkLst>
        </pc:spChg>
        <pc:spChg chg="add">
          <ac:chgData name="Zhang Tanki" userId="aa69bde57f46ffcb" providerId="LiveId" clId="{B321677C-F3FF-46FB-BC5A-871908A621A0}" dt="2020-09-08T03:34:47.672" v="65008" actId="22"/>
          <ac:spMkLst>
            <pc:docMk/>
            <pc:sldMk cId="2268106390" sldId="838"/>
            <ac:spMk id="3" creationId="{8277A162-3BA2-4493-91D2-AE36218E7474}"/>
          </ac:spMkLst>
        </pc:spChg>
        <pc:spChg chg="mod">
          <ac:chgData name="Zhang Tanki" userId="aa69bde57f46ffcb" providerId="LiveId" clId="{B321677C-F3FF-46FB-BC5A-871908A621A0}" dt="2020-08-30T23:54:15.574" v="38838" actId="20577"/>
          <ac:spMkLst>
            <pc:docMk/>
            <pc:sldMk cId="2268106390" sldId="838"/>
            <ac:spMk id="6" creationId="{C8F44A7C-133A-4CB6-8E40-01560B98E31E}"/>
          </ac:spMkLst>
        </pc:spChg>
        <pc:spChg chg="del">
          <ac:chgData name="Zhang Tanki" userId="aa69bde57f46ffcb" providerId="LiveId" clId="{B321677C-F3FF-46FB-BC5A-871908A621A0}" dt="2020-09-08T03:33:35.823" v="64968" actId="478"/>
          <ac:spMkLst>
            <pc:docMk/>
            <pc:sldMk cId="2268106390" sldId="838"/>
            <ac:spMk id="11" creationId="{080D280B-6AFB-444E-84D6-2E21F4677E96}"/>
          </ac:spMkLst>
        </pc:spChg>
        <pc:spChg chg="mod">
          <ac:chgData name="Zhang Tanki" userId="aa69bde57f46ffcb" providerId="LiveId" clId="{B321677C-F3FF-46FB-BC5A-871908A621A0}" dt="2020-08-30T22:59:31.103" v="38605" actId="207"/>
          <ac:spMkLst>
            <pc:docMk/>
            <pc:sldMk cId="2268106390" sldId="838"/>
            <ac:spMk id="15" creationId="{35BAB2B1-2F4A-4039-AFB3-6217523381C2}"/>
          </ac:spMkLst>
        </pc:spChg>
      </pc:sldChg>
      <pc:sldChg chg="addSp delSp modSp add mod modTransition modNotesTx">
        <pc:chgData name="Zhang Tanki" userId="aa69bde57f46ffcb" providerId="LiveId" clId="{B321677C-F3FF-46FB-BC5A-871908A621A0}" dt="2020-09-08T03:46:12.092" v="65039"/>
        <pc:sldMkLst>
          <pc:docMk/>
          <pc:sldMk cId="1280302125" sldId="839"/>
        </pc:sldMkLst>
        <pc:spChg chg="add mod">
          <ac:chgData name="Zhang Tanki" userId="aa69bde57f46ffcb" providerId="LiveId" clId="{B321677C-F3FF-46FB-BC5A-871908A621A0}" dt="2020-08-30T23:17:14.471" v="38806" actId="20577"/>
          <ac:spMkLst>
            <pc:docMk/>
            <pc:sldMk cId="1280302125" sldId="839"/>
            <ac:spMk id="2" creationId="{957EDA9A-69D1-4DB0-A555-6D6C70B270B2}"/>
          </ac:spMkLst>
        </pc:spChg>
        <pc:spChg chg="add">
          <ac:chgData name="Zhang Tanki" userId="aa69bde57f46ffcb" providerId="LiveId" clId="{B321677C-F3FF-46FB-BC5A-871908A621A0}" dt="2020-09-08T03:34:48.591" v="65009" actId="22"/>
          <ac:spMkLst>
            <pc:docMk/>
            <pc:sldMk cId="1280302125" sldId="839"/>
            <ac:spMk id="3" creationId="{99FDD925-B793-42D6-A4FA-3BB8A4C3F5D6}"/>
          </ac:spMkLst>
        </pc:spChg>
        <pc:spChg chg="mod">
          <ac:chgData name="Zhang Tanki" userId="aa69bde57f46ffcb" providerId="LiveId" clId="{B321677C-F3FF-46FB-BC5A-871908A621A0}" dt="2020-08-30T23:54:18.585" v="38840" actId="20577"/>
          <ac:spMkLst>
            <pc:docMk/>
            <pc:sldMk cId="1280302125" sldId="839"/>
            <ac:spMk id="6" creationId="{C8F44A7C-133A-4CB6-8E40-01560B98E31E}"/>
          </ac:spMkLst>
        </pc:spChg>
        <pc:spChg chg="del">
          <ac:chgData name="Zhang Tanki" userId="aa69bde57f46ffcb" providerId="LiveId" clId="{B321677C-F3FF-46FB-BC5A-871908A621A0}" dt="2020-09-08T03:33:37.559" v="64969" actId="478"/>
          <ac:spMkLst>
            <pc:docMk/>
            <pc:sldMk cId="1280302125" sldId="839"/>
            <ac:spMk id="11" creationId="{080D280B-6AFB-444E-84D6-2E21F4677E96}"/>
          </ac:spMkLst>
        </pc:spChg>
        <pc:spChg chg="mod">
          <ac:chgData name="Zhang Tanki" userId="aa69bde57f46ffcb" providerId="LiveId" clId="{B321677C-F3FF-46FB-BC5A-871908A621A0}" dt="2020-08-30T22:59:51.125" v="38609" actId="20577"/>
          <ac:spMkLst>
            <pc:docMk/>
            <pc:sldMk cId="1280302125" sldId="839"/>
            <ac:spMk id="15" creationId="{35BAB2B1-2F4A-4039-AFB3-6217523381C2}"/>
          </ac:spMkLst>
        </pc:spChg>
      </pc:sldChg>
      <pc:sldChg chg="addSp delSp modSp add mod modTransition modNotesTx">
        <pc:chgData name="Zhang Tanki" userId="aa69bde57f46ffcb" providerId="LiveId" clId="{B321677C-F3FF-46FB-BC5A-871908A621A0}" dt="2020-09-08T03:46:12.092" v="65039"/>
        <pc:sldMkLst>
          <pc:docMk/>
          <pc:sldMk cId="2853557131" sldId="840"/>
        </pc:sldMkLst>
        <pc:spChg chg="add mod">
          <ac:chgData name="Zhang Tanki" userId="aa69bde57f46ffcb" providerId="LiveId" clId="{B321677C-F3FF-46FB-BC5A-871908A621A0}" dt="2020-08-30T23:17:36.091" v="38808" actId="20577"/>
          <ac:spMkLst>
            <pc:docMk/>
            <pc:sldMk cId="2853557131" sldId="840"/>
            <ac:spMk id="2" creationId="{75396D01-B73B-45AC-8C7E-AC367558666F}"/>
          </ac:spMkLst>
        </pc:spChg>
        <pc:spChg chg="add">
          <ac:chgData name="Zhang Tanki" userId="aa69bde57f46ffcb" providerId="LiveId" clId="{B321677C-F3FF-46FB-BC5A-871908A621A0}" dt="2020-08-30T23:55:59.182" v="38853" actId="22"/>
          <ac:spMkLst>
            <pc:docMk/>
            <pc:sldMk cId="2853557131" sldId="840"/>
            <ac:spMk id="3" creationId="{A0A9CE9D-FFAB-4F16-A414-5800E6BE4F18}"/>
          </ac:spMkLst>
        </pc:spChg>
        <pc:spChg chg="add">
          <ac:chgData name="Zhang Tanki" userId="aa69bde57f46ffcb" providerId="LiveId" clId="{B321677C-F3FF-46FB-BC5A-871908A621A0}" dt="2020-09-08T03:34:49.630" v="65010" actId="22"/>
          <ac:spMkLst>
            <pc:docMk/>
            <pc:sldMk cId="2853557131" sldId="840"/>
            <ac:spMk id="4" creationId="{10C01CF8-F6F5-4794-812D-F730AB9FB82F}"/>
          </ac:spMkLst>
        </pc:spChg>
        <pc:spChg chg="mod">
          <ac:chgData name="Zhang Tanki" userId="aa69bde57f46ffcb" providerId="LiveId" clId="{B321677C-F3FF-46FB-BC5A-871908A621A0}" dt="2020-08-30T23:54:23.105" v="38842" actId="20577"/>
          <ac:spMkLst>
            <pc:docMk/>
            <pc:sldMk cId="2853557131" sldId="840"/>
            <ac:spMk id="6" creationId="{C8F44A7C-133A-4CB6-8E40-01560B98E31E}"/>
          </ac:spMkLst>
        </pc:spChg>
        <pc:spChg chg="del">
          <ac:chgData name="Zhang Tanki" userId="aa69bde57f46ffcb" providerId="LiveId" clId="{B321677C-F3FF-46FB-BC5A-871908A621A0}" dt="2020-09-08T03:33:39.428" v="64970" actId="478"/>
          <ac:spMkLst>
            <pc:docMk/>
            <pc:sldMk cId="2853557131" sldId="840"/>
            <ac:spMk id="11" creationId="{080D280B-6AFB-444E-84D6-2E21F4677E96}"/>
          </ac:spMkLst>
        </pc:spChg>
        <pc:spChg chg="mod">
          <ac:chgData name="Zhang Tanki" userId="aa69bde57f46ffcb" providerId="LiveId" clId="{B321677C-F3FF-46FB-BC5A-871908A621A0}" dt="2020-08-30T22:58:33.252" v="38600" actId="207"/>
          <ac:spMkLst>
            <pc:docMk/>
            <pc:sldMk cId="2853557131" sldId="840"/>
            <ac:spMk id="15" creationId="{35BAB2B1-2F4A-4039-AFB3-6217523381C2}"/>
          </ac:spMkLst>
        </pc:spChg>
      </pc:sldChg>
      <pc:sldChg chg="addSp delSp modSp add mod modTransition modNotesTx">
        <pc:chgData name="Zhang Tanki" userId="aa69bde57f46ffcb" providerId="LiveId" clId="{B321677C-F3FF-46FB-BC5A-871908A621A0}" dt="2020-09-08T03:44:32.773" v="65035"/>
        <pc:sldMkLst>
          <pc:docMk/>
          <pc:sldMk cId="1709971432" sldId="841"/>
        </pc:sldMkLst>
        <pc:spChg chg="add">
          <ac:chgData name="Zhang Tanki" userId="aa69bde57f46ffcb" providerId="LiveId" clId="{B321677C-F3FF-46FB-BC5A-871908A621A0}" dt="2020-09-08T03:34:51.397" v="65012" actId="22"/>
          <ac:spMkLst>
            <pc:docMk/>
            <pc:sldMk cId="1709971432" sldId="841"/>
            <ac:spMk id="2" creationId="{09B786D8-D3E7-45A3-A9A6-58D475872A9F}"/>
          </ac:spMkLst>
        </pc:spChg>
        <pc:spChg chg="del">
          <ac:chgData name="Zhang Tanki" userId="aa69bde57f46ffcb" providerId="LiveId" clId="{B321677C-F3FF-46FB-BC5A-871908A621A0}" dt="2020-08-30T23:04:09.042" v="38657" actId="478"/>
          <ac:spMkLst>
            <pc:docMk/>
            <pc:sldMk cId="1709971432" sldId="841"/>
            <ac:spMk id="2" creationId="{75396D01-B73B-45AC-8C7E-AC367558666F}"/>
          </ac:spMkLst>
        </pc:spChg>
        <pc:spChg chg="add del mod">
          <ac:chgData name="Zhang Tanki" userId="aa69bde57f46ffcb" providerId="LiveId" clId="{B321677C-F3FF-46FB-BC5A-871908A621A0}" dt="2020-08-30T23:06:43.775" v="38705" actId="478"/>
          <ac:spMkLst>
            <pc:docMk/>
            <pc:sldMk cId="1709971432" sldId="841"/>
            <ac:spMk id="3" creationId="{878A2D53-1983-4108-9B32-3D1DCC983190}"/>
          </ac:spMkLst>
        </pc:spChg>
        <pc:spChg chg="add del">
          <ac:chgData name="Zhang Tanki" userId="aa69bde57f46ffcb" providerId="LiveId" clId="{B321677C-F3FF-46FB-BC5A-871908A621A0}" dt="2020-08-30T23:06:47.053" v="38707" actId="22"/>
          <ac:spMkLst>
            <pc:docMk/>
            <pc:sldMk cId="1709971432" sldId="841"/>
            <ac:spMk id="4" creationId="{5FC647A2-A2CF-4270-BCCD-7D7BE0923AD6}"/>
          </ac:spMkLst>
        </pc:spChg>
        <pc:spChg chg="add del mod">
          <ac:chgData name="Zhang Tanki" userId="aa69bde57f46ffcb" providerId="LiveId" clId="{B321677C-F3FF-46FB-BC5A-871908A621A0}" dt="2020-08-30T23:07:13.255" v="38714" actId="478"/>
          <ac:spMkLst>
            <pc:docMk/>
            <pc:sldMk cId="1709971432" sldId="841"/>
            <ac:spMk id="5" creationId="{9271B3D1-22D6-47E1-851E-19F670B723A4}"/>
          </ac:spMkLst>
        </pc:spChg>
        <pc:spChg chg="mod">
          <ac:chgData name="Zhang Tanki" userId="aa69bde57f46ffcb" providerId="LiveId" clId="{B321677C-F3FF-46FB-BC5A-871908A621A0}" dt="2020-08-30T23:54:29.431" v="38846" actId="20577"/>
          <ac:spMkLst>
            <pc:docMk/>
            <pc:sldMk cId="1709971432" sldId="841"/>
            <ac:spMk id="6" creationId="{C8F44A7C-133A-4CB6-8E40-01560B98E31E}"/>
          </ac:spMkLst>
        </pc:spChg>
        <pc:spChg chg="add mod">
          <ac:chgData name="Zhang Tanki" userId="aa69bde57f46ffcb" providerId="LiveId" clId="{B321677C-F3FF-46FB-BC5A-871908A621A0}" dt="2020-08-30T23:07:33.647" v="38719" actId="14100"/>
          <ac:spMkLst>
            <pc:docMk/>
            <pc:sldMk cId="1709971432" sldId="841"/>
            <ac:spMk id="9" creationId="{1117714C-2901-4D9F-A2B6-644A0C28D1C4}"/>
          </ac:spMkLst>
        </pc:spChg>
        <pc:spChg chg="del">
          <ac:chgData name="Zhang Tanki" userId="aa69bde57f46ffcb" providerId="LiveId" clId="{B321677C-F3FF-46FB-BC5A-871908A621A0}" dt="2020-09-08T03:33:44.745" v="64972" actId="478"/>
          <ac:spMkLst>
            <pc:docMk/>
            <pc:sldMk cId="1709971432" sldId="841"/>
            <ac:spMk id="11" creationId="{080D280B-6AFB-444E-84D6-2E21F4677E96}"/>
          </ac:spMkLst>
        </pc:spChg>
        <pc:spChg chg="add">
          <ac:chgData name="Zhang Tanki" userId="aa69bde57f46ffcb" providerId="LiveId" clId="{B321677C-F3FF-46FB-BC5A-871908A621A0}" dt="2020-08-30T23:56:05.399" v="38855" actId="22"/>
          <ac:spMkLst>
            <pc:docMk/>
            <pc:sldMk cId="1709971432" sldId="841"/>
            <ac:spMk id="13" creationId="{87AA8CB9-1B7A-4796-8C07-7673DA5E4296}"/>
          </ac:spMkLst>
        </pc:spChg>
        <pc:spChg chg="mod">
          <ac:chgData name="Zhang Tanki" userId="aa69bde57f46ffcb" providerId="LiveId" clId="{B321677C-F3FF-46FB-BC5A-871908A621A0}" dt="2020-08-30T23:07:27.989" v="38718" actId="20577"/>
          <ac:spMkLst>
            <pc:docMk/>
            <pc:sldMk cId="1709971432" sldId="841"/>
            <ac:spMk id="15" creationId="{35BAB2B1-2F4A-4039-AFB3-6217523381C2}"/>
          </ac:spMkLst>
        </pc:spChg>
      </pc:sldChg>
      <pc:sldChg chg="addSp delSp modSp add mod ord modTransition modNotesTx">
        <pc:chgData name="Zhang Tanki" userId="aa69bde57f46ffcb" providerId="LiveId" clId="{B321677C-F3FF-46FB-BC5A-871908A621A0}" dt="2020-09-08T03:44:32.773" v="65035"/>
        <pc:sldMkLst>
          <pc:docMk/>
          <pc:sldMk cId="1638342227" sldId="842"/>
        </pc:sldMkLst>
        <pc:spChg chg="add">
          <ac:chgData name="Zhang Tanki" userId="aa69bde57f46ffcb" providerId="LiveId" clId="{B321677C-F3FF-46FB-BC5A-871908A621A0}" dt="2020-08-30T23:56:02.616" v="38854" actId="22"/>
          <ac:spMkLst>
            <pc:docMk/>
            <pc:sldMk cId="1638342227" sldId="842"/>
            <ac:spMk id="3" creationId="{B17FB8A8-BC4F-450A-A706-90DDD69A8416}"/>
          </ac:spMkLst>
        </pc:spChg>
        <pc:spChg chg="add">
          <ac:chgData name="Zhang Tanki" userId="aa69bde57f46ffcb" providerId="LiveId" clId="{B321677C-F3FF-46FB-BC5A-871908A621A0}" dt="2020-09-08T03:34:50.274" v="65011" actId="22"/>
          <ac:spMkLst>
            <pc:docMk/>
            <pc:sldMk cId="1638342227" sldId="842"/>
            <ac:spMk id="5" creationId="{902D0FB3-4FF4-4E60-99D3-CDE7F5F26698}"/>
          </ac:spMkLst>
        </pc:spChg>
        <pc:spChg chg="mod">
          <ac:chgData name="Zhang Tanki" userId="aa69bde57f46ffcb" providerId="LiveId" clId="{B321677C-F3FF-46FB-BC5A-871908A621A0}" dt="2020-08-30T23:54:26.157" v="38844" actId="20577"/>
          <ac:spMkLst>
            <pc:docMk/>
            <pc:sldMk cId="1638342227" sldId="842"/>
            <ac:spMk id="6" creationId="{C8F44A7C-133A-4CB6-8E40-01560B98E31E}"/>
          </ac:spMkLst>
        </pc:spChg>
        <pc:spChg chg="del">
          <ac:chgData name="Zhang Tanki" userId="aa69bde57f46ffcb" providerId="LiveId" clId="{B321677C-F3FF-46FB-BC5A-871908A621A0}" dt="2020-09-08T03:33:42.998" v="64971" actId="478"/>
          <ac:spMkLst>
            <pc:docMk/>
            <pc:sldMk cId="1638342227" sldId="842"/>
            <ac:spMk id="11" creationId="{080D280B-6AFB-444E-84D6-2E21F4677E96}"/>
          </ac:spMkLst>
        </pc:spChg>
      </pc:sldChg>
      <pc:sldChg chg="addSp delSp modSp add mod modTransition modNotesTx">
        <pc:chgData name="Zhang Tanki" userId="aa69bde57f46ffcb" providerId="LiveId" clId="{B321677C-F3FF-46FB-BC5A-871908A621A0}" dt="2020-09-08T03:47:13.532" v="65043"/>
        <pc:sldMkLst>
          <pc:docMk/>
          <pc:sldMk cId="2229482413" sldId="843"/>
        </pc:sldMkLst>
        <pc:spChg chg="add mod">
          <ac:chgData name="Zhang Tanki" userId="aa69bde57f46ffcb" providerId="LiveId" clId="{B321677C-F3FF-46FB-BC5A-871908A621A0}" dt="2020-08-30T23:56:15.784" v="38871" actId="20577"/>
          <ac:spMkLst>
            <pc:docMk/>
            <pc:sldMk cId="2229482413" sldId="843"/>
            <ac:spMk id="2" creationId="{66B204A9-63B3-42F9-BFDB-80EC361DC98E}"/>
          </ac:spMkLst>
        </pc:spChg>
        <pc:spChg chg="add">
          <ac:chgData name="Zhang Tanki" userId="aa69bde57f46ffcb" providerId="LiveId" clId="{B321677C-F3FF-46FB-BC5A-871908A621A0}" dt="2020-09-08T03:34:52.025" v="65013" actId="22"/>
          <ac:spMkLst>
            <pc:docMk/>
            <pc:sldMk cId="2229482413" sldId="843"/>
            <ac:spMk id="3" creationId="{91C8C0B4-D832-4BC0-A386-2F0E780F9DB5}"/>
          </ac:spMkLst>
        </pc:spChg>
        <pc:spChg chg="mod">
          <ac:chgData name="Zhang Tanki" userId="aa69bde57f46ffcb" providerId="LiveId" clId="{B321677C-F3FF-46FB-BC5A-871908A621A0}" dt="2020-08-30T23:54:33.160" v="38848" actId="20577"/>
          <ac:spMkLst>
            <pc:docMk/>
            <pc:sldMk cId="2229482413" sldId="843"/>
            <ac:spMk id="6" creationId="{C8F44A7C-133A-4CB6-8E40-01560B98E31E}"/>
          </ac:spMkLst>
        </pc:spChg>
        <pc:spChg chg="del">
          <ac:chgData name="Zhang Tanki" userId="aa69bde57f46ffcb" providerId="LiveId" clId="{B321677C-F3FF-46FB-BC5A-871908A621A0}" dt="2020-08-30T23:09:37.866" v="38722" actId="478"/>
          <ac:spMkLst>
            <pc:docMk/>
            <pc:sldMk cId="2229482413" sldId="843"/>
            <ac:spMk id="9" creationId="{1117714C-2901-4D9F-A2B6-644A0C28D1C4}"/>
          </ac:spMkLst>
        </pc:spChg>
        <pc:spChg chg="del">
          <ac:chgData name="Zhang Tanki" userId="aa69bde57f46ffcb" providerId="LiveId" clId="{B321677C-F3FF-46FB-BC5A-871908A621A0}" dt="2020-09-08T03:33:46.268" v="64973" actId="478"/>
          <ac:spMkLst>
            <pc:docMk/>
            <pc:sldMk cId="2229482413" sldId="843"/>
            <ac:spMk id="11" creationId="{080D280B-6AFB-444E-84D6-2E21F4677E96}"/>
          </ac:spMkLst>
        </pc:spChg>
        <pc:spChg chg="mod">
          <ac:chgData name="Zhang Tanki" userId="aa69bde57f46ffcb" providerId="LiveId" clId="{B321677C-F3FF-46FB-BC5A-871908A621A0}" dt="2020-08-30T23:11:03.111" v="38728" actId="207"/>
          <ac:spMkLst>
            <pc:docMk/>
            <pc:sldMk cId="2229482413" sldId="843"/>
            <ac:spMk id="15" creationId="{35BAB2B1-2F4A-4039-AFB3-6217523381C2}"/>
          </ac:spMkLst>
        </pc:spChg>
      </pc:sldChg>
      <pc:sldChg chg="addSp delSp modSp add mod modTransition modNotesTx">
        <pc:chgData name="Zhang Tanki" userId="aa69bde57f46ffcb" providerId="LiveId" clId="{B321677C-F3FF-46FB-BC5A-871908A621A0}" dt="2020-09-08T03:48:28.875" v="65051"/>
        <pc:sldMkLst>
          <pc:docMk/>
          <pc:sldMk cId="1188557512" sldId="844"/>
        </pc:sldMkLst>
        <pc:spChg chg="add">
          <ac:chgData name="Zhang Tanki" userId="aa69bde57f46ffcb" providerId="LiveId" clId="{B321677C-F3FF-46FB-BC5A-871908A621A0}" dt="2020-08-30T23:56:20.768" v="38872" actId="22"/>
          <ac:spMkLst>
            <pc:docMk/>
            <pc:sldMk cId="1188557512" sldId="844"/>
            <ac:spMk id="2" creationId="{9EACEA31-1AB0-4EE5-8173-009EA86DFB1D}"/>
          </ac:spMkLst>
        </pc:spChg>
        <pc:spChg chg="add">
          <ac:chgData name="Zhang Tanki" userId="aa69bde57f46ffcb" providerId="LiveId" clId="{B321677C-F3FF-46FB-BC5A-871908A621A0}" dt="2020-09-08T03:34:52.633" v="65014" actId="22"/>
          <ac:spMkLst>
            <pc:docMk/>
            <pc:sldMk cId="1188557512" sldId="844"/>
            <ac:spMk id="3" creationId="{0BB27B6D-3247-4636-A8C4-903902D756A3}"/>
          </ac:spMkLst>
        </pc:spChg>
        <pc:spChg chg="mod">
          <ac:chgData name="Zhang Tanki" userId="aa69bde57f46ffcb" providerId="LiveId" clId="{B321677C-F3FF-46FB-BC5A-871908A621A0}" dt="2020-08-30T23:54:37.472" v="38850" actId="20577"/>
          <ac:spMkLst>
            <pc:docMk/>
            <pc:sldMk cId="1188557512" sldId="844"/>
            <ac:spMk id="6" creationId="{C8F44A7C-133A-4CB6-8E40-01560B98E31E}"/>
          </ac:spMkLst>
        </pc:spChg>
        <pc:spChg chg="del">
          <ac:chgData name="Zhang Tanki" userId="aa69bde57f46ffcb" providerId="LiveId" clId="{B321677C-F3FF-46FB-BC5A-871908A621A0}" dt="2020-09-08T03:33:48.409" v="64974" actId="478"/>
          <ac:spMkLst>
            <pc:docMk/>
            <pc:sldMk cId="1188557512" sldId="844"/>
            <ac:spMk id="11" creationId="{080D280B-6AFB-444E-84D6-2E21F4677E96}"/>
          </ac:spMkLst>
        </pc:spChg>
        <pc:spChg chg="mod">
          <ac:chgData name="Zhang Tanki" userId="aa69bde57f46ffcb" providerId="LiveId" clId="{B321677C-F3FF-46FB-BC5A-871908A621A0}" dt="2020-08-30T23:53:02.647" v="38810" actId="207"/>
          <ac:spMkLst>
            <pc:docMk/>
            <pc:sldMk cId="1188557512" sldId="844"/>
            <ac:spMk id="15" creationId="{35BAB2B1-2F4A-4039-AFB3-6217523381C2}"/>
          </ac:spMkLst>
        </pc:spChg>
      </pc:sldChg>
      <pc:sldChg chg="addSp delSp modSp add mod modTransition modNotesTx">
        <pc:chgData name="Zhang Tanki" userId="aa69bde57f46ffcb" providerId="LiveId" clId="{B321677C-F3FF-46FB-BC5A-871908A621A0}" dt="2020-09-08T03:48:28.875" v="65051"/>
        <pc:sldMkLst>
          <pc:docMk/>
          <pc:sldMk cId="3993145376" sldId="845"/>
        </pc:sldMkLst>
        <pc:spChg chg="add mod">
          <ac:chgData name="Zhang Tanki" userId="aa69bde57f46ffcb" providerId="LiveId" clId="{B321677C-F3FF-46FB-BC5A-871908A621A0}" dt="2020-08-30T23:56:35.993" v="38900" actId="20577"/>
          <ac:spMkLst>
            <pc:docMk/>
            <pc:sldMk cId="3993145376" sldId="845"/>
            <ac:spMk id="2" creationId="{B186E117-3766-427A-BFED-2CBB798D817E}"/>
          </ac:spMkLst>
        </pc:spChg>
        <pc:spChg chg="add">
          <ac:chgData name="Zhang Tanki" userId="aa69bde57f46ffcb" providerId="LiveId" clId="{B321677C-F3FF-46FB-BC5A-871908A621A0}" dt="2020-09-08T03:34:53.328" v="65015" actId="22"/>
          <ac:spMkLst>
            <pc:docMk/>
            <pc:sldMk cId="3993145376" sldId="845"/>
            <ac:spMk id="3" creationId="{C223AEAC-6F91-4DE4-AB13-BD726B822AE2}"/>
          </ac:spMkLst>
        </pc:spChg>
        <pc:spChg chg="mod">
          <ac:chgData name="Zhang Tanki" userId="aa69bde57f46ffcb" providerId="LiveId" clId="{B321677C-F3FF-46FB-BC5A-871908A621A0}" dt="2020-08-30T23:54:41.038" v="38852" actId="20577"/>
          <ac:spMkLst>
            <pc:docMk/>
            <pc:sldMk cId="3993145376" sldId="845"/>
            <ac:spMk id="6" creationId="{C8F44A7C-133A-4CB6-8E40-01560B98E31E}"/>
          </ac:spMkLst>
        </pc:spChg>
        <pc:spChg chg="del">
          <ac:chgData name="Zhang Tanki" userId="aa69bde57f46ffcb" providerId="LiveId" clId="{B321677C-F3FF-46FB-BC5A-871908A621A0}" dt="2020-09-08T03:33:50.353" v="64975" actId="478"/>
          <ac:spMkLst>
            <pc:docMk/>
            <pc:sldMk cId="3993145376" sldId="845"/>
            <ac:spMk id="11" creationId="{080D280B-6AFB-444E-84D6-2E21F4677E96}"/>
          </ac:spMkLst>
        </pc:spChg>
        <pc:spChg chg="mod">
          <ac:chgData name="Zhang Tanki" userId="aa69bde57f46ffcb" providerId="LiveId" clId="{B321677C-F3FF-46FB-BC5A-871908A621A0}" dt="2020-08-30T23:15:38.873" v="38734" actId="207"/>
          <ac:spMkLst>
            <pc:docMk/>
            <pc:sldMk cId="3993145376" sldId="845"/>
            <ac:spMk id="15" creationId="{35BAB2B1-2F4A-4039-AFB3-6217523381C2}"/>
          </ac:spMkLst>
        </pc:spChg>
      </pc:sldChg>
      <pc:sldChg chg="addSp delSp modSp add mod modTransition modNotesTx">
        <pc:chgData name="Zhang Tanki" userId="aa69bde57f46ffcb" providerId="LiveId" clId="{B321677C-F3FF-46FB-BC5A-871908A621A0}" dt="2020-09-08T03:48:28.875" v="65051"/>
        <pc:sldMkLst>
          <pc:docMk/>
          <pc:sldMk cId="278820868" sldId="846"/>
        </pc:sldMkLst>
        <pc:spChg chg="add mod">
          <ac:chgData name="Zhang Tanki" userId="aa69bde57f46ffcb" providerId="LiveId" clId="{B321677C-F3FF-46FB-BC5A-871908A621A0}" dt="2020-08-31T00:00:33.048" v="38928" actId="14100"/>
          <ac:spMkLst>
            <pc:docMk/>
            <pc:sldMk cId="278820868" sldId="846"/>
            <ac:spMk id="3" creationId="{D8451DCA-BFE7-48EA-AFE2-A6ED9491CED9}"/>
          </ac:spMkLst>
        </pc:spChg>
        <pc:spChg chg="add">
          <ac:chgData name="Zhang Tanki" userId="aa69bde57f46ffcb" providerId="LiveId" clId="{B321677C-F3FF-46FB-BC5A-871908A621A0}" dt="2020-09-08T03:34:55.170" v="65017" actId="22"/>
          <ac:spMkLst>
            <pc:docMk/>
            <pc:sldMk cId="278820868" sldId="846"/>
            <ac:spMk id="4" creationId="{35727AC8-A6AD-47FF-9CFB-E01672D5D8DF}"/>
          </ac:spMkLst>
        </pc:spChg>
        <pc:spChg chg="mod">
          <ac:chgData name="Zhang Tanki" userId="aa69bde57f46ffcb" providerId="LiveId" clId="{B321677C-F3FF-46FB-BC5A-871908A621A0}" dt="2020-08-31T00:00:49.917" v="38930" actId="13926"/>
          <ac:spMkLst>
            <pc:docMk/>
            <pc:sldMk cId="278820868" sldId="846"/>
            <ac:spMk id="6" creationId="{C8F44A7C-133A-4CB6-8E40-01560B98E31E}"/>
          </ac:spMkLst>
        </pc:spChg>
        <pc:spChg chg="del">
          <ac:chgData name="Zhang Tanki" userId="aa69bde57f46ffcb" providerId="LiveId" clId="{B321677C-F3FF-46FB-BC5A-871908A621A0}" dt="2020-09-08T03:33:53.961" v="64977" actId="478"/>
          <ac:spMkLst>
            <pc:docMk/>
            <pc:sldMk cId="278820868" sldId="846"/>
            <ac:spMk id="11" creationId="{080D280B-6AFB-444E-84D6-2E21F4677E96}"/>
          </ac:spMkLst>
        </pc:spChg>
        <pc:spChg chg="mod">
          <ac:chgData name="Zhang Tanki" userId="aa69bde57f46ffcb" providerId="LiveId" clId="{B321677C-F3FF-46FB-BC5A-871908A621A0}" dt="2020-08-31T00:00:00.796" v="38921" actId="20577"/>
          <ac:spMkLst>
            <pc:docMk/>
            <pc:sldMk cId="278820868" sldId="846"/>
            <ac:spMk id="15" creationId="{35BAB2B1-2F4A-4039-AFB3-6217523381C2}"/>
          </ac:spMkLst>
        </pc:spChg>
      </pc:sldChg>
      <pc:sldChg chg="addSp delSp modSp add mod ord modTransition modNotesTx">
        <pc:chgData name="Zhang Tanki" userId="aa69bde57f46ffcb" providerId="LiveId" clId="{B321677C-F3FF-46FB-BC5A-871908A621A0}" dt="2020-09-08T03:48:28.875" v="65051"/>
        <pc:sldMkLst>
          <pc:docMk/>
          <pc:sldMk cId="245629955" sldId="847"/>
        </pc:sldMkLst>
        <pc:spChg chg="add">
          <ac:chgData name="Zhang Tanki" userId="aa69bde57f46ffcb" providerId="LiveId" clId="{B321677C-F3FF-46FB-BC5A-871908A621A0}" dt="2020-09-08T03:34:54.236" v="65016" actId="22"/>
          <ac:spMkLst>
            <pc:docMk/>
            <pc:sldMk cId="245629955" sldId="847"/>
            <ac:spMk id="3" creationId="{0501BD42-B0DD-4AB0-B393-0A887A357A32}"/>
          </ac:spMkLst>
        </pc:spChg>
        <pc:spChg chg="del">
          <ac:chgData name="Zhang Tanki" userId="aa69bde57f46ffcb" providerId="LiveId" clId="{B321677C-F3FF-46FB-BC5A-871908A621A0}" dt="2020-09-08T03:47:39.091" v="65048" actId="478"/>
          <ac:spMkLst>
            <pc:docMk/>
            <pc:sldMk cId="245629955" sldId="847"/>
            <ac:spMk id="5" creationId="{D0DF0C41-3678-4E91-B9D0-8C4341FC1C2D}"/>
          </ac:spMkLst>
        </pc:spChg>
        <pc:spChg chg="add del mod">
          <ac:chgData name="Zhang Tanki" userId="aa69bde57f46ffcb" providerId="LiveId" clId="{B321677C-F3FF-46FB-BC5A-871908A621A0}" dt="2020-09-08T03:47:37.306" v="65047" actId="22"/>
          <ac:spMkLst>
            <pc:docMk/>
            <pc:sldMk cId="245629955" sldId="847"/>
            <ac:spMk id="7" creationId="{DE6710AB-5DFB-4990-9024-8DEA59E17632}"/>
          </ac:spMkLst>
        </pc:spChg>
        <pc:spChg chg="add">
          <ac:chgData name="Zhang Tanki" userId="aa69bde57f46ffcb" providerId="LiveId" clId="{B321677C-F3FF-46FB-BC5A-871908A621A0}" dt="2020-09-08T03:47:39.379" v="65049" actId="22"/>
          <ac:spMkLst>
            <pc:docMk/>
            <pc:sldMk cId="245629955" sldId="847"/>
            <ac:spMk id="8" creationId="{D8D2DEA1-7CB9-47AB-8E75-4CEFE3EE9FA1}"/>
          </ac:spMkLst>
        </pc:spChg>
        <pc:spChg chg="del">
          <ac:chgData name="Zhang Tanki" userId="aa69bde57f46ffcb" providerId="LiveId" clId="{B321677C-F3FF-46FB-BC5A-871908A621A0}" dt="2020-09-08T03:33:51.964" v="64976" actId="478"/>
          <ac:spMkLst>
            <pc:docMk/>
            <pc:sldMk cId="245629955" sldId="847"/>
            <ac:spMk id="11" creationId="{080D280B-6AFB-444E-84D6-2E21F4677E96}"/>
          </ac:spMkLst>
        </pc:spChg>
      </pc:sldChg>
      <pc:sldChg chg="addSp delSp modSp add mod modTransition modNotesTx">
        <pc:chgData name="Zhang Tanki" userId="aa69bde57f46ffcb" providerId="LiveId" clId="{B321677C-F3FF-46FB-BC5A-871908A621A0}" dt="2020-09-08T03:49:21.161" v="65053"/>
        <pc:sldMkLst>
          <pc:docMk/>
          <pc:sldMk cId="1040183421" sldId="848"/>
        </pc:sldMkLst>
        <pc:spChg chg="mod">
          <ac:chgData name="Zhang Tanki" userId="aa69bde57f46ffcb" providerId="LiveId" clId="{B321677C-F3FF-46FB-BC5A-871908A621A0}" dt="2020-08-31T00:17:49.134" v="38959" actId="20577"/>
          <ac:spMkLst>
            <pc:docMk/>
            <pc:sldMk cId="1040183421" sldId="848"/>
            <ac:spMk id="2" creationId="{B186E117-3766-427A-BFED-2CBB798D817E}"/>
          </ac:spMkLst>
        </pc:spChg>
        <pc:spChg chg="add">
          <ac:chgData name="Zhang Tanki" userId="aa69bde57f46ffcb" providerId="LiveId" clId="{B321677C-F3FF-46FB-BC5A-871908A621A0}" dt="2020-09-08T03:34:56.351" v="65018" actId="22"/>
          <ac:spMkLst>
            <pc:docMk/>
            <pc:sldMk cId="1040183421" sldId="848"/>
            <ac:spMk id="3" creationId="{90711295-B624-479D-B209-49D76995DC82}"/>
          </ac:spMkLst>
        </pc:spChg>
        <pc:spChg chg="del">
          <ac:chgData name="Zhang Tanki" userId="aa69bde57f46ffcb" providerId="LiveId" clId="{B321677C-F3FF-46FB-BC5A-871908A621A0}" dt="2020-08-31T00:11:15.184" v="38932" actId="478"/>
          <ac:spMkLst>
            <pc:docMk/>
            <pc:sldMk cId="1040183421" sldId="848"/>
            <ac:spMk id="3" creationId="{D8451DCA-BFE7-48EA-AFE2-A6ED9491CED9}"/>
          </ac:spMkLst>
        </pc:spChg>
        <pc:spChg chg="del mod">
          <ac:chgData name="Zhang Tanki" userId="aa69bde57f46ffcb" providerId="LiveId" clId="{B321677C-F3FF-46FB-BC5A-871908A621A0}" dt="2020-09-08T03:33:55.939" v="64979" actId="478"/>
          <ac:spMkLst>
            <pc:docMk/>
            <pc:sldMk cId="1040183421" sldId="848"/>
            <ac:spMk id="11" creationId="{080D280B-6AFB-444E-84D6-2E21F4677E96}"/>
          </ac:spMkLst>
        </pc:spChg>
        <pc:spChg chg="mod">
          <ac:chgData name="Zhang Tanki" userId="aa69bde57f46ffcb" providerId="LiveId" clId="{B321677C-F3FF-46FB-BC5A-871908A621A0}" dt="2020-08-31T00:17:36.803" v="38943" actId="207"/>
          <ac:spMkLst>
            <pc:docMk/>
            <pc:sldMk cId="1040183421" sldId="848"/>
            <ac:spMk id="15" creationId="{35BAB2B1-2F4A-4039-AFB3-6217523381C2}"/>
          </ac:spMkLst>
        </pc:spChg>
      </pc:sldChg>
      <pc:sldChg chg="addSp delSp modSp add mod modTransition modNotesTx">
        <pc:chgData name="Zhang Tanki" userId="aa69bde57f46ffcb" providerId="LiveId" clId="{B321677C-F3FF-46FB-BC5A-871908A621A0}" dt="2020-09-08T03:48:28.875" v="65051"/>
        <pc:sldMkLst>
          <pc:docMk/>
          <pc:sldMk cId="2997280583" sldId="849"/>
        </pc:sldMkLst>
        <pc:spChg chg="del">
          <ac:chgData name="Zhang Tanki" userId="aa69bde57f46ffcb" providerId="LiveId" clId="{B321677C-F3FF-46FB-BC5A-871908A621A0}" dt="2020-09-07T03:28:58.021" v="41940" actId="478"/>
          <ac:spMkLst>
            <pc:docMk/>
            <pc:sldMk cId="2997280583" sldId="849"/>
            <ac:spMk id="2" creationId="{B186E117-3766-427A-BFED-2CBB798D817E}"/>
          </ac:spMkLst>
        </pc:spChg>
        <pc:spChg chg="add">
          <ac:chgData name="Zhang Tanki" userId="aa69bde57f46ffcb" providerId="LiveId" clId="{B321677C-F3FF-46FB-BC5A-871908A621A0}" dt="2020-09-07T03:28:58.267" v="41941" actId="22"/>
          <ac:spMkLst>
            <pc:docMk/>
            <pc:sldMk cId="2997280583" sldId="849"/>
            <ac:spMk id="3" creationId="{BBE9E8A3-934C-49B8-904C-02F0B6BBD1EB}"/>
          </ac:spMkLst>
        </pc:spChg>
        <pc:spChg chg="add">
          <ac:chgData name="Zhang Tanki" userId="aa69bde57f46ffcb" providerId="LiveId" clId="{B321677C-F3FF-46FB-BC5A-871908A621A0}" dt="2020-09-08T03:34:57.070" v="65019" actId="22"/>
          <ac:spMkLst>
            <pc:docMk/>
            <pc:sldMk cId="2997280583" sldId="849"/>
            <ac:spMk id="4" creationId="{DED8A011-9E5F-4F6A-85D6-6C617FC41EAB}"/>
          </ac:spMkLst>
        </pc:spChg>
        <pc:spChg chg="del">
          <ac:chgData name="Zhang Tanki" userId="aa69bde57f46ffcb" providerId="LiveId" clId="{B321677C-F3FF-46FB-BC5A-871908A621A0}" dt="2020-09-08T03:33:57.425" v="64980" actId="478"/>
          <ac:spMkLst>
            <pc:docMk/>
            <pc:sldMk cId="2997280583" sldId="849"/>
            <ac:spMk id="11" creationId="{080D280B-6AFB-444E-84D6-2E21F4677E96}"/>
          </ac:spMkLst>
        </pc:spChg>
        <pc:spChg chg="mod">
          <ac:chgData name="Zhang Tanki" userId="aa69bde57f46ffcb" providerId="LiveId" clId="{B321677C-F3FF-46FB-BC5A-871908A621A0}" dt="2020-08-31T00:21:40.893" v="38965" actId="2710"/>
          <ac:spMkLst>
            <pc:docMk/>
            <pc:sldMk cId="2997280583" sldId="849"/>
            <ac:spMk id="15" creationId="{35BAB2B1-2F4A-4039-AFB3-6217523381C2}"/>
          </ac:spMkLst>
        </pc:spChg>
      </pc:sldChg>
      <pc:sldChg chg="add del">
        <pc:chgData name="Zhang Tanki" userId="aa69bde57f46ffcb" providerId="LiveId" clId="{B321677C-F3FF-46FB-BC5A-871908A621A0}" dt="2020-08-31T01:07:29.691" v="38967" actId="47"/>
        <pc:sldMkLst>
          <pc:docMk/>
          <pc:sldMk cId="2264440476" sldId="850"/>
        </pc:sldMkLst>
      </pc:sldChg>
      <pc:sldChg chg="addSp delSp modSp add mod modTransition modNotesTx">
        <pc:chgData name="Zhang Tanki" userId="aa69bde57f46ffcb" providerId="LiveId" clId="{B321677C-F3FF-46FB-BC5A-871908A621A0}" dt="2020-09-08T03:48:28.875" v="65051"/>
        <pc:sldMkLst>
          <pc:docMk/>
          <pc:sldMk cId="4269821249" sldId="850"/>
        </pc:sldMkLst>
        <pc:spChg chg="del">
          <ac:chgData name="Zhang Tanki" userId="aa69bde57f46ffcb" providerId="LiveId" clId="{B321677C-F3FF-46FB-BC5A-871908A621A0}" dt="2020-09-07T03:29:01.965" v="41942" actId="478"/>
          <ac:spMkLst>
            <pc:docMk/>
            <pc:sldMk cId="4269821249" sldId="850"/>
            <ac:spMk id="2" creationId="{B186E117-3766-427A-BFED-2CBB798D817E}"/>
          </ac:spMkLst>
        </pc:spChg>
        <pc:spChg chg="add mod">
          <ac:chgData name="Zhang Tanki" userId="aa69bde57f46ffcb" providerId="LiveId" clId="{B321677C-F3FF-46FB-BC5A-871908A621A0}" dt="2020-08-31T01:09:34.036" v="38991" actId="207"/>
          <ac:spMkLst>
            <pc:docMk/>
            <pc:sldMk cId="4269821249" sldId="850"/>
            <ac:spMk id="3" creationId="{181EBA63-DB5C-4A69-A6A0-E8FB73988529}"/>
          </ac:spMkLst>
        </pc:spChg>
        <pc:spChg chg="add">
          <ac:chgData name="Zhang Tanki" userId="aa69bde57f46ffcb" providerId="LiveId" clId="{B321677C-F3FF-46FB-BC5A-871908A621A0}" dt="2020-09-07T03:29:02.180" v="41943" actId="22"/>
          <ac:spMkLst>
            <pc:docMk/>
            <pc:sldMk cId="4269821249" sldId="850"/>
            <ac:spMk id="4" creationId="{877BCB26-67FE-43AD-981C-388E3195D62B}"/>
          </ac:spMkLst>
        </pc:spChg>
        <pc:spChg chg="add">
          <ac:chgData name="Zhang Tanki" userId="aa69bde57f46ffcb" providerId="LiveId" clId="{B321677C-F3FF-46FB-BC5A-871908A621A0}" dt="2020-09-08T03:34:58.217" v="65020" actId="22"/>
          <ac:spMkLst>
            <pc:docMk/>
            <pc:sldMk cId="4269821249" sldId="850"/>
            <ac:spMk id="5" creationId="{EBA05F83-0597-4D0D-A0E3-A0AFA4C1D5BA}"/>
          </ac:spMkLst>
        </pc:spChg>
        <pc:spChg chg="del">
          <ac:chgData name="Zhang Tanki" userId="aa69bde57f46ffcb" providerId="LiveId" clId="{B321677C-F3FF-46FB-BC5A-871908A621A0}" dt="2020-08-31T01:09:28.929" v="38989" actId="478"/>
          <ac:spMkLst>
            <pc:docMk/>
            <pc:sldMk cId="4269821249" sldId="850"/>
            <ac:spMk id="6" creationId="{C8F44A7C-133A-4CB6-8E40-01560B98E31E}"/>
          </ac:spMkLst>
        </pc:spChg>
        <pc:spChg chg="del">
          <ac:chgData name="Zhang Tanki" userId="aa69bde57f46ffcb" providerId="LiveId" clId="{B321677C-F3FF-46FB-BC5A-871908A621A0}" dt="2020-09-08T03:33:58.992" v="64981" actId="478"/>
          <ac:spMkLst>
            <pc:docMk/>
            <pc:sldMk cId="4269821249" sldId="850"/>
            <ac:spMk id="11" creationId="{080D280B-6AFB-444E-84D6-2E21F4677E96}"/>
          </ac:spMkLst>
        </pc:spChg>
        <pc:spChg chg="mod">
          <ac:chgData name="Zhang Tanki" userId="aa69bde57f46ffcb" providerId="LiveId" clId="{B321677C-F3FF-46FB-BC5A-871908A621A0}" dt="2020-09-08T00:02:01.593" v="47510" actId="20578"/>
          <ac:spMkLst>
            <pc:docMk/>
            <pc:sldMk cId="4269821249" sldId="850"/>
            <ac:spMk id="15" creationId="{35BAB2B1-2F4A-4039-AFB3-6217523381C2}"/>
          </ac:spMkLst>
        </pc:spChg>
      </pc:sldChg>
      <pc:sldChg chg="addSp delSp modSp add mod modTransition modNotesTx">
        <pc:chgData name="Zhang Tanki" userId="aa69bde57f46ffcb" providerId="LiveId" clId="{B321677C-F3FF-46FB-BC5A-871908A621A0}" dt="2020-09-08T03:48:28.875" v="65051"/>
        <pc:sldMkLst>
          <pc:docMk/>
          <pc:sldMk cId="2839970091" sldId="851"/>
        </pc:sldMkLst>
        <pc:spChg chg="del">
          <ac:chgData name="Zhang Tanki" userId="aa69bde57f46ffcb" providerId="LiveId" clId="{B321677C-F3FF-46FB-BC5A-871908A621A0}" dt="2020-09-07T03:29:13.131" v="41947" actId="478"/>
          <ac:spMkLst>
            <pc:docMk/>
            <pc:sldMk cId="2839970091" sldId="851"/>
            <ac:spMk id="2" creationId="{B186E117-3766-427A-BFED-2CBB798D817E}"/>
          </ac:spMkLst>
        </pc:spChg>
        <pc:spChg chg="add del mod">
          <ac:chgData name="Zhang Tanki" userId="aa69bde57f46ffcb" providerId="LiveId" clId="{B321677C-F3FF-46FB-BC5A-871908A621A0}" dt="2020-09-07T03:29:13.131" v="41947" actId="478"/>
          <ac:spMkLst>
            <pc:docMk/>
            <pc:sldMk cId="2839970091" sldId="851"/>
            <ac:spMk id="4" creationId="{D7B94476-B3E4-41EE-8D69-26DF45D3610E}"/>
          </ac:spMkLst>
        </pc:spChg>
        <pc:spChg chg="add">
          <ac:chgData name="Zhang Tanki" userId="aa69bde57f46ffcb" providerId="LiveId" clId="{B321677C-F3FF-46FB-BC5A-871908A621A0}" dt="2020-09-07T03:29:14.092" v="41948" actId="22"/>
          <ac:spMkLst>
            <pc:docMk/>
            <pc:sldMk cId="2839970091" sldId="851"/>
            <ac:spMk id="5" creationId="{77E85E4D-CD4B-42BD-871F-D90911A8BE1A}"/>
          </ac:spMkLst>
        </pc:spChg>
        <pc:spChg chg="add">
          <ac:chgData name="Zhang Tanki" userId="aa69bde57f46ffcb" providerId="LiveId" clId="{B321677C-F3FF-46FB-BC5A-871908A621A0}" dt="2020-09-08T03:34:59.420" v="65021" actId="22"/>
          <ac:spMkLst>
            <pc:docMk/>
            <pc:sldMk cId="2839970091" sldId="851"/>
            <ac:spMk id="7" creationId="{43066800-2825-45E1-BECB-FBFCDAA723C0}"/>
          </ac:spMkLst>
        </pc:spChg>
        <pc:spChg chg="del">
          <ac:chgData name="Zhang Tanki" userId="aa69bde57f46ffcb" providerId="LiveId" clId="{B321677C-F3FF-46FB-BC5A-871908A621A0}" dt="2020-09-08T03:34:00.375" v="64982" actId="478"/>
          <ac:spMkLst>
            <pc:docMk/>
            <pc:sldMk cId="2839970091" sldId="851"/>
            <ac:spMk id="11" creationId="{080D280B-6AFB-444E-84D6-2E21F4677E96}"/>
          </ac:spMkLst>
        </pc:spChg>
        <pc:spChg chg="mod">
          <ac:chgData name="Zhang Tanki" userId="aa69bde57f46ffcb" providerId="LiveId" clId="{B321677C-F3FF-46FB-BC5A-871908A621A0}" dt="2020-09-08T00:03:16.144" v="47576" actId="20577"/>
          <ac:spMkLst>
            <pc:docMk/>
            <pc:sldMk cId="2839970091" sldId="851"/>
            <ac:spMk id="15" creationId="{35BAB2B1-2F4A-4039-AFB3-6217523381C2}"/>
          </ac:spMkLst>
        </pc:spChg>
      </pc:sldChg>
      <pc:sldChg chg="addSp delSp modSp add mod modTransition modNotesTx">
        <pc:chgData name="Zhang Tanki" userId="aa69bde57f46ffcb" providerId="LiveId" clId="{B321677C-F3FF-46FB-BC5A-871908A621A0}" dt="2020-09-08T03:49:57.557" v="65054" actId="20577"/>
        <pc:sldMkLst>
          <pc:docMk/>
          <pc:sldMk cId="343363472" sldId="852"/>
        </pc:sldMkLst>
        <pc:spChg chg="del">
          <ac:chgData name="Zhang Tanki" userId="aa69bde57f46ffcb" providerId="LiveId" clId="{B321677C-F3FF-46FB-BC5A-871908A621A0}" dt="2020-09-07T03:29:16.982" v="41949" actId="478"/>
          <ac:spMkLst>
            <pc:docMk/>
            <pc:sldMk cId="343363472" sldId="852"/>
            <ac:spMk id="2" creationId="{B186E117-3766-427A-BFED-2CBB798D817E}"/>
          </ac:spMkLst>
        </pc:spChg>
        <pc:spChg chg="add">
          <ac:chgData name="Zhang Tanki" userId="aa69bde57f46ffcb" providerId="LiveId" clId="{B321677C-F3FF-46FB-BC5A-871908A621A0}" dt="2020-09-07T03:29:18.235" v="41950" actId="22"/>
          <ac:spMkLst>
            <pc:docMk/>
            <pc:sldMk cId="343363472" sldId="852"/>
            <ac:spMk id="4" creationId="{F33106A8-35CC-4706-83AC-7958E4EEBBAF}"/>
          </ac:spMkLst>
        </pc:spChg>
        <pc:spChg chg="add">
          <ac:chgData name="Zhang Tanki" userId="aa69bde57f46ffcb" providerId="LiveId" clId="{B321677C-F3FF-46FB-BC5A-871908A621A0}" dt="2020-09-08T03:35:00.021" v="65022" actId="22"/>
          <ac:spMkLst>
            <pc:docMk/>
            <pc:sldMk cId="343363472" sldId="852"/>
            <ac:spMk id="5" creationId="{8F6374F3-8CFC-4A5E-94E3-BC24C23CC981}"/>
          </ac:spMkLst>
        </pc:spChg>
        <pc:spChg chg="del">
          <ac:chgData name="Zhang Tanki" userId="aa69bde57f46ffcb" providerId="LiveId" clId="{B321677C-F3FF-46FB-BC5A-871908A621A0}" dt="2020-09-08T03:34:01.855" v="64983" actId="478"/>
          <ac:spMkLst>
            <pc:docMk/>
            <pc:sldMk cId="343363472" sldId="852"/>
            <ac:spMk id="11" creationId="{080D280B-6AFB-444E-84D6-2E21F4677E96}"/>
          </ac:spMkLst>
        </pc:spChg>
        <pc:spChg chg="mod">
          <ac:chgData name="Zhang Tanki" userId="aa69bde57f46ffcb" providerId="LiveId" clId="{B321677C-F3FF-46FB-BC5A-871908A621A0}" dt="2020-09-08T03:49:57.557" v="65054" actId="20577"/>
          <ac:spMkLst>
            <pc:docMk/>
            <pc:sldMk cId="343363472" sldId="852"/>
            <ac:spMk id="15" creationId="{35BAB2B1-2F4A-4039-AFB3-6217523381C2}"/>
          </ac:spMkLst>
        </pc:spChg>
      </pc:sldChg>
      <pc:sldChg chg="addSp delSp modSp add mod modTransition modNotesTx">
        <pc:chgData name="Zhang Tanki" userId="aa69bde57f46ffcb" providerId="LiveId" clId="{B321677C-F3FF-46FB-BC5A-871908A621A0}" dt="2020-09-08T03:48:28.875" v="65051"/>
        <pc:sldMkLst>
          <pc:docMk/>
          <pc:sldMk cId="923765506" sldId="853"/>
        </pc:sldMkLst>
        <pc:spChg chg="del">
          <ac:chgData name="Zhang Tanki" userId="aa69bde57f46ffcb" providerId="LiveId" clId="{B321677C-F3FF-46FB-BC5A-871908A621A0}" dt="2020-09-07T03:29:47.218" v="41961" actId="478"/>
          <ac:spMkLst>
            <pc:docMk/>
            <pc:sldMk cId="923765506" sldId="853"/>
            <ac:spMk id="2" creationId="{B186E117-3766-427A-BFED-2CBB798D817E}"/>
          </ac:spMkLst>
        </pc:spChg>
        <pc:spChg chg="add">
          <ac:chgData name="Zhang Tanki" userId="aa69bde57f46ffcb" providerId="LiveId" clId="{B321677C-F3FF-46FB-BC5A-871908A621A0}" dt="2020-09-07T03:29:48.116" v="41962" actId="22"/>
          <ac:spMkLst>
            <pc:docMk/>
            <pc:sldMk cId="923765506" sldId="853"/>
            <ac:spMk id="4" creationId="{D8F9543A-58CA-4C10-9D1D-9E43CFA5663F}"/>
          </ac:spMkLst>
        </pc:spChg>
        <pc:spChg chg="add">
          <ac:chgData name="Zhang Tanki" userId="aa69bde57f46ffcb" providerId="LiveId" clId="{B321677C-F3FF-46FB-BC5A-871908A621A0}" dt="2020-09-08T03:35:06.617" v="65028" actId="22"/>
          <ac:spMkLst>
            <pc:docMk/>
            <pc:sldMk cId="923765506" sldId="853"/>
            <ac:spMk id="5" creationId="{11E92507-0C09-4E20-AB7F-DA8779B08509}"/>
          </ac:spMkLst>
        </pc:spChg>
        <pc:spChg chg="del">
          <ac:chgData name="Zhang Tanki" userId="aa69bde57f46ffcb" providerId="LiveId" clId="{B321677C-F3FF-46FB-BC5A-871908A621A0}" dt="2020-09-08T03:34:10.129" v="64989" actId="478"/>
          <ac:spMkLst>
            <pc:docMk/>
            <pc:sldMk cId="923765506" sldId="853"/>
            <ac:spMk id="11" creationId="{080D280B-6AFB-444E-84D6-2E21F4677E96}"/>
          </ac:spMkLst>
        </pc:spChg>
        <pc:spChg chg="mod">
          <ac:chgData name="Zhang Tanki" userId="aa69bde57f46ffcb" providerId="LiveId" clId="{B321677C-F3FF-46FB-BC5A-871908A621A0}" dt="2020-09-08T00:10:16.846" v="47828" actId="20577"/>
          <ac:spMkLst>
            <pc:docMk/>
            <pc:sldMk cId="923765506" sldId="853"/>
            <ac:spMk id="15" creationId="{35BAB2B1-2F4A-4039-AFB3-6217523381C2}"/>
          </ac:spMkLst>
        </pc:spChg>
      </pc:sldChg>
      <pc:sldChg chg="addSp delSp modSp add mod ord modTransition modNotesTx">
        <pc:chgData name="Zhang Tanki" userId="aa69bde57f46ffcb" providerId="LiveId" clId="{B321677C-F3FF-46FB-BC5A-871908A621A0}" dt="2020-09-08T03:48:28.875" v="65051"/>
        <pc:sldMkLst>
          <pc:docMk/>
          <pc:sldMk cId="1274630703" sldId="854"/>
        </pc:sldMkLst>
        <pc:spChg chg="del">
          <ac:chgData name="Zhang Tanki" userId="aa69bde57f46ffcb" providerId="LiveId" clId="{B321677C-F3FF-46FB-BC5A-871908A621A0}" dt="2020-09-07T03:29:24.247" v="41951" actId="478"/>
          <ac:spMkLst>
            <pc:docMk/>
            <pc:sldMk cId="1274630703" sldId="854"/>
            <ac:spMk id="2" creationId="{B186E117-3766-427A-BFED-2CBB798D817E}"/>
          </ac:spMkLst>
        </pc:spChg>
        <pc:spChg chg="mod">
          <ac:chgData name="Zhang Tanki" userId="aa69bde57f46ffcb" providerId="LiveId" clId="{B321677C-F3FF-46FB-BC5A-871908A621A0}" dt="2020-08-31T01:21:51.334" v="39065" actId="13926"/>
          <ac:spMkLst>
            <pc:docMk/>
            <pc:sldMk cId="1274630703" sldId="854"/>
            <ac:spMk id="3" creationId="{181EBA63-DB5C-4A69-A6A0-E8FB73988529}"/>
          </ac:spMkLst>
        </pc:spChg>
        <pc:spChg chg="add mod">
          <ac:chgData name="Zhang Tanki" userId="aa69bde57f46ffcb" providerId="LiveId" clId="{B321677C-F3FF-46FB-BC5A-871908A621A0}" dt="2020-08-31T01:26:18.065" v="39093" actId="1582"/>
          <ac:spMkLst>
            <pc:docMk/>
            <pc:sldMk cId="1274630703" sldId="854"/>
            <ac:spMk id="4" creationId="{BB848227-BEDE-46F9-8515-507F36964C1D}"/>
          </ac:spMkLst>
        </pc:spChg>
        <pc:spChg chg="add">
          <ac:chgData name="Zhang Tanki" userId="aa69bde57f46ffcb" providerId="LiveId" clId="{B321677C-F3FF-46FB-BC5A-871908A621A0}" dt="2020-09-07T03:29:25.240" v="41952" actId="22"/>
          <ac:spMkLst>
            <pc:docMk/>
            <pc:sldMk cId="1274630703" sldId="854"/>
            <ac:spMk id="5" creationId="{C7D86E31-5A28-4234-8082-49B48527DB2E}"/>
          </ac:spMkLst>
        </pc:spChg>
        <pc:spChg chg="add del">
          <ac:chgData name="Zhang Tanki" userId="aa69bde57f46ffcb" providerId="LiveId" clId="{B321677C-F3FF-46FB-BC5A-871908A621A0}" dt="2020-09-08T00:04:50.025" v="47625" actId="22"/>
          <ac:spMkLst>
            <pc:docMk/>
            <pc:sldMk cId="1274630703" sldId="854"/>
            <ac:spMk id="6" creationId="{EC28CB86-82CD-4109-9721-51877F7A816A}"/>
          </ac:spMkLst>
        </pc:spChg>
        <pc:spChg chg="add del mod">
          <ac:chgData name="Zhang Tanki" userId="aa69bde57f46ffcb" providerId="LiveId" clId="{B321677C-F3FF-46FB-BC5A-871908A621A0}" dt="2020-09-08T00:05:42.135" v="47637" actId="22"/>
          <ac:spMkLst>
            <pc:docMk/>
            <pc:sldMk cId="1274630703" sldId="854"/>
            <ac:spMk id="8" creationId="{1C53DDC6-EC29-4B95-8D23-CDC793F08F73}"/>
          </ac:spMkLst>
        </pc:spChg>
        <pc:spChg chg="add del">
          <ac:chgData name="Zhang Tanki" userId="aa69bde57f46ffcb" providerId="LiveId" clId="{B321677C-F3FF-46FB-BC5A-871908A621A0}" dt="2020-09-08T00:05:31.217" v="47632" actId="22"/>
          <ac:spMkLst>
            <pc:docMk/>
            <pc:sldMk cId="1274630703" sldId="854"/>
            <ac:spMk id="10" creationId="{ED10D833-92DC-46DC-BAF6-33A3AD68ED38}"/>
          </ac:spMkLst>
        </pc:spChg>
        <pc:spChg chg="del">
          <ac:chgData name="Zhang Tanki" userId="aa69bde57f46ffcb" providerId="LiveId" clId="{B321677C-F3FF-46FB-BC5A-871908A621A0}" dt="2020-09-08T03:34:03.378" v="64984" actId="478"/>
          <ac:spMkLst>
            <pc:docMk/>
            <pc:sldMk cId="1274630703" sldId="854"/>
            <ac:spMk id="11" creationId="{080D280B-6AFB-444E-84D6-2E21F4677E96}"/>
          </ac:spMkLst>
        </pc:spChg>
        <pc:spChg chg="add del mod">
          <ac:chgData name="Zhang Tanki" userId="aa69bde57f46ffcb" providerId="LiveId" clId="{B321677C-F3FF-46FB-BC5A-871908A621A0}" dt="2020-09-08T00:06:23.099" v="47644" actId="22"/>
          <ac:spMkLst>
            <pc:docMk/>
            <pc:sldMk cId="1274630703" sldId="854"/>
            <ac:spMk id="14" creationId="{3BA392F6-5A8F-44A2-B42D-3885FD2C4583}"/>
          </ac:spMkLst>
        </pc:spChg>
        <pc:spChg chg="add del mod">
          <ac:chgData name="Zhang Tanki" userId="aa69bde57f46ffcb" providerId="LiveId" clId="{B321677C-F3FF-46FB-BC5A-871908A621A0}" dt="2020-09-08T00:07:15.678" v="47697" actId="20577"/>
          <ac:spMkLst>
            <pc:docMk/>
            <pc:sldMk cId="1274630703" sldId="854"/>
            <ac:spMk id="15" creationId="{35BAB2B1-2F4A-4039-AFB3-6217523381C2}"/>
          </ac:spMkLst>
        </pc:spChg>
        <pc:spChg chg="add">
          <ac:chgData name="Zhang Tanki" userId="aa69bde57f46ffcb" providerId="LiveId" clId="{B321677C-F3FF-46FB-BC5A-871908A621A0}" dt="2020-09-08T03:35:01.387" v="65023" actId="22"/>
          <ac:spMkLst>
            <pc:docMk/>
            <pc:sldMk cId="1274630703" sldId="854"/>
            <ac:spMk id="18" creationId="{DF5BAF4A-2995-4D26-AE4D-E3504DB70453}"/>
          </ac:spMkLst>
        </pc:spChg>
      </pc:sldChg>
      <pc:sldChg chg="addSp delSp modSp add mod ord modTransition modNotesTx">
        <pc:chgData name="Zhang Tanki" userId="aa69bde57f46ffcb" providerId="LiveId" clId="{B321677C-F3FF-46FB-BC5A-871908A621A0}" dt="2020-09-08T03:48:28.875" v="65051"/>
        <pc:sldMkLst>
          <pc:docMk/>
          <pc:sldMk cId="3329893163" sldId="855"/>
        </pc:sldMkLst>
        <pc:spChg chg="del">
          <ac:chgData name="Zhang Tanki" userId="aa69bde57f46ffcb" providerId="LiveId" clId="{B321677C-F3FF-46FB-BC5A-871908A621A0}" dt="2020-09-07T03:29:34.938" v="41955" actId="478"/>
          <ac:spMkLst>
            <pc:docMk/>
            <pc:sldMk cId="3329893163" sldId="855"/>
            <ac:spMk id="2" creationId="{B186E117-3766-427A-BFED-2CBB798D817E}"/>
          </ac:spMkLst>
        </pc:spChg>
        <pc:spChg chg="mod">
          <ac:chgData name="Zhang Tanki" userId="aa69bde57f46ffcb" providerId="LiveId" clId="{B321677C-F3FF-46FB-BC5A-871908A621A0}" dt="2020-08-31T01:23:58.379" v="39076" actId="13926"/>
          <ac:spMkLst>
            <pc:docMk/>
            <pc:sldMk cId="3329893163" sldId="855"/>
            <ac:spMk id="3" creationId="{181EBA63-DB5C-4A69-A6A0-E8FB73988529}"/>
          </ac:spMkLst>
        </pc:spChg>
        <pc:spChg chg="add mod">
          <ac:chgData name="Zhang Tanki" userId="aa69bde57f46ffcb" providerId="LiveId" clId="{B321677C-F3FF-46FB-BC5A-871908A621A0}" dt="2020-08-31T01:26:46.119" v="39099" actId="14100"/>
          <ac:spMkLst>
            <pc:docMk/>
            <pc:sldMk cId="3329893163" sldId="855"/>
            <ac:spMk id="4" creationId="{C6681C80-5351-4EAF-BAD8-3F8BAB2D9D15}"/>
          </ac:spMkLst>
        </pc:spChg>
        <pc:spChg chg="add">
          <ac:chgData name="Zhang Tanki" userId="aa69bde57f46ffcb" providerId="LiveId" clId="{B321677C-F3FF-46FB-BC5A-871908A621A0}" dt="2020-09-07T03:29:35.801" v="41956" actId="22"/>
          <ac:spMkLst>
            <pc:docMk/>
            <pc:sldMk cId="3329893163" sldId="855"/>
            <ac:spMk id="5" creationId="{F2FF7216-33DC-4C1C-A589-8CFA34D3BBAC}"/>
          </ac:spMkLst>
        </pc:spChg>
        <pc:spChg chg="add">
          <ac:chgData name="Zhang Tanki" userId="aa69bde57f46ffcb" providerId="LiveId" clId="{B321677C-F3FF-46FB-BC5A-871908A621A0}" dt="2020-09-08T03:35:03.200" v="65025" actId="22"/>
          <ac:spMkLst>
            <pc:docMk/>
            <pc:sldMk cId="3329893163" sldId="855"/>
            <ac:spMk id="6" creationId="{CEDCA55D-DC34-405E-B465-0265B036F522}"/>
          </ac:spMkLst>
        </pc:spChg>
        <pc:spChg chg="del">
          <ac:chgData name="Zhang Tanki" userId="aa69bde57f46ffcb" providerId="LiveId" clId="{B321677C-F3FF-46FB-BC5A-871908A621A0}" dt="2020-09-08T03:34:06.137" v="64986" actId="478"/>
          <ac:spMkLst>
            <pc:docMk/>
            <pc:sldMk cId="3329893163" sldId="855"/>
            <ac:spMk id="11" creationId="{080D280B-6AFB-444E-84D6-2E21F4677E96}"/>
          </ac:spMkLst>
        </pc:spChg>
        <pc:spChg chg="mod">
          <ac:chgData name="Zhang Tanki" userId="aa69bde57f46ffcb" providerId="LiveId" clId="{B321677C-F3FF-46FB-BC5A-871908A621A0}" dt="2020-09-08T00:08:40.971" v="47754" actId="20577"/>
          <ac:spMkLst>
            <pc:docMk/>
            <pc:sldMk cId="3329893163" sldId="855"/>
            <ac:spMk id="15" creationId="{35BAB2B1-2F4A-4039-AFB3-6217523381C2}"/>
          </ac:spMkLst>
        </pc:spChg>
      </pc:sldChg>
      <pc:sldChg chg="modSp add del ord">
        <pc:chgData name="Zhang Tanki" userId="aa69bde57f46ffcb" providerId="LiveId" clId="{B321677C-F3FF-46FB-BC5A-871908A621A0}" dt="2020-08-31T01:27:27.769" v="39113" actId="47"/>
        <pc:sldMkLst>
          <pc:docMk/>
          <pc:sldMk cId="148854261" sldId="856"/>
        </pc:sldMkLst>
        <pc:spChg chg="mod">
          <ac:chgData name="Zhang Tanki" userId="aa69bde57f46ffcb" providerId="LiveId" clId="{B321677C-F3FF-46FB-BC5A-871908A621A0}" dt="2020-08-31T01:21:30.604" v="39064" actId="207"/>
          <ac:spMkLst>
            <pc:docMk/>
            <pc:sldMk cId="148854261" sldId="856"/>
            <ac:spMk id="15" creationId="{35BAB2B1-2F4A-4039-AFB3-6217523381C2}"/>
          </ac:spMkLst>
        </pc:spChg>
      </pc:sldChg>
      <pc:sldChg chg="addSp delSp modSp add mod ord modTransition modNotesTx">
        <pc:chgData name="Zhang Tanki" userId="aa69bde57f46ffcb" providerId="LiveId" clId="{B321677C-F3FF-46FB-BC5A-871908A621A0}" dt="2020-09-08T03:48:28.875" v="65051"/>
        <pc:sldMkLst>
          <pc:docMk/>
          <pc:sldMk cId="2848334419" sldId="857"/>
        </pc:sldMkLst>
        <pc:spChg chg="del">
          <ac:chgData name="Zhang Tanki" userId="aa69bde57f46ffcb" providerId="LiveId" clId="{B321677C-F3FF-46FB-BC5A-871908A621A0}" dt="2020-09-07T03:29:28.522" v="41953" actId="478"/>
          <ac:spMkLst>
            <pc:docMk/>
            <pc:sldMk cId="2848334419" sldId="857"/>
            <ac:spMk id="2" creationId="{B186E117-3766-427A-BFED-2CBB798D817E}"/>
          </ac:spMkLst>
        </pc:spChg>
        <pc:spChg chg="add mod">
          <ac:chgData name="Zhang Tanki" userId="aa69bde57f46ffcb" providerId="LiveId" clId="{B321677C-F3FF-46FB-BC5A-871908A621A0}" dt="2020-08-31T01:26:31.439" v="39096" actId="14100"/>
          <ac:spMkLst>
            <pc:docMk/>
            <pc:sldMk cId="2848334419" sldId="857"/>
            <ac:spMk id="4" creationId="{1EAD6523-C985-43E4-848F-DA48B54CBB94}"/>
          </ac:spMkLst>
        </pc:spChg>
        <pc:spChg chg="add">
          <ac:chgData name="Zhang Tanki" userId="aa69bde57f46ffcb" providerId="LiveId" clId="{B321677C-F3FF-46FB-BC5A-871908A621A0}" dt="2020-09-07T03:29:29.398" v="41954" actId="22"/>
          <ac:spMkLst>
            <pc:docMk/>
            <pc:sldMk cId="2848334419" sldId="857"/>
            <ac:spMk id="5" creationId="{AD90E277-3097-4E62-9D50-43FEE7571647}"/>
          </ac:spMkLst>
        </pc:spChg>
        <pc:spChg chg="add">
          <ac:chgData name="Zhang Tanki" userId="aa69bde57f46ffcb" providerId="LiveId" clId="{B321677C-F3FF-46FB-BC5A-871908A621A0}" dt="2020-09-08T03:35:02.319" v="65024" actId="22"/>
          <ac:spMkLst>
            <pc:docMk/>
            <pc:sldMk cId="2848334419" sldId="857"/>
            <ac:spMk id="6" creationId="{E9A28CE4-5893-4BD9-86DB-BC5E8A74C943}"/>
          </ac:spMkLst>
        </pc:spChg>
        <pc:spChg chg="del">
          <ac:chgData name="Zhang Tanki" userId="aa69bde57f46ffcb" providerId="LiveId" clId="{B321677C-F3FF-46FB-BC5A-871908A621A0}" dt="2020-09-08T03:34:04.709" v="64985" actId="478"/>
          <ac:spMkLst>
            <pc:docMk/>
            <pc:sldMk cId="2848334419" sldId="857"/>
            <ac:spMk id="11" creationId="{080D280B-6AFB-444E-84D6-2E21F4677E96}"/>
          </ac:spMkLst>
        </pc:spChg>
        <pc:spChg chg="mod">
          <ac:chgData name="Zhang Tanki" userId="aa69bde57f46ffcb" providerId="LiveId" clId="{B321677C-F3FF-46FB-BC5A-871908A621A0}" dt="2020-09-08T00:08:07.722" v="47730" actId="20577"/>
          <ac:spMkLst>
            <pc:docMk/>
            <pc:sldMk cId="2848334419" sldId="857"/>
            <ac:spMk id="15" creationId="{35BAB2B1-2F4A-4039-AFB3-6217523381C2}"/>
          </ac:spMkLst>
        </pc:spChg>
      </pc:sldChg>
      <pc:sldChg chg="addSp delSp modSp add mod ord modTransition modNotesTx">
        <pc:chgData name="Zhang Tanki" userId="aa69bde57f46ffcb" providerId="LiveId" clId="{B321677C-F3FF-46FB-BC5A-871908A621A0}" dt="2020-09-08T03:48:28.875" v="65051"/>
        <pc:sldMkLst>
          <pc:docMk/>
          <pc:sldMk cId="301904563" sldId="858"/>
        </pc:sldMkLst>
        <pc:spChg chg="del">
          <ac:chgData name="Zhang Tanki" userId="aa69bde57f46ffcb" providerId="LiveId" clId="{B321677C-F3FF-46FB-BC5A-871908A621A0}" dt="2020-09-07T03:29:39.058" v="41957" actId="478"/>
          <ac:spMkLst>
            <pc:docMk/>
            <pc:sldMk cId="301904563" sldId="858"/>
            <ac:spMk id="2" creationId="{B186E117-3766-427A-BFED-2CBB798D817E}"/>
          </ac:spMkLst>
        </pc:spChg>
        <pc:spChg chg="mod">
          <ac:chgData name="Zhang Tanki" userId="aa69bde57f46ffcb" providerId="LiveId" clId="{B321677C-F3FF-46FB-BC5A-871908A621A0}" dt="2020-08-31T01:25:13.105" v="39086" actId="13926"/>
          <ac:spMkLst>
            <pc:docMk/>
            <pc:sldMk cId="301904563" sldId="858"/>
            <ac:spMk id="3" creationId="{181EBA63-DB5C-4A69-A6A0-E8FB73988529}"/>
          </ac:spMkLst>
        </pc:spChg>
        <pc:spChg chg="add">
          <ac:chgData name="Zhang Tanki" userId="aa69bde57f46ffcb" providerId="LiveId" clId="{B321677C-F3FF-46FB-BC5A-871908A621A0}" dt="2020-09-07T03:29:39.829" v="41958" actId="22"/>
          <ac:spMkLst>
            <pc:docMk/>
            <pc:sldMk cId="301904563" sldId="858"/>
            <ac:spMk id="4" creationId="{24BCD55F-6B60-4867-ACDD-A9ECEA140E5C}"/>
          </ac:spMkLst>
        </pc:spChg>
        <pc:spChg chg="add del mod">
          <ac:chgData name="Zhang Tanki" userId="aa69bde57f46ffcb" providerId="LiveId" clId="{B321677C-F3FF-46FB-BC5A-871908A621A0}" dt="2020-08-31T01:26:53.136" v="39103" actId="22"/>
          <ac:spMkLst>
            <pc:docMk/>
            <pc:sldMk cId="301904563" sldId="858"/>
            <ac:spMk id="4" creationId="{51E5D81E-1857-4CBF-8548-D0F8BF9CAB8A}"/>
          </ac:spMkLst>
        </pc:spChg>
        <pc:spChg chg="add">
          <ac:chgData name="Zhang Tanki" userId="aa69bde57f46ffcb" providerId="LiveId" clId="{B321677C-F3FF-46FB-BC5A-871908A621A0}" dt="2020-09-08T03:35:04.519" v="65026" actId="22"/>
          <ac:spMkLst>
            <pc:docMk/>
            <pc:sldMk cId="301904563" sldId="858"/>
            <ac:spMk id="5" creationId="{682C548D-A158-4A67-A35E-CEC73A41CA9E}"/>
          </ac:spMkLst>
        </pc:spChg>
        <pc:spChg chg="add del">
          <ac:chgData name="Zhang Tanki" userId="aa69bde57f46ffcb" providerId="LiveId" clId="{B321677C-F3FF-46FB-BC5A-871908A621A0}" dt="2020-08-31T01:26:59.376" v="39105" actId="22"/>
          <ac:spMkLst>
            <pc:docMk/>
            <pc:sldMk cId="301904563" sldId="858"/>
            <ac:spMk id="5" creationId="{EA8BD043-D50F-41F8-8116-DDA1E7086C7C}"/>
          </ac:spMkLst>
        </pc:spChg>
        <pc:spChg chg="add mod">
          <ac:chgData name="Zhang Tanki" userId="aa69bde57f46ffcb" providerId="LiveId" clId="{B321677C-F3FF-46FB-BC5A-871908A621A0}" dt="2020-08-31T01:27:07.384" v="39109" actId="1076"/>
          <ac:spMkLst>
            <pc:docMk/>
            <pc:sldMk cId="301904563" sldId="858"/>
            <ac:spMk id="7" creationId="{2C3D582A-78FD-43DC-9279-36F0EB164A01}"/>
          </ac:spMkLst>
        </pc:spChg>
        <pc:spChg chg="del">
          <ac:chgData name="Zhang Tanki" userId="aa69bde57f46ffcb" providerId="LiveId" clId="{B321677C-F3FF-46FB-BC5A-871908A621A0}" dt="2020-09-08T03:34:07.476" v="64987" actId="478"/>
          <ac:spMkLst>
            <pc:docMk/>
            <pc:sldMk cId="301904563" sldId="858"/>
            <ac:spMk id="11" creationId="{080D280B-6AFB-444E-84D6-2E21F4677E96}"/>
          </ac:spMkLst>
        </pc:spChg>
        <pc:spChg chg="mod">
          <ac:chgData name="Zhang Tanki" userId="aa69bde57f46ffcb" providerId="LiveId" clId="{B321677C-F3FF-46FB-BC5A-871908A621A0}" dt="2020-09-08T00:09:11.262" v="47780" actId="20577"/>
          <ac:spMkLst>
            <pc:docMk/>
            <pc:sldMk cId="301904563" sldId="858"/>
            <ac:spMk id="15" creationId="{35BAB2B1-2F4A-4039-AFB3-6217523381C2}"/>
          </ac:spMkLst>
        </pc:spChg>
      </pc:sldChg>
      <pc:sldChg chg="addSp delSp modSp add mod modTransition modNotesTx">
        <pc:chgData name="Zhang Tanki" userId="aa69bde57f46ffcb" providerId="LiveId" clId="{B321677C-F3FF-46FB-BC5A-871908A621A0}" dt="2020-09-08T03:48:28.875" v="65051"/>
        <pc:sldMkLst>
          <pc:docMk/>
          <pc:sldMk cId="189645563" sldId="859"/>
        </pc:sldMkLst>
        <pc:spChg chg="del">
          <ac:chgData name="Zhang Tanki" userId="aa69bde57f46ffcb" providerId="LiveId" clId="{B321677C-F3FF-46FB-BC5A-871908A621A0}" dt="2020-09-07T03:29:43.150" v="41959" actId="478"/>
          <ac:spMkLst>
            <pc:docMk/>
            <pc:sldMk cId="189645563" sldId="859"/>
            <ac:spMk id="2" creationId="{B186E117-3766-427A-BFED-2CBB798D817E}"/>
          </ac:spMkLst>
        </pc:spChg>
        <pc:spChg chg="mod">
          <ac:chgData name="Zhang Tanki" userId="aa69bde57f46ffcb" providerId="LiveId" clId="{B321677C-F3FF-46FB-BC5A-871908A621A0}" dt="2020-08-31T01:25:48.598" v="39088" actId="13926"/>
          <ac:spMkLst>
            <pc:docMk/>
            <pc:sldMk cId="189645563" sldId="859"/>
            <ac:spMk id="3" creationId="{181EBA63-DB5C-4A69-A6A0-E8FB73988529}"/>
          </ac:spMkLst>
        </pc:spChg>
        <pc:spChg chg="add mod">
          <ac:chgData name="Zhang Tanki" userId="aa69bde57f46ffcb" providerId="LiveId" clId="{B321677C-F3FF-46FB-BC5A-871908A621A0}" dt="2020-08-31T01:27:18.103" v="39112" actId="14100"/>
          <ac:spMkLst>
            <pc:docMk/>
            <pc:sldMk cId="189645563" sldId="859"/>
            <ac:spMk id="4" creationId="{EA08B0A1-CA33-4543-8EC2-CD5071674168}"/>
          </ac:spMkLst>
        </pc:spChg>
        <pc:spChg chg="add">
          <ac:chgData name="Zhang Tanki" userId="aa69bde57f46ffcb" providerId="LiveId" clId="{B321677C-F3FF-46FB-BC5A-871908A621A0}" dt="2020-09-07T03:29:43.964" v="41960" actId="22"/>
          <ac:spMkLst>
            <pc:docMk/>
            <pc:sldMk cId="189645563" sldId="859"/>
            <ac:spMk id="5" creationId="{23E561D5-1FA4-4306-A553-0D244367F4EE}"/>
          </ac:spMkLst>
        </pc:spChg>
        <pc:spChg chg="add">
          <ac:chgData name="Zhang Tanki" userId="aa69bde57f46ffcb" providerId="LiveId" clId="{B321677C-F3FF-46FB-BC5A-871908A621A0}" dt="2020-09-08T03:35:05.273" v="65027" actId="22"/>
          <ac:spMkLst>
            <pc:docMk/>
            <pc:sldMk cId="189645563" sldId="859"/>
            <ac:spMk id="6" creationId="{763D8FF9-0FD2-4321-815D-5BE52796BA9B}"/>
          </ac:spMkLst>
        </pc:spChg>
        <pc:spChg chg="del">
          <ac:chgData name="Zhang Tanki" userId="aa69bde57f46ffcb" providerId="LiveId" clId="{B321677C-F3FF-46FB-BC5A-871908A621A0}" dt="2020-09-08T03:34:08.805" v="64988" actId="478"/>
          <ac:spMkLst>
            <pc:docMk/>
            <pc:sldMk cId="189645563" sldId="859"/>
            <ac:spMk id="11" creationId="{080D280B-6AFB-444E-84D6-2E21F4677E96}"/>
          </ac:spMkLst>
        </pc:spChg>
        <pc:spChg chg="mod">
          <ac:chgData name="Zhang Tanki" userId="aa69bde57f46ffcb" providerId="LiveId" clId="{B321677C-F3FF-46FB-BC5A-871908A621A0}" dt="2020-09-08T00:09:48.081" v="47804" actId="20577"/>
          <ac:spMkLst>
            <pc:docMk/>
            <pc:sldMk cId="189645563" sldId="859"/>
            <ac:spMk id="15" creationId="{35BAB2B1-2F4A-4039-AFB3-6217523381C2}"/>
          </ac:spMkLst>
        </pc:spChg>
      </pc:sldChg>
      <pc:sldChg chg="addSp delSp modSp add mod modTransition modNotesTx">
        <pc:chgData name="Zhang Tanki" userId="aa69bde57f46ffcb" providerId="LiveId" clId="{B321677C-F3FF-46FB-BC5A-871908A621A0}" dt="2020-09-08T03:48:28.875" v="65051"/>
        <pc:sldMkLst>
          <pc:docMk/>
          <pc:sldMk cId="3127603582" sldId="860"/>
        </pc:sldMkLst>
        <pc:spChg chg="del">
          <ac:chgData name="Zhang Tanki" userId="aa69bde57f46ffcb" providerId="LiveId" clId="{B321677C-F3FF-46FB-BC5A-871908A621A0}" dt="2020-09-07T03:29:51.247" v="41963" actId="478"/>
          <ac:spMkLst>
            <pc:docMk/>
            <pc:sldMk cId="3127603582" sldId="860"/>
            <ac:spMk id="2" creationId="{B186E117-3766-427A-BFED-2CBB798D817E}"/>
          </ac:spMkLst>
        </pc:spChg>
        <pc:spChg chg="mod">
          <ac:chgData name="Zhang Tanki" userId="aa69bde57f46ffcb" providerId="LiveId" clId="{B321677C-F3FF-46FB-BC5A-871908A621A0}" dt="2020-08-31T01:33:25.244" v="39188" actId="13926"/>
          <ac:spMkLst>
            <pc:docMk/>
            <pc:sldMk cId="3127603582" sldId="860"/>
            <ac:spMk id="3" creationId="{181EBA63-DB5C-4A69-A6A0-E8FB73988529}"/>
          </ac:spMkLst>
        </pc:spChg>
        <pc:spChg chg="add">
          <ac:chgData name="Zhang Tanki" userId="aa69bde57f46ffcb" providerId="LiveId" clId="{B321677C-F3FF-46FB-BC5A-871908A621A0}" dt="2020-09-07T03:29:52.331" v="41964" actId="22"/>
          <ac:spMkLst>
            <pc:docMk/>
            <pc:sldMk cId="3127603582" sldId="860"/>
            <ac:spMk id="4" creationId="{F6589E99-350F-4975-93FB-8208B9618D0C}"/>
          </ac:spMkLst>
        </pc:spChg>
        <pc:spChg chg="add">
          <ac:chgData name="Zhang Tanki" userId="aa69bde57f46ffcb" providerId="LiveId" clId="{B321677C-F3FF-46FB-BC5A-871908A621A0}" dt="2020-09-08T03:35:07.793" v="65029" actId="22"/>
          <ac:spMkLst>
            <pc:docMk/>
            <pc:sldMk cId="3127603582" sldId="860"/>
            <ac:spMk id="5" creationId="{C854B1A1-03CC-47C8-AA54-8086633ADE91}"/>
          </ac:spMkLst>
        </pc:spChg>
        <pc:spChg chg="add mod">
          <ac:chgData name="Zhang Tanki" userId="aa69bde57f46ffcb" providerId="LiveId" clId="{B321677C-F3FF-46FB-BC5A-871908A621A0}" dt="2020-08-31T01:30:54.566" v="39167" actId="14100"/>
          <ac:spMkLst>
            <pc:docMk/>
            <pc:sldMk cId="3127603582" sldId="860"/>
            <ac:spMk id="6" creationId="{F937F7B0-EDD6-4DF7-9CD0-2CF613593464}"/>
          </ac:spMkLst>
        </pc:spChg>
        <pc:spChg chg="add del">
          <ac:chgData name="Zhang Tanki" userId="aa69bde57f46ffcb" providerId="LiveId" clId="{B321677C-F3FF-46FB-BC5A-871908A621A0}" dt="2020-08-31T01:31:41.135" v="39175" actId="22"/>
          <ac:spMkLst>
            <pc:docMk/>
            <pc:sldMk cId="3127603582" sldId="860"/>
            <ac:spMk id="7" creationId="{A51E9753-B6BF-49C8-AD9B-55FAFA81BE64}"/>
          </ac:spMkLst>
        </pc:spChg>
        <pc:spChg chg="del">
          <ac:chgData name="Zhang Tanki" userId="aa69bde57f46ffcb" providerId="LiveId" clId="{B321677C-F3FF-46FB-BC5A-871908A621A0}" dt="2020-09-08T03:34:11.390" v="64990" actId="478"/>
          <ac:spMkLst>
            <pc:docMk/>
            <pc:sldMk cId="3127603582" sldId="860"/>
            <ac:spMk id="11" creationId="{080D280B-6AFB-444E-84D6-2E21F4677E96}"/>
          </ac:spMkLst>
        </pc:spChg>
        <pc:spChg chg="add mod">
          <ac:chgData name="Zhang Tanki" userId="aa69bde57f46ffcb" providerId="LiveId" clId="{B321677C-F3FF-46FB-BC5A-871908A621A0}" dt="2020-08-31T01:31:48.274" v="39176" actId="571"/>
          <ac:spMkLst>
            <pc:docMk/>
            <pc:sldMk cId="3127603582" sldId="860"/>
            <ac:spMk id="14" creationId="{D0CBB212-1678-480C-BA2E-90133FC0A2BF}"/>
          </ac:spMkLst>
        </pc:spChg>
        <pc:spChg chg="mod">
          <ac:chgData name="Zhang Tanki" userId="aa69bde57f46ffcb" providerId="LiveId" clId="{B321677C-F3FF-46FB-BC5A-871908A621A0}" dt="2020-09-08T00:10:47.636" v="47857" actId="20577"/>
          <ac:spMkLst>
            <pc:docMk/>
            <pc:sldMk cId="3127603582" sldId="860"/>
            <ac:spMk id="15" creationId="{35BAB2B1-2F4A-4039-AFB3-6217523381C2}"/>
          </ac:spMkLst>
        </pc:spChg>
        <pc:spChg chg="add mod">
          <ac:chgData name="Zhang Tanki" userId="aa69bde57f46ffcb" providerId="LiveId" clId="{B321677C-F3FF-46FB-BC5A-871908A621A0}" dt="2020-08-31T01:31:51.923" v="39177" actId="571"/>
          <ac:spMkLst>
            <pc:docMk/>
            <pc:sldMk cId="3127603582" sldId="860"/>
            <ac:spMk id="16" creationId="{6AB8BCED-7877-4C72-BC07-8F80BFEC16E2}"/>
          </ac:spMkLst>
        </pc:spChg>
        <pc:cxnChg chg="add del mod">
          <ac:chgData name="Zhang Tanki" userId="aa69bde57f46ffcb" providerId="LiveId" clId="{B321677C-F3FF-46FB-BC5A-871908A621A0}" dt="2020-08-31T01:29:30.517" v="39136" actId="478"/>
          <ac:cxnSpMkLst>
            <pc:docMk/>
            <pc:sldMk cId="3127603582" sldId="860"/>
            <ac:cxnSpMk id="5" creationId="{A5B32078-681C-4ACA-86E2-77FAAC6C6651}"/>
          </ac:cxnSpMkLst>
        </pc:cxnChg>
        <pc:cxnChg chg="add del mod">
          <ac:chgData name="Zhang Tanki" userId="aa69bde57f46ffcb" providerId="LiveId" clId="{B321677C-F3FF-46FB-BC5A-871908A621A0}" dt="2020-08-31T01:28:42.653" v="39128"/>
          <ac:cxnSpMkLst>
            <pc:docMk/>
            <pc:sldMk cId="3127603582" sldId="860"/>
            <ac:cxnSpMk id="8" creationId="{739E1DB9-5281-4928-B822-641E5384D730}"/>
          </ac:cxnSpMkLst>
        </pc:cxnChg>
        <pc:cxnChg chg="add del mod">
          <ac:chgData name="Zhang Tanki" userId="aa69bde57f46ffcb" providerId="LiveId" clId="{B321677C-F3FF-46FB-BC5A-871908A621A0}" dt="2020-08-31T01:29:31.326" v="39137" actId="478"/>
          <ac:cxnSpMkLst>
            <pc:docMk/>
            <pc:sldMk cId="3127603582" sldId="860"/>
            <ac:cxnSpMk id="9" creationId="{AC5AAB83-3F2C-4D83-BB86-85743A7B6FC2}"/>
          </ac:cxnSpMkLst>
        </pc:cxnChg>
        <pc:cxnChg chg="add del mod">
          <ac:chgData name="Zhang Tanki" userId="aa69bde57f46ffcb" providerId="LiveId" clId="{B321677C-F3FF-46FB-BC5A-871908A621A0}" dt="2020-08-31T01:29:32.131" v="39138" actId="478"/>
          <ac:cxnSpMkLst>
            <pc:docMk/>
            <pc:sldMk cId="3127603582" sldId="860"/>
            <ac:cxnSpMk id="10" creationId="{A7BCDF5A-570F-4A5C-9FB9-9F9A36FADEF9}"/>
          </ac:cxnSpMkLst>
        </pc:cxnChg>
      </pc:sldChg>
      <pc:sldChg chg="addSp delSp modSp add mod ord modTransition modNotesTx">
        <pc:chgData name="Zhang Tanki" userId="aa69bde57f46ffcb" providerId="LiveId" clId="{B321677C-F3FF-46FB-BC5A-871908A621A0}" dt="2020-09-08T03:48:28.875" v="65051"/>
        <pc:sldMkLst>
          <pc:docMk/>
          <pc:sldMk cId="1784556509" sldId="861"/>
        </pc:sldMkLst>
        <pc:spChg chg="del">
          <ac:chgData name="Zhang Tanki" userId="aa69bde57f46ffcb" providerId="LiveId" clId="{B321677C-F3FF-46FB-BC5A-871908A621A0}" dt="2020-09-07T03:29:55.921" v="41965" actId="478"/>
          <ac:spMkLst>
            <pc:docMk/>
            <pc:sldMk cId="1784556509" sldId="861"/>
            <ac:spMk id="2" creationId="{B186E117-3766-427A-BFED-2CBB798D817E}"/>
          </ac:spMkLst>
        </pc:spChg>
        <pc:spChg chg="del">
          <ac:chgData name="Zhang Tanki" userId="aa69bde57f46ffcb" providerId="LiveId" clId="{B321677C-F3FF-46FB-BC5A-871908A621A0}" dt="2020-08-31T01:35:31.989" v="39189" actId="478"/>
          <ac:spMkLst>
            <pc:docMk/>
            <pc:sldMk cId="1784556509" sldId="861"/>
            <ac:spMk id="3" creationId="{181EBA63-DB5C-4A69-A6A0-E8FB73988529}"/>
          </ac:spMkLst>
        </pc:spChg>
        <pc:spChg chg="add">
          <ac:chgData name="Zhang Tanki" userId="aa69bde57f46ffcb" providerId="LiveId" clId="{B321677C-F3FF-46FB-BC5A-871908A621A0}" dt="2020-09-07T03:29:56.664" v="41966" actId="22"/>
          <ac:spMkLst>
            <pc:docMk/>
            <pc:sldMk cId="1784556509" sldId="861"/>
            <ac:spMk id="3" creationId="{DFBE36B3-A1B5-4145-988F-7904B060D0B4}"/>
          </ac:spMkLst>
        </pc:spChg>
        <pc:spChg chg="add mod">
          <ac:chgData name="Zhang Tanki" userId="aa69bde57f46ffcb" providerId="LiveId" clId="{B321677C-F3FF-46FB-BC5A-871908A621A0}" dt="2020-08-31T01:31:36.729" v="39173" actId="1582"/>
          <ac:spMkLst>
            <pc:docMk/>
            <pc:sldMk cId="1784556509" sldId="861"/>
            <ac:spMk id="4" creationId="{353493AB-C1BF-42BF-BB07-9C66C75A2819}"/>
          </ac:spMkLst>
        </pc:spChg>
        <pc:spChg chg="add">
          <ac:chgData name="Zhang Tanki" userId="aa69bde57f46ffcb" providerId="LiveId" clId="{B321677C-F3FF-46FB-BC5A-871908A621A0}" dt="2020-09-08T03:35:08.536" v="65030" actId="22"/>
          <ac:spMkLst>
            <pc:docMk/>
            <pc:sldMk cId="1784556509" sldId="861"/>
            <ac:spMk id="5" creationId="{6E37ED98-FAAC-49F8-9AB5-9B7445155C15}"/>
          </ac:spMkLst>
        </pc:spChg>
        <pc:spChg chg="add del">
          <ac:chgData name="Zhang Tanki" userId="aa69bde57f46ffcb" providerId="LiveId" clId="{B321677C-F3FF-46FB-BC5A-871908A621A0}" dt="2020-08-31T01:31:59.021" v="39179" actId="22"/>
          <ac:spMkLst>
            <pc:docMk/>
            <pc:sldMk cId="1784556509" sldId="861"/>
            <ac:spMk id="5" creationId="{991E11A9-1884-4D76-B5AE-50DE44184521}"/>
          </ac:spMkLst>
        </pc:spChg>
        <pc:spChg chg="add">
          <ac:chgData name="Zhang Tanki" userId="aa69bde57f46ffcb" providerId="LiveId" clId="{B321677C-F3FF-46FB-BC5A-871908A621A0}" dt="2020-08-31T01:35:32.298" v="39190" actId="22"/>
          <ac:spMkLst>
            <pc:docMk/>
            <pc:sldMk cId="1784556509" sldId="861"/>
            <ac:spMk id="7" creationId="{4DA95249-D863-43EF-938A-0515DC622FC2}"/>
          </ac:spMkLst>
        </pc:spChg>
        <pc:spChg chg="add mod">
          <ac:chgData name="Zhang Tanki" userId="aa69bde57f46ffcb" providerId="LiveId" clId="{B321677C-F3FF-46FB-BC5A-871908A621A0}" dt="2020-08-31T01:32:13.747" v="39180" actId="571"/>
          <ac:spMkLst>
            <pc:docMk/>
            <pc:sldMk cId="1784556509" sldId="861"/>
            <ac:spMk id="10" creationId="{0E86687F-72E6-4A72-B286-2A695A49253A}"/>
          </ac:spMkLst>
        </pc:spChg>
        <pc:spChg chg="del">
          <ac:chgData name="Zhang Tanki" userId="aa69bde57f46ffcb" providerId="LiveId" clId="{B321677C-F3FF-46FB-BC5A-871908A621A0}" dt="2020-09-08T03:34:12.742" v="64991" actId="478"/>
          <ac:spMkLst>
            <pc:docMk/>
            <pc:sldMk cId="1784556509" sldId="861"/>
            <ac:spMk id="11" creationId="{080D280B-6AFB-444E-84D6-2E21F4677E96}"/>
          </ac:spMkLst>
        </pc:spChg>
        <pc:spChg chg="add mod">
          <ac:chgData name="Zhang Tanki" userId="aa69bde57f46ffcb" providerId="LiveId" clId="{B321677C-F3FF-46FB-BC5A-871908A621A0}" dt="2020-08-31T01:32:32.660" v="39185" actId="1035"/>
          <ac:spMkLst>
            <pc:docMk/>
            <pc:sldMk cId="1784556509" sldId="861"/>
            <ac:spMk id="12" creationId="{E5370D4D-1270-4744-A189-C3DA0E80A2B3}"/>
          </ac:spMkLst>
        </pc:spChg>
        <pc:spChg chg="mod">
          <ac:chgData name="Zhang Tanki" userId="aa69bde57f46ffcb" providerId="LiveId" clId="{B321677C-F3FF-46FB-BC5A-871908A621A0}" dt="2020-09-08T00:11:12.235" v="47881" actId="20577"/>
          <ac:spMkLst>
            <pc:docMk/>
            <pc:sldMk cId="1784556509" sldId="861"/>
            <ac:spMk id="15" creationId="{35BAB2B1-2F4A-4039-AFB3-6217523381C2}"/>
          </ac:spMkLst>
        </pc:spChg>
      </pc:sldChg>
      <pc:sldChg chg="addSp delSp modSp add mod modTransition modNotesTx">
        <pc:chgData name="Zhang Tanki" userId="aa69bde57f46ffcb" providerId="LiveId" clId="{B321677C-F3FF-46FB-BC5A-871908A621A0}" dt="2020-09-08T03:51:33.384" v="65058"/>
        <pc:sldMkLst>
          <pc:docMk/>
          <pc:sldMk cId="1714050260" sldId="862"/>
        </pc:sldMkLst>
        <pc:spChg chg="add mod">
          <ac:chgData name="Zhang Tanki" userId="aa69bde57f46ffcb" providerId="LiveId" clId="{B321677C-F3FF-46FB-BC5A-871908A621A0}" dt="2020-09-08T00:51:56.289" v="53199" actId="207"/>
          <ac:spMkLst>
            <pc:docMk/>
            <pc:sldMk cId="1714050260" sldId="862"/>
            <ac:spMk id="4" creationId="{C11D855C-4813-4BCE-AFFF-911EA87068E1}"/>
          </ac:spMkLst>
        </pc:spChg>
        <pc:spChg chg="add mod">
          <ac:chgData name="Zhang Tanki" userId="aa69bde57f46ffcb" providerId="LiveId" clId="{B321677C-F3FF-46FB-BC5A-871908A621A0}" dt="2020-09-08T00:52:03.666" v="53202" actId="14100"/>
          <ac:spMkLst>
            <pc:docMk/>
            <pc:sldMk cId="1714050260" sldId="862"/>
            <ac:spMk id="5" creationId="{499A7415-1B1C-4420-A31B-55CD2F3C9317}"/>
          </ac:spMkLst>
        </pc:spChg>
        <pc:spChg chg="del">
          <ac:chgData name="Zhang Tanki" userId="aa69bde57f46ffcb" providerId="LiveId" clId="{B321677C-F3FF-46FB-BC5A-871908A621A0}" dt="2020-09-06T20:11:26.316" v="39207" actId="478"/>
          <ac:spMkLst>
            <pc:docMk/>
            <pc:sldMk cId="1714050260" sldId="862"/>
            <ac:spMk id="13" creationId="{AF5FB041-4F95-4C52-B737-9D00D1A04488}"/>
          </ac:spMkLst>
        </pc:spChg>
        <pc:spChg chg="del">
          <ac:chgData name="Zhang Tanki" userId="aa69bde57f46ffcb" providerId="LiveId" clId="{B321677C-F3FF-46FB-BC5A-871908A621A0}" dt="2020-09-06T20:11:27.571" v="39208" actId="478"/>
          <ac:spMkLst>
            <pc:docMk/>
            <pc:sldMk cId="1714050260" sldId="862"/>
            <ac:spMk id="14" creationId="{0089C5DF-C241-4683-B11B-F70513A8A480}"/>
          </ac:spMkLst>
        </pc:spChg>
        <pc:spChg chg="del">
          <ac:chgData name="Zhang Tanki" userId="aa69bde57f46ffcb" providerId="LiveId" clId="{B321677C-F3FF-46FB-BC5A-871908A621A0}" dt="2020-09-06T20:11:28.343" v="39209" actId="478"/>
          <ac:spMkLst>
            <pc:docMk/>
            <pc:sldMk cId="1714050260" sldId="862"/>
            <ac:spMk id="15" creationId="{344FB3BD-10F1-4F90-9483-93B7899B5BEA}"/>
          </ac:spMkLst>
        </pc:spChg>
        <pc:spChg chg="mod">
          <ac:chgData name="Zhang Tanki" userId="aa69bde57f46ffcb" providerId="LiveId" clId="{B321677C-F3FF-46FB-BC5A-871908A621A0}" dt="2020-09-08T00:51:30.148" v="53195" actId="5793"/>
          <ac:spMkLst>
            <pc:docMk/>
            <pc:sldMk cId="1714050260" sldId="862"/>
            <ac:spMk id="18" creationId="{805ABCED-E977-4602-B335-8CF0CD434495}"/>
          </ac:spMkLst>
        </pc:spChg>
        <pc:grpChg chg="del">
          <ac:chgData name="Zhang Tanki" userId="aa69bde57f46ffcb" providerId="LiveId" clId="{B321677C-F3FF-46FB-BC5A-871908A621A0}" dt="2020-09-06T20:11:08.942" v="39203" actId="478"/>
          <ac:grpSpMkLst>
            <pc:docMk/>
            <pc:sldMk cId="1714050260" sldId="862"/>
            <ac:grpSpMk id="3" creationId="{EEC08020-2BDC-4E66-BCD9-9C539A9FC435}"/>
          </ac:grpSpMkLst>
        </pc:grpChg>
        <pc:cxnChg chg="mod">
          <ac:chgData name="Zhang Tanki" userId="aa69bde57f46ffcb" providerId="LiveId" clId="{B321677C-F3FF-46FB-BC5A-871908A621A0}" dt="2020-09-06T20:11:08.942" v="39203" actId="478"/>
          <ac:cxnSpMkLst>
            <pc:docMk/>
            <pc:sldMk cId="1714050260" sldId="862"/>
            <ac:cxnSpMk id="48" creationId="{61659F17-2507-438A-A04F-0A295DAEF736}"/>
          </ac:cxnSpMkLst>
        </pc:cxnChg>
        <pc:cxnChg chg="mod">
          <ac:chgData name="Zhang Tanki" userId="aa69bde57f46ffcb" providerId="LiveId" clId="{B321677C-F3FF-46FB-BC5A-871908A621A0}" dt="2020-09-06T20:11:08.942" v="39203" actId="478"/>
          <ac:cxnSpMkLst>
            <pc:docMk/>
            <pc:sldMk cId="1714050260" sldId="862"/>
            <ac:cxnSpMk id="57" creationId="{979D7568-E8AA-40ED-9268-987139D26C28}"/>
          </ac:cxnSpMkLst>
        </pc:cxnChg>
        <pc:cxnChg chg="mod">
          <ac:chgData name="Zhang Tanki" userId="aa69bde57f46ffcb" providerId="LiveId" clId="{B321677C-F3FF-46FB-BC5A-871908A621A0}" dt="2020-09-06T20:11:08.942" v="39203" actId="478"/>
          <ac:cxnSpMkLst>
            <pc:docMk/>
            <pc:sldMk cId="1714050260" sldId="862"/>
            <ac:cxnSpMk id="58" creationId="{00ABA77F-FE92-4D73-A602-6200D335F8A5}"/>
          </ac:cxnSpMkLst>
        </pc:cxnChg>
        <pc:cxnChg chg="mod">
          <ac:chgData name="Zhang Tanki" userId="aa69bde57f46ffcb" providerId="LiveId" clId="{B321677C-F3FF-46FB-BC5A-871908A621A0}" dt="2020-09-06T20:11:08.942" v="39203" actId="478"/>
          <ac:cxnSpMkLst>
            <pc:docMk/>
            <pc:sldMk cId="1714050260" sldId="862"/>
            <ac:cxnSpMk id="59" creationId="{35BEB2FC-5D99-4285-8454-38217678A4FA}"/>
          </ac:cxnSpMkLst>
        </pc:cxnChg>
        <pc:cxnChg chg="mod">
          <ac:chgData name="Zhang Tanki" userId="aa69bde57f46ffcb" providerId="LiveId" clId="{B321677C-F3FF-46FB-BC5A-871908A621A0}" dt="2020-09-06T20:11:08.942" v="39203" actId="478"/>
          <ac:cxnSpMkLst>
            <pc:docMk/>
            <pc:sldMk cId="1714050260" sldId="862"/>
            <ac:cxnSpMk id="80" creationId="{B51A6E12-36D0-435A-BA01-62F1A9D5C262}"/>
          </ac:cxnSpMkLst>
        </pc:cxnChg>
        <pc:cxnChg chg="mod">
          <ac:chgData name="Zhang Tanki" userId="aa69bde57f46ffcb" providerId="LiveId" clId="{B321677C-F3FF-46FB-BC5A-871908A621A0}" dt="2020-09-06T20:11:08.942" v="39203" actId="478"/>
          <ac:cxnSpMkLst>
            <pc:docMk/>
            <pc:sldMk cId="1714050260" sldId="862"/>
            <ac:cxnSpMk id="81" creationId="{23033CAB-83E6-4B8B-BD3D-25F59BCEB33A}"/>
          </ac:cxnSpMkLst>
        </pc:cxnChg>
        <pc:cxnChg chg="mod">
          <ac:chgData name="Zhang Tanki" userId="aa69bde57f46ffcb" providerId="LiveId" clId="{B321677C-F3FF-46FB-BC5A-871908A621A0}" dt="2020-09-06T20:11:08.942" v="39203" actId="478"/>
          <ac:cxnSpMkLst>
            <pc:docMk/>
            <pc:sldMk cId="1714050260" sldId="862"/>
            <ac:cxnSpMk id="82" creationId="{20A35CEC-5233-478B-9ECB-F8576F5E97E8}"/>
          </ac:cxnSpMkLst>
        </pc:cxnChg>
        <pc:cxnChg chg="mod">
          <ac:chgData name="Zhang Tanki" userId="aa69bde57f46ffcb" providerId="LiveId" clId="{B321677C-F3FF-46FB-BC5A-871908A621A0}" dt="2020-09-06T20:11:08.942" v="39203" actId="478"/>
          <ac:cxnSpMkLst>
            <pc:docMk/>
            <pc:sldMk cId="1714050260" sldId="862"/>
            <ac:cxnSpMk id="83" creationId="{CEC2ECDE-2BE5-43B9-9F6C-9AAF3C34022B}"/>
          </ac:cxnSpMkLst>
        </pc:cxnChg>
      </pc:sldChg>
      <pc:sldChg chg="addSp modSp add mod modTransition modNotesTx">
        <pc:chgData name="Zhang Tanki" userId="aa69bde57f46ffcb" providerId="LiveId" clId="{B321677C-F3FF-46FB-BC5A-871908A621A0}" dt="2020-09-08T03:51:33.384" v="65058"/>
        <pc:sldMkLst>
          <pc:docMk/>
          <pc:sldMk cId="4131223762" sldId="863"/>
        </pc:sldMkLst>
        <pc:spChg chg="add mod">
          <ac:chgData name="Zhang Tanki" userId="aa69bde57f46ffcb" providerId="LiveId" clId="{B321677C-F3FF-46FB-BC5A-871908A621A0}" dt="2020-09-08T00:52:16.245" v="53204" actId="14100"/>
          <ac:spMkLst>
            <pc:docMk/>
            <pc:sldMk cId="4131223762" sldId="863"/>
            <ac:spMk id="3" creationId="{1F0BADD2-614A-4773-840B-BAA7DCE6C154}"/>
          </ac:spMkLst>
        </pc:spChg>
        <pc:spChg chg="mod">
          <ac:chgData name="Zhang Tanki" userId="aa69bde57f46ffcb" providerId="LiveId" clId="{B321677C-F3FF-46FB-BC5A-871908A621A0}" dt="2020-09-08T00:51:36.243" v="53197"/>
          <ac:spMkLst>
            <pc:docMk/>
            <pc:sldMk cId="4131223762" sldId="863"/>
            <ac:spMk id="18" creationId="{805ABCED-E977-4602-B335-8CF0CD434495}"/>
          </ac:spMkLst>
        </pc:spChg>
      </pc:sldChg>
      <pc:sldChg chg="addSp modSp add mod ord modTransition modNotesTx">
        <pc:chgData name="Zhang Tanki" userId="aa69bde57f46ffcb" providerId="LiveId" clId="{B321677C-F3FF-46FB-BC5A-871908A621A0}" dt="2020-09-08T07:32:16.767" v="65493" actId="20577"/>
        <pc:sldMkLst>
          <pc:docMk/>
          <pc:sldMk cId="1090482784" sldId="864"/>
        </pc:sldMkLst>
        <pc:spChg chg="add mod">
          <ac:chgData name="Zhang Tanki" userId="aa69bde57f46ffcb" providerId="LiveId" clId="{B321677C-F3FF-46FB-BC5A-871908A621A0}" dt="2020-09-08T03:12:17.631" v="63458" actId="1076"/>
          <ac:spMkLst>
            <pc:docMk/>
            <pc:sldMk cId="1090482784" sldId="864"/>
            <ac:spMk id="3" creationId="{0DEA3577-E946-4CB6-9A34-38178CEA6820}"/>
          </ac:spMkLst>
        </pc:spChg>
        <pc:spChg chg="add mod">
          <ac:chgData name="Zhang Tanki" userId="aa69bde57f46ffcb" providerId="LiveId" clId="{B321677C-F3FF-46FB-BC5A-871908A621A0}" dt="2020-09-08T03:12:36.290" v="63468" actId="20577"/>
          <ac:spMkLst>
            <pc:docMk/>
            <pc:sldMk cId="1090482784" sldId="864"/>
            <ac:spMk id="4" creationId="{7FA805A5-0E9A-4E4F-BE97-E7A10F6F264F}"/>
          </ac:spMkLst>
        </pc:spChg>
        <pc:spChg chg="add mod">
          <ac:chgData name="Zhang Tanki" userId="aa69bde57f46ffcb" providerId="LiveId" clId="{B321677C-F3FF-46FB-BC5A-871908A621A0}" dt="2020-09-08T03:12:32.804" v="63466" actId="20577"/>
          <ac:spMkLst>
            <pc:docMk/>
            <pc:sldMk cId="1090482784" sldId="864"/>
            <ac:spMk id="6" creationId="{22637564-0757-4DF5-9A7D-B318F0EC97E8}"/>
          </ac:spMkLst>
        </pc:spChg>
        <pc:spChg chg="mod">
          <ac:chgData name="Zhang Tanki" userId="aa69bde57f46ffcb" providerId="LiveId" clId="{B321677C-F3FF-46FB-BC5A-871908A621A0}" dt="2020-09-06T20:14:48.293" v="39236" actId="113"/>
          <ac:spMkLst>
            <pc:docMk/>
            <pc:sldMk cId="1090482784" sldId="864"/>
            <ac:spMk id="18" creationId="{805ABCED-E977-4602-B335-8CF0CD434495}"/>
          </ac:spMkLst>
        </pc:spChg>
      </pc:sldChg>
      <pc:sldChg chg="addSp delSp modSp add mod ord modTransition modNotesTx">
        <pc:chgData name="Zhang Tanki" userId="aa69bde57f46ffcb" providerId="LiveId" clId="{B321677C-F3FF-46FB-BC5A-871908A621A0}" dt="2020-09-08T03:44:32.773" v="65035"/>
        <pc:sldMkLst>
          <pc:docMk/>
          <pc:sldMk cId="1353743630" sldId="865"/>
        </pc:sldMkLst>
        <pc:spChg chg="del">
          <ac:chgData name="Zhang Tanki" userId="aa69bde57f46ffcb" providerId="LiveId" clId="{B321677C-F3FF-46FB-BC5A-871908A621A0}" dt="2020-09-06T23:21:00.426" v="39934" actId="478"/>
          <ac:spMkLst>
            <pc:docMk/>
            <pc:sldMk cId="1353743630" sldId="865"/>
            <ac:spMk id="2" creationId="{00000000-0000-0000-0000-000000000000}"/>
          </ac:spMkLst>
        </pc:spChg>
        <pc:spChg chg="add mod">
          <ac:chgData name="Zhang Tanki" userId="aa69bde57f46ffcb" providerId="LiveId" clId="{B321677C-F3FF-46FB-BC5A-871908A621A0}" dt="2020-09-06T23:30:51.433" v="40047" actId="1076"/>
          <ac:spMkLst>
            <pc:docMk/>
            <pc:sldMk cId="1353743630" sldId="865"/>
            <ac:spMk id="5" creationId="{4175951C-6ABF-40EA-8142-1ED2B701F934}"/>
          </ac:spMkLst>
        </pc:spChg>
        <pc:spChg chg="add del mod">
          <ac:chgData name="Zhang Tanki" userId="aa69bde57f46ffcb" providerId="LiveId" clId="{B321677C-F3FF-46FB-BC5A-871908A621A0}" dt="2020-09-07T00:11:30.411" v="40380" actId="478"/>
          <ac:spMkLst>
            <pc:docMk/>
            <pc:sldMk cId="1353743630" sldId="865"/>
            <ac:spMk id="9" creationId="{4D0166B0-180F-4667-831E-22B33F6A18F2}"/>
          </ac:spMkLst>
        </pc:spChg>
        <pc:spChg chg="add mod">
          <ac:chgData name="Zhang Tanki" userId="aa69bde57f46ffcb" providerId="LiveId" clId="{B321677C-F3FF-46FB-BC5A-871908A621A0}" dt="2020-09-07T00:12:24.885" v="40463" actId="1038"/>
          <ac:spMkLst>
            <pc:docMk/>
            <pc:sldMk cId="1353743630" sldId="865"/>
            <ac:spMk id="11" creationId="{64094CB7-AB3F-430F-B5AB-E2D120970A03}"/>
          </ac:spMkLst>
        </pc:spChg>
        <pc:spChg chg="add mod">
          <ac:chgData name="Zhang Tanki" userId="aa69bde57f46ffcb" providerId="LiveId" clId="{B321677C-F3FF-46FB-BC5A-871908A621A0}" dt="2020-09-07T00:12:24.885" v="40463" actId="1038"/>
          <ac:spMkLst>
            <pc:docMk/>
            <pc:sldMk cId="1353743630" sldId="865"/>
            <ac:spMk id="13" creationId="{681B7BBA-D872-4EAE-AD70-11935ADDCACA}"/>
          </ac:spMkLst>
        </pc:spChg>
        <pc:spChg chg="add mod">
          <ac:chgData name="Zhang Tanki" userId="aa69bde57f46ffcb" providerId="LiveId" clId="{B321677C-F3FF-46FB-BC5A-871908A621A0}" dt="2020-09-07T00:12:24.885" v="40463" actId="1038"/>
          <ac:spMkLst>
            <pc:docMk/>
            <pc:sldMk cId="1353743630" sldId="865"/>
            <ac:spMk id="15" creationId="{1CE663C4-DE1E-477A-BD77-77E2EA833E23}"/>
          </ac:spMkLst>
        </pc:spChg>
        <pc:spChg chg="add mod">
          <ac:chgData name="Zhang Tanki" userId="aa69bde57f46ffcb" providerId="LiveId" clId="{B321677C-F3FF-46FB-BC5A-871908A621A0}" dt="2020-09-07T00:12:24.885" v="40463" actId="1038"/>
          <ac:spMkLst>
            <pc:docMk/>
            <pc:sldMk cId="1353743630" sldId="865"/>
            <ac:spMk id="17" creationId="{09F39FAC-F4FD-44DC-A264-EF178D414680}"/>
          </ac:spMkLst>
        </pc:spChg>
        <pc:spChg chg="del">
          <ac:chgData name="Zhang Tanki" userId="aa69bde57f46ffcb" providerId="LiveId" clId="{B321677C-F3FF-46FB-BC5A-871908A621A0}" dt="2020-09-06T20:20:53.529" v="39238" actId="478"/>
          <ac:spMkLst>
            <pc:docMk/>
            <pc:sldMk cId="1353743630" sldId="865"/>
            <ac:spMk id="18" creationId="{805ABCED-E977-4602-B335-8CF0CD434495}"/>
          </ac:spMkLst>
        </pc:spChg>
        <pc:spChg chg="add mod">
          <ac:chgData name="Zhang Tanki" userId="aa69bde57f46ffcb" providerId="LiveId" clId="{B321677C-F3FF-46FB-BC5A-871908A621A0}" dt="2020-09-06T23:35:40.534" v="40078" actId="1076"/>
          <ac:spMkLst>
            <pc:docMk/>
            <pc:sldMk cId="1353743630" sldId="865"/>
            <ac:spMk id="20" creationId="{3AAA2FBE-AA64-4592-B3AA-3DF6A347181B}"/>
          </ac:spMkLst>
        </pc:spChg>
        <pc:spChg chg="add mod">
          <ac:chgData name="Zhang Tanki" userId="aa69bde57f46ffcb" providerId="LiveId" clId="{B321677C-F3FF-46FB-BC5A-871908A621A0}" dt="2020-09-07T00:12:24.885" v="40463" actId="1038"/>
          <ac:spMkLst>
            <pc:docMk/>
            <pc:sldMk cId="1353743630" sldId="865"/>
            <ac:spMk id="22" creationId="{713B86CA-78DB-4AED-B0CE-9B88ADEB0BF4}"/>
          </ac:spMkLst>
        </pc:spChg>
        <pc:spChg chg="add del mod">
          <ac:chgData name="Zhang Tanki" userId="aa69bde57f46ffcb" providerId="LiveId" clId="{B321677C-F3FF-46FB-BC5A-871908A621A0}" dt="2020-09-06T23:20:38.060" v="39929" actId="478"/>
          <ac:spMkLst>
            <pc:docMk/>
            <pc:sldMk cId="1353743630" sldId="865"/>
            <ac:spMk id="23" creationId="{8B822054-9F52-4108-A27A-E12E95BDA78B}"/>
          </ac:spMkLst>
        </pc:spChg>
        <pc:spChg chg="mod">
          <ac:chgData name="Zhang Tanki" userId="aa69bde57f46ffcb" providerId="LiveId" clId="{B321677C-F3FF-46FB-BC5A-871908A621A0}" dt="2020-09-06T23:18:44.187" v="39893"/>
          <ac:spMkLst>
            <pc:docMk/>
            <pc:sldMk cId="1353743630" sldId="865"/>
            <ac:spMk id="25" creationId="{9C83AC4C-3D38-4EC1-9462-96EC13054D09}"/>
          </ac:spMkLst>
        </pc:spChg>
        <pc:spChg chg="mod">
          <ac:chgData name="Zhang Tanki" userId="aa69bde57f46ffcb" providerId="LiveId" clId="{B321677C-F3FF-46FB-BC5A-871908A621A0}" dt="2020-09-06T23:18:44.187" v="39893"/>
          <ac:spMkLst>
            <pc:docMk/>
            <pc:sldMk cId="1353743630" sldId="865"/>
            <ac:spMk id="26" creationId="{2734B426-79EC-4F5E-9A1B-940713A5384B}"/>
          </ac:spMkLst>
        </pc:spChg>
        <pc:spChg chg="mod">
          <ac:chgData name="Zhang Tanki" userId="aa69bde57f46ffcb" providerId="LiveId" clId="{B321677C-F3FF-46FB-BC5A-871908A621A0}" dt="2020-09-06T23:18:44.187" v="39893"/>
          <ac:spMkLst>
            <pc:docMk/>
            <pc:sldMk cId="1353743630" sldId="865"/>
            <ac:spMk id="27" creationId="{D1C1D039-6D6A-4C78-803A-FFBBA03CCE82}"/>
          </ac:spMkLst>
        </pc:spChg>
        <pc:spChg chg="mod">
          <ac:chgData name="Zhang Tanki" userId="aa69bde57f46ffcb" providerId="LiveId" clId="{B321677C-F3FF-46FB-BC5A-871908A621A0}" dt="2020-09-06T23:18:44.187" v="39893"/>
          <ac:spMkLst>
            <pc:docMk/>
            <pc:sldMk cId="1353743630" sldId="865"/>
            <ac:spMk id="28" creationId="{0F43F11F-0378-4A2F-80ED-23A1093F3635}"/>
          </ac:spMkLst>
        </pc:spChg>
        <pc:spChg chg="mod">
          <ac:chgData name="Zhang Tanki" userId="aa69bde57f46ffcb" providerId="LiveId" clId="{B321677C-F3FF-46FB-BC5A-871908A621A0}" dt="2020-09-06T23:18:44.187" v="39893"/>
          <ac:spMkLst>
            <pc:docMk/>
            <pc:sldMk cId="1353743630" sldId="865"/>
            <ac:spMk id="30" creationId="{B7719AD9-5863-4CC4-81E1-D6E389A2D580}"/>
          </ac:spMkLst>
        </pc:spChg>
        <pc:spChg chg="mod">
          <ac:chgData name="Zhang Tanki" userId="aa69bde57f46ffcb" providerId="LiveId" clId="{B321677C-F3FF-46FB-BC5A-871908A621A0}" dt="2020-09-06T23:18:44.187" v="39893"/>
          <ac:spMkLst>
            <pc:docMk/>
            <pc:sldMk cId="1353743630" sldId="865"/>
            <ac:spMk id="31" creationId="{C63B46BC-CC38-41BB-AB77-7116C89FB090}"/>
          </ac:spMkLst>
        </pc:spChg>
        <pc:spChg chg="mod">
          <ac:chgData name="Zhang Tanki" userId="aa69bde57f46ffcb" providerId="LiveId" clId="{B321677C-F3FF-46FB-BC5A-871908A621A0}" dt="2020-09-06T23:18:44.187" v="39893"/>
          <ac:spMkLst>
            <pc:docMk/>
            <pc:sldMk cId="1353743630" sldId="865"/>
            <ac:spMk id="32" creationId="{912B0CC8-3334-4840-BFD6-B415F6D845E4}"/>
          </ac:spMkLst>
        </pc:spChg>
        <pc:spChg chg="add del mod">
          <ac:chgData name="Zhang Tanki" userId="aa69bde57f46ffcb" providerId="LiveId" clId="{B321677C-F3FF-46FB-BC5A-871908A621A0}" dt="2020-09-06T23:20:38.060" v="39929" actId="478"/>
          <ac:spMkLst>
            <pc:docMk/>
            <pc:sldMk cId="1353743630" sldId="865"/>
            <ac:spMk id="34" creationId="{009C873C-0436-4624-99A9-35C9289B80CF}"/>
          </ac:spMkLst>
        </pc:spChg>
        <pc:spChg chg="add del mod">
          <ac:chgData name="Zhang Tanki" userId="aa69bde57f46ffcb" providerId="LiveId" clId="{B321677C-F3FF-46FB-BC5A-871908A621A0}" dt="2020-09-06T23:20:38.060" v="39929" actId="478"/>
          <ac:spMkLst>
            <pc:docMk/>
            <pc:sldMk cId="1353743630" sldId="865"/>
            <ac:spMk id="36" creationId="{738ACD06-A9BF-4751-A9D5-7E2AC5DE95A2}"/>
          </ac:spMkLst>
        </pc:spChg>
        <pc:spChg chg="add del mod">
          <ac:chgData name="Zhang Tanki" userId="aa69bde57f46ffcb" providerId="LiveId" clId="{B321677C-F3FF-46FB-BC5A-871908A621A0}" dt="2020-09-06T23:20:38.060" v="39929" actId="478"/>
          <ac:spMkLst>
            <pc:docMk/>
            <pc:sldMk cId="1353743630" sldId="865"/>
            <ac:spMk id="37" creationId="{ECA7AC17-65D2-4B4B-A5ED-B470F19DCA89}"/>
          </ac:spMkLst>
        </pc:spChg>
        <pc:spChg chg="add del mod">
          <ac:chgData name="Zhang Tanki" userId="aa69bde57f46ffcb" providerId="LiveId" clId="{B321677C-F3FF-46FB-BC5A-871908A621A0}" dt="2020-09-06T23:20:38.060" v="39929" actId="478"/>
          <ac:spMkLst>
            <pc:docMk/>
            <pc:sldMk cId="1353743630" sldId="865"/>
            <ac:spMk id="39" creationId="{FAE17C76-D180-4E68-8EF1-2B6E6758DF6F}"/>
          </ac:spMkLst>
        </pc:spChg>
        <pc:spChg chg="add mod">
          <ac:chgData name="Zhang Tanki" userId="aa69bde57f46ffcb" providerId="LiveId" clId="{B321677C-F3FF-46FB-BC5A-871908A621A0}" dt="2020-09-07T00:12:24.885" v="40463" actId="1038"/>
          <ac:spMkLst>
            <pc:docMk/>
            <pc:sldMk cId="1353743630" sldId="865"/>
            <ac:spMk id="40" creationId="{B7F99108-DAA2-4538-814A-9012BEE6063A}"/>
          </ac:spMkLst>
        </pc:spChg>
        <pc:spChg chg="add del mod">
          <ac:chgData name="Zhang Tanki" userId="aa69bde57f46ffcb" providerId="LiveId" clId="{B321677C-F3FF-46FB-BC5A-871908A621A0}" dt="2020-09-06T23:21:02.488" v="39935" actId="478"/>
          <ac:spMkLst>
            <pc:docMk/>
            <pc:sldMk cId="1353743630" sldId="865"/>
            <ac:spMk id="42" creationId="{FFB2A5C9-CA5E-4E93-BD26-CD42CEBEBB15}"/>
          </ac:spMkLst>
        </pc:spChg>
        <pc:spChg chg="add mod">
          <ac:chgData name="Zhang Tanki" userId="aa69bde57f46ffcb" providerId="LiveId" clId="{B321677C-F3FF-46FB-BC5A-871908A621A0}" dt="2020-09-07T00:12:24.885" v="40463" actId="1038"/>
          <ac:spMkLst>
            <pc:docMk/>
            <pc:sldMk cId="1353743630" sldId="865"/>
            <ac:spMk id="43" creationId="{32CBA2AE-5725-400B-9224-53FEF569E34E}"/>
          </ac:spMkLst>
        </pc:spChg>
        <pc:spChg chg="mod">
          <ac:chgData name="Zhang Tanki" userId="aa69bde57f46ffcb" providerId="LiveId" clId="{B321677C-F3FF-46FB-BC5A-871908A621A0}" dt="2020-09-06T23:30:28.087" v="40044" actId="255"/>
          <ac:spMkLst>
            <pc:docMk/>
            <pc:sldMk cId="1353743630" sldId="865"/>
            <ac:spMk id="45" creationId="{6E346952-7533-42BF-8E67-8832E89B763B}"/>
          </ac:spMkLst>
        </pc:spChg>
        <pc:spChg chg="mod">
          <ac:chgData name="Zhang Tanki" userId="aa69bde57f46ffcb" providerId="LiveId" clId="{B321677C-F3FF-46FB-BC5A-871908A621A0}" dt="2020-09-06T23:30:28.087" v="40044" actId="255"/>
          <ac:spMkLst>
            <pc:docMk/>
            <pc:sldMk cId="1353743630" sldId="865"/>
            <ac:spMk id="46" creationId="{337571D2-49F6-4D2F-95E8-DDC44724EE54}"/>
          </ac:spMkLst>
        </pc:spChg>
        <pc:spChg chg="mod">
          <ac:chgData name="Zhang Tanki" userId="aa69bde57f46ffcb" providerId="LiveId" clId="{B321677C-F3FF-46FB-BC5A-871908A621A0}" dt="2020-09-06T23:30:28.087" v="40044" actId="255"/>
          <ac:spMkLst>
            <pc:docMk/>
            <pc:sldMk cId="1353743630" sldId="865"/>
            <ac:spMk id="47" creationId="{869560AF-BA57-41C1-B310-587B839BA819}"/>
          </ac:spMkLst>
        </pc:spChg>
        <pc:spChg chg="mod">
          <ac:chgData name="Zhang Tanki" userId="aa69bde57f46ffcb" providerId="LiveId" clId="{B321677C-F3FF-46FB-BC5A-871908A621A0}" dt="2020-09-06T23:30:28.087" v="40044" actId="255"/>
          <ac:spMkLst>
            <pc:docMk/>
            <pc:sldMk cId="1353743630" sldId="865"/>
            <ac:spMk id="48" creationId="{6E2B35C0-C146-45EC-A7A8-3CC445779537}"/>
          </ac:spMkLst>
        </pc:spChg>
        <pc:spChg chg="mod">
          <ac:chgData name="Zhang Tanki" userId="aa69bde57f46ffcb" providerId="LiveId" clId="{B321677C-F3FF-46FB-BC5A-871908A621A0}" dt="2020-09-06T23:30:28.087" v="40044" actId="255"/>
          <ac:spMkLst>
            <pc:docMk/>
            <pc:sldMk cId="1353743630" sldId="865"/>
            <ac:spMk id="50" creationId="{E3B80D6E-C6DA-468B-8463-290C8E1386BF}"/>
          </ac:spMkLst>
        </pc:spChg>
        <pc:spChg chg="mod">
          <ac:chgData name="Zhang Tanki" userId="aa69bde57f46ffcb" providerId="LiveId" clId="{B321677C-F3FF-46FB-BC5A-871908A621A0}" dt="2020-09-06T23:30:28.087" v="40044" actId="255"/>
          <ac:spMkLst>
            <pc:docMk/>
            <pc:sldMk cId="1353743630" sldId="865"/>
            <ac:spMk id="51" creationId="{324A54BA-0D0C-4CD8-A036-32CACCD0044E}"/>
          </ac:spMkLst>
        </pc:spChg>
        <pc:spChg chg="mod">
          <ac:chgData name="Zhang Tanki" userId="aa69bde57f46ffcb" providerId="LiveId" clId="{B321677C-F3FF-46FB-BC5A-871908A621A0}" dt="2020-09-06T23:30:28.087" v="40044" actId="255"/>
          <ac:spMkLst>
            <pc:docMk/>
            <pc:sldMk cId="1353743630" sldId="865"/>
            <ac:spMk id="52" creationId="{CC364096-6BE0-4104-B089-5935F35C594B}"/>
          </ac:spMkLst>
        </pc:spChg>
        <pc:spChg chg="add mod">
          <ac:chgData name="Zhang Tanki" userId="aa69bde57f46ffcb" providerId="LiveId" clId="{B321677C-F3FF-46FB-BC5A-871908A621A0}" dt="2020-09-07T00:12:24.885" v="40463" actId="1038"/>
          <ac:spMkLst>
            <pc:docMk/>
            <pc:sldMk cId="1353743630" sldId="865"/>
            <ac:spMk id="54" creationId="{0A631E49-B29C-4CD6-B8B6-70C0EA8CED76}"/>
          </ac:spMkLst>
        </pc:spChg>
        <pc:spChg chg="add del mod">
          <ac:chgData name="Zhang Tanki" userId="aa69bde57f46ffcb" providerId="LiveId" clId="{B321677C-F3FF-46FB-BC5A-871908A621A0}" dt="2020-09-06T23:24:59.256" v="39981" actId="478"/>
          <ac:spMkLst>
            <pc:docMk/>
            <pc:sldMk cId="1353743630" sldId="865"/>
            <ac:spMk id="56" creationId="{0A8178D8-0303-4FFF-9D8A-143CAE13147F}"/>
          </ac:spMkLst>
        </pc:spChg>
        <pc:spChg chg="add mod">
          <ac:chgData name="Zhang Tanki" userId="aa69bde57f46ffcb" providerId="LiveId" clId="{B321677C-F3FF-46FB-BC5A-871908A621A0}" dt="2020-09-07T00:12:24.885" v="40463" actId="1038"/>
          <ac:spMkLst>
            <pc:docMk/>
            <pc:sldMk cId="1353743630" sldId="865"/>
            <ac:spMk id="60" creationId="{7BCC3E57-E901-471F-8550-DDE407D7CB1F}"/>
          </ac:spMkLst>
        </pc:spChg>
        <pc:spChg chg="add mod">
          <ac:chgData name="Zhang Tanki" userId="aa69bde57f46ffcb" providerId="LiveId" clId="{B321677C-F3FF-46FB-BC5A-871908A621A0}" dt="2020-09-07T00:12:24.885" v="40463" actId="1038"/>
          <ac:spMkLst>
            <pc:docMk/>
            <pc:sldMk cId="1353743630" sldId="865"/>
            <ac:spMk id="66" creationId="{844B2A6F-43D3-40D4-B879-538A2A076D6F}"/>
          </ac:spMkLst>
        </pc:spChg>
        <pc:spChg chg="add mod">
          <ac:chgData name="Zhang Tanki" userId="aa69bde57f46ffcb" providerId="LiveId" clId="{B321677C-F3FF-46FB-BC5A-871908A621A0}" dt="2020-09-07T00:12:24.885" v="40463" actId="1038"/>
          <ac:spMkLst>
            <pc:docMk/>
            <pc:sldMk cId="1353743630" sldId="865"/>
            <ac:spMk id="76" creationId="{098B8D83-8433-46EA-AF65-BD6E538BDA77}"/>
          </ac:spMkLst>
        </pc:spChg>
        <pc:spChg chg="add del">
          <ac:chgData name="Zhang Tanki" userId="aa69bde57f46ffcb" providerId="LiveId" clId="{B321677C-F3FF-46FB-BC5A-871908A621A0}" dt="2020-09-06T23:50:36.471" v="40150" actId="22"/>
          <ac:spMkLst>
            <pc:docMk/>
            <pc:sldMk cId="1353743630" sldId="865"/>
            <ac:spMk id="90" creationId="{84848E4F-A81A-495A-8384-5F6CA234EF97}"/>
          </ac:spMkLst>
        </pc:spChg>
        <pc:spChg chg="add del">
          <ac:chgData name="Zhang Tanki" userId="aa69bde57f46ffcb" providerId="LiveId" clId="{B321677C-F3FF-46FB-BC5A-871908A621A0}" dt="2020-09-06T23:50:36.471" v="40150" actId="22"/>
          <ac:spMkLst>
            <pc:docMk/>
            <pc:sldMk cId="1353743630" sldId="865"/>
            <ac:spMk id="92" creationId="{4CAC7DE5-375C-4675-9121-88DEB7B84DB8}"/>
          </ac:spMkLst>
        </pc:spChg>
        <pc:spChg chg="add mod">
          <ac:chgData name="Zhang Tanki" userId="aa69bde57f46ffcb" providerId="LiveId" clId="{B321677C-F3FF-46FB-BC5A-871908A621A0}" dt="2020-09-07T00:12:24.885" v="40463" actId="1038"/>
          <ac:spMkLst>
            <pc:docMk/>
            <pc:sldMk cId="1353743630" sldId="865"/>
            <ac:spMk id="94" creationId="{F9938DB8-E8FB-410C-9276-56983C22B466}"/>
          </ac:spMkLst>
        </pc:spChg>
        <pc:spChg chg="add mod">
          <ac:chgData name="Zhang Tanki" userId="aa69bde57f46ffcb" providerId="LiveId" clId="{B321677C-F3FF-46FB-BC5A-871908A621A0}" dt="2020-09-07T00:12:24.885" v="40463" actId="1038"/>
          <ac:spMkLst>
            <pc:docMk/>
            <pc:sldMk cId="1353743630" sldId="865"/>
            <ac:spMk id="95" creationId="{22870053-F3D9-4AAB-94DC-A2F13272FCFA}"/>
          </ac:spMkLst>
        </pc:spChg>
        <pc:spChg chg="add mod">
          <ac:chgData name="Zhang Tanki" userId="aa69bde57f46ffcb" providerId="LiveId" clId="{B321677C-F3FF-46FB-BC5A-871908A621A0}" dt="2020-09-07T00:12:24.885" v="40463" actId="1038"/>
          <ac:spMkLst>
            <pc:docMk/>
            <pc:sldMk cId="1353743630" sldId="865"/>
            <ac:spMk id="96" creationId="{7F66B48E-F206-4954-BD10-6A8E4E6BA69A}"/>
          </ac:spMkLst>
        </pc:spChg>
        <pc:spChg chg="add mod">
          <ac:chgData name="Zhang Tanki" userId="aa69bde57f46ffcb" providerId="LiveId" clId="{B321677C-F3FF-46FB-BC5A-871908A621A0}" dt="2020-09-07T00:12:24.885" v="40463" actId="1038"/>
          <ac:spMkLst>
            <pc:docMk/>
            <pc:sldMk cId="1353743630" sldId="865"/>
            <ac:spMk id="102" creationId="{C709C434-908C-4D8A-8E3B-EA6A98C3B63A}"/>
          </ac:spMkLst>
        </pc:spChg>
        <pc:grpChg chg="add del mod">
          <ac:chgData name="Zhang Tanki" userId="aa69bde57f46ffcb" providerId="LiveId" clId="{B321677C-F3FF-46FB-BC5A-871908A621A0}" dt="2020-09-06T23:20:38.060" v="39929" actId="478"/>
          <ac:grpSpMkLst>
            <pc:docMk/>
            <pc:sldMk cId="1353743630" sldId="865"/>
            <ac:grpSpMk id="24" creationId="{C9443932-A2D0-4D6C-BA4B-1EDF1E34611B}"/>
          </ac:grpSpMkLst>
        </pc:grpChg>
        <pc:grpChg chg="add del mod">
          <ac:chgData name="Zhang Tanki" userId="aa69bde57f46ffcb" providerId="LiveId" clId="{B321677C-F3FF-46FB-BC5A-871908A621A0}" dt="2020-09-06T23:20:38.060" v="39929" actId="478"/>
          <ac:grpSpMkLst>
            <pc:docMk/>
            <pc:sldMk cId="1353743630" sldId="865"/>
            <ac:grpSpMk id="29" creationId="{E6E0016A-ADF7-490B-99B2-8C8CBB163ACF}"/>
          </ac:grpSpMkLst>
        </pc:grpChg>
        <pc:grpChg chg="add mod">
          <ac:chgData name="Zhang Tanki" userId="aa69bde57f46ffcb" providerId="LiveId" clId="{B321677C-F3FF-46FB-BC5A-871908A621A0}" dt="2020-09-07T00:12:24.885" v="40463" actId="1038"/>
          <ac:grpSpMkLst>
            <pc:docMk/>
            <pc:sldMk cId="1353743630" sldId="865"/>
            <ac:grpSpMk id="44" creationId="{4C22E2B9-6561-41F5-9DC2-CCA46DF9473B}"/>
          </ac:grpSpMkLst>
        </pc:grpChg>
        <pc:grpChg chg="add mod">
          <ac:chgData name="Zhang Tanki" userId="aa69bde57f46ffcb" providerId="LiveId" clId="{B321677C-F3FF-46FB-BC5A-871908A621A0}" dt="2020-09-07T00:12:24.885" v="40463" actId="1038"/>
          <ac:grpSpMkLst>
            <pc:docMk/>
            <pc:sldMk cId="1353743630" sldId="865"/>
            <ac:grpSpMk id="49" creationId="{64B7DB6D-53B5-42D2-AA10-4CE2B13A291C}"/>
          </ac:grpSpMkLst>
        </pc:grpChg>
        <pc:cxnChg chg="add mod">
          <ac:chgData name="Zhang Tanki" userId="aa69bde57f46ffcb" providerId="LiveId" clId="{B321677C-F3FF-46FB-BC5A-871908A621A0}" dt="2020-09-06T23:30:51.433" v="40047" actId="1076"/>
          <ac:cxnSpMkLst>
            <pc:docMk/>
            <pc:sldMk cId="1353743630" sldId="865"/>
            <ac:cxnSpMk id="4" creationId="{2DB53708-3D93-4460-8D89-AED6C61216A4}"/>
          </ac:cxnSpMkLst>
        </pc:cxnChg>
        <pc:cxnChg chg="add del mod">
          <ac:chgData name="Zhang Tanki" userId="aa69bde57f46ffcb" providerId="LiveId" clId="{B321677C-F3FF-46FB-BC5A-871908A621A0}" dt="2020-09-06T20:21:47.031" v="39247"/>
          <ac:cxnSpMkLst>
            <pc:docMk/>
            <pc:sldMk cId="1353743630" sldId="865"/>
            <ac:cxnSpMk id="6" creationId="{D5BD6AC5-F135-4E59-8091-459DEFAF651D}"/>
          </ac:cxnSpMkLst>
        </pc:cxnChg>
        <pc:cxnChg chg="add del mod">
          <ac:chgData name="Zhang Tanki" userId="aa69bde57f46ffcb" providerId="LiveId" clId="{B321677C-F3FF-46FB-BC5A-871908A621A0}" dt="2020-09-06T22:50:51.999" v="39483" actId="478"/>
          <ac:cxnSpMkLst>
            <pc:docMk/>
            <pc:sldMk cId="1353743630" sldId="865"/>
            <ac:cxnSpMk id="7" creationId="{AD641ECF-C196-46AF-AE4B-0852DADFB316}"/>
          </ac:cxnSpMkLst>
        </pc:cxnChg>
        <pc:cxnChg chg="add del mod">
          <ac:chgData name="Zhang Tanki" userId="aa69bde57f46ffcb" providerId="LiveId" clId="{B321677C-F3FF-46FB-BC5A-871908A621A0}" dt="2020-09-06T22:50:53.277" v="39484" actId="478"/>
          <ac:cxnSpMkLst>
            <pc:docMk/>
            <pc:sldMk cId="1353743630" sldId="865"/>
            <ac:cxnSpMk id="8" creationId="{77538106-E629-4B06-94E9-0020BDBC7EB0}"/>
          </ac:cxnSpMkLst>
        </pc:cxnChg>
        <pc:cxnChg chg="add del mod">
          <ac:chgData name="Zhang Tanki" userId="aa69bde57f46ffcb" providerId="LiveId" clId="{B321677C-F3FF-46FB-BC5A-871908A621A0}" dt="2020-09-06T23:20:38.060" v="39929" actId="478"/>
          <ac:cxnSpMkLst>
            <pc:docMk/>
            <pc:sldMk cId="1353743630" sldId="865"/>
            <ac:cxnSpMk id="33" creationId="{2C7629F0-DD5E-4A0D-89D3-0AF60F6EED23}"/>
          </ac:cxnSpMkLst>
        </pc:cxnChg>
        <pc:cxnChg chg="add del mod">
          <ac:chgData name="Zhang Tanki" userId="aa69bde57f46ffcb" providerId="LiveId" clId="{B321677C-F3FF-46FB-BC5A-871908A621A0}" dt="2020-09-06T23:20:38.060" v="39929" actId="478"/>
          <ac:cxnSpMkLst>
            <pc:docMk/>
            <pc:sldMk cId="1353743630" sldId="865"/>
            <ac:cxnSpMk id="35" creationId="{5C650407-88B1-4432-BDB8-14FA486536C9}"/>
          </ac:cxnSpMkLst>
        </pc:cxnChg>
        <pc:cxnChg chg="add del mod">
          <ac:chgData name="Zhang Tanki" userId="aa69bde57f46ffcb" providerId="LiveId" clId="{B321677C-F3FF-46FB-BC5A-871908A621A0}" dt="2020-09-06T23:20:38.060" v="39929" actId="478"/>
          <ac:cxnSpMkLst>
            <pc:docMk/>
            <pc:sldMk cId="1353743630" sldId="865"/>
            <ac:cxnSpMk id="38" creationId="{E2DDE236-3F42-4A0F-8C03-AD7123F067C8}"/>
          </ac:cxnSpMkLst>
        </pc:cxnChg>
        <pc:cxnChg chg="add mod">
          <ac:chgData name="Zhang Tanki" userId="aa69bde57f46ffcb" providerId="LiveId" clId="{B321677C-F3FF-46FB-BC5A-871908A621A0}" dt="2020-09-07T00:12:24.885" v="40463" actId="1038"/>
          <ac:cxnSpMkLst>
            <pc:docMk/>
            <pc:sldMk cId="1353743630" sldId="865"/>
            <ac:cxnSpMk id="53" creationId="{84FBA9CE-1E03-41FC-B576-2395942384DB}"/>
          </ac:cxnSpMkLst>
        </pc:cxnChg>
        <pc:cxnChg chg="add mod">
          <ac:chgData name="Zhang Tanki" userId="aa69bde57f46ffcb" providerId="LiveId" clId="{B321677C-F3FF-46FB-BC5A-871908A621A0}" dt="2020-09-07T00:12:24.885" v="40463" actId="1038"/>
          <ac:cxnSpMkLst>
            <pc:docMk/>
            <pc:sldMk cId="1353743630" sldId="865"/>
            <ac:cxnSpMk id="55" creationId="{2F0367E2-8513-417C-BB82-8C93B5B12137}"/>
          </ac:cxnSpMkLst>
        </pc:cxnChg>
        <pc:cxnChg chg="add mod">
          <ac:chgData name="Zhang Tanki" userId="aa69bde57f46ffcb" providerId="LiveId" clId="{B321677C-F3FF-46FB-BC5A-871908A621A0}" dt="2020-09-07T00:12:24.885" v="40463" actId="1038"/>
          <ac:cxnSpMkLst>
            <pc:docMk/>
            <pc:sldMk cId="1353743630" sldId="865"/>
            <ac:cxnSpMk id="62" creationId="{F1EAEF60-C970-410F-86EC-3F4C9F7F5428}"/>
          </ac:cxnSpMkLst>
        </pc:cxnChg>
        <pc:cxnChg chg="add del mod">
          <ac:chgData name="Zhang Tanki" userId="aa69bde57f46ffcb" providerId="LiveId" clId="{B321677C-F3FF-46FB-BC5A-871908A621A0}" dt="2020-09-06T23:31:39.370" v="40051" actId="478"/>
          <ac:cxnSpMkLst>
            <pc:docMk/>
            <pc:sldMk cId="1353743630" sldId="865"/>
            <ac:cxnSpMk id="67" creationId="{B9136377-4BD0-4A84-A492-419AA6C0F5F7}"/>
          </ac:cxnSpMkLst>
        </pc:cxnChg>
        <pc:cxnChg chg="add mod">
          <ac:chgData name="Zhang Tanki" userId="aa69bde57f46ffcb" providerId="LiveId" clId="{B321677C-F3FF-46FB-BC5A-871908A621A0}" dt="2020-09-07T00:12:24.885" v="40463" actId="1038"/>
          <ac:cxnSpMkLst>
            <pc:docMk/>
            <pc:sldMk cId="1353743630" sldId="865"/>
            <ac:cxnSpMk id="83" creationId="{96AC5144-4BF5-4630-A91D-EAC4BCEBFEEC}"/>
          </ac:cxnSpMkLst>
        </pc:cxnChg>
        <pc:cxnChg chg="add mod ord">
          <ac:chgData name="Zhang Tanki" userId="aa69bde57f46ffcb" providerId="LiveId" clId="{B321677C-F3FF-46FB-BC5A-871908A621A0}" dt="2020-09-07T00:12:24.885" v="40463" actId="1038"/>
          <ac:cxnSpMkLst>
            <pc:docMk/>
            <pc:sldMk cId="1353743630" sldId="865"/>
            <ac:cxnSpMk id="93" creationId="{E7B6C72B-8FBA-4CD7-BDC5-776D9759811D}"/>
          </ac:cxnSpMkLst>
        </pc:cxnChg>
        <pc:cxnChg chg="add mod">
          <ac:chgData name="Zhang Tanki" userId="aa69bde57f46ffcb" providerId="LiveId" clId="{B321677C-F3FF-46FB-BC5A-871908A621A0}" dt="2020-09-07T00:12:24.885" v="40463" actId="1038"/>
          <ac:cxnSpMkLst>
            <pc:docMk/>
            <pc:sldMk cId="1353743630" sldId="865"/>
            <ac:cxnSpMk id="97" creationId="{EC305CA8-EBC6-44C0-8360-30B618F050CE}"/>
          </ac:cxnSpMkLst>
        </pc:cxnChg>
        <pc:cxnChg chg="add mod">
          <ac:chgData name="Zhang Tanki" userId="aa69bde57f46ffcb" providerId="LiveId" clId="{B321677C-F3FF-46FB-BC5A-871908A621A0}" dt="2020-09-07T00:12:24.885" v="40463" actId="1038"/>
          <ac:cxnSpMkLst>
            <pc:docMk/>
            <pc:sldMk cId="1353743630" sldId="865"/>
            <ac:cxnSpMk id="98" creationId="{1DDF79B6-6CD9-4CBB-8AEE-88D69C199CD2}"/>
          </ac:cxnSpMkLst>
        </pc:cxnChg>
        <pc:cxnChg chg="add mod">
          <ac:chgData name="Zhang Tanki" userId="aa69bde57f46ffcb" providerId="LiveId" clId="{B321677C-F3FF-46FB-BC5A-871908A621A0}" dt="2020-09-07T00:12:24.885" v="40463" actId="1038"/>
          <ac:cxnSpMkLst>
            <pc:docMk/>
            <pc:sldMk cId="1353743630" sldId="865"/>
            <ac:cxnSpMk id="99" creationId="{48EF38BF-975F-4F6B-A65B-DE8D4D3A1C23}"/>
          </ac:cxnSpMkLst>
        </pc:cxnChg>
        <pc:cxnChg chg="add mod">
          <ac:chgData name="Zhang Tanki" userId="aa69bde57f46ffcb" providerId="LiveId" clId="{B321677C-F3FF-46FB-BC5A-871908A621A0}" dt="2020-09-07T00:12:24.885" v="40463" actId="1038"/>
          <ac:cxnSpMkLst>
            <pc:docMk/>
            <pc:sldMk cId="1353743630" sldId="865"/>
            <ac:cxnSpMk id="100" creationId="{79C79BDA-1FC8-4633-81CC-3DDCB5861EE5}"/>
          </ac:cxnSpMkLst>
        </pc:cxnChg>
      </pc:sldChg>
      <pc:sldChg chg="addSp delSp modSp add del mod ord">
        <pc:chgData name="Zhang Tanki" userId="aa69bde57f46ffcb" providerId="LiveId" clId="{B321677C-F3FF-46FB-BC5A-871908A621A0}" dt="2020-09-06T23:20:31.086" v="39927" actId="47"/>
        <pc:sldMkLst>
          <pc:docMk/>
          <pc:sldMk cId="1547905648" sldId="866"/>
        </pc:sldMkLst>
        <pc:spChg chg="del">
          <ac:chgData name="Zhang Tanki" userId="aa69bde57f46ffcb" providerId="LiveId" clId="{B321677C-F3FF-46FB-BC5A-871908A621A0}" dt="2020-09-06T23:18:21.644" v="39889" actId="478"/>
          <ac:spMkLst>
            <pc:docMk/>
            <pc:sldMk cId="1547905648" sldId="866"/>
            <ac:spMk id="2" creationId="{6C766C49-6035-4289-8C31-22D599DE6A75}"/>
          </ac:spMkLst>
        </pc:spChg>
        <pc:spChg chg="add mod">
          <ac:chgData name="Zhang Tanki" userId="aa69bde57f46ffcb" providerId="LiveId" clId="{B321677C-F3FF-46FB-BC5A-871908A621A0}" dt="2020-09-06T23:11:16.973" v="39696" actId="1076"/>
          <ac:spMkLst>
            <pc:docMk/>
            <pc:sldMk cId="1547905648" sldId="866"/>
            <ac:spMk id="3" creationId="{3AB1E250-3B37-46D1-A82F-5C29B87CA91A}"/>
          </ac:spMkLst>
        </pc:spChg>
        <pc:spChg chg="del mod">
          <ac:chgData name="Zhang Tanki" userId="aa69bde57f46ffcb" providerId="LiveId" clId="{B321677C-F3FF-46FB-BC5A-871908A621A0}" dt="2020-09-06T23:18:21.644" v="39889" actId="478"/>
          <ac:spMkLst>
            <pc:docMk/>
            <pc:sldMk cId="1547905648" sldId="866"/>
            <ac:spMk id="4" creationId="{A54B5869-8250-4FE9-B10A-A4AB7AF9DC11}"/>
          </ac:spMkLst>
        </pc:spChg>
        <pc:spChg chg="add mod">
          <ac:chgData name="Zhang Tanki" userId="aa69bde57f46ffcb" providerId="LiveId" clId="{B321677C-F3FF-46FB-BC5A-871908A621A0}" dt="2020-09-06T23:04:13.216" v="39631" actId="164"/>
          <ac:spMkLst>
            <pc:docMk/>
            <pc:sldMk cId="1547905648" sldId="866"/>
            <ac:spMk id="6" creationId="{3E524837-4080-47E7-A078-EEE6412AAAFA}"/>
          </ac:spMkLst>
        </pc:spChg>
        <pc:spChg chg="add mod">
          <ac:chgData name="Zhang Tanki" userId="aa69bde57f46ffcb" providerId="LiveId" clId="{B321677C-F3FF-46FB-BC5A-871908A621A0}" dt="2020-09-06T23:04:13.216" v="39631" actId="164"/>
          <ac:spMkLst>
            <pc:docMk/>
            <pc:sldMk cId="1547905648" sldId="866"/>
            <ac:spMk id="7" creationId="{165C2CAC-8763-464B-B3A1-B511F63C9D48}"/>
          </ac:spMkLst>
        </pc:spChg>
        <pc:spChg chg="add mod">
          <ac:chgData name="Zhang Tanki" userId="aa69bde57f46ffcb" providerId="LiveId" clId="{B321677C-F3FF-46FB-BC5A-871908A621A0}" dt="2020-09-06T23:04:13.216" v="39631" actId="164"/>
          <ac:spMkLst>
            <pc:docMk/>
            <pc:sldMk cId="1547905648" sldId="866"/>
            <ac:spMk id="8" creationId="{8A0EA4F9-7898-4169-B02A-1BF61A1B6FC6}"/>
          </ac:spMkLst>
        </pc:spChg>
        <pc:spChg chg="add mod">
          <ac:chgData name="Zhang Tanki" userId="aa69bde57f46ffcb" providerId="LiveId" clId="{B321677C-F3FF-46FB-BC5A-871908A621A0}" dt="2020-09-06T23:04:13.216" v="39631" actId="164"/>
          <ac:spMkLst>
            <pc:docMk/>
            <pc:sldMk cId="1547905648" sldId="866"/>
            <ac:spMk id="9" creationId="{78F5B4D8-CB7B-4D9D-B5BE-BBFEFEE3F39F}"/>
          </ac:spMkLst>
        </pc:spChg>
        <pc:spChg chg="add mod topLvl">
          <ac:chgData name="Zhang Tanki" userId="aa69bde57f46ffcb" providerId="LiveId" clId="{B321677C-F3FF-46FB-BC5A-871908A621A0}" dt="2020-09-06T23:06:09.151" v="39646" actId="478"/>
          <ac:spMkLst>
            <pc:docMk/>
            <pc:sldMk cId="1547905648" sldId="866"/>
            <ac:spMk id="10" creationId="{89425DEB-049B-4A04-86EF-D866C1CEF2AB}"/>
          </ac:spMkLst>
        </pc:spChg>
        <pc:spChg chg="add del mod">
          <ac:chgData name="Zhang Tanki" userId="aa69bde57f46ffcb" providerId="LiveId" clId="{B321677C-F3FF-46FB-BC5A-871908A621A0}" dt="2020-09-06T23:06:09.814" v="39647" actId="478"/>
          <ac:spMkLst>
            <pc:docMk/>
            <pc:sldMk cId="1547905648" sldId="866"/>
            <ac:spMk id="11" creationId="{072FFBF6-6803-4F46-ABDB-54FD21E9038C}"/>
          </ac:spMkLst>
        </pc:spChg>
        <pc:spChg chg="add del mod topLvl">
          <ac:chgData name="Zhang Tanki" userId="aa69bde57f46ffcb" providerId="LiveId" clId="{B321677C-F3FF-46FB-BC5A-871908A621A0}" dt="2020-09-06T23:06:09.151" v="39646" actId="478"/>
          <ac:spMkLst>
            <pc:docMk/>
            <pc:sldMk cId="1547905648" sldId="866"/>
            <ac:spMk id="12" creationId="{BA829EEB-1D5B-4E55-8D2D-A93A4E235FDE}"/>
          </ac:spMkLst>
        </pc:spChg>
        <pc:spChg chg="add mod">
          <ac:chgData name="Zhang Tanki" userId="aa69bde57f46ffcb" providerId="LiveId" clId="{B321677C-F3FF-46FB-BC5A-871908A621A0}" dt="2020-09-06T23:17:55.285" v="39887" actId="14100"/>
          <ac:spMkLst>
            <pc:docMk/>
            <pc:sldMk cId="1547905648" sldId="866"/>
            <ac:spMk id="32" creationId="{B801206F-AC19-408E-8EFF-7368F79AF1F0}"/>
          </ac:spMkLst>
        </pc:spChg>
        <pc:spChg chg="add mod">
          <ac:chgData name="Zhang Tanki" userId="aa69bde57f46ffcb" providerId="LiveId" clId="{B321677C-F3FF-46FB-BC5A-871908A621A0}" dt="2020-09-06T23:16:37.713" v="39865" actId="1076"/>
          <ac:spMkLst>
            <pc:docMk/>
            <pc:sldMk cId="1547905648" sldId="866"/>
            <ac:spMk id="38" creationId="{E615AE35-CE80-43A8-9C12-11F8E0A13D0F}"/>
          </ac:spMkLst>
        </pc:spChg>
        <pc:spChg chg="add mod">
          <ac:chgData name="Zhang Tanki" userId="aa69bde57f46ffcb" providerId="LiveId" clId="{B321677C-F3FF-46FB-BC5A-871908A621A0}" dt="2020-09-06T23:11:54.018" v="39727" actId="1076"/>
          <ac:spMkLst>
            <pc:docMk/>
            <pc:sldMk cId="1547905648" sldId="866"/>
            <ac:spMk id="45" creationId="{AF886489-1C5B-4893-8261-5080A0F94CAB}"/>
          </ac:spMkLst>
        </pc:spChg>
        <pc:spChg chg="add del mod">
          <ac:chgData name="Zhang Tanki" userId="aa69bde57f46ffcb" providerId="LiveId" clId="{B321677C-F3FF-46FB-BC5A-871908A621A0}" dt="2020-09-06T23:13:00.688" v="39759" actId="478"/>
          <ac:spMkLst>
            <pc:docMk/>
            <pc:sldMk cId="1547905648" sldId="866"/>
            <ac:spMk id="46" creationId="{0B32AF3A-02D8-4619-836D-8A9CB8C0DDAC}"/>
          </ac:spMkLst>
        </pc:spChg>
        <pc:spChg chg="add del">
          <ac:chgData name="Zhang Tanki" userId="aa69bde57f46ffcb" providerId="LiveId" clId="{B321677C-F3FF-46FB-BC5A-871908A621A0}" dt="2020-09-06T23:13:39.240" v="39778" actId="22"/>
          <ac:spMkLst>
            <pc:docMk/>
            <pc:sldMk cId="1547905648" sldId="866"/>
            <ac:spMk id="49" creationId="{5B7FA6EC-B78E-4C7A-AD71-6DC86044A010}"/>
          </ac:spMkLst>
        </pc:spChg>
        <pc:spChg chg="add mod">
          <ac:chgData name="Zhang Tanki" userId="aa69bde57f46ffcb" providerId="LiveId" clId="{B321677C-F3FF-46FB-BC5A-871908A621A0}" dt="2020-09-06T23:16:54.697" v="39868" actId="1076"/>
          <ac:spMkLst>
            <pc:docMk/>
            <pc:sldMk cId="1547905648" sldId="866"/>
            <ac:spMk id="51" creationId="{DDD9A64D-3914-4D3F-8264-49D55262DEBA}"/>
          </ac:spMkLst>
        </pc:spChg>
        <pc:spChg chg="add del mod">
          <ac:chgData name="Zhang Tanki" userId="aa69bde57f46ffcb" providerId="LiveId" clId="{B321677C-F3FF-46FB-BC5A-871908A621A0}" dt="2020-09-06T23:18:25.197" v="39890" actId="478"/>
          <ac:spMkLst>
            <pc:docMk/>
            <pc:sldMk cId="1547905648" sldId="866"/>
            <ac:spMk id="69" creationId="{C960365F-4C73-4011-B384-A9B6E9E68B1B}"/>
          </ac:spMkLst>
        </pc:spChg>
        <pc:spChg chg="add del mod">
          <ac:chgData name="Zhang Tanki" userId="aa69bde57f46ffcb" providerId="LiveId" clId="{B321677C-F3FF-46FB-BC5A-871908A621A0}" dt="2020-09-06T23:18:25.197" v="39890" actId="478"/>
          <ac:spMkLst>
            <pc:docMk/>
            <pc:sldMk cId="1547905648" sldId="866"/>
            <ac:spMk id="71" creationId="{AED75AA8-C01E-46D6-AAB3-0C0052E933CF}"/>
          </ac:spMkLst>
        </pc:spChg>
        <pc:grpChg chg="add del mod">
          <ac:chgData name="Zhang Tanki" userId="aa69bde57f46ffcb" providerId="LiveId" clId="{B321677C-F3FF-46FB-BC5A-871908A621A0}" dt="2020-09-06T23:11:16.973" v="39696" actId="1076"/>
          <ac:grpSpMkLst>
            <pc:docMk/>
            <pc:sldMk cId="1547905648" sldId="866"/>
            <ac:grpSpMk id="15" creationId="{75CF8F29-7539-4F23-9D94-1A065C70871B}"/>
          </ac:grpSpMkLst>
        </pc:grpChg>
        <pc:grpChg chg="add mod">
          <ac:chgData name="Zhang Tanki" userId="aa69bde57f46ffcb" providerId="LiveId" clId="{B321677C-F3FF-46FB-BC5A-871908A621A0}" dt="2020-09-06T23:11:16.973" v="39696" actId="1076"/>
          <ac:grpSpMkLst>
            <pc:docMk/>
            <pc:sldMk cId="1547905648" sldId="866"/>
            <ac:grpSpMk id="16" creationId="{CED0CE4B-2E49-4A7A-90A5-BF3203A13550}"/>
          </ac:grpSpMkLst>
        </pc:grpChg>
        <pc:grpChg chg="del">
          <ac:chgData name="Zhang Tanki" userId="aa69bde57f46ffcb" providerId="LiveId" clId="{B321677C-F3FF-46FB-BC5A-871908A621A0}" dt="2020-09-06T22:52:17.206" v="39526" actId="478"/>
          <ac:grpSpMkLst>
            <pc:docMk/>
            <pc:sldMk cId="1547905648" sldId="866"/>
            <ac:grpSpMk id="59" creationId="{F93A50E0-C770-4469-8431-1E37B6EE293E}"/>
          </ac:grpSpMkLst>
        </pc:grpChg>
        <pc:cxnChg chg="mod">
          <ac:chgData name="Zhang Tanki" userId="aa69bde57f46ffcb" providerId="LiveId" clId="{B321677C-F3FF-46FB-BC5A-871908A621A0}" dt="2020-09-06T22:52:17.206" v="39526" actId="478"/>
          <ac:cxnSpMkLst>
            <pc:docMk/>
            <pc:sldMk cId="1547905648" sldId="866"/>
            <ac:cxnSpMk id="24" creationId="{A28D38BE-E7E1-4647-B067-CE10C4BEC89C}"/>
          </ac:cxnSpMkLst>
        </pc:cxnChg>
        <pc:cxnChg chg="add mod">
          <ac:chgData name="Zhang Tanki" userId="aa69bde57f46ffcb" providerId="LiveId" clId="{B321677C-F3FF-46FB-BC5A-871908A621A0}" dt="2020-09-06T23:14:24.743" v="39789" actId="692"/>
          <ac:cxnSpMkLst>
            <pc:docMk/>
            <pc:sldMk cId="1547905648" sldId="866"/>
            <ac:cxnSpMk id="27" creationId="{DF28CF79-498A-4ADB-AFB2-44E2D25D68FD}"/>
          </ac:cxnSpMkLst>
        </pc:cxnChg>
        <pc:cxnChg chg="mod">
          <ac:chgData name="Zhang Tanki" userId="aa69bde57f46ffcb" providerId="LiveId" clId="{B321677C-F3FF-46FB-BC5A-871908A621A0}" dt="2020-09-06T22:52:17.206" v="39526" actId="478"/>
          <ac:cxnSpMkLst>
            <pc:docMk/>
            <pc:sldMk cId="1547905648" sldId="866"/>
            <ac:cxnSpMk id="30" creationId="{6110DDD9-AACE-4B00-B194-05EC65A382DF}"/>
          </ac:cxnSpMkLst>
        </pc:cxnChg>
        <pc:cxnChg chg="add del mod">
          <ac:chgData name="Zhang Tanki" userId="aa69bde57f46ffcb" providerId="LiveId" clId="{B321677C-F3FF-46FB-BC5A-871908A621A0}" dt="2020-09-06T23:08:54.440" v="39659" actId="11529"/>
          <ac:cxnSpMkLst>
            <pc:docMk/>
            <pc:sldMk cId="1547905648" sldId="866"/>
            <ac:cxnSpMk id="35" creationId="{D6CF887B-6AFC-4B51-958B-85E69F49608F}"/>
          </ac:cxnSpMkLst>
        </pc:cxnChg>
        <pc:cxnChg chg="add mod">
          <ac:chgData name="Zhang Tanki" userId="aa69bde57f46ffcb" providerId="LiveId" clId="{B321677C-F3FF-46FB-BC5A-871908A621A0}" dt="2020-09-06T23:17:55.285" v="39887" actId="14100"/>
          <ac:cxnSpMkLst>
            <pc:docMk/>
            <pc:sldMk cId="1547905648" sldId="866"/>
            <ac:cxnSpMk id="37" creationId="{76D1112D-EE0D-4BAE-8F6E-E65EAC4EE490}"/>
          </ac:cxnSpMkLst>
        </pc:cxnChg>
        <pc:cxnChg chg="mod">
          <ac:chgData name="Zhang Tanki" userId="aa69bde57f46ffcb" providerId="LiveId" clId="{B321677C-F3FF-46FB-BC5A-871908A621A0}" dt="2020-09-06T22:52:17.206" v="39526" actId="478"/>
          <ac:cxnSpMkLst>
            <pc:docMk/>
            <pc:sldMk cId="1547905648" sldId="866"/>
            <ac:cxnSpMk id="39" creationId="{39B508AA-1178-4CD6-AF82-02FDDAAFE32A}"/>
          </ac:cxnSpMkLst>
        </pc:cxnChg>
        <pc:cxnChg chg="add mod">
          <ac:chgData name="Zhang Tanki" userId="aa69bde57f46ffcb" providerId="LiveId" clId="{B321677C-F3FF-46FB-BC5A-871908A621A0}" dt="2020-09-06T23:17:55.285" v="39887" actId="14100"/>
          <ac:cxnSpMkLst>
            <pc:docMk/>
            <pc:sldMk cId="1547905648" sldId="866"/>
            <ac:cxnSpMk id="50" creationId="{3690BAFE-6192-41A3-9B2F-1B1990C50A4E}"/>
          </ac:cxnSpMkLst>
        </pc:cxnChg>
      </pc:sldChg>
      <pc:sldChg chg="addSp delSp modSp add mod ord modTransition modNotesTx">
        <pc:chgData name="Zhang Tanki" userId="aa69bde57f46ffcb" providerId="LiveId" clId="{B321677C-F3FF-46FB-BC5A-871908A621A0}" dt="2020-09-08T03:54:40.882" v="65076"/>
        <pc:sldMkLst>
          <pc:docMk/>
          <pc:sldMk cId="2688878403" sldId="867"/>
        </pc:sldMkLst>
        <pc:spChg chg="mod">
          <ac:chgData name="Zhang Tanki" userId="aa69bde57f46ffcb" providerId="LiveId" clId="{B321677C-F3FF-46FB-BC5A-871908A621A0}" dt="2020-09-06T23:58:31.745" v="40272" actId="1076"/>
          <ac:spMkLst>
            <pc:docMk/>
            <pc:sldMk cId="2688878403" sldId="867"/>
            <ac:spMk id="2" creationId="{6C766C49-6035-4289-8C31-22D599DE6A75}"/>
          </ac:spMkLst>
        </pc:spChg>
        <pc:spChg chg="del">
          <ac:chgData name="Zhang Tanki" userId="aa69bde57f46ffcb" providerId="LiveId" clId="{B321677C-F3FF-46FB-BC5A-871908A621A0}" dt="2020-09-06T23:35:26.758" v="40074" actId="478"/>
          <ac:spMkLst>
            <pc:docMk/>
            <pc:sldMk cId="2688878403" sldId="867"/>
            <ac:spMk id="3" creationId="{3AB1E250-3B37-46D1-A82F-5C29B87CA91A}"/>
          </ac:spMkLst>
        </pc:spChg>
        <pc:spChg chg="del mod">
          <ac:chgData name="Zhang Tanki" userId="aa69bde57f46ffcb" providerId="LiveId" clId="{B321677C-F3FF-46FB-BC5A-871908A621A0}" dt="2020-09-06T23:38:13.141" v="40105" actId="478"/>
          <ac:spMkLst>
            <pc:docMk/>
            <pc:sldMk cId="2688878403" sldId="867"/>
            <ac:spMk id="4" creationId="{A54B5869-8250-4FE9-B10A-A4AB7AF9DC11}"/>
          </ac:spMkLst>
        </pc:spChg>
        <pc:spChg chg="add del">
          <ac:chgData name="Zhang Tanki" userId="aa69bde57f46ffcb" providerId="LiveId" clId="{B321677C-F3FF-46FB-BC5A-871908A621A0}" dt="2020-09-06T23:55:03.714" v="40217" actId="478"/>
          <ac:spMkLst>
            <pc:docMk/>
            <pc:sldMk cId="2688878403" sldId="867"/>
            <ac:spMk id="5" creationId="{58620403-D459-44E6-9C58-E7647800EF9A}"/>
          </ac:spMkLst>
        </pc:spChg>
        <pc:spChg chg="add del mod">
          <ac:chgData name="Zhang Tanki" userId="aa69bde57f46ffcb" providerId="LiveId" clId="{B321677C-F3FF-46FB-BC5A-871908A621A0}" dt="2020-09-06T23:38:15.193" v="40106" actId="478"/>
          <ac:spMkLst>
            <pc:docMk/>
            <pc:sldMk cId="2688878403" sldId="867"/>
            <ac:spMk id="14" creationId="{F7770FA1-F3D8-442E-AB5A-C07582B472B7}"/>
          </ac:spMkLst>
        </pc:spChg>
        <pc:spChg chg="add del mod">
          <ac:chgData name="Zhang Tanki" userId="aa69bde57f46ffcb" providerId="LiveId" clId="{B321677C-F3FF-46FB-BC5A-871908A621A0}" dt="2020-09-06T23:55:03.714" v="40217" actId="478"/>
          <ac:spMkLst>
            <pc:docMk/>
            <pc:sldMk cId="2688878403" sldId="867"/>
            <ac:spMk id="17" creationId="{7A38F470-3C46-4B25-BD64-B08091CC7FC6}"/>
          </ac:spMkLst>
        </pc:spChg>
        <pc:spChg chg="add del mod">
          <ac:chgData name="Zhang Tanki" userId="aa69bde57f46ffcb" providerId="LiveId" clId="{B321677C-F3FF-46FB-BC5A-871908A621A0}" dt="2020-09-06T23:46:53.871" v="40144" actId="478"/>
          <ac:spMkLst>
            <pc:docMk/>
            <pc:sldMk cId="2688878403" sldId="867"/>
            <ac:spMk id="18" creationId="{A75954C0-0755-4F1E-A23E-DD8B59E3EB8D}"/>
          </ac:spMkLst>
        </pc:spChg>
        <pc:spChg chg="add del">
          <ac:chgData name="Zhang Tanki" userId="aa69bde57f46ffcb" providerId="LiveId" clId="{B321677C-F3FF-46FB-BC5A-871908A621A0}" dt="2020-09-06T23:46:34.240" v="40137" actId="478"/>
          <ac:spMkLst>
            <pc:docMk/>
            <pc:sldMk cId="2688878403" sldId="867"/>
            <ac:spMk id="19" creationId="{9B723F01-340C-4EE1-BDEB-EAF24A61D986}"/>
          </ac:spMkLst>
        </pc:spChg>
        <pc:spChg chg="add">
          <ac:chgData name="Zhang Tanki" userId="aa69bde57f46ffcb" providerId="LiveId" clId="{B321677C-F3FF-46FB-BC5A-871908A621A0}" dt="2020-09-06T23:46:28.872" v="40135" actId="22"/>
          <ac:spMkLst>
            <pc:docMk/>
            <pc:sldMk cId="2688878403" sldId="867"/>
            <ac:spMk id="20" creationId="{3E780EA1-FB25-45FD-B96B-D8E822DF2D81}"/>
          </ac:spMkLst>
        </pc:spChg>
        <pc:spChg chg="add mod">
          <ac:chgData name="Zhang Tanki" userId="aa69bde57f46ffcb" providerId="LiveId" clId="{B321677C-F3FF-46FB-BC5A-871908A621A0}" dt="2020-09-07T00:12:50.482" v="40483" actId="1038"/>
          <ac:spMkLst>
            <pc:docMk/>
            <pc:sldMk cId="2688878403" sldId="867"/>
            <ac:spMk id="21" creationId="{C1255C3F-8C62-4ED6-BF43-32BF42A348AE}"/>
          </ac:spMkLst>
        </pc:spChg>
        <pc:spChg chg="add mod">
          <ac:chgData name="Zhang Tanki" userId="aa69bde57f46ffcb" providerId="LiveId" clId="{B321677C-F3FF-46FB-BC5A-871908A621A0}" dt="2020-09-07T00:12:50.482" v="40483" actId="1038"/>
          <ac:spMkLst>
            <pc:docMk/>
            <pc:sldMk cId="2688878403" sldId="867"/>
            <ac:spMk id="22" creationId="{44A7149B-6880-469F-BBA2-A4B0D2BDDBDE}"/>
          </ac:spMkLst>
        </pc:spChg>
        <pc:spChg chg="mod">
          <ac:chgData name="Zhang Tanki" userId="aa69bde57f46ffcb" providerId="LiveId" clId="{B321677C-F3FF-46FB-BC5A-871908A621A0}" dt="2020-09-06T23:35:28.556" v="40075"/>
          <ac:spMkLst>
            <pc:docMk/>
            <pc:sldMk cId="2688878403" sldId="867"/>
            <ac:spMk id="24" creationId="{26706399-6892-413B-B225-4B418B6D11F6}"/>
          </ac:spMkLst>
        </pc:spChg>
        <pc:spChg chg="mod">
          <ac:chgData name="Zhang Tanki" userId="aa69bde57f46ffcb" providerId="LiveId" clId="{B321677C-F3FF-46FB-BC5A-871908A621A0}" dt="2020-09-06T23:35:28.556" v="40075"/>
          <ac:spMkLst>
            <pc:docMk/>
            <pc:sldMk cId="2688878403" sldId="867"/>
            <ac:spMk id="25" creationId="{15158716-D662-4804-8957-486C08116EE6}"/>
          </ac:spMkLst>
        </pc:spChg>
        <pc:spChg chg="mod">
          <ac:chgData name="Zhang Tanki" userId="aa69bde57f46ffcb" providerId="LiveId" clId="{B321677C-F3FF-46FB-BC5A-871908A621A0}" dt="2020-09-06T23:35:28.556" v="40075"/>
          <ac:spMkLst>
            <pc:docMk/>
            <pc:sldMk cId="2688878403" sldId="867"/>
            <ac:spMk id="26" creationId="{F0FEBD08-7F01-4E4E-8ACE-3EDF7C84874A}"/>
          </ac:spMkLst>
        </pc:spChg>
        <pc:spChg chg="mod">
          <ac:chgData name="Zhang Tanki" userId="aa69bde57f46ffcb" providerId="LiveId" clId="{B321677C-F3FF-46FB-BC5A-871908A621A0}" dt="2020-09-06T23:35:28.556" v="40075"/>
          <ac:spMkLst>
            <pc:docMk/>
            <pc:sldMk cId="2688878403" sldId="867"/>
            <ac:spMk id="28" creationId="{500AAB63-3F3B-441C-9D9B-3C608967554D}"/>
          </ac:spMkLst>
        </pc:spChg>
        <pc:spChg chg="mod">
          <ac:chgData name="Zhang Tanki" userId="aa69bde57f46ffcb" providerId="LiveId" clId="{B321677C-F3FF-46FB-BC5A-871908A621A0}" dt="2020-09-06T23:35:28.556" v="40075"/>
          <ac:spMkLst>
            <pc:docMk/>
            <pc:sldMk cId="2688878403" sldId="867"/>
            <ac:spMk id="30" creationId="{583B448A-E1AB-435D-8253-1EE65A46A027}"/>
          </ac:spMkLst>
        </pc:spChg>
        <pc:spChg chg="mod">
          <ac:chgData name="Zhang Tanki" userId="aa69bde57f46ffcb" providerId="LiveId" clId="{B321677C-F3FF-46FB-BC5A-871908A621A0}" dt="2020-09-06T23:35:28.556" v="40075"/>
          <ac:spMkLst>
            <pc:docMk/>
            <pc:sldMk cId="2688878403" sldId="867"/>
            <ac:spMk id="31" creationId="{D3EFB92A-3B44-42CC-AD0B-A770CE5D70FD}"/>
          </ac:spMkLst>
        </pc:spChg>
        <pc:spChg chg="del">
          <ac:chgData name="Zhang Tanki" userId="aa69bde57f46ffcb" providerId="LiveId" clId="{B321677C-F3FF-46FB-BC5A-871908A621A0}" dt="2020-09-06T23:35:26.758" v="40074" actId="478"/>
          <ac:spMkLst>
            <pc:docMk/>
            <pc:sldMk cId="2688878403" sldId="867"/>
            <ac:spMk id="32" creationId="{B801206F-AC19-408E-8EFF-7368F79AF1F0}"/>
          </ac:spMkLst>
        </pc:spChg>
        <pc:spChg chg="mod">
          <ac:chgData name="Zhang Tanki" userId="aa69bde57f46ffcb" providerId="LiveId" clId="{B321677C-F3FF-46FB-BC5A-871908A621A0}" dt="2020-09-06T23:35:28.556" v="40075"/>
          <ac:spMkLst>
            <pc:docMk/>
            <pc:sldMk cId="2688878403" sldId="867"/>
            <ac:spMk id="33" creationId="{AB6B210A-4EF2-4C2C-927A-E3A63D654CAF}"/>
          </ac:spMkLst>
        </pc:spChg>
        <pc:spChg chg="add mod">
          <ac:chgData name="Zhang Tanki" userId="aa69bde57f46ffcb" providerId="LiveId" clId="{B321677C-F3FF-46FB-BC5A-871908A621A0}" dt="2020-09-07T00:12:50.482" v="40483" actId="1038"/>
          <ac:spMkLst>
            <pc:docMk/>
            <pc:sldMk cId="2688878403" sldId="867"/>
            <ac:spMk id="35" creationId="{E7F98364-C62A-4886-9A20-865981A43576}"/>
          </ac:spMkLst>
        </pc:spChg>
        <pc:spChg chg="del">
          <ac:chgData name="Zhang Tanki" userId="aa69bde57f46ffcb" providerId="LiveId" clId="{B321677C-F3FF-46FB-BC5A-871908A621A0}" dt="2020-09-06T23:20:15.934" v="39925" actId="478"/>
          <ac:spMkLst>
            <pc:docMk/>
            <pc:sldMk cId="2688878403" sldId="867"/>
            <ac:spMk id="38" creationId="{E615AE35-CE80-43A8-9C12-11F8E0A13D0F}"/>
          </ac:spMkLst>
        </pc:spChg>
        <pc:spChg chg="add mod">
          <ac:chgData name="Zhang Tanki" userId="aa69bde57f46ffcb" providerId="LiveId" clId="{B321677C-F3FF-46FB-BC5A-871908A621A0}" dt="2020-09-07T00:12:50.482" v="40483" actId="1038"/>
          <ac:spMkLst>
            <pc:docMk/>
            <pc:sldMk cId="2688878403" sldId="867"/>
            <ac:spMk id="39" creationId="{4940E77B-C530-46D9-ABE6-C30F35CB69B7}"/>
          </ac:spMkLst>
        </pc:spChg>
        <pc:spChg chg="add del mod">
          <ac:chgData name="Zhang Tanki" userId="aa69bde57f46ffcb" providerId="LiveId" clId="{B321677C-F3FF-46FB-BC5A-871908A621A0}" dt="2020-09-07T00:05:01.814" v="40273" actId="478"/>
          <ac:spMkLst>
            <pc:docMk/>
            <pc:sldMk cId="2688878403" sldId="867"/>
            <ac:spMk id="41" creationId="{D328DDFA-2DCC-4371-9283-2D4961E8278E}"/>
          </ac:spMkLst>
        </pc:spChg>
        <pc:spChg chg="add mod">
          <ac:chgData name="Zhang Tanki" userId="aa69bde57f46ffcb" providerId="LiveId" clId="{B321677C-F3FF-46FB-BC5A-871908A621A0}" dt="2020-09-07T00:12:50.482" v="40483" actId="1038"/>
          <ac:spMkLst>
            <pc:docMk/>
            <pc:sldMk cId="2688878403" sldId="867"/>
            <ac:spMk id="42" creationId="{F33D106A-7E29-4FD3-A557-53A4CCA3F950}"/>
          </ac:spMkLst>
        </pc:spChg>
        <pc:spChg chg="del">
          <ac:chgData name="Zhang Tanki" userId="aa69bde57f46ffcb" providerId="LiveId" clId="{B321677C-F3FF-46FB-BC5A-871908A621A0}" dt="2020-09-06T23:35:26.758" v="40074" actId="478"/>
          <ac:spMkLst>
            <pc:docMk/>
            <pc:sldMk cId="2688878403" sldId="867"/>
            <ac:spMk id="45" creationId="{AF886489-1C5B-4893-8261-5080A0F94CAB}"/>
          </ac:spMkLst>
        </pc:spChg>
        <pc:spChg chg="add del mod">
          <ac:chgData name="Zhang Tanki" userId="aa69bde57f46ffcb" providerId="LiveId" clId="{B321677C-F3FF-46FB-BC5A-871908A621A0}" dt="2020-09-06T23:55:03.714" v="40217" actId="478"/>
          <ac:spMkLst>
            <pc:docMk/>
            <pc:sldMk cId="2688878403" sldId="867"/>
            <ac:spMk id="49" creationId="{CF78DC16-CC68-431A-86BB-7FA0FC4EE9B5}"/>
          </ac:spMkLst>
        </pc:spChg>
        <pc:spChg chg="del">
          <ac:chgData name="Zhang Tanki" userId="aa69bde57f46ffcb" providerId="LiveId" clId="{B321677C-F3FF-46FB-BC5A-871908A621A0}" dt="2020-09-06T23:20:15.934" v="39925" actId="478"/>
          <ac:spMkLst>
            <pc:docMk/>
            <pc:sldMk cId="2688878403" sldId="867"/>
            <ac:spMk id="51" creationId="{DDD9A64D-3914-4D3F-8264-49D55262DEBA}"/>
          </ac:spMkLst>
        </pc:spChg>
        <pc:spChg chg="add del mod">
          <ac:chgData name="Zhang Tanki" userId="aa69bde57f46ffcb" providerId="LiveId" clId="{B321677C-F3FF-46FB-BC5A-871908A621A0}" dt="2020-09-06T23:55:23.856" v="40221"/>
          <ac:spMkLst>
            <pc:docMk/>
            <pc:sldMk cId="2688878403" sldId="867"/>
            <ac:spMk id="60" creationId="{792099FA-C559-4FB6-A068-C5FCD782E6F1}"/>
          </ac:spMkLst>
        </pc:spChg>
        <pc:spChg chg="add del mod">
          <ac:chgData name="Zhang Tanki" userId="aa69bde57f46ffcb" providerId="LiveId" clId="{B321677C-F3FF-46FB-BC5A-871908A621A0}" dt="2020-09-06T23:55:23.856" v="40221"/>
          <ac:spMkLst>
            <pc:docMk/>
            <pc:sldMk cId="2688878403" sldId="867"/>
            <ac:spMk id="61" creationId="{5F37FE39-9E81-479F-9320-4334E3211683}"/>
          </ac:spMkLst>
        </pc:spChg>
        <pc:spChg chg="add del mod">
          <ac:chgData name="Zhang Tanki" userId="aa69bde57f46ffcb" providerId="LiveId" clId="{B321677C-F3FF-46FB-BC5A-871908A621A0}" dt="2020-09-06T23:55:23.856" v="40221"/>
          <ac:spMkLst>
            <pc:docMk/>
            <pc:sldMk cId="2688878403" sldId="867"/>
            <ac:spMk id="62" creationId="{5966F297-499D-4D5F-AF15-A9FB3578F0CD}"/>
          </ac:spMkLst>
        </pc:spChg>
        <pc:spChg chg="add mod">
          <ac:chgData name="Zhang Tanki" userId="aa69bde57f46ffcb" providerId="LiveId" clId="{B321677C-F3FF-46FB-BC5A-871908A621A0}" dt="2020-09-07T00:12:50.482" v="40483" actId="1038"/>
          <ac:spMkLst>
            <pc:docMk/>
            <pc:sldMk cId="2688878403" sldId="867"/>
            <ac:spMk id="67" creationId="{B1EDDD60-C71C-440D-BE00-AD9D85E5D29D}"/>
          </ac:spMkLst>
        </pc:spChg>
        <pc:spChg chg="add mod">
          <ac:chgData name="Zhang Tanki" userId="aa69bde57f46ffcb" providerId="LiveId" clId="{B321677C-F3FF-46FB-BC5A-871908A621A0}" dt="2020-09-07T00:12:50.482" v="40483" actId="1038"/>
          <ac:spMkLst>
            <pc:docMk/>
            <pc:sldMk cId="2688878403" sldId="867"/>
            <ac:spMk id="68" creationId="{F45BF225-6CFC-4571-9260-6CD3A6BC45CF}"/>
          </ac:spMkLst>
        </pc:spChg>
        <pc:spChg chg="add mod">
          <ac:chgData name="Zhang Tanki" userId="aa69bde57f46ffcb" providerId="LiveId" clId="{B321677C-F3FF-46FB-BC5A-871908A621A0}" dt="2020-09-07T00:12:50.482" v="40483" actId="1038"/>
          <ac:spMkLst>
            <pc:docMk/>
            <pc:sldMk cId="2688878403" sldId="867"/>
            <ac:spMk id="69" creationId="{57A403FD-71EB-487F-956C-A7EC9044A328}"/>
          </ac:spMkLst>
        </pc:spChg>
        <pc:spChg chg="add mod">
          <ac:chgData name="Zhang Tanki" userId="aa69bde57f46ffcb" providerId="LiveId" clId="{B321677C-F3FF-46FB-BC5A-871908A621A0}" dt="2020-09-07T00:12:50.482" v="40483" actId="1038"/>
          <ac:spMkLst>
            <pc:docMk/>
            <pc:sldMk cId="2688878403" sldId="867"/>
            <ac:spMk id="70" creationId="{F57B9AAD-1BCA-44CC-A05F-5C642FE0EB79}"/>
          </ac:spMkLst>
        </pc:spChg>
        <pc:spChg chg="add del mod">
          <ac:chgData name="Zhang Tanki" userId="aa69bde57f46ffcb" providerId="LiveId" clId="{B321677C-F3FF-46FB-BC5A-871908A621A0}" dt="2020-09-07T00:20:29.263" v="40536"/>
          <ac:spMkLst>
            <pc:docMk/>
            <pc:sldMk cId="2688878403" sldId="867"/>
            <ac:spMk id="75" creationId="{AE03612D-D4A4-4D0D-A71C-66D1B48CC58E}"/>
          </ac:spMkLst>
        </pc:spChg>
        <pc:spChg chg="add del mod">
          <ac:chgData name="Zhang Tanki" userId="aa69bde57f46ffcb" providerId="LiveId" clId="{B321677C-F3FF-46FB-BC5A-871908A621A0}" dt="2020-09-07T00:07:57.541" v="40339" actId="21"/>
          <ac:spMkLst>
            <pc:docMk/>
            <pc:sldMk cId="2688878403" sldId="867"/>
            <ac:spMk id="77" creationId="{07C0A50C-828D-4038-9A71-667C9150B985}"/>
          </ac:spMkLst>
        </pc:spChg>
        <pc:spChg chg="add del mod">
          <ac:chgData name="Zhang Tanki" userId="aa69bde57f46ffcb" providerId="LiveId" clId="{B321677C-F3FF-46FB-BC5A-871908A621A0}" dt="2020-09-07T00:19:56.682" v="40528" actId="478"/>
          <ac:spMkLst>
            <pc:docMk/>
            <pc:sldMk cId="2688878403" sldId="867"/>
            <ac:spMk id="80" creationId="{0C49A707-2AD8-4F92-95A2-6153F2322C22}"/>
          </ac:spMkLst>
        </pc:spChg>
        <pc:spChg chg="add mod">
          <ac:chgData name="Zhang Tanki" userId="aa69bde57f46ffcb" providerId="LiveId" clId="{B321677C-F3FF-46FB-BC5A-871908A621A0}" dt="2020-09-07T00:21:19.764" v="40553" actId="1076"/>
          <ac:spMkLst>
            <pc:docMk/>
            <pc:sldMk cId="2688878403" sldId="867"/>
            <ac:spMk id="81" creationId="{66E64088-516F-4C5C-9D01-94D49ACD8238}"/>
          </ac:spMkLst>
        </pc:spChg>
        <pc:grpChg chg="del">
          <ac:chgData name="Zhang Tanki" userId="aa69bde57f46ffcb" providerId="LiveId" clId="{B321677C-F3FF-46FB-BC5A-871908A621A0}" dt="2020-09-06T23:35:26.758" v="40074" actId="478"/>
          <ac:grpSpMkLst>
            <pc:docMk/>
            <pc:sldMk cId="2688878403" sldId="867"/>
            <ac:grpSpMk id="15" creationId="{75CF8F29-7539-4F23-9D94-1A065C70871B}"/>
          </ac:grpSpMkLst>
        </pc:grpChg>
        <pc:grpChg chg="del">
          <ac:chgData name="Zhang Tanki" userId="aa69bde57f46ffcb" providerId="LiveId" clId="{B321677C-F3FF-46FB-BC5A-871908A621A0}" dt="2020-09-06T23:35:26.758" v="40074" actId="478"/>
          <ac:grpSpMkLst>
            <pc:docMk/>
            <pc:sldMk cId="2688878403" sldId="867"/>
            <ac:grpSpMk id="16" creationId="{CED0CE4B-2E49-4A7A-90A5-BF3203A13550}"/>
          </ac:grpSpMkLst>
        </pc:grpChg>
        <pc:grpChg chg="add mod">
          <ac:chgData name="Zhang Tanki" userId="aa69bde57f46ffcb" providerId="LiveId" clId="{B321677C-F3FF-46FB-BC5A-871908A621A0}" dt="2020-09-07T00:12:50.482" v="40483" actId="1038"/>
          <ac:grpSpMkLst>
            <pc:docMk/>
            <pc:sldMk cId="2688878403" sldId="867"/>
            <ac:grpSpMk id="23" creationId="{9765B6FE-1AAB-4F7D-AED1-47D6A519746E}"/>
          </ac:grpSpMkLst>
        </pc:grpChg>
        <pc:grpChg chg="add mod">
          <ac:chgData name="Zhang Tanki" userId="aa69bde57f46ffcb" providerId="LiveId" clId="{B321677C-F3FF-46FB-BC5A-871908A621A0}" dt="2020-09-07T00:12:50.482" v="40483" actId="1038"/>
          <ac:grpSpMkLst>
            <pc:docMk/>
            <pc:sldMk cId="2688878403" sldId="867"/>
            <ac:grpSpMk id="29" creationId="{F0461B6A-372A-43FD-B179-413B264506D2}"/>
          </ac:grpSpMkLst>
        </pc:grpChg>
        <pc:cxnChg chg="del">
          <ac:chgData name="Zhang Tanki" userId="aa69bde57f46ffcb" providerId="LiveId" clId="{B321677C-F3FF-46FB-BC5A-871908A621A0}" dt="2020-09-06T23:35:26.758" v="40074" actId="478"/>
          <ac:cxnSpMkLst>
            <pc:docMk/>
            <pc:sldMk cId="2688878403" sldId="867"/>
            <ac:cxnSpMk id="27" creationId="{DF28CF79-498A-4ADB-AFB2-44E2D25D68FD}"/>
          </ac:cxnSpMkLst>
        </pc:cxnChg>
        <pc:cxnChg chg="add mod">
          <ac:chgData name="Zhang Tanki" userId="aa69bde57f46ffcb" providerId="LiveId" clId="{B321677C-F3FF-46FB-BC5A-871908A621A0}" dt="2020-09-07T00:12:50.482" v="40483" actId="1038"/>
          <ac:cxnSpMkLst>
            <pc:docMk/>
            <pc:sldMk cId="2688878403" sldId="867"/>
            <ac:cxnSpMk id="34" creationId="{4B2B5C02-8512-4F35-AF4C-C43C483C0A21}"/>
          </ac:cxnSpMkLst>
        </pc:cxnChg>
        <pc:cxnChg chg="add mod">
          <ac:chgData name="Zhang Tanki" userId="aa69bde57f46ffcb" providerId="LiveId" clId="{B321677C-F3FF-46FB-BC5A-871908A621A0}" dt="2020-09-07T00:12:50.482" v="40483" actId="1038"/>
          <ac:cxnSpMkLst>
            <pc:docMk/>
            <pc:sldMk cId="2688878403" sldId="867"/>
            <ac:cxnSpMk id="36" creationId="{172950B3-1E4D-479A-AF4D-1C6AC0192195}"/>
          </ac:cxnSpMkLst>
        </pc:cxnChg>
        <pc:cxnChg chg="del mod">
          <ac:chgData name="Zhang Tanki" userId="aa69bde57f46ffcb" providerId="LiveId" clId="{B321677C-F3FF-46FB-BC5A-871908A621A0}" dt="2020-09-06T23:35:26.758" v="40074" actId="478"/>
          <ac:cxnSpMkLst>
            <pc:docMk/>
            <pc:sldMk cId="2688878403" sldId="867"/>
            <ac:cxnSpMk id="37" creationId="{76D1112D-EE0D-4BAE-8F6E-E65EAC4EE490}"/>
          </ac:cxnSpMkLst>
        </pc:cxnChg>
        <pc:cxnChg chg="add mod">
          <ac:chgData name="Zhang Tanki" userId="aa69bde57f46ffcb" providerId="LiveId" clId="{B321677C-F3FF-46FB-BC5A-871908A621A0}" dt="2020-09-07T00:12:50.482" v="40483" actId="1038"/>
          <ac:cxnSpMkLst>
            <pc:docMk/>
            <pc:sldMk cId="2688878403" sldId="867"/>
            <ac:cxnSpMk id="40" creationId="{20FA5B0A-53B7-4E55-932D-50C4F65302B8}"/>
          </ac:cxnSpMkLst>
        </pc:cxnChg>
        <pc:cxnChg chg="add mod">
          <ac:chgData name="Zhang Tanki" userId="aa69bde57f46ffcb" providerId="LiveId" clId="{B321677C-F3FF-46FB-BC5A-871908A621A0}" dt="2020-09-07T00:12:50.482" v="40483" actId="1038"/>
          <ac:cxnSpMkLst>
            <pc:docMk/>
            <pc:sldMk cId="2688878403" sldId="867"/>
            <ac:cxnSpMk id="43" creationId="{DDC33006-E508-4C52-9297-1B75A3EC17D0}"/>
          </ac:cxnSpMkLst>
        </pc:cxnChg>
        <pc:cxnChg chg="del mod">
          <ac:chgData name="Zhang Tanki" userId="aa69bde57f46ffcb" providerId="LiveId" clId="{B321677C-F3FF-46FB-BC5A-871908A621A0}" dt="2020-09-06T23:20:17.525" v="39926" actId="478"/>
          <ac:cxnSpMkLst>
            <pc:docMk/>
            <pc:sldMk cId="2688878403" sldId="867"/>
            <ac:cxnSpMk id="50" creationId="{3690BAFE-6192-41A3-9B2F-1B1990C50A4E}"/>
          </ac:cxnSpMkLst>
        </pc:cxnChg>
        <pc:cxnChg chg="add del mod">
          <ac:chgData name="Zhang Tanki" userId="aa69bde57f46ffcb" providerId="LiveId" clId="{B321677C-F3FF-46FB-BC5A-871908A621A0}" dt="2020-09-06T23:47:06.793" v="40146" actId="11529"/>
          <ac:cxnSpMkLst>
            <pc:docMk/>
            <pc:sldMk cId="2688878403" sldId="867"/>
            <ac:cxnSpMk id="55" creationId="{18FF853D-469D-4ACB-B53B-61FC3D29898A}"/>
          </ac:cxnSpMkLst>
        </pc:cxnChg>
        <pc:cxnChg chg="add del mod">
          <ac:chgData name="Zhang Tanki" userId="aa69bde57f46ffcb" providerId="LiveId" clId="{B321677C-F3FF-46FB-BC5A-871908A621A0}" dt="2020-09-06T23:55:01.668" v="40216" actId="478"/>
          <ac:cxnSpMkLst>
            <pc:docMk/>
            <pc:sldMk cId="2688878403" sldId="867"/>
            <ac:cxnSpMk id="57" creationId="{FD354479-DEF2-4044-A173-3E397FCEF893}"/>
          </ac:cxnSpMkLst>
        </pc:cxnChg>
        <pc:cxnChg chg="add del mod">
          <ac:chgData name="Zhang Tanki" userId="aa69bde57f46ffcb" providerId="LiveId" clId="{B321677C-F3FF-46FB-BC5A-871908A621A0}" dt="2020-09-06T23:55:23.856" v="40221"/>
          <ac:cxnSpMkLst>
            <pc:docMk/>
            <pc:sldMk cId="2688878403" sldId="867"/>
            <ac:cxnSpMk id="59" creationId="{3BBC69DB-310E-4299-9811-D09C8A0FFA14}"/>
          </ac:cxnSpMkLst>
        </pc:cxnChg>
        <pc:cxnChg chg="add del mod">
          <ac:chgData name="Zhang Tanki" userId="aa69bde57f46ffcb" providerId="LiveId" clId="{B321677C-F3FF-46FB-BC5A-871908A621A0}" dt="2020-09-06T23:55:23.856" v="40221"/>
          <ac:cxnSpMkLst>
            <pc:docMk/>
            <pc:sldMk cId="2688878403" sldId="867"/>
            <ac:cxnSpMk id="63" creationId="{8D9B8ACC-EAA0-41BE-B20D-C53CC1D9DB55}"/>
          </ac:cxnSpMkLst>
        </pc:cxnChg>
        <pc:cxnChg chg="add del mod">
          <ac:chgData name="Zhang Tanki" userId="aa69bde57f46ffcb" providerId="LiveId" clId="{B321677C-F3FF-46FB-BC5A-871908A621A0}" dt="2020-09-06T23:55:23.856" v="40221"/>
          <ac:cxnSpMkLst>
            <pc:docMk/>
            <pc:sldMk cId="2688878403" sldId="867"/>
            <ac:cxnSpMk id="64" creationId="{43DA8830-BFFE-40F8-8FF4-7FDC1A7F6902}"/>
          </ac:cxnSpMkLst>
        </pc:cxnChg>
        <pc:cxnChg chg="add del mod">
          <ac:chgData name="Zhang Tanki" userId="aa69bde57f46ffcb" providerId="LiveId" clId="{B321677C-F3FF-46FB-BC5A-871908A621A0}" dt="2020-09-06T23:55:23.251" v="40220"/>
          <ac:cxnSpMkLst>
            <pc:docMk/>
            <pc:sldMk cId="2688878403" sldId="867"/>
            <ac:cxnSpMk id="65" creationId="{1BD1D47E-5F95-4276-B377-E2527CE953EF}"/>
          </ac:cxnSpMkLst>
        </pc:cxnChg>
        <pc:cxnChg chg="add mod">
          <ac:chgData name="Zhang Tanki" userId="aa69bde57f46ffcb" providerId="LiveId" clId="{B321677C-F3FF-46FB-BC5A-871908A621A0}" dt="2020-09-07T00:12:50.482" v="40483" actId="1038"/>
          <ac:cxnSpMkLst>
            <pc:docMk/>
            <pc:sldMk cId="2688878403" sldId="867"/>
            <ac:cxnSpMk id="66" creationId="{199DE16A-F713-467A-91BD-B58AD4B56586}"/>
          </ac:cxnSpMkLst>
        </pc:cxnChg>
        <pc:cxnChg chg="add del mod">
          <ac:chgData name="Zhang Tanki" userId="aa69bde57f46ffcb" providerId="LiveId" clId="{B321677C-F3FF-46FB-BC5A-871908A621A0}" dt="2020-09-07T00:14:08.640" v="40506" actId="478"/>
          <ac:cxnSpMkLst>
            <pc:docMk/>
            <pc:sldMk cId="2688878403" sldId="867"/>
            <ac:cxnSpMk id="71" creationId="{C1B6BD2A-5238-4FE7-9963-896012A53883}"/>
          </ac:cxnSpMkLst>
        </pc:cxnChg>
        <pc:cxnChg chg="add mod">
          <ac:chgData name="Zhang Tanki" userId="aa69bde57f46ffcb" providerId="LiveId" clId="{B321677C-F3FF-46FB-BC5A-871908A621A0}" dt="2020-09-07T00:12:50.482" v="40483" actId="1038"/>
          <ac:cxnSpMkLst>
            <pc:docMk/>
            <pc:sldMk cId="2688878403" sldId="867"/>
            <ac:cxnSpMk id="72" creationId="{FD580EF5-8D42-4A5B-8479-5DFAE003F2BC}"/>
          </ac:cxnSpMkLst>
        </pc:cxnChg>
        <pc:cxnChg chg="add mod">
          <ac:chgData name="Zhang Tanki" userId="aa69bde57f46ffcb" providerId="LiveId" clId="{B321677C-F3FF-46FB-BC5A-871908A621A0}" dt="2020-09-07T00:12:50.482" v="40483" actId="1038"/>
          <ac:cxnSpMkLst>
            <pc:docMk/>
            <pc:sldMk cId="2688878403" sldId="867"/>
            <ac:cxnSpMk id="73" creationId="{28AB1D1C-522E-482F-AE0B-5ECC93A47825}"/>
          </ac:cxnSpMkLst>
        </pc:cxnChg>
        <pc:cxnChg chg="add mod">
          <ac:chgData name="Zhang Tanki" userId="aa69bde57f46ffcb" providerId="LiveId" clId="{B321677C-F3FF-46FB-BC5A-871908A621A0}" dt="2020-09-07T00:14:09.063" v="40507"/>
          <ac:cxnSpMkLst>
            <pc:docMk/>
            <pc:sldMk cId="2688878403" sldId="867"/>
            <ac:cxnSpMk id="78" creationId="{F136B2A9-ED6B-4943-BE35-D3E8274CC572}"/>
          </ac:cxnSpMkLst>
        </pc:cxnChg>
      </pc:sldChg>
      <pc:sldChg chg="addSp delSp modSp add mod modTransition setBg chgLayout modNotesTx">
        <pc:chgData name="Zhang Tanki" userId="aa69bde57f46ffcb" providerId="LiveId" clId="{B321677C-F3FF-46FB-BC5A-871908A621A0}" dt="2020-09-08T07:19:51.003" v="65230" actId="20577"/>
        <pc:sldMkLst>
          <pc:docMk/>
          <pc:sldMk cId="144600460" sldId="868"/>
        </pc:sldMkLst>
        <pc:spChg chg="add mod">
          <ac:chgData name="Zhang Tanki" userId="aa69bde57f46ffcb" providerId="LiveId" clId="{B321677C-F3FF-46FB-BC5A-871908A621A0}" dt="2020-09-07T00:11:58.244" v="40423" actId="1038"/>
          <ac:spMkLst>
            <pc:docMk/>
            <pc:sldMk cId="144600460" sldId="868"/>
            <ac:spMk id="2" creationId="{1CAB4091-C199-4688-B239-CE1DBD9789EE}"/>
          </ac:spMkLst>
        </pc:spChg>
        <pc:spChg chg="add mod">
          <ac:chgData name="Zhang Tanki" userId="aa69bde57f46ffcb" providerId="LiveId" clId="{B321677C-F3FF-46FB-BC5A-871908A621A0}" dt="2020-09-07T00:11:58.244" v="40423" actId="1038"/>
          <ac:spMkLst>
            <pc:docMk/>
            <pc:sldMk cId="144600460" sldId="868"/>
            <ac:spMk id="3" creationId="{B5747BEA-530E-4B6F-BCD6-DA18E5D594CD}"/>
          </ac:spMkLst>
        </pc:spChg>
        <pc:spChg chg="add mod">
          <ac:chgData name="Zhang Tanki" userId="aa69bde57f46ffcb" providerId="LiveId" clId="{B321677C-F3FF-46FB-BC5A-871908A621A0}" dt="2020-09-07T00:11:58.244" v="40423" actId="1038"/>
          <ac:spMkLst>
            <pc:docMk/>
            <pc:sldMk cId="144600460" sldId="868"/>
            <ac:spMk id="6" creationId="{93303786-BD63-4B50-B751-B3245348612E}"/>
          </ac:spMkLst>
        </pc:spChg>
        <pc:spChg chg="del">
          <ac:chgData name="Zhang Tanki" userId="aa69bde57f46ffcb" providerId="LiveId" clId="{B321677C-F3FF-46FB-BC5A-871908A621A0}" dt="2020-09-07T00:11:18.881" v="40376" actId="478"/>
          <ac:spMkLst>
            <pc:docMk/>
            <pc:sldMk cId="144600460" sldId="868"/>
            <ac:spMk id="9" creationId="{4D0166B0-180F-4667-831E-22B33F6A18F2}"/>
          </ac:spMkLst>
        </pc:spChg>
        <pc:spChg chg="mod">
          <ac:chgData name="Zhang Tanki" userId="aa69bde57f46ffcb" providerId="LiveId" clId="{B321677C-F3FF-46FB-BC5A-871908A621A0}" dt="2020-09-07T00:11:58.244" v="40423" actId="1038"/>
          <ac:spMkLst>
            <pc:docMk/>
            <pc:sldMk cId="144600460" sldId="868"/>
            <ac:spMk id="11" creationId="{64094CB7-AB3F-430F-B5AB-E2D120970A03}"/>
          </ac:spMkLst>
        </pc:spChg>
        <pc:spChg chg="mod">
          <ac:chgData name="Zhang Tanki" userId="aa69bde57f46ffcb" providerId="LiveId" clId="{B321677C-F3FF-46FB-BC5A-871908A621A0}" dt="2020-09-07T00:11:58.244" v="40423" actId="1038"/>
          <ac:spMkLst>
            <pc:docMk/>
            <pc:sldMk cId="144600460" sldId="868"/>
            <ac:spMk id="13" creationId="{681B7BBA-D872-4EAE-AD70-11935ADDCACA}"/>
          </ac:spMkLst>
        </pc:spChg>
        <pc:spChg chg="mod">
          <ac:chgData name="Zhang Tanki" userId="aa69bde57f46ffcb" providerId="LiveId" clId="{B321677C-F3FF-46FB-BC5A-871908A621A0}" dt="2020-09-07T00:11:58.244" v="40423" actId="1038"/>
          <ac:spMkLst>
            <pc:docMk/>
            <pc:sldMk cId="144600460" sldId="868"/>
            <ac:spMk id="15" creationId="{1CE663C4-DE1E-477A-BD77-77E2EA833E23}"/>
          </ac:spMkLst>
        </pc:spChg>
        <pc:spChg chg="mod">
          <ac:chgData name="Zhang Tanki" userId="aa69bde57f46ffcb" providerId="LiveId" clId="{B321677C-F3FF-46FB-BC5A-871908A621A0}" dt="2020-09-07T00:11:58.244" v="40423" actId="1038"/>
          <ac:spMkLst>
            <pc:docMk/>
            <pc:sldMk cId="144600460" sldId="868"/>
            <ac:spMk id="17" creationId="{09F39FAC-F4FD-44DC-A264-EF178D414680}"/>
          </ac:spMkLst>
        </pc:spChg>
        <pc:spChg chg="mod">
          <ac:chgData name="Zhang Tanki" userId="aa69bde57f46ffcb" providerId="LiveId" clId="{B321677C-F3FF-46FB-BC5A-871908A621A0}" dt="2020-09-07T00:11:58.244" v="40423" actId="1038"/>
          <ac:spMkLst>
            <pc:docMk/>
            <pc:sldMk cId="144600460" sldId="868"/>
            <ac:spMk id="22" creationId="{713B86CA-78DB-4AED-B0CE-9B88ADEB0BF4}"/>
          </ac:spMkLst>
        </pc:spChg>
        <pc:spChg chg="add del mod">
          <ac:chgData name="Zhang Tanki" userId="aa69bde57f46ffcb" providerId="LiveId" clId="{B321677C-F3FF-46FB-BC5A-871908A621A0}" dt="2020-09-07T00:06:23.006" v="40276" actId="21"/>
          <ac:spMkLst>
            <pc:docMk/>
            <pc:sldMk cId="144600460" sldId="868"/>
            <ac:spMk id="28" creationId="{5DD5E318-D688-481C-8394-50D594E7761C}"/>
          </ac:spMkLst>
        </pc:spChg>
        <pc:spChg chg="add del">
          <ac:chgData name="Zhang Tanki" userId="aa69bde57f46ffcb" providerId="LiveId" clId="{B321677C-F3FF-46FB-BC5A-871908A621A0}" dt="2020-09-07T00:06:18.618" v="40275" actId="22"/>
          <ac:spMkLst>
            <pc:docMk/>
            <pc:sldMk cId="144600460" sldId="868"/>
            <ac:spMk id="29" creationId="{38741966-D722-47C9-9223-6020073BA9C8}"/>
          </ac:spMkLst>
        </pc:spChg>
        <pc:spChg chg="add mod">
          <ac:chgData name="Zhang Tanki" userId="aa69bde57f46ffcb" providerId="LiveId" clId="{B321677C-F3FF-46FB-BC5A-871908A621A0}" dt="2020-09-07T00:11:58.244" v="40423" actId="1038"/>
          <ac:spMkLst>
            <pc:docMk/>
            <pc:sldMk cId="144600460" sldId="868"/>
            <ac:spMk id="31" creationId="{7B3B322B-F295-4518-BB6E-B9C4D6B015ED}"/>
          </ac:spMkLst>
        </pc:spChg>
        <pc:spChg chg="add del mod ord">
          <ac:chgData name="Zhang Tanki" userId="aa69bde57f46ffcb" providerId="LiveId" clId="{B321677C-F3FF-46FB-BC5A-871908A621A0}" dt="2020-09-08T00:55:30.460" v="53560" actId="478"/>
          <ac:spMkLst>
            <pc:docMk/>
            <pc:sldMk cId="144600460" sldId="868"/>
            <ac:spMk id="33" creationId="{0F93FF42-92EB-4427-8F97-F01AD7161DA7}"/>
          </ac:spMkLst>
        </pc:spChg>
        <pc:spChg chg="add del mod ord">
          <ac:chgData name="Zhang Tanki" userId="aa69bde57f46ffcb" providerId="LiveId" clId="{B321677C-F3FF-46FB-BC5A-871908A621A0}" dt="2020-09-08T00:55:32.634" v="53562" actId="478"/>
          <ac:spMkLst>
            <pc:docMk/>
            <pc:sldMk cId="144600460" sldId="868"/>
            <ac:spMk id="35" creationId="{1EBCE945-1868-40C3-B55B-D5657F9632E4}"/>
          </ac:spMkLst>
        </pc:spChg>
        <pc:spChg chg="add del mod ord">
          <ac:chgData name="Zhang Tanki" userId="aa69bde57f46ffcb" providerId="LiveId" clId="{B321677C-F3FF-46FB-BC5A-871908A621A0}" dt="2020-09-08T00:55:31.266" v="53561" actId="478"/>
          <ac:spMkLst>
            <pc:docMk/>
            <pc:sldMk cId="144600460" sldId="868"/>
            <ac:spMk id="37" creationId="{0E187C85-9715-473C-9EFF-A29D2BC3F0DC}"/>
          </ac:spMkLst>
        </pc:spChg>
        <pc:spChg chg="mod">
          <ac:chgData name="Zhang Tanki" userId="aa69bde57f46ffcb" providerId="LiveId" clId="{B321677C-F3FF-46FB-BC5A-871908A621A0}" dt="2020-09-07T00:11:58.244" v="40423" actId="1038"/>
          <ac:spMkLst>
            <pc:docMk/>
            <pc:sldMk cId="144600460" sldId="868"/>
            <ac:spMk id="40" creationId="{B7F99108-DAA2-4538-814A-9012BEE6063A}"/>
          </ac:spMkLst>
        </pc:spChg>
        <pc:spChg chg="del">
          <ac:chgData name="Zhang Tanki" userId="aa69bde57f46ffcb" providerId="LiveId" clId="{B321677C-F3FF-46FB-BC5A-871908A621A0}" dt="2020-09-06T23:51:36.586" v="40152" actId="478"/>
          <ac:spMkLst>
            <pc:docMk/>
            <pc:sldMk cId="144600460" sldId="868"/>
            <ac:spMk id="43" creationId="{32CBA2AE-5725-400B-9224-53FEF569E34E}"/>
          </ac:spMkLst>
        </pc:spChg>
        <pc:spChg chg="del">
          <ac:chgData name="Zhang Tanki" userId="aa69bde57f46ffcb" providerId="LiveId" clId="{B321677C-F3FF-46FB-BC5A-871908A621A0}" dt="2020-09-06T23:51:36.586" v="40152" actId="478"/>
          <ac:spMkLst>
            <pc:docMk/>
            <pc:sldMk cId="144600460" sldId="868"/>
            <ac:spMk id="54" creationId="{0A631E49-B29C-4CD6-B8B6-70C0EA8CED76}"/>
          </ac:spMkLst>
        </pc:spChg>
        <pc:spChg chg="del">
          <ac:chgData name="Zhang Tanki" userId="aa69bde57f46ffcb" providerId="LiveId" clId="{B321677C-F3FF-46FB-BC5A-871908A621A0}" dt="2020-09-06T23:51:36.586" v="40152" actId="478"/>
          <ac:spMkLst>
            <pc:docMk/>
            <pc:sldMk cId="144600460" sldId="868"/>
            <ac:spMk id="60" creationId="{7BCC3E57-E901-471F-8550-DDE407D7CB1F}"/>
          </ac:spMkLst>
        </pc:spChg>
        <pc:spChg chg="del">
          <ac:chgData name="Zhang Tanki" userId="aa69bde57f46ffcb" providerId="LiveId" clId="{B321677C-F3FF-46FB-BC5A-871908A621A0}" dt="2020-09-06T23:51:36.586" v="40152" actId="478"/>
          <ac:spMkLst>
            <pc:docMk/>
            <pc:sldMk cId="144600460" sldId="868"/>
            <ac:spMk id="66" creationId="{844B2A6F-43D3-40D4-B879-538A2A076D6F}"/>
          </ac:spMkLst>
        </pc:spChg>
        <pc:spChg chg="del">
          <ac:chgData name="Zhang Tanki" userId="aa69bde57f46ffcb" providerId="LiveId" clId="{B321677C-F3FF-46FB-BC5A-871908A621A0}" dt="2020-09-06T23:51:36.586" v="40152" actId="478"/>
          <ac:spMkLst>
            <pc:docMk/>
            <pc:sldMk cId="144600460" sldId="868"/>
            <ac:spMk id="76" creationId="{098B8D83-8433-46EA-AF65-BD6E538BDA77}"/>
          </ac:spMkLst>
        </pc:spChg>
        <pc:grpChg chg="del">
          <ac:chgData name="Zhang Tanki" userId="aa69bde57f46ffcb" providerId="LiveId" clId="{B321677C-F3FF-46FB-BC5A-871908A621A0}" dt="2020-09-06T23:51:36.586" v="40152" actId="478"/>
          <ac:grpSpMkLst>
            <pc:docMk/>
            <pc:sldMk cId="144600460" sldId="868"/>
            <ac:grpSpMk id="44" creationId="{4C22E2B9-6561-41F5-9DC2-CCA46DF9473B}"/>
          </ac:grpSpMkLst>
        </pc:grpChg>
        <pc:grpChg chg="del">
          <ac:chgData name="Zhang Tanki" userId="aa69bde57f46ffcb" providerId="LiveId" clId="{B321677C-F3FF-46FB-BC5A-871908A621A0}" dt="2020-09-06T23:51:36.586" v="40152" actId="478"/>
          <ac:grpSpMkLst>
            <pc:docMk/>
            <pc:sldMk cId="144600460" sldId="868"/>
            <ac:grpSpMk id="49" creationId="{64B7DB6D-53B5-42D2-AA10-4CE2B13A291C}"/>
          </ac:grpSpMkLst>
        </pc:grpChg>
        <pc:cxnChg chg="add mod">
          <ac:chgData name="Zhang Tanki" userId="aa69bde57f46ffcb" providerId="LiveId" clId="{B321677C-F3FF-46FB-BC5A-871908A621A0}" dt="2020-09-07T00:11:58.244" v="40423" actId="1038"/>
          <ac:cxnSpMkLst>
            <pc:docMk/>
            <pc:sldMk cId="144600460" sldId="868"/>
            <ac:cxnSpMk id="27" creationId="{89C570BA-AF18-4CD3-ABDC-91918C93D968}"/>
          </ac:cxnSpMkLst>
        </pc:cxnChg>
        <pc:cxnChg chg="add mod">
          <ac:chgData name="Zhang Tanki" userId="aa69bde57f46ffcb" providerId="LiveId" clId="{B321677C-F3FF-46FB-BC5A-871908A621A0}" dt="2020-09-07T00:11:58.244" v="40423" actId="1038"/>
          <ac:cxnSpMkLst>
            <pc:docMk/>
            <pc:sldMk cId="144600460" sldId="868"/>
            <ac:cxnSpMk id="36" creationId="{DABFDC79-D4E0-40CE-B715-FB71320C310C}"/>
          </ac:cxnSpMkLst>
        </pc:cxnChg>
        <pc:cxnChg chg="add mod">
          <ac:chgData name="Zhang Tanki" userId="aa69bde57f46ffcb" providerId="LiveId" clId="{B321677C-F3FF-46FB-BC5A-871908A621A0}" dt="2020-09-07T00:11:58.244" v="40423" actId="1038"/>
          <ac:cxnSpMkLst>
            <pc:docMk/>
            <pc:sldMk cId="144600460" sldId="868"/>
            <ac:cxnSpMk id="41" creationId="{5FF16DE7-7304-4C4A-8BAE-4B2449348128}"/>
          </ac:cxnSpMkLst>
        </pc:cxnChg>
        <pc:cxnChg chg="del">
          <ac:chgData name="Zhang Tanki" userId="aa69bde57f46ffcb" providerId="LiveId" clId="{B321677C-F3FF-46FB-BC5A-871908A621A0}" dt="2020-09-06T23:51:36.586" v="40152" actId="478"/>
          <ac:cxnSpMkLst>
            <pc:docMk/>
            <pc:sldMk cId="144600460" sldId="868"/>
            <ac:cxnSpMk id="53" creationId="{84FBA9CE-1E03-41FC-B576-2395942384DB}"/>
          </ac:cxnSpMkLst>
        </pc:cxnChg>
        <pc:cxnChg chg="del mod">
          <ac:chgData name="Zhang Tanki" userId="aa69bde57f46ffcb" providerId="LiveId" clId="{B321677C-F3FF-46FB-BC5A-871908A621A0}" dt="2020-09-06T23:51:36.586" v="40152" actId="478"/>
          <ac:cxnSpMkLst>
            <pc:docMk/>
            <pc:sldMk cId="144600460" sldId="868"/>
            <ac:cxnSpMk id="55" creationId="{2F0367E2-8513-417C-BB82-8C93B5B12137}"/>
          </ac:cxnSpMkLst>
        </pc:cxnChg>
        <pc:cxnChg chg="add mod">
          <ac:chgData name="Zhang Tanki" userId="aa69bde57f46ffcb" providerId="LiveId" clId="{B321677C-F3FF-46FB-BC5A-871908A621A0}" dt="2020-09-07T00:11:58.244" v="40423" actId="1038"/>
          <ac:cxnSpMkLst>
            <pc:docMk/>
            <pc:sldMk cId="144600460" sldId="868"/>
            <ac:cxnSpMk id="56" creationId="{CA0095E8-5E4A-4924-8E41-BDAE79D02FCD}"/>
          </ac:cxnSpMkLst>
        </pc:cxnChg>
        <pc:cxnChg chg="add mod ord">
          <ac:chgData name="Zhang Tanki" userId="aa69bde57f46ffcb" providerId="LiveId" clId="{B321677C-F3FF-46FB-BC5A-871908A621A0}" dt="2020-09-07T00:11:58.244" v="40423" actId="1038"/>
          <ac:cxnSpMkLst>
            <pc:docMk/>
            <pc:sldMk cId="144600460" sldId="868"/>
            <ac:cxnSpMk id="57" creationId="{4C878D98-F842-4E5A-97FD-363016B94B42}"/>
          </ac:cxnSpMkLst>
        </pc:cxnChg>
        <pc:cxnChg chg="del mod">
          <ac:chgData name="Zhang Tanki" userId="aa69bde57f46ffcb" providerId="LiveId" clId="{B321677C-F3FF-46FB-BC5A-871908A621A0}" dt="2020-09-06T23:51:38.370" v="40153" actId="478"/>
          <ac:cxnSpMkLst>
            <pc:docMk/>
            <pc:sldMk cId="144600460" sldId="868"/>
            <ac:cxnSpMk id="62" creationId="{F1EAEF60-C970-410F-86EC-3F4C9F7F5428}"/>
          </ac:cxnSpMkLst>
        </pc:cxnChg>
        <pc:cxnChg chg="del mod">
          <ac:chgData name="Zhang Tanki" userId="aa69bde57f46ffcb" providerId="LiveId" clId="{B321677C-F3FF-46FB-BC5A-871908A621A0}" dt="2020-09-06T23:51:36.586" v="40152" actId="478"/>
          <ac:cxnSpMkLst>
            <pc:docMk/>
            <pc:sldMk cId="144600460" sldId="868"/>
            <ac:cxnSpMk id="83" creationId="{96AC5144-4BF5-4630-A91D-EAC4BCEBFEEC}"/>
          </ac:cxnSpMkLst>
        </pc:cxnChg>
      </pc:sldChg>
      <pc:sldChg chg="addSp delSp modSp add del mod">
        <pc:chgData name="Zhang Tanki" userId="aa69bde57f46ffcb" providerId="LiveId" clId="{B321677C-F3FF-46FB-BC5A-871908A621A0}" dt="2020-09-06T23:46:30.778" v="40136" actId="47"/>
        <pc:sldMkLst>
          <pc:docMk/>
          <pc:sldMk cId="2133396034" sldId="868"/>
        </pc:sldMkLst>
        <pc:spChg chg="del">
          <ac:chgData name="Zhang Tanki" userId="aa69bde57f46ffcb" providerId="LiveId" clId="{B321677C-F3FF-46FB-BC5A-871908A621A0}" dt="2020-09-06T23:20:43.706" v="39930" actId="478"/>
          <ac:spMkLst>
            <pc:docMk/>
            <pc:sldMk cId="2133396034" sldId="868"/>
            <ac:spMk id="2" creationId="{6C766C49-6035-4289-8C31-22D599DE6A75}"/>
          </ac:spMkLst>
        </pc:spChg>
        <pc:spChg chg="del">
          <ac:chgData name="Zhang Tanki" userId="aa69bde57f46ffcb" providerId="LiveId" clId="{B321677C-F3FF-46FB-BC5A-871908A621A0}" dt="2020-09-06T23:20:48.663" v="39932" actId="478"/>
          <ac:spMkLst>
            <pc:docMk/>
            <pc:sldMk cId="2133396034" sldId="868"/>
            <ac:spMk id="4" creationId="{A54B5869-8250-4FE9-B10A-A4AB7AF9DC11}"/>
          </ac:spMkLst>
        </pc:spChg>
        <pc:spChg chg="add del mod">
          <ac:chgData name="Zhang Tanki" userId="aa69bde57f46ffcb" providerId="LiveId" clId="{B321677C-F3FF-46FB-BC5A-871908A621A0}" dt="2020-09-06T23:20:46.603" v="39931" actId="478"/>
          <ac:spMkLst>
            <pc:docMk/>
            <pc:sldMk cId="2133396034" sldId="868"/>
            <ac:spMk id="13" creationId="{E0F5E5C7-AD60-48D1-B6DF-7FD0218D1CA5}"/>
          </ac:spMkLst>
        </pc:spChg>
        <pc:spChg chg="add del mod">
          <ac:chgData name="Zhang Tanki" userId="aa69bde57f46ffcb" providerId="LiveId" clId="{B321677C-F3FF-46FB-BC5A-871908A621A0}" dt="2020-09-06T23:20:50.219" v="39933" actId="478"/>
          <ac:spMkLst>
            <pc:docMk/>
            <pc:sldMk cId="2133396034" sldId="868"/>
            <ac:spMk id="17" creationId="{19763416-7A90-42B6-B9F5-DD84C0C45921}"/>
          </ac:spMkLst>
        </pc:spChg>
      </pc:sldChg>
      <pc:sldChg chg="addSp delSp modSp add mod ord modTransition setBg chgLayout modNotesTx">
        <pc:chgData name="Zhang Tanki" userId="aa69bde57f46ffcb" providerId="LiveId" clId="{B321677C-F3FF-46FB-BC5A-871908A621A0}" dt="2020-09-08T03:52:20.374" v="65062"/>
        <pc:sldMkLst>
          <pc:docMk/>
          <pc:sldMk cId="566801808" sldId="869"/>
        </pc:sldMkLst>
        <pc:spChg chg="add del mod ord">
          <ac:chgData name="Zhang Tanki" userId="aa69bde57f46ffcb" providerId="LiveId" clId="{B321677C-F3FF-46FB-BC5A-871908A621A0}" dt="2020-09-08T00:54:54.132" v="53552" actId="700"/>
          <ac:spMkLst>
            <pc:docMk/>
            <pc:sldMk cId="566801808" sldId="869"/>
            <ac:spMk id="2" creationId="{2EB12E59-9D45-4E98-9659-F23675EA5ACD}"/>
          </ac:spMkLst>
        </pc:spChg>
        <pc:spChg chg="add del mod ord">
          <ac:chgData name="Zhang Tanki" userId="aa69bde57f46ffcb" providerId="LiveId" clId="{B321677C-F3FF-46FB-BC5A-871908A621A0}" dt="2020-09-08T00:54:58.369" v="53553" actId="700"/>
          <ac:spMkLst>
            <pc:docMk/>
            <pc:sldMk cId="566801808" sldId="869"/>
            <ac:spMk id="3" creationId="{EDCC7196-4C28-4EA5-BA16-7FA9E6529B23}"/>
          </ac:spMkLst>
        </pc:spChg>
        <pc:spChg chg="add del mod ord">
          <ac:chgData name="Zhang Tanki" userId="aa69bde57f46ffcb" providerId="LiveId" clId="{B321677C-F3FF-46FB-BC5A-871908A621A0}" dt="2020-09-08T00:54:58.369" v="53553" actId="700"/>
          <ac:spMkLst>
            <pc:docMk/>
            <pc:sldMk cId="566801808" sldId="869"/>
            <ac:spMk id="6" creationId="{0E9BF7E9-4CB5-42E7-91D3-F20226B0B45E}"/>
          </ac:spMkLst>
        </pc:spChg>
        <pc:spChg chg="add del mod ord">
          <ac:chgData name="Zhang Tanki" userId="aa69bde57f46ffcb" providerId="LiveId" clId="{B321677C-F3FF-46FB-BC5A-871908A621A0}" dt="2020-09-08T00:54:58.369" v="53553" actId="700"/>
          <ac:spMkLst>
            <pc:docMk/>
            <pc:sldMk cId="566801808" sldId="869"/>
            <ac:spMk id="7" creationId="{3E68BF20-826E-4F2B-A0E3-FFAEA1C48E06}"/>
          </ac:spMkLst>
        </pc:spChg>
        <pc:spChg chg="add del mod ord">
          <ac:chgData name="Zhang Tanki" userId="aa69bde57f46ffcb" providerId="LiveId" clId="{B321677C-F3FF-46FB-BC5A-871908A621A0}" dt="2020-09-08T00:55:04.122" v="53554" actId="700"/>
          <ac:spMkLst>
            <pc:docMk/>
            <pc:sldMk cId="566801808" sldId="869"/>
            <ac:spMk id="8" creationId="{6CA6F9D6-3101-40A7-88F2-FD0620EFAF38}"/>
          </ac:spMkLst>
        </pc:spChg>
        <pc:spChg chg="mod">
          <ac:chgData name="Zhang Tanki" userId="aa69bde57f46ffcb" providerId="LiveId" clId="{B321677C-F3FF-46FB-BC5A-871908A621A0}" dt="2020-09-07T00:11:46.951" v="40403" actId="1038"/>
          <ac:spMkLst>
            <pc:docMk/>
            <pc:sldMk cId="566801808" sldId="869"/>
            <ac:spMk id="9" creationId="{4D0166B0-180F-4667-831E-22B33F6A18F2}"/>
          </ac:spMkLst>
        </pc:spChg>
        <pc:spChg chg="add del mod ord">
          <ac:chgData name="Zhang Tanki" userId="aa69bde57f46ffcb" providerId="LiveId" clId="{B321677C-F3FF-46FB-BC5A-871908A621A0}" dt="2020-09-08T00:55:07.607" v="53555" actId="478"/>
          <ac:spMkLst>
            <pc:docMk/>
            <pc:sldMk cId="566801808" sldId="869"/>
            <ac:spMk id="10" creationId="{8D5A284F-4F9F-41B2-8971-E20C2CEFD90C}"/>
          </ac:spMkLst>
        </pc:spChg>
        <pc:spChg chg="mod">
          <ac:chgData name="Zhang Tanki" userId="aa69bde57f46ffcb" providerId="LiveId" clId="{B321677C-F3FF-46FB-BC5A-871908A621A0}" dt="2020-09-07T00:11:46.951" v="40403" actId="1038"/>
          <ac:spMkLst>
            <pc:docMk/>
            <pc:sldMk cId="566801808" sldId="869"/>
            <ac:spMk id="11" creationId="{64094CB7-AB3F-430F-B5AB-E2D120970A03}"/>
          </ac:spMkLst>
        </pc:spChg>
        <pc:spChg chg="add del mod ord">
          <ac:chgData name="Zhang Tanki" userId="aa69bde57f46ffcb" providerId="LiveId" clId="{B321677C-F3FF-46FB-BC5A-871908A621A0}" dt="2020-09-08T00:55:09.938" v="53557" actId="478"/>
          <ac:spMkLst>
            <pc:docMk/>
            <pc:sldMk cId="566801808" sldId="869"/>
            <ac:spMk id="12" creationId="{5C225646-FD73-4B8E-B748-05050065C1F9}"/>
          </ac:spMkLst>
        </pc:spChg>
        <pc:spChg chg="mod">
          <ac:chgData name="Zhang Tanki" userId="aa69bde57f46ffcb" providerId="LiveId" clId="{B321677C-F3FF-46FB-BC5A-871908A621A0}" dt="2020-09-07T00:11:46.951" v="40403" actId="1038"/>
          <ac:spMkLst>
            <pc:docMk/>
            <pc:sldMk cId="566801808" sldId="869"/>
            <ac:spMk id="13" creationId="{681B7BBA-D872-4EAE-AD70-11935ADDCACA}"/>
          </ac:spMkLst>
        </pc:spChg>
        <pc:spChg chg="add del mod ord">
          <ac:chgData name="Zhang Tanki" userId="aa69bde57f46ffcb" providerId="LiveId" clId="{B321677C-F3FF-46FB-BC5A-871908A621A0}" dt="2020-09-08T00:55:08.628" v="53556" actId="478"/>
          <ac:spMkLst>
            <pc:docMk/>
            <pc:sldMk cId="566801808" sldId="869"/>
            <ac:spMk id="14" creationId="{A32AFA40-22B2-44CE-AE86-AEEF6BAD479D}"/>
          </ac:spMkLst>
        </pc:spChg>
        <pc:spChg chg="mod">
          <ac:chgData name="Zhang Tanki" userId="aa69bde57f46ffcb" providerId="LiveId" clId="{B321677C-F3FF-46FB-BC5A-871908A621A0}" dt="2020-09-07T00:11:46.951" v="40403" actId="1038"/>
          <ac:spMkLst>
            <pc:docMk/>
            <pc:sldMk cId="566801808" sldId="869"/>
            <ac:spMk id="15" creationId="{1CE663C4-DE1E-477A-BD77-77E2EA833E23}"/>
          </ac:spMkLst>
        </pc:spChg>
        <pc:spChg chg="add del mod ord">
          <ac:chgData name="Zhang Tanki" userId="aa69bde57f46ffcb" providerId="LiveId" clId="{B321677C-F3FF-46FB-BC5A-871908A621A0}" dt="2020-09-08T00:56:01.281" v="53615" actId="478"/>
          <ac:spMkLst>
            <pc:docMk/>
            <pc:sldMk cId="566801808" sldId="869"/>
            <ac:spMk id="16" creationId="{227F093B-C8EC-4FD9-89CC-552135F72CF7}"/>
          </ac:spMkLst>
        </pc:spChg>
        <pc:spChg chg="mod">
          <ac:chgData name="Zhang Tanki" userId="aa69bde57f46ffcb" providerId="LiveId" clId="{B321677C-F3FF-46FB-BC5A-871908A621A0}" dt="2020-09-07T00:11:46.951" v="40403" actId="1038"/>
          <ac:spMkLst>
            <pc:docMk/>
            <pc:sldMk cId="566801808" sldId="869"/>
            <ac:spMk id="17" creationId="{09F39FAC-F4FD-44DC-A264-EF178D414680}"/>
          </ac:spMkLst>
        </pc:spChg>
        <pc:spChg chg="add del mod ord">
          <ac:chgData name="Zhang Tanki" userId="aa69bde57f46ffcb" providerId="LiveId" clId="{B321677C-F3FF-46FB-BC5A-871908A621A0}" dt="2020-09-08T00:55:57.270" v="53613" actId="478"/>
          <ac:spMkLst>
            <pc:docMk/>
            <pc:sldMk cId="566801808" sldId="869"/>
            <ac:spMk id="18" creationId="{F29927C9-6052-484A-AAD1-E80E1EA08312}"/>
          </ac:spMkLst>
        </pc:spChg>
        <pc:spChg chg="add del mod ord">
          <ac:chgData name="Zhang Tanki" userId="aa69bde57f46ffcb" providerId="LiveId" clId="{B321677C-F3FF-46FB-BC5A-871908A621A0}" dt="2020-09-08T00:55:59.858" v="53614" actId="478"/>
          <ac:spMkLst>
            <pc:docMk/>
            <pc:sldMk cId="566801808" sldId="869"/>
            <ac:spMk id="19" creationId="{E6972693-600F-4A6F-B64D-551847810544}"/>
          </ac:spMkLst>
        </pc:spChg>
        <pc:spChg chg="mod">
          <ac:chgData name="Zhang Tanki" userId="aa69bde57f46ffcb" providerId="LiveId" clId="{B321677C-F3FF-46FB-BC5A-871908A621A0}" dt="2020-09-07T00:11:46.951" v="40403" actId="1038"/>
          <ac:spMkLst>
            <pc:docMk/>
            <pc:sldMk cId="566801808" sldId="869"/>
            <ac:spMk id="22" creationId="{713B86CA-78DB-4AED-B0CE-9B88ADEB0BF4}"/>
          </ac:spMkLst>
        </pc:spChg>
        <pc:spChg chg="mod">
          <ac:chgData name="Zhang Tanki" userId="aa69bde57f46ffcb" providerId="LiveId" clId="{B321677C-F3FF-46FB-BC5A-871908A621A0}" dt="2020-09-07T00:11:46.951" v="40403" actId="1038"/>
          <ac:spMkLst>
            <pc:docMk/>
            <pc:sldMk cId="566801808" sldId="869"/>
            <ac:spMk id="40" creationId="{B7F99108-DAA2-4538-814A-9012BEE6063A}"/>
          </ac:spMkLst>
        </pc:spChg>
        <pc:spChg chg="del">
          <ac:chgData name="Zhang Tanki" userId="aa69bde57f46ffcb" providerId="LiveId" clId="{B321677C-F3FF-46FB-BC5A-871908A621A0}" dt="2020-09-06T23:55:47.530" v="40226" actId="478"/>
          <ac:spMkLst>
            <pc:docMk/>
            <pc:sldMk cId="566801808" sldId="869"/>
            <ac:spMk id="43" creationId="{32CBA2AE-5725-400B-9224-53FEF569E34E}"/>
          </ac:spMkLst>
        </pc:spChg>
        <pc:spChg chg="del">
          <ac:chgData name="Zhang Tanki" userId="aa69bde57f46ffcb" providerId="LiveId" clId="{B321677C-F3FF-46FB-BC5A-871908A621A0}" dt="2020-09-06T23:55:47.530" v="40226" actId="478"/>
          <ac:spMkLst>
            <pc:docMk/>
            <pc:sldMk cId="566801808" sldId="869"/>
            <ac:spMk id="54" creationId="{0A631E49-B29C-4CD6-B8B6-70C0EA8CED76}"/>
          </ac:spMkLst>
        </pc:spChg>
        <pc:spChg chg="del">
          <ac:chgData name="Zhang Tanki" userId="aa69bde57f46ffcb" providerId="LiveId" clId="{B321677C-F3FF-46FB-BC5A-871908A621A0}" dt="2020-09-06T23:55:47.530" v="40226" actId="478"/>
          <ac:spMkLst>
            <pc:docMk/>
            <pc:sldMk cId="566801808" sldId="869"/>
            <ac:spMk id="60" creationId="{7BCC3E57-E901-471F-8550-DDE407D7CB1F}"/>
          </ac:spMkLst>
        </pc:spChg>
        <pc:spChg chg="del">
          <ac:chgData name="Zhang Tanki" userId="aa69bde57f46ffcb" providerId="LiveId" clId="{B321677C-F3FF-46FB-BC5A-871908A621A0}" dt="2020-09-06T23:55:47.530" v="40226" actId="478"/>
          <ac:spMkLst>
            <pc:docMk/>
            <pc:sldMk cId="566801808" sldId="869"/>
            <ac:spMk id="66" creationId="{844B2A6F-43D3-40D4-B879-538A2A076D6F}"/>
          </ac:spMkLst>
        </pc:spChg>
        <pc:spChg chg="del">
          <ac:chgData name="Zhang Tanki" userId="aa69bde57f46ffcb" providerId="LiveId" clId="{B321677C-F3FF-46FB-BC5A-871908A621A0}" dt="2020-09-06T23:55:47.530" v="40226" actId="478"/>
          <ac:spMkLst>
            <pc:docMk/>
            <pc:sldMk cId="566801808" sldId="869"/>
            <ac:spMk id="76" creationId="{098B8D83-8433-46EA-AF65-BD6E538BDA77}"/>
          </ac:spMkLst>
        </pc:spChg>
        <pc:grpChg chg="del">
          <ac:chgData name="Zhang Tanki" userId="aa69bde57f46ffcb" providerId="LiveId" clId="{B321677C-F3FF-46FB-BC5A-871908A621A0}" dt="2020-09-06T23:55:47.530" v="40226" actId="478"/>
          <ac:grpSpMkLst>
            <pc:docMk/>
            <pc:sldMk cId="566801808" sldId="869"/>
            <ac:grpSpMk id="44" creationId="{4C22E2B9-6561-41F5-9DC2-CCA46DF9473B}"/>
          </ac:grpSpMkLst>
        </pc:grpChg>
        <pc:grpChg chg="del">
          <ac:chgData name="Zhang Tanki" userId="aa69bde57f46ffcb" providerId="LiveId" clId="{B321677C-F3FF-46FB-BC5A-871908A621A0}" dt="2020-09-06T23:55:47.530" v="40226" actId="478"/>
          <ac:grpSpMkLst>
            <pc:docMk/>
            <pc:sldMk cId="566801808" sldId="869"/>
            <ac:grpSpMk id="49" creationId="{64B7DB6D-53B5-42D2-AA10-4CE2B13A291C}"/>
          </ac:grpSpMkLst>
        </pc:grpChg>
        <pc:cxnChg chg="del">
          <ac:chgData name="Zhang Tanki" userId="aa69bde57f46ffcb" providerId="LiveId" clId="{B321677C-F3FF-46FB-BC5A-871908A621A0}" dt="2020-09-06T23:55:47.530" v="40226" actId="478"/>
          <ac:cxnSpMkLst>
            <pc:docMk/>
            <pc:sldMk cId="566801808" sldId="869"/>
            <ac:cxnSpMk id="53" creationId="{84FBA9CE-1E03-41FC-B576-2395942384DB}"/>
          </ac:cxnSpMkLst>
        </pc:cxnChg>
        <pc:cxnChg chg="del mod">
          <ac:chgData name="Zhang Tanki" userId="aa69bde57f46ffcb" providerId="LiveId" clId="{B321677C-F3FF-46FB-BC5A-871908A621A0}" dt="2020-09-06T23:55:47.530" v="40226" actId="478"/>
          <ac:cxnSpMkLst>
            <pc:docMk/>
            <pc:sldMk cId="566801808" sldId="869"/>
            <ac:cxnSpMk id="55" creationId="{2F0367E2-8513-417C-BB82-8C93B5B12137}"/>
          </ac:cxnSpMkLst>
        </pc:cxnChg>
        <pc:cxnChg chg="del mod">
          <ac:chgData name="Zhang Tanki" userId="aa69bde57f46ffcb" providerId="LiveId" clId="{B321677C-F3FF-46FB-BC5A-871908A621A0}" dt="2020-09-06T23:55:49.231" v="40227" actId="478"/>
          <ac:cxnSpMkLst>
            <pc:docMk/>
            <pc:sldMk cId="566801808" sldId="869"/>
            <ac:cxnSpMk id="62" creationId="{F1EAEF60-C970-410F-86EC-3F4C9F7F5428}"/>
          </ac:cxnSpMkLst>
        </pc:cxnChg>
        <pc:cxnChg chg="del mod">
          <ac:chgData name="Zhang Tanki" userId="aa69bde57f46ffcb" providerId="LiveId" clId="{B321677C-F3FF-46FB-BC5A-871908A621A0}" dt="2020-09-06T23:55:47.530" v="40226" actId="478"/>
          <ac:cxnSpMkLst>
            <pc:docMk/>
            <pc:sldMk cId="566801808" sldId="869"/>
            <ac:cxnSpMk id="83" creationId="{96AC5144-4BF5-4630-A91D-EAC4BCEBFEEC}"/>
          </ac:cxnSpMkLst>
        </pc:cxnChg>
      </pc:sldChg>
      <pc:sldChg chg="addSp delSp modSp add mod modTransition modClrScheme chgLayout modNotesTx">
        <pc:chgData name="Zhang Tanki" userId="aa69bde57f46ffcb" providerId="LiveId" clId="{B321677C-F3FF-46FB-BC5A-871908A621A0}" dt="2020-09-08T03:44:32.773" v="65035"/>
        <pc:sldMkLst>
          <pc:docMk/>
          <pc:sldMk cId="2872884343" sldId="870"/>
        </pc:sldMkLst>
        <pc:spChg chg="add mod">
          <ac:chgData name="Zhang Tanki" userId="aa69bde57f46ffcb" providerId="LiveId" clId="{B321677C-F3FF-46FB-BC5A-871908A621A0}" dt="2020-09-07T00:12:11.332" v="40443" actId="1038"/>
          <ac:spMkLst>
            <pc:docMk/>
            <pc:sldMk cId="2872884343" sldId="870"/>
            <ac:spMk id="2" creationId="{3411342E-5678-4D2B-925B-0F8675CCE984}"/>
          </ac:spMkLst>
        </pc:spChg>
        <pc:spChg chg="add del mod ord">
          <ac:chgData name="Zhang Tanki" userId="aa69bde57f46ffcb" providerId="LiveId" clId="{B321677C-F3FF-46FB-BC5A-871908A621A0}" dt="2020-09-08T01:03:30.083" v="54332" actId="478"/>
          <ac:spMkLst>
            <pc:docMk/>
            <pc:sldMk cId="2872884343" sldId="870"/>
            <ac:spMk id="3" creationId="{9258EFAD-960A-441F-9C1E-3CCB378C3FB5}"/>
          </ac:spMkLst>
        </pc:spChg>
        <pc:spChg chg="add del mod ord">
          <ac:chgData name="Zhang Tanki" userId="aa69bde57f46ffcb" providerId="LiveId" clId="{B321677C-F3FF-46FB-BC5A-871908A621A0}" dt="2020-09-08T01:03:32.192" v="54334" actId="478"/>
          <ac:spMkLst>
            <pc:docMk/>
            <pc:sldMk cId="2872884343" sldId="870"/>
            <ac:spMk id="6" creationId="{A0007633-59A1-4E4B-AE88-45E505540B65}"/>
          </ac:spMkLst>
        </pc:spChg>
        <pc:spChg chg="add del mod ord">
          <ac:chgData name="Zhang Tanki" userId="aa69bde57f46ffcb" providerId="LiveId" clId="{B321677C-F3FF-46FB-BC5A-871908A621A0}" dt="2020-09-08T01:03:30.787" v="54333" actId="478"/>
          <ac:spMkLst>
            <pc:docMk/>
            <pc:sldMk cId="2872884343" sldId="870"/>
            <ac:spMk id="7" creationId="{F78FCC50-F8C9-4B78-B9DD-FDD2DC8351F5}"/>
          </ac:spMkLst>
        </pc:spChg>
        <pc:spChg chg="del">
          <ac:chgData name="Zhang Tanki" userId="aa69bde57f46ffcb" providerId="LiveId" clId="{B321677C-F3FF-46FB-BC5A-871908A621A0}" dt="2020-09-07T00:11:25.090" v="40378" actId="478"/>
          <ac:spMkLst>
            <pc:docMk/>
            <pc:sldMk cId="2872884343" sldId="870"/>
            <ac:spMk id="9" creationId="{4D0166B0-180F-4667-831E-22B33F6A18F2}"/>
          </ac:spMkLst>
        </pc:spChg>
        <pc:spChg chg="mod">
          <ac:chgData name="Zhang Tanki" userId="aa69bde57f46ffcb" providerId="LiveId" clId="{B321677C-F3FF-46FB-BC5A-871908A621A0}" dt="2020-09-07T00:12:11.332" v="40443" actId="1038"/>
          <ac:spMkLst>
            <pc:docMk/>
            <pc:sldMk cId="2872884343" sldId="870"/>
            <ac:spMk id="11" creationId="{64094CB7-AB3F-430F-B5AB-E2D120970A03}"/>
          </ac:spMkLst>
        </pc:spChg>
        <pc:spChg chg="mod">
          <ac:chgData name="Zhang Tanki" userId="aa69bde57f46ffcb" providerId="LiveId" clId="{B321677C-F3FF-46FB-BC5A-871908A621A0}" dt="2020-09-07T00:12:11.332" v="40443" actId="1038"/>
          <ac:spMkLst>
            <pc:docMk/>
            <pc:sldMk cId="2872884343" sldId="870"/>
            <ac:spMk id="13" creationId="{681B7BBA-D872-4EAE-AD70-11935ADDCACA}"/>
          </ac:spMkLst>
        </pc:spChg>
        <pc:spChg chg="mod">
          <ac:chgData name="Zhang Tanki" userId="aa69bde57f46ffcb" providerId="LiveId" clId="{B321677C-F3FF-46FB-BC5A-871908A621A0}" dt="2020-09-07T00:12:11.332" v="40443" actId="1038"/>
          <ac:spMkLst>
            <pc:docMk/>
            <pc:sldMk cId="2872884343" sldId="870"/>
            <ac:spMk id="15" creationId="{1CE663C4-DE1E-477A-BD77-77E2EA833E23}"/>
          </ac:spMkLst>
        </pc:spChg>
        <pc:spChg chg="mod">
          <ac:chgData name="Zhang Tanki" userId="aa69bde57f46ffcb" providerId="LiveId" clId="{B321677C-F3FF-46FB-BC5A-871908A621A0}" dt="2020-09-07T00:12:11.332" v="40443" actId="1038"/>
          <ac:spMkLst>
            <pc:docMk/>
            <pc:sldMk cId="2872884343" sldId="870"/>
            <ac:spMk id="17" creationId="{09F39FAC-F4FD-44DC-A264-EF178D414680}"/>
          </ac:spMkLst>
        </pc:spChg>
        <pc:spChg chg="mod">
          <ac:chgData name="Zhang Tanki" userId="aa69bde57f46ffcb" providerId="LiveId" clId="{B321677C-F3FF-46FB-BC5A-871908A621A0}" dt="2020-09-07T00:12:11.332" v="40443" actId="1038"/>
          <ac:spMkLst>
            <pc:docMk/>
            <pc:sldMk cId="2872884343" sldId="870"/>
            <ac:spMk id="22" creationId="{713B86CA-78DB-4AED-B0CE-9B88ADEB0BF4}"/>
          </ac:spMkLst>
        </pc:spChg>
        <pc:spChg chg="mod">
          <ac:chgData name="Zhang Tanki" userId="aa69bde57f46ffcb" providerId="LiveId" clId="{B321677C-F3FF-46FB-BC5A-871908A621A0}" dt="2020-09-07T00:12:11.332" v="40443" actId="1038"/>
          <ac:spMkLst>
            <pc:docMk/>
            <pc:sldMk cId="2872884343" sldId="870"/>
            <ac:spMk id="40" creationId="{B7F99108-DAA2-4538-814A-9012BEE6063A}"/>
          </ac:spMkLst>
        </pc:spChg>
        <pc:spChg chg="mod">
          <ac:chgData name="Zhang Tanki" userId="aa69bde57f46ffcb" providerId="LiveId" clId="{B321677C-F3FF-46FB-BC5A-871908A621A0}" dt="2020-09-07T00:12:11.332" v="40443" actId="1038"/>
          <ac:spMkLst>
            <pc:docMk/>
            <pc:sldMk cId="2872884343" sldId="870"/>
            <ac:spMk id="43" creationId="{32CBA2AE-5725-400B-9224-53FEF569E34E}"/>
          </ac:spMkLst>
        </pc:spChg>
        <pc:spChg chg="mod">
          <ac:chgData name="Zhang Tanki" userId="aa69bde57f46ffcb" providerId="LiveId" clId="{B321677C-F3FF-46FB-BC5A-871908A621A0}" dt="2020-09-07T00:12:11.332" v="40443" actId="1038"/>
          <ac:spMkLst>
            <pc:docMk/>
            <pc:sldMk cId="2872884343" sldId="870"/>
            <ac:spMk id="54" creationId="{0A631E49-B29C-4CD6-B8B6-70C0EA8CED76}"/>
          </ac:spMkLst>
        </pc:spChg>
        <pc:spChg chg="mod">
          <ac:chgData name="Zhang Tanki" userId="aa69bde57f46ffcb" providerId="LiveId" clId="{B321677C-F3FF-46FB-BC5A-871908A621A0}" dt="2020-09-07T00:12:11.332" v="40443" actId="1038"/>
          <ac:spMkLst>
            <pc:docMk/>
            <pc:sldMk cId="2872884343" sldId="870"/>
            <ac:spMk id="60" creationId="{7BCC3E57-E901-471F-8550-DDE407D7CB1F}"/>
          </ac:spMkLst>
        </pc:spChg>
        <pc:spChg chg="mod">
          <ac:chgData name="Zhang Tanki" userId="aa69bde57f46ffcb" providerId="LiveId" clId="{B321677C-F3FF-46FB-BC5A-871908A621A0}" dt="2020-09-07T00:12:11.332" v="40443" actId="1038"/>
          <ac:spMkLst>
            <pc:docMk/>
            <pc:sldMk cId="2872884343" sldId="870"/>
            <ac:spMk id="66" creationId="{844B2A6F-43D3-40D4-B879-538A2A076D6F}"/>
          </ac:spMkLst>
        </pc:spChg>
        <pc:spChg chg="mod">
          <ac:chgData name="Zhang Tanki" userId="aa69bde57f46ffcb" providerId="LiveId" clId="{B321677C-F3FF-46FB-BC5A-871908A621A0}" dt="2020-09-07T00:12:11.332" v="40443" actId="1038"/>
          <ac:spMkLst>
            <pc:docMk/>
            <pc:sldMk cId="2872884343" sldId="870"/>
            <ac:spMk id="76" creationId="{098B8D83-8433-46EA-AF65-BD6E538BDA77}"/>
          </ac:spMkLst>
        </pc:spChg>
        <pc:grpChg chg="mod">
          <ac:chgData name="Zhang Tanki" userId="aa69bde57f46ffcb" providerId="LiveId" clId="{B321677C-F3FF-46FB-BC5A-871908A621A0}" dt="2020-09-07T00:12:11.332" v="40443" actId="1038"/>
          <ac:grpSpMkLst>
            <pc:docMk/>
            <pc:sldMk cId="2872884343" sldId="870"/>
            <ac:grpSpMk id="44" creationId="{4C22E2B9-6561-41F5-9DC2-CCA46DF9473B}"/>
          </ac:grpSpMkLst>
        </pc:grpChg>
        <pc:grpChg chg="mod">
          <ac:chgData name="Zhang Tanki" userId="aa69bde57f46ffcb" providerId="LiveId" clId="{B321677C-F3FF-46FB-BC5A-871908A621A0}" dt="2020-09-07T00:12:11.332" v="40443" actId="1038"/>
          <ac:grpSpMkLst>
            <pc:docMk/>
            <pc:sldMk cId="2872884343" sldId="870"/>
            <ac:grpSpMk id="49" creationId="{64B7DB6D-53B5-42D2-AA10-4CE2B13A291C}"/>
          </ac:grpSpMkLst>
        </pc:grpChg>
        <pc:cxnChg chg="mod">
          <ac:chgData name="Zhang Tanki" userId="aa69bde57f46ffcb" providerId="LiveId" clId="{B321677C-F3FF-46FB-BC5A-871908A621A0}" dt="2020-09-07T00:12:11.332" v="40443" actId="1038"/>
          <ac:cxnSpMkLst>
            <pc:docMk/>
            <pc:sldMk cId="2872884343" sldId="870"/>
            <ac:cxnSpMk id="53" creationId="{84FBA9CE-1E03-41FC-B576-2395942384DB}"/>
          </ac:cxnSpMkLst>
        </pc:cxnChg>
        <pc:cxnChg chg="mod">
          <ac:chgData name="Zhang Tanki" userId="aa69bde57f46ffcb" providerId="LiveId" clId="{B321677C-F3FF-46FB-BC5A-871908A621A0}" dt="2020-09-07T00:12:11.332" v="40443" actId="1038"/>
          <ac:cxnSpMkLst>
            <pc:docMk/>
            <pc:sldMk cId="2872884343" sldId="870"/>
            <ac:cxnSpMk id="55" creationId="{2F0367E2-8513-417C-BB82-8C93B5B12137}"/>
          </ac:cxnSpMkLst>
        </pc:cxnChg>
        <pc:cxnChg chg="mod">
          <ac:chgData name="Zhang Tanki" userId="aa69bde57f46ffcb" providerId="LiveId" clId="{B321677C-F3FF-46FB-BC5A-871908A621A0}" dt="2020-09-07T00:12:11.332" v="40443" actId="1038"/>
          <ac:cxnSpMkLst>
            <pc:docMk/>
            <pc:sldMk cId="2872884343" sldId="870"/>
            <ac:cxnSpMk id="62" creationId="{F1EAEF60-C970-410F-86EC-3F4C9F7F5428}"/>
          </ac:cxnSpMkLst>
        </pc:cxnChg>
        <pc:cxnChg chg="mod">
          <ac:chgData name="Zhang Tanki" userId="aa69bde57f46ffcb" providerId="LiveId" clId="{B321677C-F3FF-46FB-BC5A-871908A621A0}" dt="2020-09-07T00:12:11.332" v="40443" actId="1038"/>
          <ac:cxnSpMkLst>
            <pc:docMk/>
            <pc:sldMk cId="2872884343" sldId="870"/>
            <ac:cxnSpMk id="83" creationId="{96AC5144-4BF5-4630-A91D-EAC4BCEBFEEC}"/>
          </ac:cxnSpMkLst>
        </pc:cxnChg>
      </pc:sldChg>
      <pc:sldChg chg="addSp delSp modSp add mod modTransition modNotesTx">
        <pc:chgData name="Zhang Tanki" userId="aa69bde57f46ffcb" providerId="LiveId" clId="{B321677C-F3FF-46FB-BC5A-871908A621A0}" dt="2020-09-08T03:54:40.882" v="65076"/>
        <pc:sldMkLst>
          <pc:docMk/>
          <pc:sldMk cId="1237993411" sldId="871"/>
        </pc:sldMkLst>
        <pc:spChg chg="add mod">
          <ac:chgData name="Zhang Tanki" userId="aa69bde57f46ffcb" providerId="LiveId" clId="{B321677C-F3FF-46FB-BC5A-871908A621A0}" dt="2020-09-07T00:13:01.262" v="40503" actId="1038"/>
          <ac:spMkLst>
            <pc:docMk/>
            <pc:sldMk cId="1237993411" sldId="871"/>
            <ac:spMk id="3" creationId="{D1D1CED1-F23F-4ACA-B641-DFC704B3604D}"/>
          </ac:spMkLst>
        </pc:spChg>
        <pc:spChg chg="add">
          <ac:chgData name="Zhang Tanki" userId="aa69bde57f46ffcb" providerId="LiveId" clId="{B321677C-F3FF-46FB-BC5A-871908A621A0}" dt="2020-09-07T00:21:52.227" v="40555" actId="22"/>
          <ac:spMkLst>
            <pc:docMk/>
            <pc:sldMk cId="1237993411" sldId="871"/>
            <ac:spMk id="10" creationId="{11BD3976-1C6C-41F1-8C8B-8F696853AA9D}"/>
          </ac:spMkLst>
        </pc:spChg>
        <pc:spChg chg="mod">
          <ac:chgData name="Zhang Tanki" userId="aa69bde57f46ffcb" providerId="LiveId" clId="{B321677C-F3FF-46FB-BC5A-871908A621A0}" dt="2020-09-07T00:13:01.262" v="40503" actId="1038"/>
          <ac:spMkLst>
            <pc:docMk/>
            <pc:sldMk cId="1237993411" sldId="871"/>
            <ac:spMk id="21" creationId="{C1255C3F-8C62-4ED6-BF43-32BF42A348AE}"/>
          </ac:spMkLst>
        </pc:spChg>
        <pc:spChg chg="mod">
          <ac:chgData name="Zhang Tanki" userId="aa69bde57f46ffcb" providerId="LiveId" clId="{B321677C-F3FF-46FB-BC5A-871908A621A0}" dt="2020-09-07T00:13:01.262" v="40503" actId="1038"/>
          <ac:spMkLst>
            <pc:docMk/>
            <pc:sldMk cId="1237993411" sldId="871"/>
            <ac:spMk id="22" creationId="{44A7149B-6880-469F-BBA2-A4B0D2BDDBDE}"/>
          </ac:spMkLst>
        </pc:spChg>
        <pc:spChg chg="mod">
          <ac:chgData name="Zhang Tanki" userId="aa69bde57f46ffcb" providerId="LiveId" clId="{B321677C-F3FF-46FB-BC5A-871908A621A0}" dt="2020-09-07T00:13:01.262" v="40503" actId="1038"/>
          <ac:spMkLst>
            <pc:docMk/>
            <pc:sldMk cId="1237993411" sldId="871"/>
            <ac:spMk id="35" creationId="{E7F98364-C62A-4886-9A20-865981A43576}"/>
          </ac:spMkLst>
        </pc:spChg>
        <pc:spChg chg="mod">
          <ac:chgData name="Zhang Tanki" userId="aa69bde57f46ffcb" providerId="LiveId" clId="{B321677C-F3FF-46FB-BC5A-871908A621A0}" dt="2020-09-07T00:13:01.262" v="40503" actId="1038"/>
          <ac:spMkLst>
            <pc:docMk/>
            <pc:sldMk cId="1237993411" sldId="871"/>
            <ac:spMk id="39" creationId="{4940E77B-C530-46D9-ABE6-C30F35CB69B7}"/>
          </ac:spMkLst>
        </pc:spChg>
        <pc:spChg chg="mod">
          <ac:chgData name="Zhang Tanki" userId="aa69bde57f46ffcb" providerId="LiveId" clId="{B321677C-F3FF-46FB-BC5A-871908A621A0}" dt="2020-09-07T00:13:01.262" v="40503" actId="1038"/>
          <ac:spMkLst>
            <pc:docMk/>
            <pc:sldMk cId="1237993411" sldId="871"/>
            <ac:spMk id="42" creationId="{F33D106A-7E29-4FD3-A557-53A4CCA3F950}"/>
          </ac:spMkLst>
        </pc:spChg>
        <pc:spChg chg="mod">
          <ac:chgData name="Zhang Tanki" userId="aa69bde57f46ffcb" providerId="LiveId" clId="{B321677C-F3FF-46FB-BC5A-871908A621A0}" dt="2020-09-07T00:13:01.262" v="40503" actId="1038"/>
          <ac:spMkLst>
            <pc:docMk/>
            <pc:sldMk cId="1237993411" sldId="871"/>
            <ac:spMk id="67" creationId="{B1EDDD60-C71C-440D-BE00-AD9D85E5D29D}"/>
          </ac:spMkLst>
        </pc:spChg>
        <pc:spChg chg="mod">
          <ac:chgData name="Zhang Tanki" userId="aa69bde57f46ffcb" providerId="LiveId" clId="{B321677C-F3FF-46FB-BC5A-871908A621A0}" dt="2020-09-07T00:13:01.262" v="40503" actId="1038"/>
          <ac:spMkLst>
            <pc:docMk/>
            <pc:sldMk cId="1237993411" sldId="871"/>
            <ac:spMk id="68" creationId="{F45BF225-6CFC-4571-9260-6CD3A6BC45CF}"/>
          </ac:spMkLst>
        </pc:spChg>
        <pc:spChg chg="mod">
          <ac:chgData name="Zhang Tanki" userId="aa69bde57f46ffcb" providerId="LiveId" clId="{B321677C-F3FF-46FB-BC5A-871908A621A0}" dt="2020-09-07T00:13:01.262" v="40503" actId="1038"/>
          <ac:spMkLst>
            <pc:docMk/>
            <pc:sldMk cId="1237993411" sldId="871"/>
            <ac:spMk id="69" creationId="{57A403FD-71EB-487F-956C-A7EC9044A328}"/>
          </ac:spMkLst>
        </pc:spChg>
        <pc:spChg chg="mod">
          <ac:chgData name="Zhang Tanki" userId="aa69bde57f46ffcb" providerId="LiveId" clId="{B321677C-F3FF-46FB-BC5A-871908A621A0}" dt="2020-09-07T00:13:01.262" v="40503" actId="1038"/>
          <ac:spMkLst>
            <pc:docMk/>
            <pc:sldMk cId="1237993411" sldId="871"/>
            <ac:spMk id="70" creationId="{F57B9AAD-1BCA-44CC-A05F-5C642FE0EB79}"/>
          </ac:spMkLst>
        </pc:spChg>
        <pc:spChg chg="del mod">
          <ac:chgData name="Zhang Tanki" userId="aa69bde57f46ffcb" providerId="LiveId" clId="{B321677C-F3FF-46FB-BC5A-871908A621A0}" dt="2020-09-07T00:21:51.559" v="40554" actId="478"/>
          <ac:spMkLst>
            <pc:docMk/>
            <pc:sldMk cId="1237993411" sldId="871"/>
            <ac:spMk id="75" creationId="{AE03612D-D4A4-4D0D-A71C-66D1B48CC58E}"/>
          </ac:spMkLst>
        </pc:spChg>
        <pc:grpChg chg="mod">
          <ac:chgData name="Zhang Tanki" userId="aa69bde57f46ffcb" providerId="LiveId" clId="{B321677C-F3FF-46FB-BC5A-871908A621A0}" dt="2020-09-07T00:13:01.262" v="40503" actId="1038"/>
          <ac:grpSpMkLst>
            <pc:docMk/>
            <pc:sldMk cId="1237993411" sldId="871"/>
            <ac:grpSpMk id="23" creationId="{9765B6FE-1AAB-4F7D-AED1-47D6A519746E}"/>
          </ac:grpSpMkLst>
        </pc:grpChg>
        <pc:grpChg chg="mod">
          <ac:chgData name="Zhang Tanki" userId="aa69bde57f46ffcb" providerId="LiveId" clId="{B321677C-F3FF-46FB-BC5A-871908A621A0}" dt="2020-09-07T00:13:01.262" v="40503" actId="1038"/>
          <ac:grpSpMkLst>
            <pc:docMk/>
            <pc:sldMk cId="1237993411" sldId="871"/>
            <ac:grpSpMk id="29" creationId="{F0461B6A-372A-43FD-B179-413B264506D2}"/>
          </ac:grpSpMkLst>
        </pc:grpChg>
        <pc:cxnChg chg="add mod">
          <ac:chgData name="Zhang Tanki" userId="aa69bde57f46ffcb" providerId="LiveId" clId="{B321677C-F3FF-46FB-BC5A-871908A621A0}" dt="2020-09-07T00:13:01.262" v="40503" actId="1038"/>
          <ac:cxnSpMkLst>
            <pc:docMk/>
            <pc:sldMk cId="1237993411" sldId="871"/>
            <ac:cxnSpMk id="5" creationId="{724E7BDA-0F2F-4551-8A13-2F604BF3355F}"/>
          </ac:cxnSpMkLst>
        </pc:cxnChg>
        <pc:cxnChg chg="mod">
          <ac:chgData name="Zhang Tanki" userId="aa69bde57f46ffcb" providerId="LiveId" clId="{B321677C-F3FF-46FB-BC5A-871908A621A0}" dt="2020-09-07T00:13:01.262" v="40503" actId="1038"/>
          <ac:cxnSpMkLst>
            <pc:docMk/>
            <pc:sldMk cId="1237993411" sldId="871"/>
            <ac:cxnSpMk id="34" creationId="{4B2B5C02-8512-4F35-AF4C-C43C483C0A21}"/>
          </ac:cxnSpMkLst>
        </pc:cxnChg>
        <pc:cxnChg chg="mod">
          <ac:chgData name="Zhang Tanki" userId="aa69bde57f46ffcb" providerId="LiveId" clId="{B321677C-F3FF-46FB-BC5A-871908A621A0}" dt="2020-09-07T00:13:01.262" v="40503" actId="1038"/>
          <ac:cxnSpMkLst>
            <pc:docMk/>
            <pc:sldMk cId="1237993411" sldId="871"/>
            <ac:cxnSpMk id="36" creationId="{172950B3-1E4D-479A-AF4D-1C6AC0192195}"/>
          </ac:cxnSpMkLst>
        </pc:cxnChg>
        <pc:cxnChg chg="add mod">
          <ac:chgData name="Zhang Tanki" userId="aa69bde57f46ffcb" providerId="LiveId" clId="{B321677C-F3FF-46FB-BC5A-871908A621A0}" dt="2020-09-07T00:17:55.193" v="40515" actId="692"/>
          <ac:cxnSpMkLst>
            <pc:docMk/>
            <pc:sldMk cId="1237993411" sldId="871"/>
            <ac:cxnSpMk id="37" creationId="{41FDAA93-22D1-4221-B81B-2886750C75F9}"/>
          </ac:cxnSpMkLst>
        </pc:cxnChg>
        <pc:cxnChg chg="mod">
          <ac:chgData name="Zhang Tanki" userId="aa69bde57f46ffcb" providerId="LiveId" clId="{B321677C-F3FF-46FB-BC5A-871908A621A0}" dt="2020-09-07T00:13:01.262" v="40503" actId="1038"/>
          <ac:cxnSpMkLst>
            <pc:docMk/>
            <pc:sldMk cId="1237993411" sldId="871"/>
            <ac:cxnSpMk id="40" creationId="{20FA5B0A-53B7-4E55-932D-50C4F65302B8}"/>
          </ac:cxnSpMkLst>
        </pc:cxnChg>
        <pc:cxnChg chg="mod">
          <ac:chgData name="Zhang Tanki" userId="aa69bde57f46ffcb" providerId="LiveId" clId="{B321677C-F3FF-46FB-BC5A-871908A621A0}" dt="2020-09-07T00:13:01.262" v="40503" actId="1038"/>
          <ac:cxnSpMkLst>
            <pc:docMk/>
            <pc:sldMk cId="1237993411" sldId="871"/>
            <ac:cxnSpMk id="43" creationId="{DDC33006-E508-4C52-9297-1B75A3EC17D0}"/>
          </ac:cxnSpMkLst>
        </pc:cxnChg>
        <pc:cxnChg chg="mod">
          <ac:chgData name="Zhang Tanki" userId="aa69bde57f46ffcb" providerId="LiveId" clId="{B321677C-F3FF-46FB-BC5A-871908A621A0}" dt="2020-09-07T00:13:01.262" v="40503" actId="1038"/>
          <ac:cxnSpMkLst>
            <pc:docMk/>
            <pc:sldMk cId="1237993411" sldId="871"/>
            <ac:cxnSpMk id="66" creationId="{199DE16A-F713-467A-91BD-B58AD4B56586}"/>
          </ac:cxnSpMkLst>
        </pc:cxnChg>
        <pc:cxnChg chg="mod">
          <ac:chgData name="Zhang Tanki" userId="aa69bde57f46ffcb" providerId="LiveId" clId="{B321677C-F3FF-46FB-BC5A-871908A621A0}" dt="2020-09-07T00:13:01.262" v="40503" actId="1038"/>
          <ac:cxnSpMkLst>
            <pc:docMk/>
            <pc:sldMk cId="1237993411" sldId="871"/>
            <ac:cxnSpMk id="71" creationId="{C1B6BD2A-5238-4FE7-9963-896012A53883}"/>
          </ac:cxnSpMkLst>
        </pc:cxnChg>
        <pc:cxnChg chg="mod">
          <ac:chgData name="Zhang Tanki" userId="aa69bde57f46ffcb" providerId="LiveId" clId="{B321677C-F3FF-46FB-BC5A-871908A621A0}" dt="2020-09-07T00:13:01.262" v="40503" actId="1038"/>
          <ac:cxnSpMkLst>
            <pc:docMk/>
            <pc:sldMk cId="1237993411" sldId="871"/>
            <ac:cxnSpMk id="72" creationId="{FD580EF5-8D42-4A5B-8479-5DFAE003F2BC}"/>
          </ac:cxnSpMkLst>
        </pc:cxnChg>
        <pc:cxnChg chg="mod">
          <ac:chgData name="Zhang Tanki" userId="aa69bde57f46ffcb" providerId="LiveId" clId="{B321677C-F3FF-46FB-BC5A-871908A621A0}" dt="2020-09-07T00:13:01.262" v="40503" actId="1038"/>
          <ac:cxnSpMkLst>
            <pc:docMk/>
            <pc:sldMk cId="1237993411" sldId="871"/>
            <ac:cxnSpMk id="73" creationId="{28AB1D1C-522E-482F-AE0B-5ECC93A47825}"/>
          </ac:cxnSpMkLst>
        </pc:cxnChg>
      </pc:sldChg>
      <pc:sldChg chg="delSp add mod ord modTransition modNotesTx">
        <pc:chgData name="Zhang Tanki" userId="aa69bde57f46ffcb" providerId="LiveId" clId="{B321677C-F3FF-46FB-BC5A-871908A621A0}" dt="2020-09-08T03:54:40.882" v="65076"/>
        <pc:sldMkLst>
          <pc:docMk/>
          <pc:sldMk cId="1768699144" sldId="872"/>
        </pc:sldMkLst>
        <pc:spChg chg="del">
          <ac:chgData name="Zhang Tanki" userId="aa69bde57f46ffcb" providerId="LiveId" clId="{B321677C-F3FF-46FB-BC5A-871908A621A0}" dt="2020-09-07T00:16:58.039" v="40511" actId="478"/>
          <ac:spMkLst>
            <pc:docMk/>
            <pc:sldMk cId="1768699144" sldId="872"/>
            <ac:spMk id="75" creationId="{AE03612D-D4A4-4D0D-A71C-66D1B48CC58E}"/>
          </ac:spMkLst>
        </pc:spChg>
      </pc:sldChg>
      <pc:sldChg chg="addSp modSp add mod ord modTransition modNotesTx">
        <pc:chgData name="Zhang Tanki" userId="aa69bde57f46ffcb" providerId="LiveId" clId="{B321677C-F3FF-46FB-BC5A-871908A621A0}" dt="2020-09-08T07:20:30.148" v="65237" actId="20577"/>
        <pc:sldMkLst>
          <pc:docMk/>
          <pc:sldMk cId="3525026498" sldId="873"/>
        </pc:sldMkLst>
        <pc:spChg chg="add mod">
          <ac:chgData name="Zhang Tanki" userId="aa69bde57f46ffcb" providerId="LiveId" clId="{B321677C-F3FF-46FB-BC5A-871908A621A0}" dt="2020-09-08T01:41:21.014" v="58792" actId="14100"/>
          <ac:spMkLst>
            <pc:docMk/>
            <pc:sldMk cId="3525026498" sldId="873"/>
            <ac:spMk id="3" creationId="{282291FC-50D9-4125-8E1F-EBBCDCF30F70}"/>
          </ac:spMkLst>
        </pc:spChg>
        <pc:spChg chg="mod">
          <ac:chgData name="Zhang Tanki" userId="aa69bde57f46ffcb" providerId="LiveId" clId="{B321677C-F3FF-46FB-BC5A-871908A621A0}" dt="2020-09-07T02:28:46.163" v="41147" actId="113"/>
          <ac:spMkLst>
            <pc:docMk/>
            <pc:sldMk cId="3525026498" sldId="873"/>
            <ac:spMk id="18" creationId="{805ABCED-E977-4602-B335-8CF0CD434495}"/>
          </ac:spMkLst>
        </pc:spChg>
      </pc:sldChg>
      <pc:sldChg chg="addSp delSp modSp add mod ord modTransition modShow">
        <pc:chgData name="Zhang Tanki" userId="aa69bde57f46ffcb" providerId="LiveId" clId="{B321677C-F3FF-46FB-BC5A-871908A621A0}" dt="2020-09-08T03:44:32.773" v="65035"/>
        <pc:sldMkLst>
          <pc:docMk/>
          <pc:sldMk cId="2198966844" sldId="874"/>
        </pc:sldMkLst>
        <pc:spChg chg="mod">
          <ac:chgData name="Zhang Tanki" userId="aa69bde57f46ffcb" providerId="LiveId" clId="{B321677C-F3FF-46FB-BC5A-871908A621A0}" dt="2020-09-07T00:43:27.256" v="40767" actId="1076"/>
          <ac:spMkLst>
            <pc:docMk/>
            <pc:sldMk cId="2198966844" sldId="874"/>
            <ac:spMk id="3" creationId="{D1D1CED1-F23F-4ACA-B641-DFC704B3604D}"/>
          </ac:spMkLst>
        </pc:spChg>
        <pc:spChg chg="add del mod">
          <ac:chgData name="Zhang Tanki" userId="aa69bde57f46ffcb" providerId="LiveId" clId="{B321677C-F3FF-46FB-BC5A-871908A621A0}" dt="2020-09-07T00:44:16.154" v="40786" actId="478"/>
          <ac:spMkLst>
            <pc:docMk/>
            <pc:sldMk cId="2198966844" sldId="874"/>
            <ac:spMk id="4" creationId="{50D1A0A5-C1C1-4A4F-A0E9-2152EA93CDD3}"/>
          </ac:spMkLst>
        </pc:spChg>
        <pc:spChg chg="add">
          <ac:chgData name="Zhang Tanki" userId="aa69bde57f46ffcb" providerId="LiveId" clId="{B321677C-F3FF-46FB-BC5A-871908A621A0}" dt="2020-09-07T00:53:51.779" v="40872" actId="22"/>
          <ac:spMkLst>
            <pc:docMk/>
            <pc:sldMk cId="2198966844" sldId="874"/>
            <ac:spMk id="6" creationId="{84A70EC1-90C5-4544-B407-904DB2A6BC3B}"/>
          </ac:spMkLst>
        </pc:spChg>
        <pc:spChg chg="add del">
          <ac:chgData name="Zhang Tanki" userId="aa69bde57f46ffcb" providerId="LiveId" clId="{B321677C-F3FF-46FB-BC5A-871908A621A0}" dt="2020-09-07T00:53:54.546" v="40873" actId="478"/>
          <ac:spMkLst>
            <pc:docMk/>
            <pc:sldMk cId="2198966844" sldId="874"/>
            <ac:spMk id="7" creationId="{1F03D9A5-2E8A-4361-8DCA-871D7C89DBC4}"/>
          </ac:spMkLst>
        </pc:spChg>
        <pc:spChg chg="del mod">
          <ac:chgData name="Zhang Tanki" userId="aa69bde57f46ffcb" providerId="LiveId" clId="{B321677C-F3FF-46FB-BC5A-871908A621A0}" dt="2020-09-07T01:19:42.769" v="41107" actId="478"/>
          <ac:spMkLst>
            <pc:docMk/>
            <pc:sldMk cId="2198966844" sldId="874"/>
            <ac:spMk id="10" creationId="{11BD3976-1C6C-41F1-8C8B-8F696853AA9D}"/>
          </ac:spMkLst>
        </pc:spChg>
        <pc:spChg chg="del mod">
          <ac:chgData name="Zhang Tanki" userId="aa69bde57f46ffcb" providerId="LiveId" clId="{B321677C-F3FF-46FB-BC5A-871908A621A0}" dt="2020-09-07T00:53:56.532" v="40874" actId="478"/>
          <ac:spMkLst>
            <pc:docMk/>
            <pc:sldMk cId="2198966844" sldId="874"/>
            <ac:spMk id="20" creationId="{3E780EA1-FB25-45FD-B96B-D8E822DF2D81}"/>
          </ac:spMkLst>
        </pc:spChg>
        <pc:spChg chg="mod">
          <ac:chgData name="Zhang Tanki" userId="aa69bde57f46ffcb" providerId="LiveId" clId="{B321677C-F3FF-46FB-BC5A-871908A621A0}" dt="2020-09-07T00:43:27.256" v="40767" actId="1076"/>
          <ac:spMkLst>
            <pc:docMk/>
            <pc:sldMk cId="2198966844" sldId="874"/>
            <ac:spMk id="21" creationId="{C1255C3F-8C62-4ED6-BF43-32BF42A348AE}"/>
          </ac:spMkLst>
        </pc:spChg>
        <pc:spChg chg="mod">
          <ac:chgData name="Zhang Tanki" userId="aa69bde57f46ffcb" providerId="LiveId" clId="{B321677C-F3FF-46FB-BC5A-871908A621A0}" dt="2020-09-07T00:43:27.256" v="40767" actId="1076"/>
          <ac:spMkLst>
            <pc:docMk/>
            <pc:sldMk cId="2198966844" sldId="874"/>
            <ac:spMk id="22" creationId="{44A7149B-6880-469F-BBA2-A4B0D2BDDBDE}"/>
          </ac:spMkLst>
        </pc:spChg>
        <pc:spChg chg="mod">
          <ac:chgData name="Zhang Tanki" userId="aa69bde57f46ffcb" providerId="LiveId" clId="{B321677C-F3FF-46FB-BC5A-871908A621A0}" dt="2020-09-07T00:43:27.256" v="40767" actId="1076"/>
          <ac:spMkLst>
            <pc:docMk/>
            <pc:sldMk cId="2198966844" sldId="874"/>
            <ac:spMk id="35" creationId="{E7F98364-C62A-4886-9A20-865981A43576}"/>
          </ac:spMkLst>
        </pc:spChg>
        <pc:spChg chg="mod">
          <ac:chgData name="Zhang Tanki" userId="aa69bde57f46ffcb" providerId="LiveId" clId="{B321677C-F3FF-46FB-BC5A-871908A621A0}" dt="2020-09-07T00:43:27.256" v="40767" actId="1076"/>
          <ac:spMkLst>
            <pc:docMk/>
            <pc:sldMk cId="2198966844" sldId="874"/>
            <ac:spMk id="39" creationId="{4940E77B-C530-46D9-ABE6-C30F35CB69B7}"/>
          </ac:spMkLst>
        </pc:spChg>
        <pc:spChg chg="mod">
          <ac:chgData name="Zhang Tanki" userId="aa69bde57f46ffcb" providerId="LiveId" clId="{B321677C-F3FF-46FB-BC5A-871908A621A0}" dt="2020-09-07T00:43:27.256" v="40767" actId="1076"/>
          <ac:spMkLst>
            <pc:docMk/>
            <pc:sldMk cId="2198966844" sldId="874"/>
            <ac:spMk id="42" creationId="{F33D106A-7E29-4FD3-A557-53A4CCA3F950}"/>
          </ac:spMkLst>
        </pc:spChg>
        <pc:spChg chg="mod">
          <ac:chgData name="Zhang Tanki" userId="aa69bde57f46ffcb" providerId="LiveId" clId="{B321677C-F3FF-46FB-BC5A-871908A621A0}" dt="2020-09-07T00:43:27.256" v="40767" actId="1076"/>
          <ac:spMkLst>
            <pc:docMk/>
            <pc:sldMk cId="2198966844" sldId="874"/>
            <ac:spMk id="67" creationId="{B1EDDD60-C71C-440D-BE00-AD9D85E5D29D}"/>
          </ac:spMkLst>
        </pc:spChg>
        <pc:spChg chg="mod">
          <ac:chgData name="Zhang Tanki" userId="aa69bde57f46ffcb" providerId="LiveId" clId="{B321677C-F3FF-46FB-BC5A-871908A621A0}" dt="2020-09-07T00:43:27.256" v="40767" actId="1076"/>
          <ac:spMkLst>
            <pc:docMk/>
            <pc:sldMk cId="2198966844" sldId="874"/>
            <ac:spMk id="68" creationId="{F45BF225-6CFC-4571-9260-6CD3A6BC45CF}"/>
          </ac:spMkLst>
        </pc:spChg>
        <pc:spChg chg="mod">
          <ac:chgData name="Zhang Tanki" userId="aa69bde57f46ffcb" providerId="LiveId" clId="{B321677C-F3FF-46FB-BC5A-871908A621A0}" dt="2020-09-07T00:43:27.256" v="40767" actId="1076"/>
          <ac:spMkLst>
            <pc:docMk/>
            <pc:sldMk cId="2198966844" sldId="874"/>
            <ac:spMk id="69" creationId="{57A403FD-71EB-487F-956C-A7EC9044A328}"/>
          </ac:spMkLst>
        </pc:spChg>
        <pc:spChg chg="mod">
          <ac:chgData name="Zhang Tanki" userId="aa69bde57f46ffcb" providerId="LiveId" clId="{B321677C-F3FF-46FB-BC5A-871908A621A0}" dt="2020-09-07T00:43:27.256" v="40767" actId="1076"/>
          <ac:spMkLst>
            <pc:docMk/>
            <pc:sldMk cId="2198966844" sldId="874"/>
            <ac:spMk id="70" creationId="{F57B9AAD-1BCA-44CC-A05F-5C642FE0EB79}"/>
          </ac:spMkLst>
        </pc:spChg>
        <pc:grpChg chg="mod">
          <ac:chgData name="Zhang Tanki" userId="aa69bde57f46ffcb" providerId="LiveId" clId="{B321677C-F3FF-46FB-BC5A-871908A621A0}" dt="2020-09-07T00:43:27.256" v="40767" actId="1076"/>
          <ac:grpSpMkLst>
            <pc:docMk/>
            <pc:sldMk cId="2198966844" sldId="874"/>
            <ac:grpSpMk id="23" creationId="{9765B6FE-1AAB-4F7D-AED1-47D6A519746E}"/>
          </ac:grpSpMkLst>
        </pc:grpChg>
        <pc:grpChg chg="mod">
          <ac:chgData name="Zhang Tanki" userId="aa69bde57f46ffcb" providerId="LiveId" clId="{B321677C-F3FF-46FB-BC5A-871908A621A0}" dt="2020-09-07T00:43:27.256" v="40767" actId="1076"/>
          <ac:grpSpMkLst>
            <pc:docMk/>
            <pc:sldMk cId="2198966844" sldId="874"/>
            <ac:grpSpMk id="29" creationId="{F0461B6A-372A-43FD-B179-413B264506D2}"/>
          </ac:grpSpMkLst>
        </pc:grpChg>
        <pc:cxnChg chg="mod">
          <ac:chgData name="Zhang Tanki" userId="aa69bde57f46ffcb" providerId="LiveId" clId="{B321677C-F3FF-46FB-BC5A-871908A621A0}" dt="2020-09-07T00:43:27.256" v="40767" actId="1076"/>
          <ac:cxnSpMkLst>
            <pc:docMk/>
            <pc:sldMk cId="2198966844" sldId="874"/>
            <ac:cxnSpMk id="5" creationId="{724E7BDA-0F2F-4551-8A13-2F604BF3355F}"/>
          </ac:cxnSpMkLst>
        </pc:cxnChg>
        <pc:cxnChg chg="mod">
          <ac:chgData name="Zhang Tanki" userId="aa69bde57f46ffcb" providerId="LiveId" clId="{B321677C-F3FF-46FB-BC5A-871908A621A0}" dt="2020-09-07T00:43:27.256" v="40767" actId="1076"/>
          <ac:cxnSpMkLst>
            <pc:docMk/>
            <pc:sldMk cId="2198966844" sldId="874"/>
            <ac:cxnSpMk id="34" creationId="{4B2B5C02-8512-4F35-AF4C-C43C483C0A21}"/>
          </ac:cxnSpMkLst>
        </pc:cxnChg>
        <pc:cxnChg chg="mod">
          <ac:chgData name="Zhang Tanki" userId="aa69bde57f46ffcb" providerId="LiveId" clId="{B321677C-F3FF-46FB-BC5A-871908A621A0}" dt="2020-09-07T00:43:27.256" v="40767" actId="1076"/>
          <ac:cxnSpMkLst>
            <pc:docMk/>
            <pc:sldMk cId="2198966844" sldId="874"/>
            <ac:cxnSpMk id="36" creationId="{172950B3-1E4D-479A-AF4D-1C6AC0192195}"/>
          </ac:cxnSpMkLst>
        </pc:cxnChg>
        <pc:cxnChg chg="mod">
          <ac:chgData name="Zhang Tanki" userId="aa69bde57f46ffcb" providerId="LiveId" clId="{B321677C-F3FF-46FB-BC5A-871908A621A0}" dt="2020-09-07T00:43:27.256" v="40767" actId="1076"/>
          <ac:cxnSpMkLst>
            <pc:docMk/>
            <pc:sldMk cId="2198966844" sldId="874"/>
            <ac:cxnSpMk id="37" creationId="{41FDAA93-22D1-4221-B81B-2886750C75F9}"/>
          </ac:cxnSpMkLst>
        </pc:cxnChg>
        <pc:cxnChg chg="mod">
          <ac:chgData name="Zhang Tanki" userId="aa69bde57f46ffcb" providerId="LiveId" clId="{B321677C-F3FF-46FB-BC5A-871908A621A0}" dt="2020-09-07T00:43:27.256" v="40767" actId="1076"/>
          <ac:cxnSpMkLst>
            <pc:docMk/>
            <pc:sldMk cId="2198966844" sldId="874"/>
            <ac:cxnSpMk id="40" creationId="{20FA5B0A-53B7-4E55-932D-50C4F65302B8}"/>
          </ac:cxnSpMkLst>
        </pc:cxnChg>
        <pc:cxnChg chg="mod">
          <ac:chgData name="Zhang Tanki" userId="aa69bde57f46ffcb" providerId="LiveId" clId="{B321677C-F3FF-46FB-BC5A-871908A621A0}" dt="2020-09-07T00:43:27.256" v="40767" actId="1076"/>
          <ac:cxnSpMkLst>
            <pc:docMk/>
            <pc:sldMk cId="2198966844" sldId="874"/>
            <ac:cxnSpMk id="43" creationId="{DDC33006-E508-4C52-9297-1B75A3EC17D0}"/>
          </ac:cxnSpMkLst>
        </pc:cxnChg>
        <pc:cxnChg chg="mod">
          <ac:chgData name="Zhang Tanki" userId="aa69bde57f46ffcb" providerId="LiveId" clId="{B321677C-F3FF-46FB-BC5A-871908A621A0}" dt="2020-09-07T00:43:27.256" v="40767" actId="1076"/>
          <ac:cxnSpMkLst>
            <pc:docMk/>
            <pc:sldMk cId="2198966844" sldId="874"/>
            <ac:cxnSpMk id="66" creationId="{199DE16A-F713-467A-91BD-B58AD4B56586}"/>
          </ac:cxnSpMkLst>
        </pc:cxnChg>
        <pc:cxnChg chg="mod">
          <ac:chgData name="Zhang Tanki" userId="aa69bde57f46ffcb" providerId="LiveId" clId="{B321677C-F3FF-46FB-BC5A-871908A621A0}" dt="2020-09-07T00:43:27.256" v="40767" actId="1076"/>
          <ac:cxnSpMkLst>
            <pc:docMk/>
            <pc:sldMk cId="2198966844" sldId="874"/>
            <ac:cxnSpMk id="71" creationId="{C1B6BD2A-5238-4FE7-9963-896012A53883}"/>
          </ac:cxnSpMkLst>
        </pc:cxnChg>
        <pc:cxnChg chg="mod">
          <ac:chgData name="Zhang Tanki" userId="aa69bde57f46ffcb" providerId="LiveId" clId="{B321677C-F3FF-46FB-BC5A-871908A621A0}" dt="2020-09-07T00:43:27.256" v="40767" actId="1076"/>
          <ac:cxnSpMkLst>
            <pc:docMk/>
            <pc:sldMk cId="2198966844" sldId="874"/>
            <ac:cxnSpMk id="72" creationId="{FD580EF5-8D42-4A5B-8479-5DFAE003F2BC}"/>
          </ac:cxnSpMkLst>
        </pc:cxnChg>
        <pc:cxnChg chg="mod">
          <ac:chgData name="Zhang Tanki" userId="aa69bde57f46ffcb" providerId="LiveId" clId="{B321677C-F3FF-46FB-BC5A-871908A621A0}" dt="2020-09-07T00:43:27.256" v="40767" actId="1076"/>
          <ac:cxnSpMkLst>
            <pc:docMk/>
            <pc:sldMk cId="2198966844" sldId="874"/>
            <ac:cxnSpMk id="73" creationId="{28AB1D1C-522E-482F-AE0B-5ECC93A47825}"/>
          </ac:cxnSpMkLst>
        </pc:cxnChg>
      </pc:sldChg>
      <pc:sldChg chg="add del">
        <pc:chgData name="Zhang Tanki" userId="aa69bde57f46ffcb" providerId="LiveId" clId="{B321677C-F3FF-46FB-BC5A-871908A621A0}" dt="2020-09-07T02:55:29.698" v="41658"/>
        <pc:sldMkLst>
          <pc:docMk/>
          <pc:sldMk cId="103724054" sldId="875"/>
        </pc:sldMkLst>
      </pc:sldChg>
      <pc:sldChg chg="add modTransition modNotesTx">
        <pc:chgData name="Zhang Tanki" userId="aa69bde57f46ffcb" providerId="LiveId" clId="{B321677C-F3FF-46FB-BC5A-871908A621A0}" dt="2020-09-08T03:44:32.773" v="65035"/>
        <pc:sldMkLst>
          <pc:docMk/>
          <pc:sldMk cId="831501583" sldId="875"/>
        </pc:sldMkLst>
      </pc:sldChg>
      <pc:sldChg chg="addSp modSp add del mod">
        <pc:chgData name="Zhang Tanki" userId="aa69bde57f46ffcb" providerId="LiveId" clId="{B321677C-F3FF-46FB-BC5A-871908A621A0}" dt="2020-09-07T00:45:15.484" v="40800" actId="47"/>
        <pc:sldMkLst>
          <pc:docMk/>
          <pc:sldMk cId="2248508915" sldId="875"/>
        </pc:sldMkLst>
        <pc:spChg chg="add mod">
          <ac:chgData name="Zhang Tanki" userId="aa69bde57f46ffcb" providerId="LiveId" clId="{B321677C-F3FF-46FB-BC5A-871908A621A0}" dt="2020-09-07T00:45:06.498" v="40799" actId="20577"/>
          <ac:spMkLst>
            <pc:docMk/>
            <pc:sldMk cId="2248508915" sldId="875"/>
            <ac:spMk id="6" creationId="{56321B80-A15C-4713-AFA4-702A7D26C5F8}"/>
          </ac:spMkLst>
        </pc:spChg>
        <pc:spChg chg="mod">
          <ac:chgData name="Zhang Tanki" userId="aa69bde57f46ffcb" providerId="LiveId" clId="{B321677C-F3FF-46FB-BC5A-871908A621A0}" dt="2020-09-07T00:44:57.308" v="40797" actId="14100"/>
          <ac:spMkLst>
            <pc:docMk/>
            <pc:sldMk cId="2248508915" sldId="875"/>
            <ac:spMk id="10" creationId="{11BD3976-1C6C-41F1-8C8B-8F696853AA9D}"/>
          </ac:spMkLst>
        </pc:spChg>
      </pc:sldChg>
      <pc:sldChg chg="addSp delSp modSp add del mod ord">
        <pc:chgData name="Zhang Tanki" userId="aa69bde57f46ffcb" providerId="LiveId" clId="{B321677C-F3FF-46FB-BC5A-871908A621A0}" dt="2020-09-07T02:55:16.440" v="41656" actId="2696"/>
        <pc:sldMkLst>
          <pc:docMk/>
          <pc:sldMk cId="3140054429" sldId="875"/>
        </pc:sldMkLst>
        <pc:spChg chg="add mod">
          <ac:chgData name="Zhang Tanki" userId="aa69bde57f46ffcb" providerId="LiveId" clId="{B321677C-F3FF-46FB-BC5A-871908A621A0}" dt="2020-09-07T00:50:18.287" v="40863" actId="1036"/>
          <ac:spMkLst>
            <pc:docMk/>
            <pc:sldMk cId="3140054429" sldId="875"/>
            <ac:spMk id="4" creationId="{39470FD7-0CD2-4358-BA4E-C494F5904E1A}"/>
          </ac:spMkLst>
        </pc:spChg>
        <pc:spChg chg="add mod">
          <ac:chgData name="Zhang Tanki" userId="aa69bde57f46ffcb" providerId="LiveId" clId="{B321677C-F3FF-46FB-BC5A-871908A621A0}" dt="2020-09-07T00:53:47.563" v="40871" actId="1076"/>
          <ac:spMkLst>
            <pc:docMk/>
            <pc:sldMk cId="3140054429" sldId="875"/>
            <ac:spMk id="6" creationId="{B7ED07B0-021D-4334-BEBD-9D400880C231}"/>
          </ac:spMkLst>
        </pc:spChg>
        <pc:spChg chg="add mod">
          <ac:chgData name="Zhang Tanki" userId="aa69bde57f46ffcb" providerId="LiveId" clId="{B321677C-F3FF-46FB-BC5A-871908A621A0}" dt="2020-09-07T00:50:18.287" v="40863" actId="1036"/>
          <ac:spMkLst>
            <pc:docMk/>
            <pc:sldMk cId="3140054429" sldId="875"/>
            <ac:spMk id="7" creationId="{A8AC7679-6CC0-440B-A019-43FFEFDDF1DF}"/>
          </ac:spMkLst>
        </pc:spChg>
        <pc:spChg chg="del">
          <ac:chgData name="Zhang Tanki" userId="aa69bde57f46ffcb" providerId="LiveId" clId="{B321677C-F3FF-46FB-BC5A-871908A621A0}" dt="2020-09-07T00:48:34.432" v="40854" actId="478"/>
          <ac:spMkLst>
            <pc:docMk/>
            <pc:sldMk cId="3140054429" sldId="875"/>
            <ac:spMk id="10" creationId="{11BD3976-1C6C-41F1-8C8B-8F696853AA9D}"/>
          </ac:spMkLst>
        </pc:spChg>
        <pc:spChg chg="add mod">
          <ac:chgData name="Zhang Tanki" userId="aa69bde57f46ffcb" providerId="LiveId" clId="{B321677C-F3FF-46FB-BC5A-871908A621A0}" dt="2020-09-07T00:58:54.312" v="40967" actId="207"/>
          <ac:spMkLst>
            <pc:docMk/>
            <pc:sldMk cId="3140054429" sldId="875"/>
            <ac:spMk id="13" creationId="{69A647B9-1F13-4C23-92AB-EC6E95028A8A}"/>
          </ac:spMkLst>
        </pc:spChg>
        <pc:spChg chg="mod">
          <ac:chgData name="Zhang Tanki" userId="aa69bde57f46ffcb" providerId="LiveId" clId="{B321677C-F3FF-46FB-BC5A-871908A621A0}" dt="2020-09-07T00:53:47.563" v="40871" actId="1076"/>
          <ac:spMkLst>
            <pc:docMk/>
            <pc:sldMk cId="3140054429" sldId="875"/>
            <ac:spMk id="20" creationId="{3E780EA1-FB25-45FD-B96B-D8E822DF2D81}"/>
          </ac:spMkLst>
        </pc:spChg>
        <pc:spChg chg="add mod">
          <ac:chgData name="Zhang Tanki" userId="aa69bde57f46ffcb" providerId="LiveId" clId="{B321677C-F3FF-46FB-BC5A-871908A621A0}" dt="2020-09-07T01:15:10.422" v="41090" actId="207"/>
          <ac:spMkLst>
            <pc:docMk/>
            <pc:sldMk cId="3140054429" sldId="875"/>
            <ac:spMk id="50" creationId="{B07DD916-0D2A-4FAE-A7D2-4BB7DB3B60FD}"/>
          </ac:spMkLst>
        </pc:spChg>
        <pc:spChg chg="add mod">
          <ac:chgData name="Zhang Tanki" userId="aa69bde57f46ffcb" providerId="LiveId" clId="{B321677C-F3FF-46FB-BC5A-871908A621A0}" dt="2020-09-07T00:56:46.012" v="40939" actId="12788"/>
          <ac:spMkLst>
            <pc:docMk/>
            <pc:sldMk cId="3140054429" sldId="875"/>
            <ac:spMk id="51" creationId="{99E7527C-F2B2-4EDC-BE7E-4C24FCD0EBDF}"/>
          </ac:spMkLst>
        </pc:spChg>
        <pc:spChg chg="add mod">
          <ac:chgData name="Zhang Tanki" userId="aa69bde57f46ffcb" providerId="LiveId" clId="{B321677C-F3FF-46FB-BC5A-871908A621A0}" dt="2020-09-07T00:57:24.177" v="40946" actId="1076"/>
          <ac:spMkLst>
            <pc:docMk/>
            <pc:sldMk cId="3140054429" sldId="875"/>
            <ac:spMk id="55" creationId="{5205A38D-ED0C-414B-A1BB-B6A60A3B920D}"/>
          </ac:spMkLst>
        </pc:spChg>
        <pc:spChg chg="mod">
          <ac:chgData name="Zhang Tanki" userId="aa69bde57f46ffcb" providerId="LiveId" clId="{B321677C-F3FF-46FB-BC5A-871908A621A0}" dt="2020-09-07T01:16:46.443" v="41100" actId="14100"/>
          <ac:spMkLst>
            <pc:docMk/>
            <pc:sldMk cId="3140054429" sldId="875"/>
            <ac:spMk id="68" creationId="{F45BF225-6CFC-4571-9260-6CD3A6BC45CF}"/>
          </ac:spMkLst>
        </pc:spChg>
        <pc:spChg chg="add mod">
          <ac:chgData name="Zhang Tanki" userId="aa69bde57f46ffcb" providerId="LiveId" clId="{B321677C-F3FF-46FB-BC5A-871908A621A0}" dt="2020-09-07T00:59:16.444" v="40970" actId="20577"/>
          <ac:spMkLst>
            <pc:docMk/>
            <pc:sldMk cId="3140054429" sldId="875"/>
            <ac:spMk id="78" creationId="{E1A70402-81DB-4A85-8845-F8BCE036CD54}"/>
          </ac:spMkLst>
        </pc:spChg>
        <pc:spChg chg="add">
          <ac:chgData name="Zhang Tanki" userId="aa69bde57f46ffcb" providerId="LiveId" clId="{B321677C-F3FF-46FB-BC5A-871908A621A0}" dt="2020-09-07T01:06:52.841" v="41014" actId="22"/>
          <ac:spMkLst>
            <pc:docMk/>
            <pc:sldMk cId="3140054429" sldId="875"/>
            <ac:spMk id="94" creationId="{BE949FB9-05A6-433E-A79E-3E9BF5D007F8}"/>
          </ac:spMkLst>
        </pc:spChg>
        <pc:spChg chg="add mod">
          <ac:chgData name="Zhang Tanki" userId="aa69bde57f46ffcb" providerId="LiveId" clId="{B321677C-F3FF-46FB-BC5A-871908A621A0}" dt="2020-09-07T01:13:01.189" v="41075" actId="14100"/>
          <ac:spMkLst>
            <pc:docMk/>
            <pc:sldMk cId="3140054429" sldId="875"/>
            <ac:spMk id="95" creationId="{75911CF4-B782-4B63-A5F0-EF5576D30A3F}"/>
          </ac:spMkLst>
        </pc:spChg>
        <pc:spChg chg="add del mod">
          <ac:chgData name="Zhang Tanki" userId="aa69bde57f46ffcb" providerId="LiveId" clId="{B321677C-F3FF-46FB-BC5A-871908A621A0}" dt="2020-09-07T01:16:12.498" v="41095" actId="478"/>
          <ac:spMkLst>
            <pc:docMk/>
            <pc:sldMk cId="3140054429" sldId="875"/>
            <ac:spMk id="102" creationId="{7FF78BB7-4CDD-42CA-9782-DB9C6B362DD1}"/>
          </ac:spMkLst>
        </pc:spChg>
        <pc:grpChg chg="add mod">
          <ac:chgData name="Zhang Tanki" userId="aa69bde57f46ffcb" providerId="LiveId" clId="{B321677C-F3FF-46FB-BC5A-871908A621A0}" dt="2020-09-07T01:01:30.820" v="40985" actId="164"/>
          <ac:grpSpMkLst>
            <pc:docMk/>
            <pc:sldMk cId="3140054429" sldId="875"/>
            <ac:grpSpMk id="91" creationId="{8C91F0B7-AE4E-4BA8-8FB5-5DBF0F66C4BD}"/>
          </ac:grpSpMkLst>
        </pc:grpChg>
        <pc:cxnChg chg="add mod">
          <ac:chgData name="Zhang Tanki" userId="aa69bde57f46ffcb" providerId="LiveId" clId="{B321677C-F3FF-46FB-BC5A-871908A621A0}" dt="2020-09-07T00:50:18.287" v="40863" actId="1036"/>
          <ac:cxnSpMkLst>
            <pc:docMk/>
            <pc:sldMk cId="3140054429" sldId="875"/>
            <ac:cxnSpMk id="9" creationId="{AC444145-73B7-44B1-A41C-BF0976045E4C}"/>
          </ac:cxnSpMkLst>
        </pc:cxnChg>
        <pc:cxnChg chg="mod">
          <ac:chgData name="Zhang Tanki" userId="aa69bde57f46ffcb" providerId="LiveId" clId="{B321677C-F3FF-46FB-BC5A-871908A621A0}" dt="2020-09-07T00:59:31.417" v="40975" actId="1076"/>
          <ac:cxnSpMkLst>
            <pc:docMk/>
            <pc:sldMk cId="3140054429" sldId="875"/>
            <ac:cxnSpMk id="40" creationId="{20FA5B0A-53B7-4E55-932D-50C4F65302B8}"/>
          </ac:cxnSpMkLst>
        </pc:cxnChg>
        <pc:cxnChg chg="add mod">
          <ac:chgData name="Zhang Tanki" userId="aa69bde57f46ffcb" providerId="LiveId" clId="{B321677C-F3FF-46FB-BC5A-871908A621A0}" dt="2020-09-07T00:51:11.977" v="40867" actId="692"/>
          <ac:cxnSpMkLst>
            <pc:docMk/>
            <pc:sldMk cId="3140054429" sldId="875"/>
            <ac:cxnSpMk id="46" creationId="{906D7E71-9B7E-413D-BA66-7E1F45BD5D0C}"/>
          </ac:cxnSpMkLst>
        </pc:cxnChg>
        <pc:cxnChg chg="add mod">
          <ac:chgData name="Zhang Tanki" userId="aa69bde57f46ffcb" providerId="LiveId" clId="{B321677C-F3FF-46FB-BC5A-871908A621A0}" dt="2020-09-07T00:49:23.716" v="40860" actId="1076"/>
          <ac:cxnSpMkLst>
            <pc:docMk/>
            <pc:sldMk cId="3140054429" sldId="875"/>
            <ac:cxnSpMk id="48" creationId="{A9B11574-70C2-4C58-B45D-5166376AB02E}"/>
          </ac:cxnSpMkLst>
        </pc:cxnChg>
        <pc:cxnChg chg="add mod ord">
          <ac:chgData name="Zhang Tanki" userId="aa69bde57f46ffcb" providerId="LiveId" clId="{B321677C-F3FF-46FB-BC5A-871908A621A0}" dt="2020-09-07T01:16:10.460" v="41093" actId="14100"/>
          <ac:cxnSpMkLst>
            <pc:docMk/>
            <pc:sldMk cId="3140054429" sldId="875"/>
            <ac:cxnSpMk id="56" creationId="{6E5ECB0C-1F1C-4A9D-AD07-4E6D63DA7C9C}"/>
          </ac:cxnSpMkLst>
        </pc:cxnChg>
        <pc:cxnChg chg="add del mod">
          <ac:chgData name="Zhang Tanki" userId="aa69bde57f46ffcb" providerId="LiveId" clId="{B321677C-F3FF-46FB-BC5A-871908A621A0}" dt="2020-09-07T00:55:13.721" v="40912"/>
          <ac:cxnSpMkLst>
            <pc:docMk/>
            <pc:sldMk cId="3140054429" sldId="875"/>
            <ac:cxnSpMk id="63" creationId="{DAD308BE-B825-4A3C-B826-A6BAE351266A}"/>
          </ac:cxnSpMkLst>
        </pc:cxnChg>
        <pc:cxnChg chg="add mod">
          <ac:chgData name="Zhang Tanki" userId="aa69bde57f46ffcb" providerId="LiveId" clId="{B321677C-F3FF-46FB-BC5A-871908A621A0}" dt="2020-09-07T00:56:46.012" v="40939" actId="12788"/>
          <ac:cxnSpMkLst>
            <pc:docMk/>
            <pc:sldMk cId="3140054429" sldId="875"/>
            <ac:cxnSpMk id="64" creationId="{051A872D-6F18-45D3-8E62-731668168C32}"/>
          </ac:cxnSpMkLst>
        </pc:cxnChg>
        <pc:cxnChg chg="mod">
          <ac:chgData name="Zhang Tanki" userId="aa69bde57f46ffcb" providerId="LiveId" clId="{B321677C-F3FF-46FB-BC5A-871908A621A0}" dt="2020-09-07T01:16:46.443" v="41100" actId="14100"/>
          <ac:cxnSpMkLst>
            <pc:docMk/>
            <pc:sldMk cId="3140054429" sldId="875"/>
            <ac:cxnSpMk id="71" creationId="{C1B6BD2A-5238-4FE7-9963-896012A53883}"/>
          </ac:cxnSpMkLst>
        </pc:cxnChg>
        <pc:cxnChg chg="mod">
          <ac:chgData name="Zhang Tanki" userId="aa69bde57f46ffcb" providerId="LiveId" clId="{B321677C-F3FF-46FB-BC5A-871908A621A0}" dt="2020-09-07T01:16:46.443" v="41100" actId="14100"/>
          <ac:cxnSpMkLst>
            <pc:docMk/>
            <pc:sldMk cId="3140054429" sldId="875"/>
            <ac:cxnSpMk id="72" creationId="{FD580EF5-8D42-4A5B-8479-5DFAE003F2BC}"/>
          </ac:cxnSpMkLst>
        </pc:cxnChg>
        <pc:cxnChg chg="add del mod">
          <ac:chgData name="Zhang Tanki" userId="aa69bde57f46ffcb" providerId="LiveId" clId="{B321677C-F3FF-46FB-BC5A-871908A621A0}" dt="2020-09-07T00:56:56.256" v="40941"/>
          <ac:cxnSpMkLst>
            <pc:docMk/>
            <pc:sldMk cId="3140054429" sldId="875"/>
            <ac:cxnSpMk id="75" creationId="{4FBAED7D-9032-409E-8289-05F73162822D}"/>
          </ac:cxnSpMkLst>
        </pc:cxnChg>
        <pc:cxnChg chg="add mod">
          <ac:chgData name="Zhang Tanki" userId="aa69bde57f46ffcb" providerId="LiveId" clId="{B321677C-F3FF-46FB-BC5A-871908A621A0}" dt="2020-09-07T01:03:33.230" v="40994" actId="692"/>
          <ac:cxnSpMkLst>
            <pc:docMk/>
            <pc:sldMk cId="3140054429" sldId="875"/>
            <ac:cxnSpMk id="76" creationId="{F3A7F3B1-881A-42E2-AA8C-FE79DC84F864}"/>
          </ac:cxnSpMkLst>
        </pc:cxnChg>
        <pc:cxnChg chg="add mod">
          <ac:chgData name="Zhang Tanki" userId="aa69bde57f46ffcb" providerId="LiveId" clId="{B321677C-F3FF-46FB-BC5A-871908A621A0}" dt="2020-09-07T00:59:35.301" v="40976" actId="108"/>
          <ac:cxnSpMkLst>
            <pc:docMk/>
            <pc:sldMk cId="3140054429" sldId="875"/>
            <ac:cxnSpMk id="79" creationId="{AACF15F7-4E67-4CA9-8D46-A764F509A8C4}"/>
          </ac:cxnSpMkLst>
        </pc:cxnChg>
        <pc:cxnChg chg="add mod">
          <ac:chgData name="Zhang Tanki" userId="aa69bde57f46ffcb" providerId="LiveId" clId="{B321677C-F3FF-46FB-BC5A-871908A621A0}" dt="2020-09-07T01:01:53.863" v="40986" actId="692"/>
          <ac:cxnSpMkLst>
            <pc:docMk/>
            <pc:sldMk cId="3140054429" sldId="875"/>
            <ac:cxnSpMk id="83" creationId="{85C6B563-C941-43A2-81C1-0C73EABB14FB}"/>
          </ac:cxnSpMkLst>
        </pc:cxnChg>
        <pc:cxnChg chg="add del mod">
          <ac:chgData name="Zhang Tanki" userId="aa69bde57f46ffcb" providerId="LiveId" clId="{B321677C-F3FF-46FB-BC5A-871908A621A0}" dt="2020-09-07T01:00:53.913" v="40980" actId="11529"/>
          <ac:cxnSpMkLst>
            <pc:docMk/>
            <pc:sldMk cId="3140054429" sldId="875"/>
            <ac:cxnSpMk id="86" creationId="{7D8B5830-5F1C-4017-AA93-55A9A489A3F0}"/>
          </ac:cxnSpMkLst>
        </pc:cxnChg>
        <pc:cxnChg chg="add mod">
          <ac:chgData name="Zhang Tanki" userId="aa69bde57f46ffcb" providerId="LiveId" clId="{B321677C-F3FF-46FB-BC5A-871908A621A0}" dt="2020-09-07T01:03:15.317" v="40992" actId="692"/>
          <ac:cxnSpMkLst>
            <pc:docMk/>
            <pc:sldMk cId="3140054429" sldId="875"/>
            <ac:cxnSpMk id="88" creationId="{9C6BDA46-6E95-4BB7-9AC0-CF04EF0A8D16}"/>
          </ac:cxnSpMkLst>
        </pc:cxnChg>
        <pc:cxnChg chg="add mod">
          <ac:chgData name="Zhang Tanki" userId="aa69bde57f46ffcb" providerId="LiveId" clId="{B321677C-F3FF-46FB-BC5A-871908A621A0}" dt="2020-09-07T01:12:27.558" v="41067" actId="14100"/>
          <ac:cxnSpMkLst>
            <pc:docMk/>
            <pc:sldMk cId="3140054429" sldId="875"/>
            <ac:cxnSpMk id="96" creationId="{DCFBB4BC-6843-4FC9-A15C-648C590FD318}"/>
          </ac:cxnSpMkLst>
        </pc:cxnChg>
        <pc:cxnChg chg="add del mod">
          <ac:chgData name="Zhang Tanki" userId="aa69bde57f46ffcb" providerId="LiveId" clId="{B321677C-F3FF-46FB-BC5A-871908A621A0}" dt="2020-09-07T01:16:16.409" v="41096" actId="478"/>
          <ac:cxnSpMkLst>
            <pc:docMk/>
            <pc:sldMk cId="3140054429" sldId="875"/>
            <ac:cxnSpMk id="100" creationId="{2726685A-795A-427C-B08C-B92E46B079A9}"/>
          </ac:cxnSpMkLst>
        </pc:cxnChg>
      </pc:sldChg>
      <pc:sldChg chg="addSp delSp modSp add del mod ord modNotesTx">
        <pc:chgData name="Zhang Tanki" userId="aa69bde57f46ffcb" providerId="LiveId" clId="{B321677C-F3FF-46FB-BC5A-871908A621A0}" dt="2020-09-08T02:00:05.477" v="59931" actId="47"/>
        <pc:sldMkLst>
          <pc:docMk/>
          <pc:sldMk cId="1738221556" sldId="876"/>
        </pc:sldMkLst>
        <pc:spChg chg="add mod">
          <ac:chgData name="Zhang Tanki" userId="aa69bde57f46ffcb" providerId="LiveId" clId="{B321677C-F3FF-46FB-BC5A-871908A621A0}" dt="2020-09-07T01:06:49.642" v="41013" actId="1076"/>
          <ac:spMkLst>
            <pc:docMk/>
            <pc:sldMk cId="1738221556" sldId="876"/>
            <ac:spMk id="8" creationId="{CD11B54F-76CD-4017-88A7-794E45C2EFC0}"/>
          </ac:spMkLst>
        </pc:spChg>
        <pc:spChg chg="add del mod">
          <ac:chgData name="Zhang Tanki" userId="aa69bde57f46ffcb" providerId="LiveId" clId="{B321677C-F3FF-46FB-BC5A-871908A621A0}" dt="2020-09-07T01:12:34.553" v="41069" actId="478"/>
          <ac:spMkLst>
            <pc:docMk/>
            <pc:sldMk cId="1738221556" sldId="876"/>
            <ac:spMk id="10" creationId="{BB494890-2293-4786-8045-DEC7CB28D265}"/>
          </ac:spMkLst>
        </pc:spChg>
        <pc:spChg chg="del">
          <ac:chgData name="Zhang Tanki" userId="aa69bde57f46ffcb" providerId="LiveId" clId="{B321677C-F3FF-46FB-BC5A-871908A621A0}" dt="2020-09-07T02:33:03.400" v="41182" actId="478"/>
          <ac:spMkLst>
            <pc:docMk/>
            <pc:sldMk cId="1738221556" sldId="876"/>
            <ac:spMk id="20" creationId="{3E780EA1-FB25-45FD-B96B-D8E822DF2D81}"/>
          </ac:spMkLst>
        </pc:spChg>
        <pc:spChg chg="add del">
          <ac:chgData name="Zhang Tanki" userId="aa69bde57f46ffcb" providerId="LiveId" clId="{B321677C-F3FF-46FB-BC5A-871908A621A0}" dt="2020-09-07T01:07:16.246" v="41015" actId="478"/>
          <ac:spMkLst>
            <pc:docMk/>
            <pc:sldMk cId="1738221556" sldId="876"/>
            <ac:spMk id="21" creationId="{C1255C3F-8C62-4ED6-BF43-32BF42A348AE}"/>
          </ac:spMkLst>
        </pc:spChg>
        <pc:spChg chg="add del">
          <ac:chgData name="Zhang Tanki" userId="aa69bde57f46ffcb" providerId="LiveId" clId="{B321677C-F3FF-46FB-BC5A-871908A621A0}" dt="2020-09-07T01:07:16.246" v="41015" actId="478"/>
          <ac:spMkLst>
            <pc:docMk/>
            <pc:sldMk cId="1738221556" sldId="876"/>
            <ac:spMk id="39" creationId="{4940E77B-C530-46D9-ABE6-C30F35CB69B7}"/>
          </ac:spMkLst>
        </pc:spChg>
        <pc:spChg chg="add del">
          <ac:chgData name="Zhang Tanki" userId="aa69bde57f46ffcb" providerId="LiveId" clId="{B321677C-F3FF-46FB-BC5A-871908A621A0}" dt="2020-09-07T01:07:16.246" v="41015" actId="478"/>
          <ac:spMkLst>
            <pc:docMk/>
            <pc:sldMk cId="1738221556" sldId="876"/>
            <ac:spMk id="42" creationId="{F33D106A-7E29-4FD3-A557-53A4CCA3F950}"/>
          </ac:spMkLst>
        </pc:spChg>
        <pc:spChg chg="del">
          <ac:chgData name="Zhang Tanki" userId="aa69bde57f46ffcb" providerId="LiveId" clId="{B321677C-F3FF-46FB-BC5A-871908A621A0}" dt="2020-09-07T02:18:11.310" v="41123" actId="478"/>
          <ac:spMkLst>
            <pc:docMk/>
            <pc:sldMk cId="1738221556" sldId="876"/>
            <ac:spMk id="50" creationId="{B07DD916-0D2A-4FAE-A7D2-4BB7DB3B60FD}"/>
          </ac:spMkLst>
        </pc:spChg>
        <pc:spChg chg="del">
          <ac:chgData name="Zhang Tanki" userId="aa69bde57f46ffcb" providerId="LiveId" clId="{B321677C-F3FF-46FB-BC5A-871908A621A0}" dt="2020-09-07T02:18:11.310" v="41123" actId="478"/>
          <ac:spMkLst>
            <pc:docMk/>
            <pc:sldMk cId="1738221556" sldId="876"/>
            <ac:spMk id="51" creationId="{99E7527C-F2B2-4EDC-BE7E-4C24FCD0EBDF}"/>
          </ac:spMkLst>
        </pc:spChg>
        <pc:spChg chg="add del mod">
          <ac:chgData name="Zhang Tanki" userId="aa69bde57f46ffcb" providerId="LiveId" clId="{B321677C-F3FF-46FB-BC5A-871908A621A0}" dt="2020-09-07T01:06:42.348" v="41011"/>
          <ac:spMkLst>
            <pc:docMk/>
            <pc:sldMk cId="1738221556" sldId="876"/>
            <ac:spMk id="52" creationId="{5591EC6D-BD36-4B98-85B2-DDF52976ADA0}"/>
          </ac:spMkLst>
        </pc:spChg>
        <pc:spChg chg="add del mod">
          <ac:chgData name="Zhang Tanki" userId="aa69bde57f46ffcb" providerId="LiveId" clId="{B321677C-F3FF-46FB-BC5A-871908A621A0}" dt="2020-09-07T01:06:42.348" v="41011"/>
          <ac:spMkLst>
            <pc:docMk/>
            <pc:sldMk cId="1738221556" sldId="876"/>
            <ac:spMk id="53" creationId="{4196820D-DFDE-438B-8D24-7509B8D32394}"/>
          </ac:spMkLst>
        </pc:spChg>
        <pc:spChg chg="del">
          <ac:chgData name="Zhang Tanki" userId="aa69bde57f46ffcb" providerId="LiveId" clId="{B321677C-F3FF-46FB-BC5A-871908A621A0}" dt="2020-09-07T02:18:11.310" v="41123" actId="478"/>
          <ac:spMkLst>
            <pc:docMk/>
            <pc:sldMk cId="1738221556" sldId="876"/>
            <ac:spMk id="55" creationId="{5205A38D-ED0C-414B-A1BB-B6A60A3B920D}"/>
          </ac:spMkLst>
        </pc:spChg>
        <pc:spChg chg="add del mod">
          <ac:chgData name="Zhang Tanki" userId="aa69bde57f46ffcb" providerId="LiveId" clId="{B321677C-F3FF-46FB-BC5A-871908A621A0}" dt="2020-09-07T01:06:42.348" v="41011"/>
          <ac:spMkLst>
            <pc:docMk/>
            <pc:sldMk cId="1738221556" sldId="876"/>
            <ac:spMk id="57" creationId="{F419920F-30DC-414B-BC25-BD777F6892F9}"/>
          </ac:spMkLst>
        </pc:spChg>
        <pc:spChg chg="add mod">
          <ac:chgData name="Zhang Tanki" userId="aa69bde57f46ffcb" providerId="LiveId" clId="{B321677C-F3FF-46FB-BC5A-871908A621A0}" dt="2020-09-07T01:12:56.199" v="41074" actId="14100"/>
          <ac:spMkLst>
            <pc:docMk/>
            <pc:sldMk cId="1738221556" sldId="876"/>
            <ac:spMk id="63" creationId="{54CBEFBF-EAE8-4DB3-A3EA-24E93B79A9F7}"/>
          </ac:spMkLst>
        </pc:spChg>
        <pc:spChg chg="del mod">
          <ac:chgData name="Zhang Tanki" userId="aa69bde57f46ffcb" providerId="LiveId" clId="{B321677C-F3FF-46FB-BC5A-871908A621A0}" dt="2020-09-07T01:06:21.508" v="41000" actId="478"/>
          <ac:spMkLst>
            <pc:docMk/>
            <pc:sldMk cId="1738221556" sldId="876"/>
            <ac:spMk id="67" creationId="{B1EDDD60-C71C-440D-BE00-AD9D85E5D29D}"/>
          </ac:spMkLst>
        </pc:spChg>
        <pc:spChg chg="del">
          <ac:chgData name="Zhang Tanki" userId="aa69bde57f46ffcb" providerId="LiveId" clId="{B321677C-F3FF-46FB-BC5A-871908A621A0}" dt="2020-09-07T01:06:23.649" v="41002" actId="478"/>
          <ac:spMkLst>
            <pc:docMk/>
            <pc:sldMk cId="1738221556" sldId="876"/>
            <ac:spMk id="68" creationId="{F45BF225-6CFC-4571-9260-6CD3A6BC45CF}"/>
          </ac:spMkLst>
        </pc:spChg>
        <pc:spChg chg="del">
          <ac:chgData name="Zhang Tanki" userId="aa69bde57f46ffcb" providerId="LiveId" clId="{B321677C-F3FF-46FB-BC5A-871908A621A0}" dt="2020-09-07T01:06:28.654" v="41005" actId="478"/>
          <ac:spMkLst>
            <pc:docMk/>
            <pc:sldMk cId="1738221556" sldId="876"/>
            <ac:spMk id="69" creationId="{57A403FD-71EB-487F-956C-A7EC9044A328}"/>
          </ac:spMkLst>
        </pc:spChg>
        <pc:spChg chg="del">
          <ac:chgData name="Zhang Tanki" userId="aa69bde57f46ffcb" providerId="LiveId" clId="{B321677C-F3FF-46FB-BC5A-871908A621A0}" dt="2020-09-07T01:06:26.857" v="41004" actId="478"/>
          <ac:spMkLst>
            <pc:docMk/>
            <pc:sldMk cId="1738221556" sldId="876"/>
            <ac:spMk id="70" creationId="{F57B9AAD-1BCA-44CC-A05F-5C642FE0EB79}"/>
          </ac:spMkLst>
        </pc:spChg>
        <pc:spChg chg="del">
          <ac:chgData name="Zhang Tanki" userId="aa69bde57f46ffcb" providerId="LiveId" clId="{B321677C-F3FF-46FB-BC5A-871908A621A0}" dt="2020-09-07T02:18:11.310" v="41123" actId="478"/>
          <ac:spMkLst>
            <pc:docMk/>
            <pc:sldMk cId="1738221556" sldId="876"/>
            <ac:spMk id="78" creationId="{E1A70402-81DB-4A85-8845-F8BCE036CD54}"/>
          </ac:spMkLst>
        </pc:spChg>
        <pc:grpChg chg="del">
          <ac:chgData name="Zhang Tanki" userId="aa69bde57f46ffcb" providerId="LiveId" clId="{B321677C-F3FF-46FB-BC5A-871908A621A0}" dt="2020-09-07T02:18:13.846" v="41124" actId="478"/>
          <ac:grpSpMkLst>
            <pc:docMk/>
            <pc:sldMk cId="1738221556" sldId="876"/>
            <ac:grpSpMk id="91" creationId="{8C91F0B7-AE4E-4BA8-8FB5-5DBF0F66C4BD}"/>
          </ac:grpSpMkLst>
        </pc:grpChg>
        <pc:cxnChg chg="del mod">
          <ac:chgData name="Zhang Tanki" userId="aa69bde57f46ffcb" providerId="LiveId" clId="{B321677C-F3FF-46FB-BC5A-871908A621A0}" dt="2020-09-07T01:06:19.097" v="40998" actId="478"/>
          <ac:cxnSpMkLst>
            <pc:docMk/>
            <pc:sldMk cId="1738221556" sldId="876"/>
            <ac:cxnSpMk id="5" creationId="{724E7BDA-0F2F-4551-8A13-2F604BF3355F}"/>
          </ac:cxnSpMkLst>
        </pc:cxnChg>
        <pc:cxnChg chg="del mod">
          <ac:chgData name="Zhang Tanki" userId="aa69bde57f46ffcb" providerId="LiveId" clId="{B321677C-F3FF-46FB-BC5A-871908A621A0}" dt="2020-09-07T01:07:16.246" v="41015" actId="478"/>
          <ac:cxnSpMkLst>
            <pc:docMk/>
            <pc:sldMk cId="1738221556" sldId="876"/>
            <ac:cxnSpMk id="36" creationId="{172950B3-1E4D-479A-AF4D-1C6AC0192195}"/>
          </ac:cxnSpMkLst>
        </pc:cxnChg>
        <pc:cxnChg chg="del mod">
          <ac:chgData name="Zhang Tanki" userId="aa69bde57f46ffcb" providerId="LiveId" clId="{B321677C-F3FF-46FB-BC5A-871908A621A0}" dt="2020-09-07T01:07:19.040" v="41016" actId="478"/>
          <ac:cxnSpMkLst>
            <pc:docMk/>
            <pc:sldMk cId="1738221556" sldId="876"/>
            <ac:cxnSpMk id="37" creationId="{41FDAA93-22D1-4221-B81B-2886750C75F9}"/>
          </ac:cxnSpMkLst>
        </pc:cxnChg>
        <pc:cxnChg chg="add del mod">
          <ac:chgData name="Zhang Tanki" userId="aa69bde57f46ffcb" providerId="LiveId" clId="{B321677C-F3FF-46FB-BC5A-871908A621A0}" dt="2020-09-07T01:07:16.246" v="41015" actId="478"/>
          <ac:cxnSpMkLst>
            <pc:docMk/>
            <pc:sldMk cId="1738221556" sldId="876"/>
            <ac:cxnSpMk id="40" creationId="{20FA5B0A-53B7-4E55-932D-50C4F65302B8}"/>
          </ac:cxnSpMkLst>
        </pc:cxnChg>
        <pc:cxnChg chg="add del mod">
          <ac:chgData name="Zhang Tanki" userId="aa69bde57f46ffcb" providerId="LiveId" clId="{B321677C-F3FF-46FB-BC5A-871908A621A0}" dt="2020-09-07T01:06:42.348" v="41011"/>
          <ac:cxnSpMkLst>
            <pc:docMk/>
            <pc:sldMk cId="1738221556" sldId="876"/>
            <ac:cxnSpMk id="54" creationId="{0BA4DDC8-54E8-4A64-A6B2-B1446FA1C768}"/>
          </ac:cxnSpMkLst>
        </pc:cxnChg>
        <pc:cxnChg chg="mod ord">
          <ac:chgData name="Zhang Tanki" userId="aa69bde57f46ffcb" providerId="LiveId" clId="{B321677C-F3FF-46FB-BC5A-871908A621A0}" dt="2020-09-07T01:12:56.199" v="41074" actId="14100"/>
          <ac:cxnSpMkLst>
            <pc:docMk/>
            <pc:sldMk cId="1738221556" sldId="876"/>
            <ac:cxnSpMk id="56" creationId="{6E5ECB0C-1F1C-4A9D-AD07-4E6D63DA7C9C}"/>
          </ac:cxnSpMkLst>
        </pc:cxnChg>
        <pc:cxnChg chg="add del mod">
          <ac:chgData name="Zhang Tanki" userId="aa69bde57f46ffcb" providerId="LiveId" clId="{B321677C-F3FF-46FB-BC5A-871908A621A0}" dt="2020-09-07T01:12:33.100" v="41068" actId="478"/>
          <ac:cxnSpMkLst>
            <pc:docMk/>
            <pc:sldMk cId="1738221556" sldId="876"/>
            <ac:cxnSpMk id="60" creationId="{E2A4592A-0D85-414A-9E87-2E204B434415}"/>
          </ac:cxnSpMkLst>
        </pc:cxnChg>
        <pc:cxnChg chg="del mod">
          <ac:chgData name="Zhang Tanki" userId="aa69bde57f46ffcb" providerId="LiveId" clId="{B321677C-F3FF-46FB-BC5A-871908A621A0}" dt="2020-09-07T02:18:11.310" v="41123" actId="478"/>
          <ac:cxnSpMkLst>
            <pc:docMk/>
            <pc:sldMk cId="1738221556" sldId="876"/>
            <ac:cxnSpMk id="64" creationId="{051A872D-6F18-45D3-8E62-731668168C32}"/>
          </ac:cxnSpMkLst>
        </pc:cxnChg>
        <pc:cxnChg chg="add mod">
          <ac:chgData name="Zhang Tanki" userId="aa69bde57f46ffcb" providerId="LiveId" clId="{B321677C-F3FF-46FB-BC5A-871908A621A0}" dt="2020-09-07T01:12:35.493" v="41070"/>
          <ac:cxnSpMkLst>
            <pc:docMk/>
            <pc:sldMk cId="1738221556" sldId="876"/>
            <ac:cxnSpMk id="65" creationId="{FAC87EAA-83CC-454B-93E5-5CF1ED27F80C}"/>
          </ac:cxnSpMkLst>
        </pc:cxnChg>
        <pc:cxnChg chg="del mod">
          <ac:chgData name="Zhang Tanki" userId="aa69bde57f46ffcb" providerId="LiveId" clId="{B321677C-F3FF-46FB-BC5A-871908A621A0}" dt="2020-09-07T01:06:32.061" v="41007" actId="478"/>
          <ac:cxnSpMkLst>
            <pc:docMk/>
            <pc:sldMk cId="1738221556" sldId="876"/>
            <ac:cxnSpMk id="66" creationId="{199DE16A-F713-467A-91BD-B58AD4B56586}"/>
          </ac:cxnSpMkLst>
        </pc:cxnChg>
        <pc:cxnChg chg="del mod">
          <ac:chgData name="Zhang Tanki" userId="aa69bde57f46ffcb" providerId="LiveId" clId="{B321677C-F3FF-46FB-BC5A-871908A621A0}" dt="2020-09-07T01:06:23.040" v="41001" actId="478"/>
          <ac:cxnSpMkLst>
            <pc:docMk/>
            <pc:sldMk cId="1738221556" sldId="876"/>
            <ac:cxnSpMk id="71" creationId="{C1B6BD2A-5238-4FE7-9963-896012A53883}"/>
          </ac:cxnSpMkLst>
        </pc:cxnChg>
        <pc:cxnChg chg="del mod">
          <ac:chgData name="Zhang Tanki" userId="aa69bde57f46ffcb" providerId="LiveId" clId="{B321677C-F3FF-46FB-BC5A-871908A621A0}" dt="2020-09-07T01:06:25.176" v="41003" actId="478"/>
          <ac:cxnSpMkLst>
            <pc:docMk/>
            <pc:sldMk cId="1738221556" sldId="876"/>
            <ac:cxnSpMk id="72" creationId="{FD580EF5-8D42-4A5B-8479-5DFAE003F2BC}"/>
          </ac:cxnSpMkLst>
        </pc:cxnChg>
        <pc:cxnChg chg="del mod">
          <ac:chgData name="Zhang Tanki" userId="aa69bde57f46ffcb" providerId="LiveId" clId="{B321677C-F3FF-46FB-BC5A-871908A621A0}" dt="2020-09-07T01:06:30.375" v="41006" actId="478"/>
          <ac:cxnSpMkLst>
            <pc:docMk/>
            <pc:sldMk cId="1738221556" sldId="876"/>
            <ac:cxnSpMk id="73" creationId="{28AB1D1C-522E-482F-AE0B-5ECC93A47825}"/>
          </ac:cxnSpMkLst>
        </pc:cxnChg>
        <pc:cxnChg chg="add del mod">
          <ac:chgData name="Zhang Tanki" userId="aa69bde57f46ffcb" providerId="LiveId" clId="{B321677C-F3FF-46FB-BC5A-871908A621A0}" dt="2020-09-07T01:17:07.371" v="41101" actId="478"/>
          <ac:cxnSpMkLst>
            <pc:docMk/>
            <pc:sldMk cId="1738221556" sldId="876"/>
            <ac:cxnSpMk id="74" creationId="{2AE289F9-B57A-44B5-90EA-D04DE69607D2}"/>
          </ac:cxnSpMkLst>
        </pc:cxnChg>
        <pc:cxnChg chg="del mod">
          <ac:chgData name="Zhang Tanki" userId="aa69bde57f46ffcb" providerId="LiveId" clId="{B321677C-F3FF-46FB-BC5A-871908A621A0}" dt="2020-09-07T02:18:11.310" v="41123" actId="478"/>
          <ac:cxnSpMkLst>
            <pc:docMk/>
            <pc:sldMk cId="1738221556" sldId="876"/>
            <ac:cxnSpMk id="76" creationId="{F3A7F3B1-881A-42E2-AA8C-FE79DC84F864}"/>
          </ac:cxnSpMkLst>
        </pc:cxnChg>
        <pc:cxnChg chg="del mod">
          <ac:chgData name="Zhang Tanki" userId="aa69bde57f46ffcb" providerId="LiveId" clId="{B321677C-F3FF-46FB-BC5A-871908A621A0}" dt="2020-09-07T02:18:11.310" v="41123" actId="478"/>
          <ac:cxnSpMkLst>
            <pc:docMk/>
            <pc:sldMk cId="1738221556" sldId="876"/>
            <ac:cxnSpMk id="79" creationId="{AACF15F7-4E67-4CA9-8D46-A764F509A8C4}"/>
          </ac:cxnSpMkLst>
        </pc:cxnChg>
        <pc:cxnChg chg="mod">
          <ac:chgData name="Zhang Tanki" userId="aa69bde57f46ffcb" providerId="LiveId" clId="{B321677C-F3FF-46FB-BC5A-871908A621A0}" dt="2020-09-07T02:18:13.846" v="41124" actId="478"/>
          <ac:cxnSpMkLst>
            <pc:docMk/>
            <pc:sldMk cId="1738221556" sldId="876"/>
            <ac:cxnSpMk id="83" creationId="{85C6B563-C941-43A2-81C1-0C73EABB14FB}"/>
          </ac:cxnSpMkLst>
        </pc:cxnChg>
      </pc:sldChg>
      <pc:sldChg chg="add del ord">
        <pc:chgData name="Zhang Tanki" userId="aa69bde57f46ffcb" providerId="LiveId" clId="{B321677C-F3FF-46FB-BC5A-871908A621A0}" dt="2020-09-07T02:32:46.861" v="41180" actId="47"/>
        <pc:sldMkLst>
          <pc:docMk/>
          <pc:sldMk cId="3240761302" sldId="877"/>
        </pc:sldMkLst>
      </pc:sldChg>
      <pc:sldChg chg="delSp modSp add del mod ord modTransition modShow">
        <pc:chgData name="Zhang Tanki" userId="aa69bde57f46ffcb" providerId="LiveId" clId="{B321677C-F3FF-46FB-BC5A-871908A621A0}" dt="2020-09-08T03:44:32.773" v="65035"/>
        <pc:sldMkLst>
          <pc:docMk/>
          <pc:sldMk cId="368188733" sldId="878"/>
        </pc:sldMkLst>
        <pc:spChg chg="del">
          <ac:chgData name="Zhang Tanki" userId="aa69bde57f46ffcb" providerId="LiveId" clId="{B321677C-F3FF-46FB-BC5A-871908A621A0}" dt="2020-09-07T01:20:09.861" v="41111" actId="478"/>
          <ac:spMkLst>
            <pc:docMk/>
            <pc:sldMk cId="368188733" sldId="878"/>
            <ac:spMk id="4" creationId="{39470FD7-0CD2-4358-BA4E-C494F5904E1A}"/>
          </ac:spMkLst>
        </pc:spChg>
        <pc:spChg chg="del">
          <ac:chgData name="Zhang Tanki" userId="aa69bde57f46ffcb" providerId="LiveId" clId="{B321677C-F3FF-46FB-BC5A-871908A621A0}" dt="2020-09-07T02:32:58.940" v="41181" actId="478"/>
          <ac:spMkLst>
            <pc:docMk/>
            <pc:sldMk cId="368188733" sldId="878"/>
            <ac:spMk id="6" creationId="{B7ED07B0-021D-4334-BEBD-9D400880C231}"/>
          </ac:spMkLst>
        </pc:spChg>
        <pc:spChg chg="del">
          <ac:chgData name="Zhang Tanki" userId="aa69bde57f46ffcb" providerId="LiveId" clId="{B321677C-F3FF-46FB-BC5A-871908A621A0}" dt="2020-09-07T01:20:09.861" v="41111" actId="478"/>
          <ac:spMkLst>
            <pc:docMk/>
            <pc:sldMk cId="368188733" sldId="878"/>
            <ac:spMk id="7" creationId="{A8AC7679-6CC0-440B-A019-43FFEFDDF1DF}"/>
          </ac:spMkLst>
        </pc:spChg>
        <pc:spChg chg="del">
          <ac:chgData name="Zhang Tanki" userId="aa69bde57f46ffcb" providerId="LiveId" clId="{B321677C-F3FF-46FB-BC5A-871908A621A0}" dt="2020-09-07T01:20:09.861" v="41111" actId="478"/>
          <ac:spMkLst>
            <pc:docMk/>
            <pc:sldMk cId="368188733" sldId="878"/>
            <ac:spMk id="8" creationId="{CD11B54F-76CD-4017-88A7-794E45C2EFC0}"/>
          </ac:spMkLst>
        </pc:spChg>
        <pc:spChg chg="del">
          <ac:chgData name="Zhang Tanki" userId="aa69bde57f46ffcb" providerId="LiveId" clId="{B321677C-F3FF-46FB-BC5A-871908A621A0}" dt="2020-09-07T01:20:09.861" v="41111" actId="478"/>
          <ac:spMkLst>
            <pc:docMk/>
            <pc:sldMk cId="368188733" sldId="878"/>
            <ac:spMk id="13" creationId="{69A647B9-1F13-4C23-92AB-EC6E95028A8A}"/>
          </ac:spMkLst>
        </pc:spChg>
        <pc:spChg chg="del">
          <ac:chgData name="Zhang Tanki" userId="aa69bde57f46ffcb" providerId="LiveId" clId="{B321677C-F3FF-46FB-BC5A-871908A621A0}" dt="2020-09-07T01:20:09.861" v="41111" actId="478"/>
          <ac:spMkLst>
            <pc:docMk/>
            <pc:sldMk cId="368188733" sldId="878"/>
            <ac:spMk id="50" creationId="{B07DD916-0D2A-4FAE-A7D2-4BB7DB3B60FD}"/>
          </ac:spMkLst>
        </pc:spChg>
        <pc:spChg chg="del">
          <ac:chgData name="Zhang Tanki" userId="aa69bde57f46ffcb" providerId="LiveId" clId="{B321677C-F3FF-46FB-BC5A-871908A621A0}" dt="2020-09-07T01:20:09.861" v="41111" actId="478"/>
          <ac:spMkLst>
            <pc:docMk/>
            <pc:sldMk cId="368188733" sldId="878"/>
            <ac:spMk id="51" creationId="{99E7527C-F2B2-4EDC-BE7E-4C24FCD0EBDF}"/>
          </ac:spMkLst>
        </pc:spChg>
        <pc:spChg chg="del">
          <ac:chgData name="Zhang Tanki" userId="aa69bde57f46ffcb" providerId="LiveId" clId="{B321677C-F3FF-46FB-BC5A-871908A621A0}" dt="2020-09-07T01:20:09.861" v="41111" actId="478"/>
          <ac:spMkLst>
            <pc:docMk/>
            <pc:sldMk cId="368188733" sldId="878"/>
            <ac:spMk id="55" creationId="{5205A38D-ED0C-414B-A1BB-B6A60A3B920D}"/>
          </ac:spMkLst>
        </pc:spChg>
        <pc:spChg chg="del">
          <ac:chgData name="Zhang Tanki" userId="aa69bde57f46ffcb" providerId="LiveId" clId="{B321677C-F3FF-46FB-BC5A-871908A621A0}" dt="2020-09-07T01:20:09.861" v="41111" actId="478"/>
          <ac:spMkLst>
            <pc:docMk/>
            <pc:sldMk cId="368188733" sldId="878"/>
            <ac:spMk id="63" creationId="{54CBEFBF-EAE8-4DB3-A3EA-24E93B79A9F7}"/>
          </ac:spMkLst>
        </pc:spChg>
        <pc:spChg chg="del">
          <ac:chgData name="Zhang Tanki" userId="aa69bde57f46ffcb" providerId="LiveId" clId="{B321677C-F3FF-46FB-BC5A-871908A621A0}" dt="2020-09-07T01:20:09.861" v="41111" actId="478"/>
          <ac:spMkLst>
            <pc:docMk/>
            <pc:sldMk cId="368188733" sldId="878"/>
            <ac:spMk id="78" creationId="{E1A70402-81DB-4A85-8845-F8BCE036CD54}"/>
          </ac:spMkLst>
        </pc:spChg>
        <pc:grpChg chg="del">
          <ac:chgData name="Zhang Tanki" userId="aa69bde57f46ffcb" providerId="LiveId" clId="{B321677C-F3FF-46FB-BC5A-871908A621A0}" dt="2020-09-07T01:20:09.861" v="41111" actId="478"/>
          <ac:grpSpMkLst>
            <pc:docMk/>
            <pc:sldMk cId="368188733" sldId="878"/>
            <ac:grpSpMk id="91" creationId="{8C91F0B7-AE4E-4BA8-8FB5-5DBF0F66C4BD}"/>
          </ac:grpSpMkLst>
        </pc:grpChg>
        <pc:cxnChg chg="del mod">
          <ac:chgData name="Zhang Tanki" userId="aa69bde57f46ffcb" providerId="LiveId" clId="{B321677C-F3FF-46FB-BC5A-871908A621A0}" dt="2020-09-07T01:20:09.861" v="41111" actId="478"/>
          <ac:cxnSpMkLst>
            <pc:docMk/>
            <pc:sldMk cId="368188733" sldId="878"/>
            <ac:cxnSpMk id="9" creationId="{AC444145-73B7-44B1-A41C-BF0976045E4C}"/>
          </ac:cxnSpMkLst>
        </pc:cxnChg>
        <pc:cxnChg chg="del mod">
          <ac:chgData name="Zhang Tanki" userId="aa69bde57f46ffcb" providerId="LiveId" clId="{B321677C-F3FF-46FB-BC5A-871908A621A0}" dt="2020-09-07T01:20:09.861" v="41111" actId="478"/>
          <ac:cxnSpMkLst>
            <pc:docMk/>
            <pc:sldMk cId="368188733" sldId="878"/>
            <ac:cxnSpMk id="46" creationId="{906D7E71-9B7E-413D-BA66-7E1F45BD5D0C}"/>
          </ac:cxnSpMkLst>
        </pc:cxnChg>
        <pc:cxnChg chg="del mod">
          <ac:chgData name="Zhang Tanki" userId="aa69bde57f46ffcb" providerId="LiveId" clId="{B321677C-F3FF-46FB-BC5A-871908A621A0}" dt="2020-09-07T01:20:20.052" v="41113" actId="478"/>
          <ac:cxnSpMkLst>
            <pc:docMk/>
            <pc:sldMk cId="368188733" sldId="878"/>
            <ac:cxnSpMk id="48" creationId="{A9B11574-70C2-4C58-B45D-5166376AB02E}"/>
          </ac:cxnSpMkLst>
        </pc:cxnChg>
        <pc:cxnChg chg="del mod">
          <ac:chgData name="Zhang Tanki" userId="aa69bde57f46ffcb" providerId="LiveId" clId="{B321677C-F3FF-46FB-BC5A-871908A621A0}" dt="2020-09-07T01:20:11.801" v="41112" actId="478"/>
          <ac:cxnSpMkLst>
            <pc:docMk/>
            <pc:sldMk cId="368188733" sldId="878"/>
            <ac:cxnSpMk id="56" creationId="{6E5ECB0C-1F1C-4A9D-AD07-4E6D63DA7C9C}"/>
          </ac:cxnSpMkLst>
        </pc:cxnChg>
        <pc:cxnChg chg="del mod">
          <ac:chgData name="Zhang Tanki" userId="aa69bde57f46ffcb" providerId="LiveId" clId="{B321677C-F3FF-46FB-BC5A-871908A621A0}" dt="2020-09-07T01:20:09.861" v="41111" actId="478"/>
          <ac:cxnSpMkLst>
            <pc:docMk/>
            <pc:sldMk cId="368188733" sldId="878"/>
            <ac:cxnSpMk id="64" creationId="{051A872D-6F18-45D3-8E62-731668168C32}"/>
          </ac:cxnSpMkLst>
        </pc:cxnChg>
        <pc:cxnChg chg="del">
          <ac:chgData name="Zhang Tanki" userId="aa69bde57f46ffcb" providerId="LiveId" clId="{B321677C-F3FF-46FB-BC5A-871908A621A0}" dt="2020-09-07T01:20:09.861" v="41111" actId="478"/>
          <ac:cxnSpMkLst>
            <pc:docMk/>
            <pc:sldMk cId="368188733" sldId="878"/>
            <ac:cxnSpMk id="65" creationId="{FAC87EAA-83CC-454B-93E5-5CF1ED27F80C}"/>
          </ac:cxnSpMkLst>
        </pc:cxnChg>
        <pc:cxnChg chg="del mod">
          <ac:chgData name="Zhang Tanki" userId="aa69bde57f46ffcb" providerId="LiveId" clId="{B321677C-F3FF-46FB-BC5A-871908A621A0}" dt="2020-09-07T01:20:09.861" v="41111" actId="478"/>
          <ac:cxnSpMkLst>
            <pc:docMk/>
            <pc:sldMk cId="368188733" sldId="878"/>
            <ac:cxnSpMk id="76" creationId="{F3A7F3B1-881A-42E2-AA8C-FE79DC84F864}"/>
          </ac:cxnSpMkLst>
        </pc:cxnChg>
        <pc:cxnChg chg="del mod">
          <ac:chgData name="Zhang Tanki" userId="aa69bde57f46ffcb" providerId="LiveId" clId="{B321677C-F3FF-46FB-BC5A-871908A621A0}" dt="2020-09-07T01:20:09.861" v="41111" actId="478"/>
          <ac:cxnSpMkLst>
            <pc:docMk/>
            <pc:sldMk cId="368188733" sldId="878"/>
            <ac:cxnSpMk id="79" creationId="{AACF15F7-4E67-4CA9-8D46-A764F509A8C4}"/>
          </ac:cxnSpMkLst>
        </pc:cxnChg>
        <pc:cxnChg chg="mod">
          <ac:chgData name="Zhang Tanki" userId="aa69bde57f46ffcb" providerId="LiveId" clId="{B321677C-F3FF-46FB-BC5A-871908A621A0}" dt="2020-09-07T01:20:09.861" v="41111" actId="478"/>
          <ac:cxnSpMkLst>
            <pc:docMk/>
            <pc:sldMk cId="368188733" sldId="878"/>
            <ac:cxnSpMk id="83" creationId="{85C6B563-C941-43A2-81C1-0C73EABB14FB}"/>
          </ac:cxnSpMkLst>
        </pc:cxnChg>
      </pc:sldChg>
      <pc:sldChg chg="addSp delSp modSp add mod ord modTransition modAnim modNotesTx">
        <pc:chgData name="Zhang Tanki" userId="aa69bde57f46ffcb" providerId="LiveId" clId="{B321677C-F3FF-46FB-BC5A-871908A621A0}" dt="2020-09-08T04:00:23.439" v="65092"/>
        <pc:sldMkLst>
          <pc:docMk/>
          <pc:sldMk cId="1299730007" sldId="879"/>
        </pc:sldMkLst>
        <pc:spChg chg="del">
          <ac:chgData name="Zhang Tanki" userId="aa69bde57f46ffcb" providerId="LiveId" clId="{B321677C-F3FF-46FB-BC5A-871908A621A0}" dt="2020-09-07T02:18:22.098" v="41125" actId="478"/>
          <ac:spMkLst>
            <pc:docMk/>
            <pc:sldMk cId="1299730007" sldId="879"/>
            <ac:spMk id="3" creationId="{D1D1CED1-F23F-4ACA-B641-DFC704B3604D}"/>
          </ac:spMkLst>
        </pc:spChg>
        <pc:spChg chg="del">
          <ac:chgData name="Zhang Tanki" userId="aa69bde57f46ffcb" providerId="LiveId" clId="{B321677C-F3FF-46FB-BC5A-871908A621A0}" dt="2020-09-07T02:18:22.098" v="41125" actId="478"/>
          <ac:spMkLst>
            <pc:docMk/>
            <pc:sldMk cId="1299730007" sldId="879"/>
            <ac:spMk id="4" creationId="{39470FD7-0CD2-4358-BA4E-C494F5904E1A}"/>
          </ac:spMkLst>
        </pc:spChg>
        <pc:spChg chg="add del">
          <ac:chgData name="Zhang Tanki" userId="aa69bde57f46ffcb" providerId="LiveId" clId="{B321677C-F3FF-46FB-BC5A-871908A621A0}" dt="2020-09-07T02:35:48.992" v="41224" actId="22"/>
          <ac:spMkLst>
            <pc:docMk/>
            <pc:sldMk cId="1299730007" sldId="879"/>
            <ac:spMk id="5" creationId="{1643FE9D-9158-4236-B2C9-8FDEFB259C0C}"/>
          </ac:spMkLst>
        </pc:spChg>
        <pc:spChg chg="del">
          <ac:chgData name="Zhang Tanki" userId="aa69bde57f46ffcb" providerId="LiveId" clId="{B321677C-F3FF-46FB-BC5A-871908A621A0}" dt="2020-09-07T02:18:30.304" v="41128" actId="478"/>
          <ac:spMkLst>
            <pc:docMk/>
            <pc:sldMk cId="1299730007" sldId="879"/>
            <ac:spMk id="7" creationId="{A8AC7679-6CC0-440B-A019-43FFEFDDF1DF}"/>
          </ac:spMkLst>
        </pc:spChg>
        <pc:spChg chg="add mod">
          <ac:chgData name="Zhang Tanki" userId="aa69bde57f46ffcb" providerId="LiveId" clId="{B321677C-F3FF-46FB-BC5A-871908A621A0}" dt="2020-09-08T01:56:21.832" v="59723" actId="207"/>
          <ac:spMkLst>
            <pc:docMk/>
            <pc:sldMk cId="1299730007" sldId="879"/>
            <ac:spMk id="10" creationId="{6E45ADC5-A84E-439A-882E-931A340FF4A7}"/>
          </ac:spMkLst>
        </pc:spChg>
        <pc:spChg chg="del">
          <ac:chgData name="Zhang Tanki" userId="aa69bde57f46ffcb" providerId="LiveId" clId="{B321677C-F3FF-46FB-BC5A-871908A621A0}" dt="2020-09-07T02:18:22.098" v="41125" actId="478"/>
          <ac:spMkLst>
            <pc:docMk/>
            <pc:sldMk cId="1299730007" sldId="879"/>
            <ac:spMk id="63" creationId="{54CBEFBF-EAE8-4DB3-A3EA-24E93B79A9F7}"/>
          </ac:spMkLst>
        </pc:spChg>
        <pc:cxnChg chg="del mod">
          <ac:chgData name="Zhang Tanki" userId="aa69bde57f46ffcb" providerId="LiveId" clId="{B321677C-F3FF-46FB-BC5A-871908A621A0}" dt="2020-09-07T02:18:27.824" v="41127" actId="478"/>
          <ac:cxnSpMkLst>
            <pc:docMk/>
            <pc:sldMk cId="1299730007" sldId="879"/>
            <ac:cxnSpMk id="9" creationId="{AC444145-73B7-44B1-A41C-BF0976045E4C}"/>
          </ac:cxnSpMkLst>
        </pc:cxnChg>
        <pc:cxnChg chg="del mod">
          <ac:chgData name="Zhang Tanki" userId="aa69bde57f46ffcb" providerId="LiveId" clId="{B321677C-F3FF-46FB-BC5A-871908A621A0}" dt="2020-09-07T02:18:24.995" v="41126" actId="478"/>
          <ac:cxnSpMkLst>
            <pc:docMk/>
            <pc:sldMk cId="1299730007" sldId="879"/>
            <ac:cxnSpMk id="46" creationId="{906D7E71-9B7E-413D-BA66-7E1F45BD5D0C}"/>
          </ac:cxnSpMkLst>
        </pc:cxnChg>
        <pc:cxnChg chg="del mod">
          <ac:chgData name="Zhang Tanki" userId="aa69bde57f46ffcb" providerId="LiveId" clId="{B321677C-F3FF-46FB-BC5A-871908A621A0}" dt="2020-09-07T02:18:22.098" v="41125" actId="478"/>
          <ac:cxnSpMkLst>
            <pc:docMk/>
            <pc:sldMk cId="1299730007" sldId="879"/>
            <ac:cxnSpMk id="56" creationId="{6E5ECB0C-1F1C-4A9D-AD07-4E6D63DA7C9C}"/>
          </ac:cxnSpMkLst>
        </pc:cxnChg>
        <pc:cxnChg chg="del">
          <ac:chgData name="Zhang Tanki" userId="aa69bde57f46ffcb" providerId="LiveId" clId="{B321677C-F3FF-46FB-BC5A-871908A621A0}" dt="2020-09-07T02:18:22.098" v="41125" actId="478"/>
          <ac:cxnSpMkLst>
            <pc:docMk/>
            <pc:sldMk cId="1299730007" sldId="879"/>
            <ac:cxnSpMk id="65" creationId="{FAC87EAA-83CC-454B-93E5-5CF1ED27F80C}"/>
          </ac:cxnSpMkLst>
        </pc:cxnChg>
      </pc:sldChg>
      <pc:sldChg chg="add mod ord modTransition modShow">
        <pc:chgData name="Zhang Tanki" userId="aa69bde57f46ffcb" providerId="LiveId" clId="{B321677C-F3FF-46FB-BC5A-871908A621A0}" dt="2020-09-08T03:44:32.773" v="65035"/>
        <pc:sldMkLst>
          <pc:docMk/>
          <pc:sldMk cId="3102302445" sldId="880"/>
        </pc:sldMkLst>
      </pc:sldChg>
      <pc:sldChg chg="add ord modTransition modNotesTx">
        <pc:chgData name="Zhang Tanki" userId="aa69bde57f46ffcb" providerId="LiveId" clId="{B321677C-F3FF-46FB-BC5A-871908A621A0}" dt="2020-09-08T04:02:25.572" v="65102"/>
        <pc:sldMkLst>
          <pc:docMk/>
          <pc:sldMk cId="321362256" sldId="881"/>
        </pc:sldMkLst>
      </pc:sldChg>
      <pc:sldChg chg="addSp modSp add mod ord modTransition modAnim modNotesTx">
        <pc:chgData name="Zhang Tanki" userId="aa69bde57f46ffcb" providerId="LiveId" clId="{B321677C-F3FF-46FB-BC5A-871908A621A0}" dt="2020-09-08T04:01:19.672" v="65093"/>
        <pc:sldMkLst>
          <pc:docMk/>
          <pc:sldMk cId="3871278889" sldId="882"/>
        </pc:sldMkLst>
        <pc:spChg chg="add mod">
          <ac:chgData name="Zhang Tanki" userId="aa69bde57f46ffcb" providerId="LiveId" clId="{B321677C-F3FF-46FB-BC5A-871908A621A0}" dt="2020-09-07T02:35:33.168" v="41222" actId="1076"/>
          <ac:spMkLst>
            <pc:docMk/>
            <pc:sldMk cId="3871278889" sldId="882"/>
            <ac:spMk id="5" creationId="{EC5AD003-1BA5-42B5-8B32-A3F9A0468BBF}"/>
          </ac:spMkLst>
        </pc:spChg>
      </pc:sldChg>
      <pc:sldChg chg="addSp modSp add mod ord modTransition modNotesTx">
        <pc:chgData name="Zhang Tanki" userId="aa69bde57f46ffcb" providerId="LiveId" clId="{B321677C-F3FF-46FB-BC5A-871908A621A0}" dt="2020-09-08T03:44:32.773" v="65035"/>
        <pc:sldMkLst>
          <pc:docMk/>
          <pc:sldMk cId="1920886956" sldId="883"/>
        </pc:sldMkLst>
        <pc:spChg chg="add mod">
          <ac:chgData name="Zhang Tanki" userId="aa69bde57f46ffcb" providerId="LiveId" clId="{B321677C-F3FF-46FB-BC5A-871908A621A0}" dt="2020-09-07T03:40:57.570" v="42004" actId="14100"/>
          <ac:spMkLst>
            <pc:docMk/>
            <pc:sldMk cId="1920886956" sldId="883"/>
            <ac:spMk id="3" creationId="{AD03F04C-FBE9-48B6-B863-64DA00618BE6}"/>
          </ac:spMkLst>
        </pc:spChg>
      </pc:sldChg>
      <pc:sldChg chg="add del">
        <pc:chgData name="Zhang Tanki" userId="aa69bde57f46ffcb" providerId="LiveId" clId="{B321677C-F3FF-46FB-BC5A-871908A621A0}" dt="2020-09-07T02:55:29.698" v="41658"/>
        <pc:sldMkLst>
          <pc:docMk/>
          <pc:sldMk cId="134287214" sldId="884"/>
        </pc:sldMkLst>
      </pc:sldChg>
      <pc:sldChg chg="addSp delSp modSp add del mod">
        <pc:chgData name="Zhang Tanki" userId="aa69bde57f46ffcb" providerId="LiveId" clId="{B321677C-F3FF-46FB-BC5A-871908A621A0}" dt="2020-09-07T02:55:16.440" v="41656" actId="2696"/>
        <pc:sldMkLst>
          <pc:docMk/>
          <pc:sldMk cId="2627312728" sldId="884"/>
        </pc:sldMkLst>
        <pc:spChg chg="ord">
          <ac:chgData name="Zhang Tanki" userId="aa69bde57f46ffcb" providerId="LiveId" clId="{B321677C-F3FF-46FB-BC5A-871908A621A0}" dt="2020-09-07T02:38:56.627" v="41249" actId="166"/>
          <ac:spMkLst>
            <pc:docMk/>
            <pc:sldMk cId="2627312728" sldId="884"/>
            <ac:spMk id="2" creationId="{6C766C49-6035-4289-8C31-22D599DE6A75}"/>
          </ac:spMkLst>
        </pc:spChg>
        <pc:spChg chg="ord">
          <ac:chgData name="Zhang Tanki" userId="aa69bde57f46ffcb" providerId="LiveId" clId="{B321677C-F3FF-46FB-BC5A-871908A621A0}" dt="2020-09-07T02:39:12.786" v="41251" actId="166"/>
          <ac:spMkLst>
            <pc:docMk/>
            <pc:sldMk cId="2627312728" sldId="884"/>
            <ac:spMk id="3" creationId="{D1D1CED1-F23F-4ACA-B641-DFC704B3604D}"/>
          </ac:spMkLst>
        </pc:spChg>
        <pc:spChg chg="add del mod">
          <ac:chgData name="Zhang Tanki" userId="aa69bde57f46ffcb" providerId="LiveId" clId="{B321677C-F3FF-46FB-BC5A-871908A621A0}" dt="2020-09-07T02:44:10.063" v="41370" actId="207"/>
          <ac:spMkLst>
            <pc:docMk/>
            <pc:sldMk cId="2627312728" sldId="884"/>
            <ac:spMk id="8" creationId="{954848BC-789F-4133-A2D8-08BA1D7D9B22}"/>
          </ac:spMkLst>
        </pc:spChg>
      </pc:sldChg>
      <pc:sldChg chg="add modTransition modNotesTx">
        <pc:chgData name="Zhang Tanki" userId="aa69bde57f46ffcb" providerId="LiveId" clId="{B321677C-F3FF-46FB-BC5A-871908A621A0}" dt="2020-09-08T03:50:46.995" v="65056"/>
        <pc:sldMkLst>
          <pc:docMk/>
          <pc:sldMk cId="3382646664" sldId="884"/>
        </pc:sldMkLst>
      </pc:sldChg>
      <pc:sldChg chg="add modTransition modNotesTx">
        <pc:chgData name="Zhang Tanki" userId="aa69bde57f46ffcb" providerId="LiveId" clId="{B321677C-F3FF-46FB-BC5A-871908A621A0}" dt="2020-09-08T03:50:46.995" v="65056"/>
        <pc:sldMkLst>
          <pc:docMk/>
          <pc:sldMk cId="68970523" sldId="885"/>
        </pc:sldMkLst>
      </pc:sldChg>
      <pc:sldChg chg="add del">
        <pc:chgData name="Zhang Tanki" userId="aa69bde57f46ffcb" providerId="LiveId" clId="{B321677C-F3FF-46FB-BC5A-871908A621A0}" dt="2020-09-07T02:55:29.698" v="41658"/>
        <pc:sldMkLst>
          <pc:docMk/>
          <pc:sldMk cId="440746313" sldId="885"/>
        </pc:sldMkLst>
      </pc:sldChg>
      <pc:sldChg chg="addSp delSp modSp add del mod">
        <pc:chgData name="Zhang Tanki" userId="aa69bde57f46ffcb" providerId="LiveId" clId="{B321677C-F3FF-46FB-BC5A-871908A621A0}" dt="2020-09-07T02:55:16.440" v="41656" actId="2696"/>
        <pc:sldMkLst>
          <pc:docMk/>
          <pc:sldMk cId="891320431" sldId="885"/>
        </pc:sldMkLst>
        <pc:spChg chg="ord">
          <ac:chgData name="Zhang Tanki" userId="aa69bde57f46ffcb" providerId="LiveId" clId="{B321677C-F3FF-46FB-BC5A-871908A621A0}" dt="2020-09-07T02:40:35.143" v="41300" actId="171"/>
          <ac:spMkLst>
            <pc:docMk/>
            <pc:sldMk cId="891320431" sldId="885"/>
            <ac:spMk id="3" creationId="{D1D1CED1-F23F-4ACA-B641-DFC704B3604D}"/>
          </ac:spMkLst>
        </pc:spChg>
        <pc:spChg chg="mod">
          <ac:chgData name="Zhang Tanki" userId="aa69bde57f46ffcb" providerId="LiveId" clId="{B321677C-F3FF-46FB-BC5A-871908A621A0}" dt="2020-09-07T02:44:15.968" v="41372" actId="207"/>
          <ac:spMkLst>
            <pc:docMk/>
            <pc:sldMk cId="891320431" sldId="885"/>
            <ac:spMk id="8" creationId="{954848BC-789F-4133-A2D8-08BA1D7D9B22}"/>
          </ac:spMkLst>
        </pc:spChg>
        <pc:spChg chg="ord">
          <ac:chgData name="Zhang Tanki" userId="aa69bde57f46ffcb" providerId="LiveId" clId="{B321677C-F3FF-46FB-BC5A-871908A621A0}" dt="2020-09-07T02:41:38.702" v="41307" actId="166"/>
          <ac:spMkLst>
            <pc:docMk/>
            <pc:sldMk cId="891320431" sldId="885"/>
            <ac:spMk id="39" creationId="{4940E77B-C530-46D9-ABE6-C30F35CB69B7}"/>
          </ac:spMkLst>
        </pc:spChg>
        <pc:spChg chg="ord">
          <ac:chgData name="Zhang Tanki" userId="aa69bde57f46ffcb" providerId="LiveId" clId="{B321677C-F3FF-46FB-BC5A-871908A621A0}" dt="2020-09-07T02:40:41.722" v="41302" actId="166"/>
          <ac:spMkLst>
            <pc:docMk/>
            <pc:sldMk cId="891320431" sldId="885"/>
            <ac:spMk id="68" creationId="{F45BF225-6CFC-4571-9260-6CD3A6BC45CF}"/>
          </ac:spMkLst>
        </pc:spChg>
        <pc:cxnChg chg="add del mod">
          <ac:chgData name="Zhang Tanki" userId="aa69bde57f46ffcb" providerId="LiveId" clId="{B321677C-F3FF-46FB-BC5A-871908A621A0}" dt="2020-09-07T02:42:15.262" v="41336" actId="11529"/>
          <ac:cxnSpMkLst>
            <pc:docMk/>
            <pc:sldMk cId="891320431" sldId="885"/>
            <ac:cxnSpMk id="11" creationId="{D38632AC-59A8-444D-A983-A1E23F0DAC06}"/>
          </ac:cxnSpMkLst>
        </pc:cxnChg>
        <pc:cxnChg chg="add mod">
          <ac:chgData name="Zhang Tanki" userId="aa69bde57f46ffcb" providerId="LiveId" clId="{B321677C-F3FF-46FB-BC5A-871908A621A0}" dt="2020-09-07T02:43:59.517" v="41342" actId="692"/>
          <ac:cxnSpMkLst>
            <pc:docMk/>
            <pc:sldMk cId="891320431" sldId="885"/>
            <ac:cxnSpMk id="14" creationId="{402A30FE-63AB-4B33-B1D8-9AE2D2CFAD4D}"/>
          </ac:cxnSpMkLst>
        </pc:cxnChg>
        <pc:cxnChg chg="add mod">
          <ac:chgData name="Zhang Tanki" userId="aa69bde57f46ffcb" providerId="LiveId" clId="{B321677C-F3FF-46FB-BC5A-871908A621A0}" dt="2020-09-07T02:43:59.517" v="41342" actId="692"/>
          <ac:cxnSpMkLst>
            <pc:docMk/>
            <pc:sldMk cId="891320431" sldId="885"/>
            <ac:cxnSpMk id="59" creationId="{D555E4A7-1D70-4227-952A-FCE80EB89528}"/>
          </ac:cxnSpMkLst>
        </pc:cxnChg>
      </pc:sldChg>
      <pc:sldChg chg="add del">
        <pc:chgData name="Zhang Tanki" userId="aa69bde57f46ffcb" providerId="LiveId" clId="{B321677C-F3FF-46FB-BC5A-871908A621A0}" dt="2020-09-07T02:55:29.698" v="41658"/>
        <pc:sldMkLst>
          <pc:docMk/>
          <pc:sldMk cId="2521537999" sldId="886"/>
        </pc:sldMkLst>
      </pc:sldChg>
      <pc:sldChg chg="addSp delSp modSp add mod modTransition modNotesTx">
        <pc:chgData name="Zhang Tanki" userId="aa69bde57f46ffcb" providerId="LiveId" clId="{B321677C-F3FF-46FB-BC5A-871908A621A0}" dt="2020-09-08T03:50:46.995" v="65056"/>
        <pc:sldMkLst>
          <pc:docMk/>
          <pc:sldMk cId="4154849341" sldId="886"/>
        </pc:sldMkLst>
        <pc:spChg chg="ord">
          <ac:chgData name="Zhang Tanki" userId="aa69bde57f46ffcb" providerId="LiveId" clId="{B321677C-F3FF-46FB-BC5A-871908A621A0}" dt="2020-09-07T21:38:25.203" v="42035" actId="166"/>
          <ac:spMkLst>
            <pc:docMk/>
            <pc:sldMk cId="4154849341" sldId="886"/>
            <ac:spMk id="3" creationId="{D1D1CED1-F23F-4ACA-B641-DFC704B3604D}"/>
          </ac:spMkLst>
        </pc:spChg>
        <pc:spChg chg="mod">
          <ac:chgData name="Zhang Tanki" userId="aa69bde57f46ffcb" providerId="LiveId" clId="{B321677C-F3FF-46FB-BC5A-871908A621A0}" dt="2020-09-07T21:38:37.001" v="42037" actId="1076"/>
          <ac:spMkLst>
            <pc:docMk/>
            <pc:sldMk cId="4154849341" sldId="886"/>
            <ac:spMk id="8" creationId="{954848BC-789F-4133-A2D8-08BA1D7D9B22}"/>
          </ac:spMkLst>
        </pc:spChg>
        <pc:spChg chg="mod">
          <ac:chgData name="Zhang Tanki" userId="aa69bde57f46ffcb" providerId="LiveId" clId="{B321677C-F3FF-46FB-BC5A-871908A621A0}" dt="2020-09-07T21:40:26.396" v="42059" actId="1076"/>
          <ac:spMkLst>
            <pc:docMk/>
            <pc:sldMk cId="4154849341" sldId="886"/>
            <ac:spMk id="18" creationId="{BACB9012-11F8-411B-B02A-3D774DF58051}"/>
          </ac:spMkLst>
        </pc:spChg>
        <pc:spChg chg="mod">
          <ac:chgData name="Zhang Tanki" userId="aa69bde57f46ffcb" providerId="LiveId" clId="{B321677C-F3FF-46FB-BC5A-871908A621A0}" dt="2020-09-07T21:39:18.492" v="42045" actId="1076"/>
          <ac:spMkLst>
            <pc:docMk/>
            <pc:sldMk cId="4154849341" sldId="886"/>
            <ac:spMk id="19" creationId="{7181DD5A-6215-4EA4-B6A1-091651013235}"/>
          </ac:spMkLst>
        </pc:spChg>
        <pc:spChg chg="ord">
          <ac:chgData name="Zhang Tanki" userId="aa69bde57f46ffcb" providerId="LiveId" clId="{B321677C-F3FF-46FB-BC5A-871908A621A0}" dt="2020-09-07T21:38:48.996" v="42039" actId="167"/>
          <ac:spMkLst>
            <pc:docMk/>
            <pc:sldMk cId="4154849341" sldId="886"/>
            <ac:spMk id="68" creationId="{F45BF225-6CFC-4571-9260-6CD3A6BC45CF}"/>
          </ac:spMkLst>
        </pc:spChg>
        <pc:cxnChg chg="del mod">
          <ac:chgData name="Zhang Tanki" userId="aa69bde57f46ffcb" providerId="LiveId" clId="{B321677C-F3FF-46FB-BC5A-871908A621A0}" dt="2020-09-07T21:38:51.493" v="42040" actId="478"/>
          <ac:cxnSpMkLst>
            <pc:docMk/>
            <pc:sldMk cId="4154849341" sldId="886"/>
            <ac:cxnSpMk id="17" creationId="{01FD8ECF-A93A-443A-8930-E68D62909E34}"/>
          </ac:cxnSpMkLst>
        </pc:cxnChg>
        <pc:cxnChg chg="mod">
          <ac:chgData name="Zhang Tanki" userId="aa69bde57f46ffcb" providerId="LiveId" clId="{B321677C-F3FF-46FB-BC5A-871908A621A0}" dt="2020-09-07T21:38:44.100" v="42038" actId="14100"/>
          <ac:cxnSpMkLst>
            <pc:docMk/>
            <pc:sldMk cId="4154849341" sldId="886"/>
            <ac:cxnSpMk id="57" creationId="{81D6A3CF-CA10-4389-97B8-43AFE85347F2}"/>
          </ac:cxnSpMkLst>
        </pc:cxnChg>
        <pc:cxnChg chg="add mod">
          <ac:chgData name="Zhang Tanki" userId="aa69bde57f46ffcb" providerId="LiveId" clId="{B321677C-F3FF-46FB-BC5A-871908A621A0}" dt="2020-09-07T21:39:09.938" v="42043" actId="14100"/>
          <ac:cxnSpMkLst>
            <pc:docMk/>
            <pc:sldMk cId="4154849341" sldId="886"/>
            <ac:cxnSpMk id="60" creationId="{4229A7B5-BA6E-4455-87E9-4DCA273718DA}"/>
          </ac:cxnSpMkLst>
        </pc:cxnChg>
      </pc:sldChg>
      <pc:sldChg chg="addSp delSp modSp add del mod">
        <pc:chgData name="Zhang Tanki" userId="aa69bde57f46ffcb" providerId="LiveId" clId="{B321677C-F3FF-46FB-BC5A-871908A621A0}" dt="2020-09-07T02:55:16.440" v="41656" actId="2696"/>
        <pc:sldMkLst>
          <pc:docMk/>
          <pc:sldMk cId="4274493844" sldId="886"/>
        </pc:sldMkLst>
        <pc:spChg chg="ord">
          <ac:chgData name="Zhang Tanki" userId="aa69bde57f46ffcb" providerId="LiveId" clId="{B321677C-F3FF-46FB-BC5A-871908A621A0}" dt="2020-09-07T02:45:58.926" v="41386" actId="167"/>
          <ac:spMkLst>
            <pc:docMk/>
            <pc:sldMk cId="4274493844" sldId="886"/>
            <ac:spMk id="3" creationId="{D1D1CED1-F23F-4ACA-B641-DFC704B3604D}"/>
          </ac:spMkLst>
        </pc:spChg>
        <pc:spChg chg="ord">
          <ac:chgData name="Zhang Tanki" userId="aa69bde57f46ffcb" providerId="LiveId" clId="{B321677C-F3FF-46FB-BC5A-871908A621A0}" dt="2020-09-07T02:44:53.119" v="41375" actId="166"/>
          <ac:spMkLst>
            <pc:docMk/>
            <pc:sldMk cId="4274493844" sldId="886"/>
            <ac:spMk id="4" creationId="{39470FD7-0CD2-4358-BA4E-C494F5904E1A}"/>
          </ac:spMkLst>
        </pc:spChg>
        <pc:spChg chg="mod">
          <ac:chgData name="Zhang Tanki" userId="aa69bde57f46ffcb" providerId="LiveId" clId="{B321677C-F3FF-46FB-BC5A-871908A621A0}" dt="2020-09-07T02:47:09.236" v="41435" actId="1076"/>
          <ac:spMkLst>
            <pc:docMk/>
            <pc:sldMk cId="4274493844" sldId="886"/>
            <ac:spMk id="8" creationId="{954848BC-789F-4133-A2D8-08BA1D7D9B22}"/>
          </ac:spMkLst>
        </pc:spChg>
        <pc:spChg chg="add mod">
          <ac:chgData name="Zhang Tanki" userId="aa69bde57f46ffcb" providerId="LiveId" clId="{B321677C-F3FF-46FB-BC5A-871908A621A0}" dt="2020-09-07T02:47:06.654" v="41433" actId="1076"/>
          <ac:spMkLst>
            <pc:docMk/>
            <pc:sldMk cId="4274493844" sldId="886"/>
            <ac:spMk id="18" creationId="{BACB9012-11F8-411B-B02A-3D774DF58051}"/>
          </ac:spMkLst>
        </pc:spChg>
        <pc:spChg chg="add mod">
          <ac:chgData name="Zhang Tanki" userId="aa69bde57f46ffcb" providerId="LiveId" clId="{B321677C-F3FF-46FB-BC5A-871908A621A0}" dt="2020-09-07T02:47:18.151" v="41448" actId="20577"/>
          <ac:spMkLst>
            <pc:docMk/>
            <pc:sldMk cId="4274493844" sldId="886"/>
            <ac:spMk id="19" creationId="{7181DD5A-6215-4EA4-B6A1-091651013235}"/>
          </ac:spMkLst>
        </pc:spChg>
        <pc:spChg chg="ord">
          <ac:chgData name="Zhang Tanki" userId="aa69bde57f46ffcb" providerId="LiveId" clId="{B321677C-F3FF-46FB-BC5A-871908A621A0}" dt="2020-09-07T02:45:58.926" v="41386" actId="167"/>
          <ac:spMkLst>
            <pc:docMk/>
            <pc:sldMk cId="4274493844" sldId="886"/>
            <ac:spMk id="39" creationId="{4940E77B-C530-46D9-ABE6-C30F35CB69B7}"/>
          </ac:spMkLst>
        </pc:spChg>
        <pc:spChg chg="ord">
          <ac:chgData name="Zhang Tanki" userId="aa69bde57f46ffcb" providerId="LiveId" clId="{B321677C-F3FF-46FB-BC5A-871908A621A0}" dt="2020-09-07T02:44:53.119" v="41375" actId="166"/>
          <ac:spMkLst>
            <pc:docMk/>
            <pc:sldMk cId="4274493844" sldId="886"/>
            <ac:spMk id="69" creationId="{57A403FD-71EB-487F-956C-A7EC9044A328}"/>
          </ac:spMkLst>
        </pc:spChg>
        <pc:cxnChg chg="del mod">
          <ac:chgData name="Zhang Tanki" userId="aa69bde57f46ffcb" providerId="LiveId" clId="{B321677C-F3FF-46FB-BC5A-871908A621A0}" dt="2020-09-07T02:45:49.111" v="41385" actId="478"/>
          <ac:cxnSpMkLst>
            <pc:docMk/>
            <pc:sldMk cId="4274493844" sldId="886"/>
            <ac:cxnSpMk id="14" creationId="{402A30FE-63AB-4B33-B1D8-9AE2D2CFAD4D}"/>
          </ac:cxnSpMkLst>
        </pc:cxnChg>
        <pc:cxnChg chg="add">
          <ac:chgData name="Zhang Tanki" userId="aa69bde57f46ffcb" providerId="LiveId" clId="{B321677C-F3FF-46FB-BC5A-871908A621A0}" dt="2020-09-07T02:46:15.227" v="41388" actId="11529"/>
          <ac:cxnSpMkLst>
            <pc:docMk/>
            <pc:sldMk cId="4274493844" sldId="886"/>
            <ac:cxnSpMk id="17" creationId="{01FD8ECF-A93A-443A-8930-E68D62909E34}"/>
          </ac:cxnSpMkLst>
        </pc:cxnChg>
        <pc:cxnChg chg="add mod">
          <ac:chgData name="Zhang Tanki" userId="aa69bde57f46ffcb" providerId="LiveId" clId="{B321677C-F3FF-46FB-BC5A-871908A621A0}" dt="2020-09-07T02:47:00.508" v="41430" actId="14100"/>
          <ac:cxnSpMkLst>
            <pc:docMk/>
            <pc:sldMk cId="4274493844" sldId="886"/>
            <ac:cxnSpMk id="57" creationId="{81D6A3CF-CA10-4389-97B8-43AFE85347F2}"/>
          </ac:cxnSpMkLst>
        </pc:cxnChg>
        <pc:cxnChg chg="del mod">
          <ac:chgData name="Zhang Tanki" userId="aa69bde57f46ffcb" providerId="LiveId" clId="{B321677C-F3FF-46FB-BC5A-871908A621A0}" dt="2020-09-07T02:45:47.688" v="41384" actId="478"/>
          <ac:cxnSpMkLst>
            <pc:docMk/>
            <pc:sldMk cId="4274493844" sldId="886"/>
            <ac:cxnSpMk id="59" creationId="{D555E4A7-1D70-4227-952A-FCE80EB89528}"/>
          </ac:cxnSpMkLst>
        </pc:cxnChg>
      </pc:sldChg>
      <pc:sldChg chg="addSp delSp modSp add del mod">
        <pc:chgData name="Zhang Tanki" userId="aa69bde57f46ffcb" providerId="LiveId" clId="{B321677C-F3FF-46FB-BC5A-871908A621A0}" dt="2020-09-07T02:55:16.440" v="41656" actId="2696"/>
        <pc:sldMkLst>
          <pc:docMk/>
          <pc:sldMk cId="412330460" sldId="887"/>
        </pc:sldMkLst>
        <pc:spChg chg="ord">
          <ac:chgData name="Zhang Tanki" userId="aa69bde57f46ffcb" providerId="LiveId" clId="{B321677C-F3FF-46FB-BC5A-871908A621A0}" dt="2020-09-07T02:48:01.558" v="41452" actId="167"/>
          <ac:spMkLst>
            <pc:docMk/>
            <pc:sldMk cId="412330460" sldId="887"/>
            <ac:spMk id="4" creationId="{39470FD7-0CD2-4358-BA4E-C494F5904E1A}"/>
          </ac:spMkLst>
        </pc:spChg>
        <pc:spChg chg="add mod">
          <ac:chgData name="Zhang Tanki" userId="aa69bde57f46ffcb" providerId="LiveId" clId="{B321677C-F3FF-46FB-BC5A-871908A621A0}" dt="2020-09-07T02:50:48.196" v="41624" actId="1076"/>
          <ac:spMkLst>
            <pc:docMk/>
            <pc:sldMk cId="412330460" sldId="887"/>
            <ac:spMk id="10" creationId="{D910CCA2-98C5-418A-A978-2E3928D8A691}"/>
          </ac:spMkLst>
        </pc:spChg>
        <pc:spChg chg="del">
          <ac:chgData name="Zhang Tanki" userId="aa69bde57f46ffcb" providerId="LiveId" clId="{B321677C-F3FF-46FB-BC5A-871908A621A0}" dt="2020-09-07T02:47:55.863" v="41450" actId="478"/>
          <ac:spMkLst>
            <pc:docMk/>
            <pc:sldMk cId="412330460" sldId="887"/>
            <ac:spMk id="19" creationId="{7181DD5A-6215-4EA4-B6A1-091651013235}"/>
          </ac:spMkLst>
        </pc:spChg>
        <pc:cxnChg chg="del mod">
          <ac:chgData name="Zhang Tanki" userId="aa69bde57f46ffcb" providerId="LiveId" clId="{B321677C-F3FF-46FB-BC5A-871908A621A0}" dt="2020-09-07T02:47:57.169" v="41451" actId="478"/>
          <ac:cxnSpMkLst>
            <pc:docMk/>
            <pc:sldMk cId="412330460" sldId="887"/>
            <ac:cxnSpMk id="57" creationId="{81D6A3CF-CA10-4389-97B8-43AFE85347F2}"/>
          </ac:cxnSpMkLst>
        </pc:cxnChg>
      </pc:sldChg>
      <pc:sldChg chg="add del">
        <pc:chgData name="Zhang Tanki" userId="aa69bde57f46ffcb" providerId="LiveId" clId="{B321677C-F3FF-46FB-BC5A-871908A621A0}" dt="2020-09-07T02:55:29.698" v="41658"/>
        <pc:sldMkLst>
          <pc:docMk/>
          <pc:sldMk cId="932912163" sldId="887"/>
        </pc:sldMkLst>
      </pc:sldChg>
      <pc:sldChg chg="add del">
        <pc:chgData name="Zhang Tanki" userId="aa69bde57f46ffcb" providerId="LiveId" clId="{B321677C-F3FF-46FB-BC5A-871908A621A0}" dt="2020-09-07T21:40:07.079" v="42057" actId="47"/>
        <pc:sldMkLst>
          <pc:docMk/>
          <pc:sldMk cId="1323194856" sldId="887"/>
        </pc:sldMkLst>
      </pc:sldChg>
      <pc:sldChg chg="addSp delSp modSp add del mod ord">
        <pc:chgData name="Zhang Tanki" userId="aa69bde57f46ffcb" providerId="LiveId" clId="{B321677C-F3FF-46FB-BC5A-871908A621A0}" dt="2020-09-07T02:55:16.440" v="41656" actId="2696"/>
        <pc:sldMkLst>
          <pc:docMk/>
          <pc:sldMk cId="5223076" sldId="888"/>
        </pc:sldMkLst>
        <pc:spChg chg="add mod">
          <ac:chgData name="Zhang Tanki" userId="aa69bde57f46ffcb" providerId="LiveId" clId="{B321677C-F3FF-46FB-BC5A-871908A621A0}" dt="2020-09-07T02:49:57.129" v="41546" actId="1076"/>
          <ac:spMkLst>
            <pc:docMk/>
            <pc:sldMk cId="5223076" sldId="888"/>
            <ac:spMk id="10" creationId="{E6C6FA87-E384-4981-8321-E617333CBDB3}"/>
          </ac:spMkLst>
        </pc:spChg>
        <pc:spChg chg="del">
          <ac:chgData name="Zhang Tanki" userId="aa69bde57f46ffcb" providerId="LiveId" clId="{B321677C-F3FF-46FB-BC5A-871908A621A0}" dt="2020-09-07T02:48:12.143" v="41457" actId="478"/>
          <ac:spMkLst>
            <pc:docMk/>
            <pc:sldMk cId="5223076" sldId="888"/>
            <ac:spMk id="18" creationId="{BACB9012-11F8-411B-B02A-3D774DF58051}"/>
          </ac:spMkLst>
        </pc:spChg>
        <pc:spChg chg="ord">
          <ac:chgData name="Zhang Tanki" userId="aa69bde57f46ffcb" providerId="LiveId" clId="{B321677C-F3FF-46FB-BC5A-871908A621A0}" dt="2020-09-07T02:48:31.725" v="41460" actId="167"/>
          <ac:spMkLst>
            <pc:docMk/>
            <pc:sldMk cId="5223076" sldId="888"/>
            <ac:spMk id="69" creationId="{57A403FD-71EB-487F-956C-A7EC9044A328}"/>
          </ac:spMkLst>
        </pc:spChg>
        <pc:cxnChg chg="del mod">
          <ac:chgData name="Zhang Tanki" userId="aa69bde57f46ffcb" providerId="LiveId" clId="{B321677C-F3FF-46FB-BC5A-871908A621A0}" dt="2020-09-07T02:48:10.291" v="41456" actId="478"/>
          <ac:cxnSpMkLst>
            <pc:docMk/>
            <pc:sldMk cId="5223076" sldId="888"/>
            <ac:cxnSpMk id="17" creationId="{01FD8ECF-A93A-443A-8930-E68D62909E34}"/>
          </ac:cxnSpMkLst>
        </pc:cxnChg>
      </pc:sldChg>
      <pc:sldChg chg="add del">
        <pc:chgData name="Zhang Tanki" userId="aa69bde57f46ffcb" providerId="LiveId" clId="{B321677C-F3FF-46FB-BC5A-871908A621A0}" dt="2020-09-07T02:55:29.698" v="41658"/>
        <pc:sldMkLst>
          <pc:docMk/>
          <pc:sldMk cId="871806785" sldId="888"/>
        </pc:sldMkLst>
      </pc:sldChg>
      <pc:sldChg chg="delSp add del mod">
        <pc:chgData name="Zhang Tanki" userId="aa69bde57f46ffcb" providerId="LiveId" clId="{B321677C-F3FF-46FB-BC5A-871908A621A0}" dt="2020-09-07T21:40:07.079" v="42057" actId="47"/>
        <pc:sldMkLst>
          <pc:docMk/>
          <pc:sldMk cId="920950123" sldId="888"/>
        </pc:sldMkLst>
        <pc:spChg chg="del">
          <ac:chgData name="Zhang Tanki" userId="aa69bde57f46ffcb" providerId="LiveId" clId="{B321677C-F3FF-46FB-BC5A-871908A621A0}" dt="2020-09-07T21:39:47.562" v="42052" actId="21"/>
          <ac:spMkLst>
            <pc:docMk/>
            <pc:sldMk cId="920950123" sldId="888"/>
            <ac:spMk id="10" creationId="{E6C6FA87-E384-4981-8321-E617333CBDB3}"/>
          </ac:spMkLst>
        </pc:spChg>
      </pc:sldChg>
      <pc:sldChg chg="add del">
        <pc:chgData name="Zhang Tanki" userId="aa69bde57f46ffcb" providerId="LiveId" clId="{B321677C-F3FF-46FB-BC5A-871908A621A0}" dt="2020-09-07T02:55:29.698" v="41658"/>
        <pc:sldMkLst>
          <pc:docMk/>
          <pc:sldMk cId="1418570760" sldId="889"/>
        </pc:sldMkLst>
      </pc:sldChg>
      <pc:sldChg chg="add modTransition modNotesTx">
        <pc:chgData name="Zhang Tanki" userId="aa69bde57f46ffcb" providerId="LiveId" clId="{B321677C-F3FF-46FB-BC5A-871908A621A0}" dt="2020-09-08T03:50:46.995" v="65056"/>
        <pc:sldMkLst>
          <pc:docMk/>
          <pc:sldMk cId="2196208021" sldId="889"/>
        </pc:sldMkLst>
      </pc:sldChg>
      <pc:sldChg chg="addSp delSp modSp add del mod">
        <pc:chgData name="Zhang Tanki" userId="aa69bde57f46ffcb" providerId="LiveId" clId="{B321677C-F3FF-46FB-BC5A-871908A621A0}" dt="2020-09-07T02:55:16.440" v="41656" actId="2696"/>
        <pc:sldMkLst>
          <pc:docMk/>
          <pc:sldMk cId="3542282362" sldId="889"/>
        </pc:sldMkLst>
        <pc:spChg chg="add del">
          <ac:chgData name="Zhang Tanki" userId="aa69bde57f46ffcb" providerId="LiveId" clId="{B321677C-F3FF-46FB-BC5A-871908A621A0}" dt="2020-09-07T02:52:00.716" v="41627" actId="22"/>
          <ac:spMkLst>
            <pc:docMk/>
            <pc:sldMk cId="3542282362" sldId="889"/>
            <ac:spMk id="8" creationId="{8650F87F-0356-4912-84D1-6540881D233F}"/>
          </ac:spMkLst>
        </pc:spChg>
        <pc:spChg chg="add del">
          <ac:chgData name="Zhang Tanki" userId="aa69bde57f46ffcb" providerId="LiveId" clId="{B321677C-F3FF-46FB-BC5A-871908A621A0}" dt="2020-09-07T02:52:05.319" v="41629" actId="22"/>
          <ac:spMkLst>
            <pc:docMk/>
            <pc:sldMk cId="3542282362" sldId="889"/>
            <ac:spMk id="10" creationId="{47BA750E-E6E0-4856-B9DE-B3F5FC137CF2}"/>
          </ac:spMkLst>
        </pc:spChg>
        <pc:spChg chg="add mod">
          <ac:chgData name="Zhang Tanki" userId="aa69bde57f46ffcb" providerId="LiveId" clId="{B321677C-F3FF-46FB-BC5A-871908A621A0}" dt="2020-09-07T02:53:39.448" v="41638" actId="1076"/>
          <ac:spMkLst>
            <pc:docMk/>
            <pc:sldMk cId="3542282362" sldId="889"/>
            <ac:spMk id="11" creationId="{FCC94E4B-109D-4CCD-8108-3534CF76B784}"/>
          </ac:spMkLst>
        </pc:spChg>
        <pc:spChg chg="ord">
          <ac:chgData name="Zhang Tanki" userId="aa69bde57f46ffcb" providerId="LiveId" clId="{B321677C-F3FF-46FB-BC5A-871908A621A0}" dt="2020-09-07T02:52:39.564" v="41634" actId="166"/>
          <ac:spMkLst>
            <pc:docMk/>
            <pc:sldMk cId="3542282362" sldId="889"/>
            <ac:spMk id="21" creationId="{C1255C3F-8C62-4ED6-BF43-32BF42A348AE}"/>
          </ac:spMkLst>
        </pc:spChg>
        <pc:spChg chg="ord">
          <ac:chgData name="Zhang Tanki" userId="aa69bde57f46ffcb" providerId="LiveId" clId="{B321677C-F3FF-46FB-BC5A-871908A621A0}" dt="2020-09-07T02:52:39.564" v="41634" actId="166"/>
          <ac:spMkLst>
            <pc:docMk/>
            <pc:sldMk cId="3542282362" sldId="889"/>
            <ac:spMk id="35" creationId="{E7F98364-C62A-4886-9A20-865981A43576}"/>
          </ac:spMkLst>
        </pc:spChg>
        <pc:spChg chg="ord">
          <ac:chgData name="Zhang Tanki" userId="aa69bde57f46ffcb" providerId="LiveId" clId="{B321677C-F3FF-46FB-BC5A-871908A621A0}" dt="2020-09-07T02:52:39.564" v="41634" actId="166"/>
          <ac:spMkLst>
            <pc:docMk/>
            <pc:sldMk cId="3542282362" sldId="889"/>
            <ac:spMk id="39" creationId="{4940E77B-C530-46D9-ABE6-C30F35CB69B7}"/>
          </ac:spMkLst>
        </pc:spChg>
        <pc:spChg chg="ord">
          <ac:chgData name="Zhang Tanki" userId="aa69bde57f46ffcb" providerId="LiveId" clId="{B321677C-F3FF-46FB-BC5A-871908A621A0}" dt="2020-09-07T02:52:39.564" v="41634" actId="166"/>
          <ac:spMkLst>
            <pc:docMk/>
            <pc:sldMk cId="3542282362" sldId="889"/>
            <ac:spMk id="42" creationId="{F33D106A-7E29-4FD3-A557-53A4CCA3F950}"/>
          </ac:spMkLst>
        </pc:spChg>
        <pc:spChg chg="add mod">
          <ac:chgData name="Zhang Tanki" userId="aa69bde57f46ffcb" providerId="LiveId" clId="{B321677C-F3FF-46FB-BC5A-871908A621A0}" dt="2020-09-07T02:52:18.030" v="41633" actId="571"/>
          <ac:spMkLst>
            <pc:docMk/>
            <pc:sldMk cId="3542282362" sldId="889"/>
            <ac:spMk id="60" creationId="{8E40F441-77D4-4EB7-B3FC-E20DEFC4E8C4}"/>
          </ac:spMkLst>
        </pc:spChg>
        <pc:spChg chg="ord">
          <ac:chgData name="Zhang Tanki" userId="aa69bde57f46ffcb" providerId="LiveId" clId="{B321677C-F3FF-46FB-BC5A-871908A621A0}" dt="2020-09-07T02:52:39.564" v="41634" actId="166"/>
          <ac:spMkLst>
            <pc:docMk/>
            <pc:sldMk cId="3542282362" sldId="889"/>
            <ac:spMk id="67" creationId="{B1EDDD60-C71C-440D-BE00-AD9D85E5D29D}"/>
          </ac:spMkLst>
        </pc:spChg>
        <pc:spChg chg="ord">
          <ac:chgData name="Zhang Tanki" userId="aa69bde57f46ffcb" providerId="LiveId" clId="{B321677C-F3FF-46FB-BC5A-871908A621A0}" dt="2020-09-07T02:52:39.564" v="41634" actId="166"/>
          <ac:spMkLst>
            <pc:docMk/>
            <pc:sldMk cId="3542282362" sldId="889"/>
            <ac:spMk id="68" creationId="{F45BF225-6CFC-4571-9260-6CD3A6BC45CF}"/>
          </ac:spMkLst>
        </pc:spChg>
        <pc:spChg chg="ord">
          <ac:chgData name="Zhang Tanki" userId="aa69bde57f46ffcb" providerId="LiveId" clId="{B321677C-F3FF-46FB-BC5A-871908A621A0}" dt="2020-09-07T02:52:39.564" v="41634" actId="166"/>
          <ac:spMkLst>
            <pc:docMk/>
            <pc:sldMk cId="3542282362" sldId="889"/>
            <ac:spMk id="69" creationId="{57A403FD-71EB-487F-956C-A7EC9044A328}"/>
          </ac:spMkLst>
        </pc:spChg>
        <pc:spChg chg="ord">
          <ac:chgData name="Zhang Tanki" userId="aa69bde57f46ffcb" providerId="LiveId" clId="{B321677C-F3FF-46FB-BC5A-871908A621A0}" dt="2020-09-07T02:52:39.564" v="41634" actId="166"/>
          <ac:spMkLst>
            <pc:docMk/>
            <pc:sldMk cId="3542282362" sldId="889"/>
            <ac:spMk id="70" creationId="{F57B9AAD-1BCA-44CC-A05F-5C642FE0EB79}"/>
          </ac:spMkLst>
        </pc:spChg>
        <pc:cxnChg chg="ord">
          <ac:chgData name="Zhang Tanki" userId="aa69bde57f46ffcb" providerId="LiveId" clId="{B321677C-F3FF-46FB-BC5A-871908A621A0}" dt="2020-09-07T02:52:39.564" v="41634" actId="166"/>
          <ac:cxnSpMkLst>
            <pc:docMk/>
            <pc:sldMk cId="3542282362" sldId="889"/>
            <ac:cxnSpMk id="36" creationId="{172950B3-1E4D-479A-AF4D-1C6AC0192195}"/>
          </ac:cxnSpMkLst>
        </pc:cxnChg>
        <pc:cxnChg chg="ord">
          <ac:chgData name="Zhang Tanki" userId="aa69bde57f46ffcb" providerId="LiveId" clId="{B321677C-F3FF-46FB-BC5A-871908A621A0}" dt="2020-09-07T02:52:39.564" v="41634" actId="166"/>
          <ac:cxnSpMkLst>
            <pc:docMk/>
            <pc:sldMk cId="3542282362" sldId="889"/>
            <ac:cxnSpMk id="40" creationId="{20FA5B0A-53B7-4E55-932D-50C4F65302B8}"/>
          </ac:cxnSpMkLst>
        </pc:cxnChg>
        <pc:cxnChg chg="ord">
          <ac:chgData name="Zhang Tanki" userId="aa69bde57f46ffcb" providerId="LiveId" clId="{B321677C-F3FF-46FB-BC5A-871908A621A0}" dt="2020-09-07T02:52:39.564" v="41634" actId="166"/>
          <ac:cxnSpMkLst>
            <pc:docMk/>
            <pc:sldMk cId="3542282362" sldId="889"/>
            <ac:cxnSpMk id="66" creationId="{199DE16A-F713-467A-91BD-B58AD4B56586}"/>
          </ac:cxnSpMkLst>
        </pc:cxnChg>
        <pc:cxnChg chg="ord">
          <ac:chgData name="Zhang Tanki" userId="aa69bde57f46ffcb" providerId="LiveId" clId="{B321677C-F3FF-46FB-BC5A-871908A621A0}" dt="2020-09-07T02:52:39.564" v="41634" actId="166"/>
          <ac:cxnSpMkLst>
            <pc:docMk/>
            <pc:sldMk cId="3542282362" sldId="889"/>
            <ac:cxnSpMk id="71" creationId="{C1B6BD2A-5238-4FE7-9963-896012A53883}"/>
          </ac:cxnSpMkLst>
        </pc:cxnChg>
        <pc:cxnChg chg="ord">
          <ac:chgData name="Zhang Tanki" userId="aa69bde57f46ffcb" providerId="LiveId" clId="{B321677C-F3FF-46FB-BC5A-871908A621A0}" dt="2020-09-07T02:52:39.564" v="41634" actId="166"/>
          <ac:cxnSpMkLst>
            <pc:docMk/>
            <pc:sldMk cId="3542282362" sldId="889"/>
            <ac:cxnSpMk id="72" creationId="{FD580EF5-8D42-4A5B-8479-5DFAE003F2BC}"/>
          </ac:cxnSpMkLst>
        </pc:cxnChg>
        <pc:cxnChg chg="ord">
          <ac:chgData name="Zhang Tanki" userId="aa69bde57f46ffcb" providerId="LiveId" clId="{B321677C-F3FF-46FB-BC5A-871908A621A0}" dt="2020-09-07T02:52:39.564" v="41634" actId="166"/>
          <ac:cxnSpMkLst>
            <pc:docMk/>
            <pc:sldMk cId="3542282362" sldId="889"/>
            <ac:cxnSpMk id="73" creationId="{28AB1D1C-522E-482F-AE0B-5ECC93A47825}"/>
          </ac:cxnSpMkLst>
        </pc:cxnChg>
      </pc:sldChg>
      <pc:sldChg chg="modSp add del mod">
        <pc:chgData name="Zhang Tanki" userId="aa69bde57f46ffcb" providerId="LiveId" clId="{B321677C-F3FF-46FB-BC5A-871908A621A0}" dt="2020-09-07T02:55:16.440" v="41656" actId="2696"/>
        <pc:sldMkLst>
          <pc:docMk/>
          <pc:sldMk cId="1644619839" sldId="890"/>
        </pc:sldMkLst>
        <pc:spChg chg="ord">
          <ac:chgData name="Zhang Tanki" userId="aa69bde57f46ffcb" providerId="LiveId" clId="{B321677C-F3FF-46FB-BC5A-871908A621A0}" dt="2020-09-07T02:54:18.618" v="41644" actId="166"/>
          <ac:spMkLst>
            <pc:docMk/>
            <pc:sldMk cId="1644619839" sldId="890"/>
            <ac:spMk id="4" creationId="{39470FD7-0CD2-4358-BA4E-C494F5904E1A}"/>
          </ac:spMkLst>
        </pc:spChg>
        <pc:spChg chg="ord">
          <ac:chgData name="Zhang Tanki" userId="aa69bde57f46ffcb" providerId="LiveId" clId="{B321677C-F3FF-46FB-BC5A-871908A621A0}" dt="2020-09-07T02:54:18.618" v="41644" actId="166"/>
          <ac:spMkLst>
            <pc:docMk/>
            <pc:sldMk cId="1644619839" sldId="890"/>
            <ac:spMk id="7" creationId="{A8AC7679-6CC0-440B-A019-43FFEFDDF1DF}"/>
          </ac:spMkLst>
        </pc:spChg>
        <pc:spChg chg="mod ord">
          <ac:chgData name="Zhang Tanki" userId="aa69bde57f46ffcb" providerId="LiveId" clId="{B321677C-F3FF-46FB-BC5A-871908A621A0}" dt="2020-09-07T02:54:31.036" v="41655" actId="1035"/>
          <ac:spMkLst>
            <pc:docMk/>
            <pc:sldMk cId="1644619839" sldId="890"/>
            <ac:spMk id="11" creationId="{FCC94E4B-109D-4CCD-8108-3534CF76B784}"/>
          </ac:spMkLst>
        </pc:spChg>
        <pc:spChg chg="ord">
          <ac:chgData name="Zhang Tanki" userId="aa69bde57f46ffcb" providerId="LiveId" clId="{B321677C-F3FF-46FB-BC5A-871908A621A0}" dt="2020-09-07T02:54:18.618" v="41644" actId="166"/>
          <ac:spMkLst>
            <pc:docMk/>
            <pc:sldMk cId="1644619839" sldId="890"/>
            <ac:spMk id="13" creationId="{69A647B9-1F13-4C23-92AB-EC6E95028A8A}"/>
          </ac:spMkLst>
        </pc:spChg>
        <pc:spChg chg="ord">
          <ac:chgData name="Zhang Tanki" userId="aa69bde57f46ffcb" providerId="LiveId" clId="{B321677C-F3FF-46FB-BC5A-871908A621A0}" dt="2020-09-07T02:54:18.618" v="41644" actId="166"/>
          <ac:spMkLst>
            <pc:docMk/>
            <pc:sldMk cId="1644619839" sldId="890"/>
            <ac:spMk id="35" creationId="{E7F98364-C62A-4886-9A20-865981A43576}"/>
          </ac:spMkLst>
        </pc:spChg>
        <pc:spChg chg="ord">
          <ac:chgData name="Zhang Tanki" userId="aa69bde57f46ffcb" providerId="LiveId" clId="{B321677C-F3FF-46FB-BC5A-871908A621A0}" dt="2020-09-07T02:54:18.618" v="41644" actId="166"/>
          <ac:spMkLst>
            <pc:docMk/>
            <pc:sldMk cId="1644619839" sldId="890"/>
            <ac:spMk id="50" creationId="{B07DD916-0D2A-4FAE-A7D2-4BB7DB3B60FD}"/>
          </ac:spMkLst>
        </pc:spChg>
        <pc:spChg chg="ord">
          <ac:chgData name="Zhang Tanki" userId="aa69bde57f46ffcb" providerId="LiveId" clId="{B321677C-F3FF-46FB-BC5A-871908A621A0}" dt="2020-09-07T02:54:18.618" v="41644" actId="166"/>
          <ac:spMkLst>
            <pc:docMk/>
            <pc:sldMk cId="1644619839" sldId="890"/>
            <ac:spMk id="51" creationId="{99E7527C-F2B2-4EDC-BE7E-4C24FCD0EBDF}"/>
          </ac:spMkLst>
        </pc:spChg>
        <pc:spChg chg="ord">
          <ac:chgData name="Zhang Tanki" userId="aa69bde57f46ffcb" providerId="LiveId" clId="{B321677C-F3FF-46FB-BC5A-871908A621A0}" dt="2020-09-07T02:54:18.618" v="41644" actId="166"/>
          <ac:spMkLst>
            <pc:docMk/>
            <pc:sldMk cId="1644619839" sldId="890"/>
            <ac:spMk id="55" creationId="{5205A38D-ED0C-414B-A1BB-B6A60A3B920D}"/>
          </ac:spMkLst>
        </pc:spChg>
        <pc:spChg chg="ord">
          <ac:chgData name="Zhang Tanki" userId="aa69bde57f46ffcb" providerId="LiveId" clId="{B321677C-F3FF-46FB-BC5A-871908A621A0}" dt="2020-09-07T02:54:18.618" v="41644" actId="166"/>
          <ac:spMkLst>
            <pc:docMk/>
            <pc:sldMk cId="1644619839" sldId="890"/>
            <ac:spMk id="78" creationId="{E1A70402-81DB-4A85-8845-F8BCE036CD54}"/>
          </ac:spMkLst>
        </pc:spChg>
        <pc:spChg chg="ord">
          <ac:chgData name="Zhang Tanki" userId="aa69bde57f46ffcb" providerId="LiveId" clId="{B321677C-F3FF-46FB-BC5A-871908A621A0}" dt="2020-09-07T02:54:18.618" v="41644" actId="166"/>
          <ac:spMkLst>
            <pc:docMk/>
            <pc:sldMk cId="1644619839" sldId="890"/>
            <ac:spMk id="94" creationId="{BE949FB9-05A6-433E-A79E-3E9BF5D007F8}"/>
          </ac:spMkLst>
        </pc:spChg>
        <pc:spChg chg="ord">
          <ac:chgData name="Zhang Tanki" userId="aa69bde57f46ffcb" providerId="LiveId" clId="{B321677C-F3FF-46FB-BC5A-871908A621A0}" dt="2020-09-07T02:54:18.618" v="41644" actId="166"/>
          <ac:spMkLst>
            <pc:docMk/>
            <pc:sldMk cId="1644619839" sldId="890"/>
            <ac:spMk id="95" creationId="{75911CF4-B782-4B63-A5F0-EF5576D30A3F}"/>
          </ac:spMkLst>
        </pc:spChg>
        <pc:grpChg chg="ord">
          <ac:chgData name="Zhang Tanki" userId="aa69bde57f46ffcb" providerId="LiveId" clId="{B321677C-F3FF-46FB-BC5A-871908A621A0}" dt="2020-09-07T02:54:18.618" v="41644" actId="166"/>
          <ac:grpSpMkLst>
            <pc:docMk/>
            <pc:sldMk cId="1644619839" sldId="890"/>
            <ac:grpSpMk id="91" creationId="{8C91F0B7-AE4E-4BA8-8FB5-5DBF0F66C4BD}"/>
          </ac:grpSpMkLst>
        </pc:grpChg>
        <pc:cxnChg chg="ord">
          <ac:chgData name="Zhang Tanki" userId="aa69bde57f46ffcb" providerId="LiveId" clId="{B321677C-F3FF-46FB-BC5A-871908A621A0}" dt="2020-09-07T02:54:18.618" v="41644" actId="166"/>
          <ac:cxnSpMkLst>
            <pc:docMk/>
            <pc:sldMk cId="1644619839" sldId="890"/>
            <ac:cxnSpMk id="9" creationId="{AC444145-73B7-44B1-A41C-BF0976045E4C}"/>
          </ac:cxnSpMkLst>
        </pc:cxnChg>
        <pc:cxnChg chg="ord">
          <ac:chgData name="Zhang Tanki" userId="aa69bde57f46ffcb" providerId="LiveId" clId="{B321677C-F3FF-46FB-BC5A-871908A621A0}" dt="2020-09-07T02:54:18.618" v="41644" actId="166"/>
          <ac:cxnSpMkLst>
            <pc:docMk/>
            <pc:sldMk cId="1644619839" sldId="890"/>
            <ac:cxnSpMk id="46" creationId="{906D7E71-9B7E-413D-BA66-7E1F45BD5D0C}"/>
          </ac:cxnSpMkLst>
        </pc:cxnChg>
        <pc:cxnChg chg="ord">
          <ac:chgData name="Zhang Tanki" userId="aa69bde57f46ffcb" providerId="LiveId" clId="{B321677C-F3FF-46FB-BC5A-871908A621A0}" dt="2020-09-07T02:54:18.618" v="41644" actId="166"/>
          <ac:cxnSpMkLst>
            <pc:docMk/>
            <pc:sldMk cId="1644619839" sldId="890"/>
            <ac:cxnSpMk id="48" creationId="{A9B11574-70C2-4C58-B45D-5166376AB02E}"/>
          </ac:cxnSpMkLst>
        </pc:cxnChg>
        <pc:cxnChg chg="ord">
          <ac:chgData name="Zhang Tanki" userId="aa69bde57f46ffcb" providerId="LiveId" clId="{B321677C-F3FF-46FB-BC5A-871908A621A0}" dt="2020-09-07T02:54:18.618" v="41644" actId="166"/>
          <ac:cxnSpMkLst>
            <pc:docMk/>
            <pc:sldMk cId="1644619839" sldId="890"/>
            <ac:cxnSpMk id="64" creationId="{051A872D-6F18-45D3-8E62-731668168C32}"/>
          </ac:cxnSpMkLst>
        </pc:cxnChg>
        <pc:cxnChg chg="ord">
          <ac:chgData name="Zhang Tanki" userId="aa69bde57f46ffcb" providerId="LiveId" clId="{B321677C-F3FF-46FB-BC5A-871908A621A0}" dt="2020-09-07T02:54:18.618" v="41644" actId="166"/>
          <ac:cxnSpMkLst>
            <pc:docMk/>
            <pc:sldMk cId="1644619839" sldId="890"/>
            <ac:cxnSpMk id="76" creationId="{F3A7F3B1-881A-42E2-AA8C-FE79DC84F864}"/>
          </ac:cxnSpMkLst>
        </pc:cxnChg>
        <pc:cxnChg chg="ord">
          <ac:chgData name="Zhang Tanki" userId="aa69bde57f46ffcb" providerId="LiveId" clId="{B321677C-F3FF-46FB-BC5A-871908A621A0}" dt="2020-09-07T02:54:18.618" v="41644" actId="166"/>
          <ac:cxnSpMkLst>
            <pc:docMk/>
            <pc:sldMk cId="1644619839" sldId="890"/>
            <ac:cxnSpMk id="79" creationId="{AACF15F7-4E67-4CA9-8D46-A764F509A8C4}"/>
          </ac:cxnSpMkLst>
        </pc:cxnChg>
        <pc:cxnChg chg="ord">
          <ac:chgData name="Zhang Tanki" userId="aa69bde57f46ffcb" providerId="LiveId" clId="{B321677C-F3FF-46FB-BC5A-871908A621A0}" dt="2020-09-07T02:54:18.618" v="41644" actId="166"/>
          <ac:cxnSpMkLst>
            <pc:docMk/>
            <pc:sldMk cId="1644619839" sldId="890"/>
            <ac:cxnSpMk id="96" creationId="{DCFBB4BC-6843-4FC9-A15C-648C590FD318}"/>
          </ac:cxnSpMkLst>
        </pc:cxnChg>
      </pc:sldChg>
      <pc:sldChg chg="add modTransition modNotesTx">
        <pc:chgData name="Zhang Tanki" userId="aa69bde57f46ffcb" providerId="LiveId" clId="{B321677C-F3FF-46FB-BC5A-871908A621A0}" dt="2020-09-08T03:50:46.995" v="65056"/>
        <pc:sldMkLst>
          <pc:docMk/>
          <pc:sldMk cId="2063850510" sldId="890"/>
        </pc:sldMkLst>
      </pc:sldChg>
      <pc:sldChg chg="add del">
        <pc:chgData name="Zhang Tanki" userId="aa69bde57f46ffcb" providerId="LiveId" clId="{B321677C-F3FF-46FB-BC5A-871908A621A0}" dt="2020-09-07T02:55:29.698" v="41658"/>
        <pc:sldMkLst>
          <pc:docMk/>
          <pc:sldMk cId="2104640750" sldId="890"/>
        </pc:sldMkLst>
      </pc:sldChg>
      <pc:sldChg chg="modSp add mod modTransition modNotesTx">
        <pc:chgData name="Zhang Tanki" userId="aa69bde57f46ffcb" providerId="LiveId" clId="{B321677C-F3FF-46FB-BC5A-871908A621A0}" dt="2020-09-08T03:50:46.995" v="65056"/>
        <pc:sldMkLst>
          <pc:docMk/>
          <pc:sldMk cId="1209492316" sldId="891"/>
        </pc:sldMkLst>
        <pc:spChg chg="ord">
          <ac:chgData name="Zhang Tanki" userId="aa69bde57f46ffcb" providerId="LiveId" clId="{B321677C-F3FF-46FB-BC5A-871908A621A0}" dt="2020-09-07T02:57:45.013" v="41663" actId="167"/>
          <ac:spMkLst>
            <pc:docMk/>
            <pc:sldMk cId="1209492316" sldId="891"/>
            <ac:spMk id="50" creationId="{B07DD916-0D2A-4FAE-A7D2-4BB7DB3B60FD}"/>
          </ac:spMkLst>
        </pc:spChg>
        <pc:spChg chg="ord">
          <ac:chgData name="Zhang Tanki" userId="aa69bde57f46ffcb" providerId="LiveId" clId="{B321677C-F3FF-46FB-BC5A-871908A621A0}" dt="2020-09-07T02:57:45.013" v="41663" actId="167"/>
          <ac:spMkLst>
            <pc:docMk/>
            <pc:sldMk cId="1209492316" sldId="891"/>
            <ac:spMk id="51" creationId="{99E7527C-F2B2-4EDC-BE7E-4C24FCD0EBDF}"/>
          </ac:spMkLst>
        </pc:spChg>
        <pc:spChg chg="ord">
          <ac:chgData name="Zhang Tanki" userId="aa69bde57f46ffcb" providerId="LiveId" clId="{B321677C-F3FF-46FB-BC5A-871908A621A0}" dt="2020-09-07T02:57:45.013" v="41663" actId="167"/>
          <ac:spMkLst>
            <pc:docMk/>
            <pc:sldMk cId="1209492316" sldId="891"/>
            <ac:spMk id="55" creationId="{5205A38D-ED0C-414B-A1BB-B6A60A3B920D}"/>
          </ac:spMkLst>
        </pc:spChg>
        <pc:spChg chg="ord">
          <ac:chgData name="Zhang Tanki" userId="aa69bde57f46ffcb" providerId="LiveId" clId="{B321677C-F3FF-46FB-BC5A-871908A621A0}" dt="2020-09-07T02:57:45.013" v="41663" actId="167"/>
          <ac:spMkLst>
            <pc:docMk/>
            <pc:sldMk cId="1209492316" sldId="891"/>
            <ac:spMk id="78" creationId="{E1A70402-81DB-4A85-8845-F8BCE036CD54}"/>
          </ac:spMkLst>
        </pc:spChg>
        <pc:grpChg chg="ord">
          <ac:chgData name="Zhang Tanki" userId="aa69bde57f46ffcb" providerId="LiveId" clId="{B321677C-F3FF-46FB-BC5A-871908A621A0}" dt="2020-09-07T02:57:45.013" v="41663" actId="167"/>
          <ac:grpSpMkLst>
            <pc:docMk/>
            <pc:sldMk cId="1209492316" sldId="891"/>
            <ac:grpSpMk id="91" creationId="{8C91F0B7-AE4E-4BA8-8FB5-5DBF0F66C4BD}"/>
          </ac:grpSpMkLst>
        </pc:grpChg>
        <pc:cxnChg chg="ord">
          <ac:chgData name="Zhang Tanki" userId="aa69bde57f46ffcb" providerId="LiveId" clId="{B321677C-F3FF-46FB-BC5A-871908A621A0}" dt="2020-09-07T02:57:45.013" v="41663" actId="167"/>
          <ac:cxnSpMkLst>
            <pc:docMk/>
            <pc:sldMk cId="1209492316" sldId="891"/>
            <ac:cxnSpMk id="64" creationId="{051A872D-6F18-45D3-8E62-731668168C32}"/>
          </ac:cxnSpMkLst>
        </pc:cxnChg>
        <pc:cxnChg chg="ord">
          <ac:chgData name="Zhang Tanki" userId="aa69bde57f46ffcb" providerId="LiveId" clId="{B321677C-F3FF-46FB-BC5A-871908A621A0}" dt="2020-09-07T02:57:45.013" v="41663" actId="167"/>
          <ac:cxnSpMkLst>
            <pc:docMk/>
            <pc:sldMk cId="1209492316" sldId="891"/>
            <ac:cxnSpMk id="76" creationId="{F3A7F3B1-881A-42E2-AA8C-FE79DC84F864}"/>
          </ac:cxnSpMkLst>
        </pc:cxnChg>
        <pc:cxnChg chg="ord">
          <ac:chgData name="Zhang Tanki" userId="aa69bde57f46ffcb" providerId="LiveId" clId="{B321677C-F3FF-46FB-BC5A-871908A621A0}" dt="2020-09-07T02:57:45.013" v="41663" actId="167"/>
          <ac:cxnSpMkLst>
            <pc:docMk/>
            <pc:sldMk cId="1209492316" sldId="891"/>
            <ac:cxnSpMk id="79" creationId="{AACF15F7-4E67-4CA9-8D46-A764F509A8C4}"/>
          </ac:cxnSpMkLst>
        </pc:cxnChg>
      </pc:sldChg>
      <pc:sldChg chg="modSp add mod ord modTransition modNotesTx">
        <pc:chgData name="Zhang Tanki" userId="aa69bde57f46ffcb" providerId="LiveId" clId="{B321677C-F3FF-46FB-BC5A-871908A621A0}" dt="2020-09-08T03:50:46.995" v="65056"/>
        <pc:sldMkLst>
          <pc:docMk/>
          <pc:sldMk cId="3332955785" sldId="892"/>
        </pc:sldMkLst>
        <pc:spChg chg="ord">
          <ac:chgData name="Zhang Tanki" userId="aa69bde57f46ffcb" providerId="LiveId" clId="{B321677C-F3FF-46FB-BC5A-871908A621A0}" dt="2020-09-07T02:58:51.974" v="41674" actId="167"/>
          <ac:spMkLst>
            <pc:docMk/>
            <pc:sldMk cId="3332955785" sldId="892"/>
            <ac:spMk id="4" creationId="{39470FD7-0CD2-4358-BA4E-C494F5904E1A}"/>
          </ac:spMkLst>
        </pc:spChg>
        <pc:spChg chg="ord">
          <ac:chgData name="Zhang Tanki" userId="aa69bde57f46ffcb" providerId="LiveId" clId="{B321677C-F3FF-46FB-BC5A-871908A621A0}" dt="2020-09-07T02:58:51.974" v="41674" actId="167"/>
          <ac:spMkLst>
            <pc:docMk/>
            <pc:sldMk cId="3332955785" sldId="892"/>
            <ac:spMk id="7" creationId="{A8AC7679-6CC0-440B-A019-43FFEFDDF1DF}"/>
          </ac:spMkLst>
        </pc:spChg>
        <pc:spChg chg="ord">
          <ac:chgData name="Zhang Tanki" userId="aa69bde57f46ffcb" providerId="LiveId" clId="{B321677C-F3FF-46FB-BC5A-871908A621A0}" dt="2020-09-07T02:58:46.011" v="41673" actId="167"/>
          <ac:spMkLst>
            <pc:docMk/>
            <pc:sldMk cId="3332955785" sldId="892"/>
            <ac:spMk id="13" creationId="{69A647B9-1F13-4C23-92AB-EC6E95028A8A}"/>
          </ac:spMkLst>
        </pc:spChg>
        <pc:spChg chg="ord">
          <ac:chgData name="Zhang Tanki" userId="aa69bde57f46ffcb" providerId="LiveId" clId="{B321677C-F3FF-46FB-BC5A-871908A621A0}" dt="2020-09-07T02:58:51.974" v="41674" actId="167"/>
          <ac:spMkLst>
            <pc:docMk/>
            <pc:sldMk cId="3332955785" sldId="892"/>
            <ac:spMk id="35" creationId="{E7F98364-C62A-4886-9A20-865981A43576}"/>
          </ac:spMkLst>
        </pc:spChg>
        <pc:spChg chg="ord">
          <ac:chgData name="Zhang Tanki" userId="aa69bde57f46ffcb" providerId="LiveId" clId="{B321677C-F3FF-46FB-BC5A-871908A621A0}" dt="2020-09-07T02:58:51.974" v="41674" actId="167"/>
          <ac:spMkLst>
            <pc:docMk/>
            <pc:sldMk cId="3332955785" sldId="892"/>
            <ac:spMk id="42" creationId="{F33D106A-7E29-4FD3-A557-53A4CCA3F950}"/>
          </ac:spMkLst>
        </pc:spChg>
        <pc:spChg chg="ord">
          <ac:chgData name="Zhang Tanki" userId="aa69bde57f46ffcb" providerId="LiveId" clId="{B321677C-F3FF-46FB-BC5A-871908A621A0}" dt="2020-09-07T02:58:51.974" v="41674" actId="167"/>
          <ac:spMkLst>
            <pc:docMk/>
            <pc:sldMk cId="3332955785" sldId="892"/>
            <ac:spMk id="68" creationId="{F45BF225-6CFC-4571-9260-6CD3A6BC45CF}"/>
          </ac:spMkLst>
        </pc:spChg>
        <pc:spChg chg="ord">
          <ac:chgData name="Zhang Tanki" userId="aa69bde57f46ffcb" providerId="LiveId" clId="{B321677C-F3FF-46FB-BC5A-871908A621A0}" dt="2020-09-07T02:58:51.974" v="41674" actId="167"/>
          <ac:spMkLst>
            <pc:docMk/>
            <pc:sldMk cId="3332955785" sldId="892"/>
            <ac:spMk id="69" creationId="{57A403FD-71EB-487F-956C-A7EC9044A328}"/>
          </ac:spMkLst>
        </pc:spChg>
        <pc:spChg chg="ord">
          <ac:chgData name="Zhang Tanki" userId="aa69bde57f46ffcb" providerId="LiveId" clId="{B321677C-F3FF-46FB-BC5A-871908A621A0}" dt="2020-09-07T02:58:51.974" v="41674" actId="167"/>
          <ac:spMkLst>
            <pc:docMk/>
            <pc:sldMk cId="3332955785" sldId="892"/>
            <ac:spMk id="70" creationId="{F57B9AAD-1BCA-44CC-A05F-5C642FE0EB79}"/>
          </ac:spMkLst>
        </pc:spChg>
        <pc:spChg chg="ord">
          <ac:chgData name="Zhang Tanki" userId="aa69bde57f46ffcb" providerId="LiveId" clId="{B321677C-F3FF-46FB-BC5A-871908A621A0}" dt="2020-09-07T02:58:51.974" v="41674" actId="167"/>
          <ac:spMkLst>
            <pc:docMk/>
            <pc:sldMk cId="3332955785" sldId="892"/>
            <ac:spMk id="94" creationId="{BE949FB9-05A6-433E-A79E-3E9BF5D007F8}"/>
          </ac:spMkLst>
        </pc:spChg>
        <pc:spChg chg="ord">
          <ac:chgData name="Zhang Tanki" userId="aa69bde57f46ffcb" providerId="LiveId" clId="{B321677C-F3FF-46FB-BC5A-871908A621A0}" dt="2020-09-07T02:58:51.974" v="41674" actId="167"/>
          <ac:spMkLst>
            <pc:docMk/>
            <pc:sldMk cId="3332955785" sldId="892"/>
            <ac:spMk id="95" creationId="{75911CF4-B782-4B63-A5F0-EF5576D30A3F}"/>
          </ac:spMkLst>
        </pc:spChg>
        <pc:cxnChg chg="ord">
          <ac:chgData name="Zhang Tanki" userId="aa69bde57f46ffcb" providerId="LiveId" clId="{B321677C-F3FF-46FB-BC5A-871908A621A0}" dt="2020-09-07T02:58:51.974" v="41674" actId="167"/>
          <ac:cxnSpMkLst>
            <pc:docMk/>
            <pc:sldMk cId="3332955785" sldId="892"/>
            <ac:cxnSpMk id="9" creationId="{AC444145-73B7-44B1-A41C-BF0976045E4C}"/>
          </ac:cxnSpMkLst>
        </pc:cxnChg>
        <pc:cxnChg chg="ord">
          <ac:chgData name="Zhang Tanki" userId="aa69bde57f46ffcb" providerId="LiveId" clId="{B321677C-F3FF-46FB-BC5A-871908A621A0}" dt="2020-09-07T02:58:51.974" v="41674" actId="167"/>
          <ac:cxnSpMkLst>
            <pc:docMk/>
            <pc:sldMk cId="3332955785" sldId="892"/>
            <ac:cxnSpMk id="36" creationId="{172950B3-1E4D-479A-AF4D-1C6AC0192195}"/>
          </ac:cxnSpMkLst>
        </pc:cxnChg>
        <pc:cxnChg chg="ord">
          <ac:chgData name="Zhang Tanki" userId="aa69bde57f46ffcb" providerId="LiveId" clId="{B321677C-F3FF-46FB-BC5A-871908A621A0}" dt="2020-09-07T02:58:51.974" v="41674" actId="167"/>
          <ac:cxnSpMkLst>
            <pc:docMk/>
            <pc:sldMk cId="3332955785" sldId="892"/>
            <ac:cxnSpMk id="37" creationId="{41FDAA93-22D1-4221-B81B-2886750C75F9}"/>
          </ac:cxnSpMkLst>
        </pc:cxnChg>
        <pc:cxnChg chg="ord">
          <ac:chgData name="Zhang Tanki" userId="aa69bde57f46ffcb" providerId="LiveId" clId="{B321677C-F3FF-46FB-BC5A-871908A621A0}" dt="2020-09-07T02:58:51.974" v="41674" actId="167"/>
          <ac:cxnSpMkLst>
            <pc:docMk/>
            <pc:sldMk cId="3332955785" sldId="892"/>
            <ac:cxnSpMk id="46" creationId="{906D7E71-9B7E-413D-BA66-7E1F45BD5D0C}"/>
          </ac:cxnSpMkLst>
        </pc:cxnChg>
        <pc:cxnChg chg="ord">
          <ac:chgData name="Zhang Tanki" userId="aa69bde57f46ffcb" providerId="LiveId" clId="{B321677C-F3FF-46FB-BC5A-871908A621A0}" dt="2020-09-07T02:58:51.974" v="41674" actId="167"/>
          <ac:cxnSpMkLst>
            <pc:docMk/>
            <pc:sldMk cId="3332955785" sldId="892"/>
            <ac:cxnSpMk id="48" creationId="{A9B11574-70C2-4C58-B45D-5166376AB02E}"/>
          </ac:cxnSpMkLst>
        </pc:cxnChg>
        <pc:cxnChg chg="ord">
          <ac:chgData name="Zhang Tanki" userId="aa69bde57f46ffcb" providerId="LiveId" clId="{B321677C-F3FF-46FB-BC5A-871908A621A0}" dt="2020-09-07T02:58:51.974" v="41674" actId="167"/>
          <ac:cxnSpMkLst>
            <pc:docMk/>
            <pc:sldMk cId="3332955785" sldId="892"/>
            <ac:cxnSpMk id="56" creationId="{6E5ECB0C-1F1C-4A9D-AD07-4E6D63DA7C9C}"/>
          </ac:cxnSpMkLst>
        </pc:cxnChg>
        <pc:cxnChg chg="ord">
          <ac:chgData name="Zhang Tanki" userId="aa69bde57f46ffcb" providerId="LiveId" clId="{B321677C-F3FF-46FB-BC5A-871908A621A0}" dt="2020-09-07T02:58:51.974" v="41674" actId="167"/>
          <ac:cxnSpMkLst>
            <pc:docMk/>
            <pc:sldMk cId="3332955785" sldId="892"/>
            <ac:cxnSpMk id="72" creationId="{FD580EF5-8D42-4A5B-8479-5DFAE003F2BC}"/>
          </ac:cxnSpMkLst>
        </pc:cxnChg>
        <pc:cxnChg chg="ord">
          <ac:chgData name="Zhang Tanki" userId="aa69bde57f46ffcb" providerId="LiveId" clId="{B321677C-F3FF-46FB-BC5A-871908A621A0}" dt="2020-09-07T02:58:51.974" v="41674" actId="167"/>
          <ac:cxnSpMkLst>
            <pc:docMk/>
            <pc:sldMk cId="3332955785" sldId="892"/>
            <ac:cxnSpMk id="73" creationId="{28AB1D1C-522E-482F-AE0B-5ECC93A47825}"/>
          </ac:cxnSpMkLst>
        </pc:cxnChg>
        <pc:cxnChg chg="ord">
          <ac:chgData name="Zhang Tanki" userId="aa69bde57f46ffcb" providerId="LiveId" clId="{B321677C-F3FF-46FB-BC5A-871908A621A0}" dt="2020-09-07T02:58:51.974" v="41674" actId="167"/>
          <ac:cxnSpMkLst>
            <pc:docMk/>
            <pc:sldMk cId="3332955785" sldId="892"/>
            <ac:cxnSpMk id="96" creationId="{DCFBB4BC-6843-4FC9-A15C-648C590FD318}"/>
          </ac:cxnSpMkLst>
        </pc:cxnChg>
      </pc:sldChg>
      <pc:sldChg chg="add del">
        <pc:chgData name="Zhang Tanki" userId="aa69bde57f46ffcb" providerId="LiveId" clId="{B321677C-F3FF-46FB-BC5A-871908A621A0}" dt="2020-09-07T02:57:32.830" v="41662"/>
        <pc:sldMkLst>
          <pc:docMk/>
          <pc:sldMk cId="3551948471" sldId="892"/>
        </pc:sldMkLst>
      </pc:sldChg>
      <pc:sldChg chg="add ord modTransition modNotesTx">
        <pc:chgData name="Zhang Tanki" userId="aa69bde57f46ffcb" providerId="LiveId" clId="{B321677C-F3FF-46FB-BC5A-871908A621A0}" dt="2020-09-08T03:50:46.995" v="65056"/>
        <pc:sldMkLst>
          <pc:docMk/>
          <pc:sldMk cId="3637020437" sldId="893"/>
        </pc:sldMkLst>
      </pc:sldChg>
      <pc:sldChg chg="modSp add mod ord modTransition modNotesTx">
        <pc:chgData name="Zhang Tanki" userId="aa69bde57f46ffcb" providerId="LiveId" clId="{B321677C-F3FF-46FB-BC5A-871908A621A0}" dt="2020-09-08T03:50:46.995" v="65056"/>
        <pc:sldMkLst>
          <pc:docMk/>
          <pc:sldMk cId="3872128679" sldId="894"/>
        </pc:sldMkLst>
        <pc:spChg chg="ord">
          <ac:chgData name="Zhang Tanki" userId="aa69bde57f46ffcb" providerId="LiveId" clId="{B321677C-F3FF-46FB-BC5A-871908A621A0}" dt="2020-09-07T02:59:22.539" v="41678" actId="167"/>
          <ac:spMkLst>
            <pc:docMk/>
            <pc:sldMk cId="3872128679" sldId="894"/>
            <ac:spMk id="3" creationId="{D1D1CED1-F23F-4ACA-B641-DFC704B3604D}"/>
          </ac:spMkLst>
        </pc:spChg>
        <pc:spChg chg="ord">
          <ac:chgData name="Zhang Tanki" userId="aa69bde57f46ffcb" providerId="LiveId" clId="{B321677C-F3FF-46FB-BC5A-871908A621A0}" dt="2020-09-07T02:59:22.539" v="41678" actId="167"/>
          <ac:spMkLst>
            <pc:docMk/>
            <pc:sldMk cId="3872128679" sldId="894"/>
            <ac:spMk id="4" creationId="{39470FD7-0CD2-4358-BA4E-C494F5904E1A}"/>
          </ac:spMkLst>
        </pc:spChg>
        <pc:spChg chg="ord">
          <ac:chgData name="Zhang Tanki" userId="aa69bde57f46ffcb" providerId="LiveId" clId="{B321677C-F3FF-46FB-BC5A-871908A621A0}" dt="2020-09-07T02:59:22.539" v="41678" actId="167"/>
          <ac:spMkLst>
            <pc:docMk/>
            <pc:sldMk cId="3872128679" sldId="894"/>
            <ac:spMk id="7" creationId="{A8AC7679-6CC0-440B-A019-43FFEFDDF1DF}"/>
          </ac:spMkLst>
        </pc:spChg>
        <pc:spChg chg="mod">
          <ac:chgData name="Zhang Tanki" userId="aa69bde57f46ffcb" providerId="LiveId" clId="{B321677C-F3FF-46FB-BC5A-871908A621A0}" dt="2020-09-08T00:36:46.087" v="51271" actId="1076"/>
          <ac:spMkLst>
            <pc:docMk/>
            <pc:sldMk cId="3872128679" sldId="894"/>
            <ac:spMk id="11" creationId="{FCC94E4B-109D-4CCD-8108-3534CF76B784}"/>
          </ac:spMkLst>
        </pc:spChg>
        <pc:spChg chg="ord">
          <ac:chgData name="Zhang Tanki" userId="aa69bde57f46ffcb" providerId="LiveId" clId="{B321677C-F3FF-46FB-BC5A-871908A621A0}" dt="2020-09-07T02:59:22.539" v="41678" actId="167"/>
          <ac:spMkLst>
            <pc:docMk/>
            <pc:sldMk cId="3872128679" sldId="894"/>
            <ac:spMk id="13" creationId="{69A647B9-1F13-4C23-92AB-EC6E95028A8A}"/>
          </ac:spMkLst>
        </pc:spChg>
        <pc:spChg chg="ord">
          <ac:chgData name="Zhang Tanki" userId="aa69bde57f46ffcb" providerId="LiveId" clId="{B321677C-F3FF-46FB-BC5A-871908A621A0}" dt="2020-09-07T02:59:22.539" v="41678" actId="167"/>
          <ac:spMkLst>
            <pc:docMk/>
            <pc:sldMk cId="3872128679" sldId="894"/>
            <ac:spMk id="21" creationId="{C1255C3F-8C62-4ED6-BF43-32BF42A348AE}"/>
          </ac:spMkLst>
        </pc:spChg>
        <pc:spChg chg="ord">
          <ac:chgData name="Zhang Tanki" userId="aa69bde57f46ffcb" providerId="LiveId" clId="{B321677C-F3FF-46FB-BC5A-871908A621A0}" dt="2020-09-08T00:36:41.519" v="51270" actId="166"/>
          <ac:spMkLst>
            <pc:docMk/>
            <pc:sldMk cId="3872128679" sldId="894"/>
            <ac:spMk id="39" creationId="{4940E77B-C530-46D9-ABE6-C30F35CB69B7}"/>
          </ac:spMkLst>
        </pc:spChg>
        <pc:spChg chg="ord">
          <ac:chgData name="Zhang Tanki" userId="aa69bde57f46ffcb" providerId="LiveId" clId="{B321677C-F3FF-46FB-BC5A-871908A621A0}" dt="2020-09-08T00:36:41.519" v="51270" actId="166"/>
          <ac:spMkLst>
            <pc:docMk/>
            <pc:sldMk cId="3872128679" sldId="894"/>
            <ac:spMk id="42" creationId="{F33D106A-7E29-4FD3-A557-53A4CCA3F950}"/>
          </ac:spMkLst>
        </pc:spChg>
        <pc:spChg chg="ord">
          <ac:chgData name="Zhang Tanki" userId="aa69bde57f46ffcb" providerId="LiveId" clId="{B321677C-F3FF-46FB-BC5A-871908A621A0}" dt="2020-09-07T02:59:22.539" v="41678" actId="167"/>
          <ac:spMkLst>
            <pc:docMk/>
            <pc:sldMk cId="3872128679" sldId="894"/>
            <ac:spMk id="67" creationId="{B1EDDD60-C71C-440D-BE00-AD9D85E5D29D}"/>
          </ac:spMkLst>
        </pc:spChg>
        <pc:spChg chg="ord">
          <ac:chgData name="Zhang Tanki" userId="aa69bde57f46ffcb" providerId="LiveId" clId="{B321677C-F3FF-46FB-BC5A-871908A621A0}" dt="2020-09-07T02:59:22.539" v="41678" actId="167"/>
          <ac:spMkLst>
            <pc:docMk/>
            <pc:sldMk cId="3872128679" sldId="894"/>
            <ac:spMk id="68" creationId="{F45BF225-6CFC-4571-9260-6CD3A6BC45CF}"/>
          </ac:spMkLst>
        </pc:spChg>
        <pc:spChg chg="ord">
          <ac:chgData name="Zhang Tanki" userId="aa69bde57f46ffcb" providerId="LiveId" clId="{B321677C-F3FF-46FB-BC5A-871908A621A0}" dt="2020-09-07T02:59:22.539" v="41678" actId="167"/>
          <ac:spMkLst>
            <pc:docMk/>
            <pc:sldMk cId="3872128679" sldId="894"/>
            <ac:spMk id="69" creationId="{57A403FD-71EB-487F-956C-A7EC9044A328}"/>
          </ac:spMkLst>
        </pc:spChg>
        <pc:spChg chg="ord">
          <ac:chgData name="Zhang Tanki" userId="aa69bde57f46ffcb" providerId="LiveId" clId="{B321677C-F3FF-46FB-BC5A-871908A621A0}" dt="2020-09-07T02:59:22.539" v="41678" actId="167"/>
          <ac:spMkLst>
            <pc:docMk/>
            <pc:sldMk cId="3872128679" sldId="894"/>
            <ac:spMk id="70" creationId="{F57B9AAD-1BCA-44CC-A05F-5C642FE0EB79}"/>
          </ac:spMkLst>
        </pc:spChg>
        <pc:spChg chg="ord">
          <ac:chgData name="Zhang Tanki" userId="aa69bde57f46ffcb" providerId="LiveId" clId="{B321677C-F3FF-46FB-BC5A-871908A621A0}" dt="2020-09-07T02:59:22.539" v="41678" actId="167"/>
          <ac:spMkLst>
            <pc:docMk/>
            <pc:sldMk cId="3872128679" sldId="894"/>
            <ac:spMk id="94" creationId="{BE949FB9-05A6-433E-A79E-3E9BF5D007F8}"/>
          </ac:spMkLst>
        </pc:spChg>
        <pc:cxnChg chg="ord">
          <ac:chgData name="Zhang Tanki" userId="aa69bde57f46ffcb" providerId="LiveId" clId="{B321677C-F3FF-46FB-BC5A-871908A621A0}" dt="2020-09-07T02:59:22.539" v="41678" actId="167"/>
          <ac:cxnSpMkLst>
            <pc:docMk/>
            <pc:sldMk cId="3872128679" sldId="894"/>
            <ac:cxnSpMk id="5" creationId="{724E7BDA-0F2F-4551-8A13-2F604BF3355F}"/>
          </ac:cxnSpMkLst>
        </pc:cxnChg>
        <pc:cxnChg chg="ord">
          <ac:chgData name="Zhang Tanki" userId="aa69bde57f46ffcb" providerId="LiveId" clId="{B321677C-F3FF-46FB-BC5A-871908A621A0}" dt="2020-09-07T02:59:22.539" v="41678" actId="167"/>
          <ac:cxnSpMkLst>
            <pc:docMk/>
            <pc:sldMk cId="3872128679" sldId="894"/>
            <ac:cxnSpMk id="9" creationId="{AC444145-73B7-44B1-A41C-BF0976045E4C}"/>
          </ac:cxnSpMkLst>
        </pc:cxnChg>
        <pc:cxnChg chg="ord">
          <ac:chgData name="Zhang Tanki" userId="aa69bde57f46ffcb" providerId="LiveId" clId="{B321677C-F3FF-46FB-BC5A-871908A621A0}" dt="2020-09-08T00:36:41.519" v="51270" actId="166"/>
          <ac:cxnSpMkLst>
            <pc:docMk/>
            <pc:sldMk cId="3872128679" sldId="894"/>
            <ac:cxnSpMk id="36" creationId="{172950B3-1E4D-479A-AF4D-1C6AC0192195}"/>
          </ac:cxnSpMkLst>
        </pc:cxnChg>
        <pc:cxnChg chg="ord">
          <ac:chgData name="Zhang Tanki" userId="aa69bde57f46ffcb" providerId="LiveId" clId="{B321677C-F3FF-46FB-BC5A-871908A621A0}" dt="2020-09-07T02:59:22.539" v="41678" actId="167"/>
          <ac:cxnSpMkLst>
            <pc:docMk/>
            <pc:sldMk cId="3872128679" sldId="894"/>
            <ac:cxnSpMk id="37" creationId="{41FDAA93-22D1-4221-B81B-2886750C75F9}"/>
          </ac:cxnSpMkLst>
        </pc:cxnChg>
        <pc:cxnChg chg="ord">
          <ac:chgData name="Zhang Tanki" userId="aa69bde57f46ffcb" providerId="LiveId" clId="{B321677C-F3FF-46FB-BC5A-871908A621A0}" dt="2020-09-07T02:59:22.539" v="41678" actId="167"/>
          <ac:cxnSpMkLst>
            <pc:docMk/>
            <pc:sldMk cId="3872128679" sldId="894"/>
            <ac:cxnSpMk id="40" creationId="{20FA5B0A-53B7-4E55-932D-50C4F65302B8}"/>
          </ac:cxnSpMkLst>
        </pc:cxnChg>
        <pc:cxnChg chg="ord">
          <ac:chgData name="Zhang Tanki" userId="aa69bde57f46ffcb" providerId="LiveId" clId="{B321677C-F3FF-46FB-BC5A-871908A621A0}" dt="2020-09-07T02:59:22.539" v="41678" actId="167"/>
          <ac:cxnSpMkLst>
            <pc:docMk/>
            <pc:sldMk cId="3872128679" sldId="894"/>
            <ac:cxnSpMk id="46" creationId="{906D7E71-9B7E-413D-BA66-7E1F45BD5D0C}"/>
          </ac:cxnSpMkLst>
        </pc:cxnChg>
        <pc:cxnChg chg="ord">
          <ac:chgData name="Zhang Tanki" userId="aa69bde57f46ffcb" providerId="LiveId" clId="{B321677C-F3FF-46FB-BC5A-871908A621A0}" dt="2020-09-07T02:59:22.539" v="41678" actId="167"/>
          <ac:cxnSpMkLst>
            <pc:docMk/>
            <pc:sldMk cId="3872128679" sldId="894"/>
            <ac:cxnSpMk id="48" creationId="{A9B11574-70C2-4C58-B45D-5166376AB02E}"/>
          </ac:cxnSpMkLst>
        </pc:cxnChg>
        <pc:cxnChg chg="ord">
          <ac:chgData name="Zhang Tanki" userId="aa69bde57f46ffcb" providerId="LiveId" clId="{B321677C-F3FF-46FB-BC5A-871908A621A0}" dt="2020-09-07T02:59:22.539" v="41678" actId="167"/>
          <ac:cxnSpMkLst>
            <pc:docMk/>
            <pc:sldMk cId="3872128679" sldId="894"/>
            <ac:cxnSpMk id="66" creationId="{199DE16A-F713-467A-91BD-B58AD4B56586}"/>
          </ac:cxnSpMkLst>
        </pc:cxnChg>
        <pc:cxnChg chg="ord">
          <ac:chgData name="Zhang Tanki" userId="aa69bde57f46ffcb" providerId="LiveId" clId="{B321677C-F3FF-46FB-BC5A-871908A621A0}" dt="2020-09-07T02:59:22.539" v="41678" actId="167"/>
          <ac:cxnSpMkLst>
            <pc:docMk/>
            <pc:sldMk cId="3872128679" sldId="894"/>
            <ac:cxnSpMk id="71" creationId="{C1B6BD2A-5238-4FE7-9963-896012A53883}"/>
          </ac:cxnSpMkLst>
        </pc:cxnChg>
        <pc:cxnChg chg="ord">
          <ac:chgData name="Zhang Tanki" userId="aa69bde57f46ffcb" providerId="LiveId" clId="{B321677C-F3FF-46FB-BC5A-871908A621A0}" dt="2020-09-07T02:59:22.539" v="41678" actId="167"/>
          <ac:cxnSpMkLst>
            <pc:docMk/>
            <pc:sldMk cId="3872128679" sldId="894"/>
            <ac:cxnSpMk id="72" creationId="{FD580EF5-8D42-4A5B-8479-5DFAE003F2BC}"/>
          </ac:cxnSpMkLst>
        </pc:cxnChg>
        <pc:cxnChg chg="ord">
          <ac:chgData name="Zhang Tanki" userId="aa69bde57f46ffcb" providerId="LiveId" clId="{B321677C-F3FF-46FB-BC5A-871908A621A0}" dt="2020-09-07T02:59:22.539" v="41678" actId="167"/>
          <ac:cxnSpMkLst>
            <pc:docMk/>
            <pc:sldMk cId="3872128679" sldId="894"/>
            <ac:cxnSpMk id="73" creationId="{28AB1D1C-522E-482F-AE0B-5ECC93A47825}"/>
          </ac:cxnSpMkLst>
        </pc:cxnChg>
      </pc:sldChg>
      <pc:sldChg chg="addSp delSp modSp add mod modTransition modAnim modNotesTx">
        <pc:chgData name="Zhang Tanki" userId="aa69bde57f46ffcb" providerId="LiveId" clId="{B321677C-F3FF-46FB-BC5A-871908A621A0}" dt="2020-09-08T04:03:39.089" v="65174" actId="20577"/>
        <pc:sldMkLst>
          <pc:docMk/>
          <pc:sldMk cId="1527206597" sldId="895"/>
        </pc:sldMkLst>
        <pc:spChg chg="add mod">
          <ac:chgData name="Zhang Tanki" userId="aa69bde57f46ffcb" providerId="LiveId" clId="{B321677C-F3FF-46FB-BC5A-871908A621A0}" dt="2020-09-08T03:15:27.492" v="63867" actId="1076"/>
          <ac:spMkLst>
            <pc:docMk/>
            <pc:sldMk cId="1527206597" sldId="895"/>
            <ac:spMk id="3" creationId="{0A208B09-BA8E-475B-A91F-3110BA3C750B}"/>
          </ac:spMkLst>
        </pc:spChg>
        <pc:spChg chg="add mod">
          <ac:chgData name="Zhang Tanki" userId="aa69bde57f46ffcb" providerId="LiveId" clId="{B321677C-F3FF-46FB-BC5A-871908A621A0}" dt="2020-09-07T03:06:54.139" v="41788" actId="1076"/>
          <ac:spMkLst>
            <pc:docMk/>
            <pc:sldMk cId="1527206597" sldId="895"/>
            <ac:spMk id="4" creationId="{8F32ED9E-FD65-463B-840C-9710E76D602A}"/>
          </ac:spMkLst>
        </pc:spChg>
        <pc:spChg chg="add mod">
          <ac:chgData name="Zhang Tanki" userId="aa69bde57f46ffcb" providerId="LiveId" clId="{B321677C-F3FF-46FB-BC5A-871908A621A0}" dt="2020-09-07T03:06:54.139" v="41788" actId="1076"/>
          <ac:spMkLst>
            <pc:docMk/>
            <pc:sldMk cId="1527206597" sldId="895"/>
            <ac:spMk id="6" creationId="{49456469-10E0-4A00-8460-DFCE738B6949}"/>
          </ac:spMkLst>
        </pc:spChg>
        <pc:spChg chg="mod">
          <ac:chgData name="Zhang Tanki" userId="aa69bde57f46ffcb" providerId="LiveId" clId="{B321677C-F3FF-46FB-BC5A-871908A621A0}" dt="2020-09-07T03:02:51.213" v="41689" actId="113"/>
          <ac:spMkLst>
            <pc:docMk/>
            <pc:sldMk cId="1527206597" sldId="895"/>
            <ac:spMk id="18" creationId="{805ABCED-E977-4602-B335-8CF0CD434495}"/>
          </ac:spMkLst>
        </pc:spChg>
        <pc:spChg chg="add del mod">
          <ac:chgData name="Zhang Tanki" userId="aa69bde57f46ffcb" providerId="LiveId" clId="{B321677C-F3FF-46FB-BC5A-871908A621A0}" dt="2020-09-07T03:07:57.433" v="41834" actId="478"/>
          <ac:spMkLst>
            <pc:docMk/>
            <pc:sldMk cId="1527206597" sldId="895"/>
            <ac:spMk id="28" creationId="{0D371E7F-BAAB-44E6-A78B-0ADC56564412}"/>
          </ac:spMkLst>
        </pc:spChg>
        <pc:spChg chg="add mod">
          <ac:chgData name="Zhang Tanki" userId="aa69bde57f46ffcb" providerId="LiveId" clId="{B321677C-F3FF-46FB-BC5A-871908A621A0}" dt="2020-09-07T03:08:56.442" v="41852" actId="1076"/>
          <ac:spMkLst>
            <pc:docMk/>
            <pc:sldMk cId="1527206597" sldId="895"/>
            <ac:spMk id="29" creationId="{CFF6317F-3EAE-482C-83F5-7850457CDFAE}"/>
          </ac:spMkLst>
        </pc:spChg>
        <pc:spChg chg="add mod">
          <ac:chgData name="Zhang Tanki" userId="aa69bde57f46ffcb" providerId="LiveId" clId="{B321677C-F3FF-46FB-BC5A-871908A621A0}" dt="2020-09-07T03:10:36.372" v="41880"/>
          <ac:spMkLst>
            <pc:docMk/>
            <pc:sldMk cId="1527206597" sldId="895"/>
            <ac:spMk id="31" creationId="{F26CC3FE-A782-4CB4-9DC6-422DD2C94FEF}"/>
          </ac:spMkLst>
        </pc:spChg>
        <pc:cxnChg chg="add mod">
          <ac:chgData name="Zhang Tanki" userId="aa69bde57f46ffcb" providerId="LiveId" clId="{B321677C-F3FF-46FB-BC5A-871908A621A0}" dt="2020-09-07T03:06:54.139" v="41788" actId="1076"/>
          <ac:cxnSpMkLst>
            <pc:docMk/>
            <pc:sldMk cId="1527206597" sldId="895"/>
            <ac:cxnSpMk id="9" creationId="{0566F893-72E6-48D1-9AB0-B8B2DEAD8465}"/>
          </ac:cxnSpMkLst>
        </pc:cxnChg>
        <pc:cxnChg chg="add del mod">
          <ac:chgData name="Zhang Tanki" userId="aa69bde57f46ffcb" providerId="LiveId" clId="{B321677C-F3FF-46FB-BC5A-871908A621A0}" dt="2020-09-07T03:04:54.540" v="41772"/>
          <ac:cxnSpMkLst>
            <pc:docMk/>
            <pc:sldMk cId="1527206597" sldId="895"/>
            <ac:cxnSpMk id="11" creationId="{60E5B57E-E6DE-4F0E-A389-AADF593FE412}"/>
          </ac:cxnSpMkLst>
        </pc:cxnChg>
        <pc:cxnChg chg="add mod">
          <ac:chgData name="Zhang Tanki" userId="aa69bde57f46ffcb" providerId="LiveId" clId="{B321677C-F3FF-46FB-BC5A-871908A621A0}" dt="2020-09-07T03:04:53.829" v="41771" actId="571"/>
          <ac:cxnSpMkLst>
            <pc:docMk/>
            <pc:sldMk cId="1527206597" sldId="895"/>
            <ac:cxnSpMk id="12" creationId="{A37D9E68-59BA-45B2-94E0-5C63C980B68A}"/>
          </ac:cxnSpMkLst>
        </pc:cxnChg>
        <pc:cxnChg chg="add mod">
          <ac:chgData name="Zhang Tanki" userId="aa69bde57f46ffcb" providerId="LiveId" clId="{B321677C-F3FF-46FB-BC5A-871908A621A0}" dt="2020-09-07T03:06:54.139" v="41788" actId="1076"/>
          <ac:cxnSpMkLst>
            <pc:docMk/>
            <pc:sldMk cId="1527206597" sldId="895"/>
            <ac:cxnSpMk id="13" creationId="{F06360F8-9193-48E2-AD34-F7A84EEF86B7}"/>
          </ac:cxnSpMkLst>
        </pc:cxnChg>
        <pc:cxnChg chg="add mod">
          <ac:chgData name="Zhang Tanki" userId="aa69bde57f46ffcb" providerId="LiveId" clId="{B321677C-F3FF-46FB-BC5A-871908A621A0}" dt="2020-09-07T03:06:54.139" v="41788" actId="1076"/>
          <ac:cxnSpMkLst>
            <pc:docMk/>
            <pc:sldMk cId="1527206597" sldId="895"/>
            <ac:cxnSpMk id="14" creationId="{C89277C0-0686-4B36-980A-6C8AEABC8959}"/>
          </ac:cxnSpMkLst>
        </pc:cxnChg>
        <pc:cxnChg chg="add mod">
          <ac:chgData name="Zhang Tanki" userId="aa69bde57f46ffcb" providerId="LiveId" clId="{B321677C-F3FF-46FB-BC5A-871908A621A0}" dt="2020-09-08T03:15:37.655" v="63869" actId="14100"/>
          <ac:cxnSpMkLst>
            <pc:docMk/>
            <pc:sldMk cId="1527206597" sldId="895"/>
            <ac:cxnSpMk id="15" creationId="{0A6E5670-5FCC-4C00-9D07-2658F79580FB}"/>
          </ac:cxnSpMkLst>
        </pc:cxnChg>
        <pc:cxnChg chg="add mod">
          <ac:chgData name="Zhang Tanki" userId="aa69bde57f46ffcb" providerId="LiveId" clId="{B321677C-F3FF-46FB-BC5A-871908A621A0}" dt="2020-09-08T03:15:41.091" v="63870" actId="14100"/>
          <ac:cxnSpMkLst>
            <pc:docMk/>
            <pc:sldMk cId="1527206597" sldId="895"/>
            <ac:cxnSpMk id="17" creationId="{A6F1E4D5-C16B-4FA8-A719-1AA0AE32FC30}"/>
          </ac:cxnSpMkLst>
        </pc:cxnChg>
        <pc:cxnChg chg="add mod">
          <ac:chgData name="Zhang Tanki" userId="aa69bde57f46ffcb" providerId="LiveId" clId="{B321677C-F3FF-46FB-BC5A-871908A621A0}" dt="2020-09-08T03:15:27.492" v="63867" actId="1076"/>
          <ac:cxnSpMkLst>
            <pc:docMk/>
            <pc:sldMk cId="1527206597" sldId="895"/>
            <ac:cxnSpMk id="20" creationId="{8AD246D0-9519-4662-A330-3E350D0C4332}"/>
          </ac:cxnSpMkLst>
        </pc:cxnChg>
        <pc:cxnChg chg="add mod">
          <ac:chgData name="Zhang Tanki" userId="aa69bde57f46ffcb" providerId="LiveId" clId="{B321677C-F3FF-46FB-BC5A-871908A621A0}" dt="2020-09-07T03:06:54.139" v="41788" actId="1076"/>
          <ac:cxnSpMkLst>
            <pc:docMk/>
            <pc:sldMk cId="1527206597" sldId="895"/>
            <ac:cxnSpMk id="22" creationId="{E2AF1ABF-6930-4333-A351-E347884D358A}"/>
          </ac:cxnSpMkLst>
        </pc:cxnChg>
        <pc:cxnChg chg="add mod">
          <ac:chgData name="Zhang Tanki" userId="aa69bde57f46ffcb" providerId="LiveId" clId="{B321677C-F3FF-46FB-BC5A-871908A621A0}" dt="2020-09-07T03:06:54.139" v="41788" actId="1076"/>
          <ac:cxnSpMkLst>
            <pc:docMk/>
            <pc:sldMk cId="1527206597" sldId="895"/>
            <ac:cxnSpMk id="23" creationId="{C7793041-B836-487C-A849-72FB685A808C}"/>
          </ac:cxnSpMkLst>
        </pc:cxnChg>
      </pc:sldChg>
      <pc:sldChg chg="add ord modTransition modNotesTx">
        <pc:chgData name="Zhang Tanki" userId="aa69bde57f46ffcb" providerId="LiveId" clId="{B321677C-F3FF-46FB-BC5A-871908A621A0}" dt="2020-09-08T03:50:46.995" v="65056"/>
        <pc:sldMkLst>
          <pc:docMk/>
          <pc:sldMk cId="3569024149" sldId="896"/>
        </pc:sldMkLst>
      </pc:sldChg>
      <pc:sldChg chg="addSp delSp modSp add mod modTransition modNotesTx">
        <pc:chgData name="Zhang Tanki" userId="aa69bde57f46ffcb" providerId="LiveId" clId="{B321677C-F3FF-46FB-BC5A-871908A621A0}" dt="2020-09-08T03:50:46.995" v="65056"/>
        <pc:sldMkLst>
          <pc:docMk/>
          <pc:sldMk cId="3545071113" sldId="897"/>
        </pc:sldMkLst>
        <pc:spChg chg="ord">
          <ac:chgData name="Zhang Tanki" userId="aa69bde57f46ffcb" providerId="LiveId" clId="{B321677C-F3FF-46FB-BC5A-871908A621A0}" dt="2020-09-07T21:39:40.078" v="42051" actId="167"/>
          <ac:spMkLst>
            <pc:docMk/>
            <pc:sldMk cId="3545071113" sldId="897"/>
            <ac:spMk id="4" creationId="{39470FD7-0CD2-4358-BA4E-C494F5904E1A}"/>
          </ac:spMkLst>
        </pc:spChg>
        <pc:spChg chg="add">
          <ac:chgData name="Zhang Tanki" userId="aa69bde57f46ffcb" providerId="LiveId" clId="{B321677C-F3FF-46FB-BC5A-871908A621A0}" dt="2020-09-07T21:39:29.453" v="42048" actId="22"/>
          <ac:spMkLst>
            <pc:docMk/>
            <pc:sldMk cId="3545071113" sldId="897"/>
            <ac:spMk id="10" creationId="{26A5A8EE-1CB7-4E02-B5FD-7450989F0086}"/>
          </ac:spMkLst>
        </pc:spChg>
        <pc:spChg chg="del">
          <ac:chgData name="Zhang Tanki" userId="aa69bde57f46ffcb" providerId="LiveId" clId="{B321677C-F3FF-46FB-BC5A-871908A621A0}" dt="2020-09-07T21:39:36.730" v="42050" actId="478"/>
          <ac:spMkLst>
            <pc:docMk/>
            <pc:sldMk cId="3545071113" sldId="897"/>
            <ac:spMk id="19" creationId="{7181DD5A-6215-4EA4-B6A1-091651013235}"/>
          </ac:spMkLst>
        </pc:spChg>
        <pc:cxnChg chg="del mod">
          <ac:chgData name="Zhang Tanki" userId="aa69bde57f46ffcb" providerId="LiveId" clId="{B321677C-F3FF-46FB-BC5A-871908A621A0}" dt="2020-09-07T21:39:32.973" v="42049" actId="478"/>
          <ac:cxnSpMkLst>
            <pc:docMk/>
            <pc:sldMk cId="3545071113" sldId="897"/>
            <ac:cxnSpMk id="57" creationId="{81D6A3CF-CA10-4389-97B8-43AFE85347F2}"/>
          </ac:cxnSpMkLst>
        </pc:cxnChg>
      </pc:sldChg>
      <pc:sldChg chg="addSp delSp modSp add mod modTransition modNotesTx">
        <pc:chgData name="Zhang Tanki" userId="aa69bde57f46ffcb" providerId="LiveId" clId="{B321677C-F3FF-46FB-BC5A-871908A621A0}" dt="2020-09-08T03:50:46.995" v="65056"/>
        <pc:sldMkLst>
          <pc:docMk/>
          <pc:sldMk cId="856807855" sldId="898"/>
        </pc:sldMkLst>
        <pc:spChg chg="add">
          <ac:chgData name="Zhang Tanki" userId="aa69bde57f46ffcb" providerId="LiveId" clId="{B321677C-F3FF-46FB-BC5A-871908A621A0}" dt="2020-09-07T21:39:51.346" v="42053" actId="22"/>
          <ac:spMkLst>
            <pc:docMk/>
            <pc:sldMk cId="856807855" sldId="898"/>
            <ac:spMk id="10" creationId="{24ED0CDE-F8D6-4336-882A-E76442022CAD}"/>
          </ac:spMkLst>
        </pc:spChg>
        <pc:spChg chg="del">
          <ac:chgData name="Zhang Tanki" userId="aa69bde57f46ffcb" providerId="LiveId" clId="{B321677C-F3FF-46FB-BC5A-871908A621A0}" dt="2020-09-07T21:39:55.121" v="42054" actId="478"/>
          <ac:spMkLst>
            <pc:docMk/>
            <pc:sldMk cId="856807855" sldId="898"/>
            <ac:spMk id="18" creationId="{BACB9012-11F8-411B-B02A-3D774DF58051}"/>
          </ac:spMkLst>
        </pc:spChg>
        <pc:spChg chg="ord">
          <ac:chgData name="Zhang Tanki" userId="aa69bde57f46ffcb" providerId="LiveId" clId="{B321677C-F3FF-46FB-BC5A-871908A621A0}" dt="2020-09-07T21:39:59.703" v="42056" actId="167"/>
          <ac:spMkLst>
            <pc:docMk/>
            <pc:sldMk cId="856807855" sldId="898"/>
            <ac:spMk id="69" creationId="{57A403FD-71EB-487F-956C-A7EC9044A328}"/>
          </ac:spMkLst>
        </pc:spChg>
        <pc:cxnChg chg="del mod">
          <ac:chgData name="Zhang Tanki" userId="aa69bde57f46ffcb" providerId="LiveId" clId="{B321677C-F3FF-46FB-BC5A-871908A621A0}" dt="2020-09-07T21:39:56.470" v="42055" actId="478"/>
          <ac:cxnSpMkLst>
            <pc:docMk/>
            <pc:sldMk cId="856807855" sldId="898"/>
            <ac:cxnSpMk id="60" creationId="{4229A7B5-BA6E-4455-87E9-4DCA273718DA}"/>
          </ac:cxnSpMkLst>
        </pc:cxnChg>
      </pc:sldChg>
      <pc:sldChg chg="add ord modTransition modNotesTx">
        <pc:chgData name="Zhang Tanki" userId="aa69bde57f46ffcb" providerId="LiveId" clId="{B321677C-F3FF-46FB-BC5A-871908A621A0}" dt="2020-09-08T03:54:14.475" v="65074"/>
        <pc:sldMkLst>
          <pc:docMk/>
          <pc:sldMk cId="3146867380" sldId="899"/>
        </pc:sldMkLst>
      </pc:sldChg>
      <pc:sldChg chg="addSp delSp add mod modTransition modNotesTx">
        <pc:chgData name="Zhang Tanki" userId="aa69bde57f46ffcb" providerId="LiveId" clId="{B321677C-F3FF-46FB-BC5A-871908A621A0}" dt="2020-09-08T03:44:32.773" v="65035"/>
        <pc:sldMkLst>
          <pc:docMk/>
          <pc:sldMk cId="2206567441" sldId="900"/>
        </pc:sldMkLst>
        <pc:spChg chg="add">
          <ac:chgData name="Zhang Tanki" userId="aa69bde57f46ffcb" providerId="LiveId" clId="{B321677C-F3FF-46FB-BC5A-871908A621A0}" dt="2020-09-08T03:34:31.436" v="64995" actId="22"/>
          <ac:spMkLst>
            <pc:docMk/>
            <pc:sldMk cId="2206567441" sldId="900"/>
            <ac:spMk id="2" creationId="{CFB8446C-DD27-4B19-A8DA-BC1370B585F2}"/>
          </ac:spMkLst>
        </pc:spChg>
        <pc:spChg chg="del">
          <ac:chgData name="Zhang Tanki" userId="aa69bde57f46ffcb" providerId="LiveId" clId="{B321677C-F3FF-46FB-BC5A-871908A621A0}" dt="2020-09-08T03:33:12.007" v="64955" actId="478"/>
          <ac:spMkLst>
            <pc:docMk/>
            <pc:sldMk cId="2206567441" sldId="900"/>
            <ac:spMk id="11" creationId="{080D280B-6AFB-444E-84D6-2E21F4677E96}"/>
          </ac:spMkLst>
        </pc:spChg>
      </pc:sldChg>
      <pc:sldChg chg="add del ord">
        <pc:chgData name="Zhang Tanki" userId="aa69bde57f46ffcb" providerId="LiveId" clId="{B321677C-F3FF-46FB-BC5A-871908A621A0}" dt="2020-09-08T00:59:39.976" v="54180" actId="47"/>
        <pc:sldMkLst>
          <pc:docMk/>
          <pc:sldMk cId="1039293892" sldId="901"/>
        </pc:sldMkLst>
      </pc:sldChg>
      <pc:sldChg chg="add mod ord modTransition modShow modNotesTx">
        <pc:chgData name="Zhang Tanki" userId="aa69bde57f46ffcb" providerId="LiveId" clId="{B321677C-F3FF-46FB-BC5A-871908A621A0}" dt="2020-09-08T07:19:41.295" v="65198" actId="729"/>
        <pc:sldMkLst>
          <pc:docMk/>
          <pc:sldMk cId="1215638609" sldId="901"/>
        </pc:sldMkLst>
      </pc:sldChg>
      <pc:sldChg chg="add del">
        <pc:chgData name="Zhang Tanki" userId="aa69bde57f46ffcb" providerId="LiveId" clId="{B321677C-F3FF-46FB-BC5A-871908A621A0}" dt="2020-09-08T00:59:00.273" v="54176"/>
        <pc:sldMkLst>
          <pc:docMk/>
          <pc:sldMk cId="3169336586" sldId="901"/>
        </pc:sldMkLst>
      </pc:sldChg>
      <pc:sldChg chg="add del ord modTransition">
        <pc:chgData name="Zhang Tanki" userId="aa69bde57f46ffcb" providerId="LiveId" clId="{B321677C-F3FF-46FB-BC5A-871908A621A0}" dt="2020-09-08T07:17:57.616" v="65182" actId="47"/>
        <pc:sldMkLst>
          <pc:docMk/>
          <pc:sldMk cId="3000002648" sldId="902"/>
        </pc:sldMkLst>
      </pc:sldChg>
      <pc:sldChg chg="addSp delSp modSp add del mod ord modNotesTx">
        <pc:chgData name="Zhang Tanki" userId="aa69bde57f46ffcb" providerId="LiveId" clId="{B321677C-F3FF-46FB-BC5A-871908A621A0}" dt="2020-09-08T01:41:15.096" v="58791" actId="47"/>
        <pc:sldMkLst>
          <pc:docMk/>
          <pc:sldMk cId="1569773759" sldId="903"/>
        </pc:sldMkLst>
        <pc:spChg chg="mod">
          <ac:chgData name="Zhang Tanki" userId="aa69bde57f46ffcb" providerId="LiveId" clId="{B321677C-F3FF-46FB-BC5A-871908A621A0}" dt="2020-09-08T01:40:00.202" v="58759"/>
          <ac:spMkLst>
            <pc:docMk/>
            <pc:sldMk cId="1569773759" sldId="903"/>
            <ac:spMk id="4" creationId="{866552A0-82AD-4E6C-8DA6-E99DB0FC92B0}"/>
          </ac:spMkLst>
        </pc:spChg>
        <pc:spChg chg="add mod">
          <ac:chgData name="Zhang Tanki" userId="aa69bde57f46ffcb" providerId="LiveId" clId="{B321677C-F3FF-46FB-BC5A-871908A621A0}" dt="2020-09-08T01:39:44.191" v="58756"/>
          <ac:spMkLst>
            <pc:docMk/>
            <pc:sldMk cId="1569773759" sldId="903"/>
            <ac:spMk id="5" creationId="{A18E49EC-C034-4804-B79A-129EF8E3AD00}"/>
          </ac:spMkLst>
        </pc:spChg>
        <pc:spChg chg="add del">
          <ac:chgData name="Zhang Tanki" userId="aa69bde57f46ffcb" providerId="LiveId" clId="{B321677C-F3FF-46FB-BC5A-871908A621A0}" dt="2020-09-08T01:41:09.708" v="58790" actId="478"/>
          <ac:spMkLst>
            <pc:docMk/>
            <pc:sldMk cId="1569773759" sldId="903"/>
            <ac:spMk id="11" creationId="{E9580436-1CBC-414D-AF82-34DCE3089FD7}"/>
          </ac:spMkLst>
        </pc:spChg>
      </pc:sldChg>
      <pc:sldChg chg="modSp add mod modTransition modNotesTx">
        <pc:chgData name="Zhang Tanki" userId="aa69bde57f46ffcb" providerId="LiveId" clId="{B321677C-F3FF-46FB-BC5A-871908A621A0}" dt="2020-09-08T03:55:07.611" v="65078"/>
        <pc:sldMkLst>
          <pc:docMk/>
          <pc:sldMk cId="1732523649" sldId="903"/>
        </pc:sldMkLst>
        <pc:spChg chg="mod">
          <ac:chgData name="Zhang Tanki" userId="aa69bde57f46ffcb" providerId="LiveId" clId="{B321677C-F3FF-46FB-BC5A-871908A621A0}" dt="2020-09-08T01:41:35.264" v="58794" actId="14100"/>
          <ac:spMkLst>
            <pc:docMk/>
            <pc:sldMk cId="1732523649" sldId="903"/>
            <ac:spMk id="3" creationId="{282291FC-50D9-4125-8E1F-EBBCDCF30F70}"/>
          </ac:spMkLst>
        </pc:spChg>
      </pc:sldChg>
      <pc:sldChg chg="modSp add del mod modNotesTx">
        <pc:chgData name="Zhang Tanki" userId="aa69bde57f46ffcb" providerId="LiveId" clId="{B321677C-F3FF-46FB-BC5A-871908A621A0}" dt="2020-09-08T01:41:09.178" v="58789"/>
        <pc:sldMkLst>
          <pc:docMk/>
          <pc:sldMk cId="336442830" sldId="904"/>
        </pc:sldMkLst>
        <pc:spChg chg="mod">
          <ac:chgData name="Zhang Tanki" userId="aa69bde57f46ffcb" providerId="LiveId" clId="{B321677C-F3FF-46FB-BC5A-871908A621A0}" dt="2020-09-08T01:41:08.783" v="58788"/>
          <ac:spMkLst>
            <pc:docMk/>
            <pc:sldMk cId="336442830" sldId="904"/>
            <ac:spMk id="4" creationId="{866552A0-82AD-4E6C-8DA6-E99DB0FC92B0}"/>
          </ac:spMkLst>
        </pc:spChg>
      </pc:sldChg>
      <pc:sldChg chg="modSp add mod ord modTransition modNotesTx">
        <pc:chgData name="Zhang Tanki" userId="aa69bde57f46ffcb" providerId="LiveId" clId="{B321677C-F3FF-46FB-BC5A-871908A621A0}" dt="2020-09-08T03:55:07.611" v="65078"/>
        <pc:sldMkLst>
          <pc:docMk/>
          <pc:sldMk cId="3130808865" sldId="904"/>
        </pc:sldMkLst>
        <pc:spChg chg="mod">
          <ac:chgData name="Zhang Tanki" userId="aa69bde57f46ffcb" providerId="LiveId" clId="{B321677C-F3FF-46FB-BC5A-871908A621A0}" dt="2020-09-08T02:43:35.097" v="61062" actId="20577"/>
          <ac:spMkLst>
            <pc:docMk/>
            <pc:sldMk cId="3130808865" sldId="904"/>
            <ac:spMk id="15" creationId="{35BAB2B1-2F4A-4039-AFB3-6217523381C2}"/>
          </ac:spMkLst>
        </pc:spChg>
      </pc:sldChg>
      <pc:sldChg chg="addSp delSp modSp add del mod ord modNotesTx">
        <pc:chgData name="Zhang Tanki" userId="aa69bde57f46ffcb" providerId="LiveId" clId="{B321677C-F3FF-46FB-BC5A-871908A621A0}" dt="2020-09-08T02:31:16.143" v="60567" actId="47"/>
        <pc:sldMkLst>
          <pc:docMk/>
          <pc:sldMk cId="1390932960" sldId="905"/>
        </pc:sldMkLst>
        <pc:spChg chg="del mod">
          <ac:chgData name="Zhang Tanki" userId="aa69bde57f46ffcb" providerId="LiveId" clId="{B321677C-F3FF-46FB-BC5A-871908A621A0}" dt="2020-09-08T01:50:34.453" v="59291" actId="478"/>
          <ac:spMkLst>
            <pc:docMk/>
            <pc:sldMk cId="1390932960" sldId="905"/>
            <ac:spMk id="3" creationId="{AD03F04C-FBE9-48B6-B863-64DA00618BE6}"/>
          </ac:spMkLst>
        </pc:spChg>
        <pc:spChg chg="add mod">
          <ac:chgData name="Zhang Tanki" userId="aa69bde57f46ffcb" providerId="LiveId" clId="{B321677C-F3FF-46FB-BC5A-871908A621A0}" dt="2020-09-08T01:51:36.543" v="59305" actId="207"/>
          <ac:spMkLst>
            <pc:docMk/>
            <pc:sldMk cId="1390932960" sldId="905"/>
            <ac:spMk id="4" creationId="{165EF928-A164-4A58-9882-83E803E91C7F}"/>
          </ac:spMkLst>
        </pc:spChg>
        <pc:spChg chg="add mod">
          <ac:chgData name="Zhang Tanki" userId="aa69bde57f46ffcb" providerId="LiveId" clId="{B321677C-F3FF-46FB-BC5A-871908A621A0}" dt="2020-09-08T02:05:22.598" v="60253" actId="208"/>
          <ac:spMkLst>
            <pc:docMk/>
            <pc:sldMk cId="1390932960" sldId="905"/>
            <ac:spMk id="7" creationId="{98A73AAE-9CED-4EAB-9E26-288F6756CAEE}"/>
          </ac:spMkLst>
        </pc:spChg>
        <pc:spChg chg="add mod">
          <ac:chgData name="Zhang Tanki" userId="aa69bde57f46ffcb" providerId="LiveId" clId="{B321677C-F3FF-46FB-BC5A-871908A621A0}" dt="2020-09-08T02:11:37.152" v="60408" actId="1076"/>
          <ac:spMkLst>
            <pc:docMk/>
            <pc:sldMk cId="1390932960" sldId="905"/>
            <ac:spMk id="36" creationId="{3BC27152-8CF6-4420-BF30-5BA68B8AEC66}"/>
          </ac:spMkLst>
        </pc:spChg>
      </pc:sldChg>
      <pc:sldChg chg="addSp delSp modSp add del mod ord modAnim modShow modNotesTx">
        <pc:chgData name="Zhang Tanki" userId="aa69bde57f46ffcb" providerId="LiveId" clId="{B321677C-F3FF-46FB-BC5A-871908A621A0}" dt="2020-09-08T02:30:47.450" v="60561" actId="47"/>
        <pc:sldMkLst>
          <pc:docMk/>
          <pc:sldMk cId="3010418268" sldId="906"/>
        </pc:sldMkLst>
        <pc:spChg chg="add mod">
          <ac:chgData name="Zhang Tanki" userId="aa69bde57f46ffcb" providerId="LiveId" clId="{B321677C-F3FF-46FB-BC5A-871908A621A0}" dt="2020-09-08T01:51:29.770" v="59303" actId="208"/>
          <ac:spMkLst>
            <pc:docMk/>
            <pc:sldMk cId="3010418268" sldId="906"/>
            <ac:spMk id="5" creationId="{05ACD454-7814-4211-BDC1-2977B70CC1C9}"/>
          </ac:spMkLst>
        </pc:spChg>
        <pc:spChg chg="add mod">
          <ac:chgData name="Zhang Tanki" userId="aa69bde57f46ffcb" providerId="LiveId" clId="{B321677C-F3FF-46FB-BC5A-871908A621A0}" dt="2020-09-08T01:51:58.443" v="59360" actId="20577"/>
          <ac:spMkLst>
            <pc:docMk/>
            <pc:sldMk cId="3010418268" sldId="906"/>
            <ac:spMk id="10" creationId="{1A2430DA-9D64-4FE9-825E-75CF1D17530B}"/>
          </ac:spMkLst>
        </pc:spChg>
        <pc:spChg chg="add del mod">
          <ac:chgData name="Zhang Tanki" userId="aa69bde57f46ffcb" providerId="LiveId" clId="{B321677C-F3FF-46FB-BC5A-871908A621A0}" dt="2020-09-08T02:11:53.300" v="60412" actId="478"/>
          <ac:spMkLst>
            <pc:docMk/>
            <pc:sldMk cId="3010418268" sldId="906"/>
            <ac:spMk id="11" creationId="{2177D3C4-9ADF-4B8C-8A92-DB916A6B3B15}"/>
          </ac:spMkLst>
        </pc:spChg>
        <pc:spChg chg="add mod">
          <ac:chgData name="Zhang Tanki" userId="aa69bde57f46ffcb" providerId="LiveId" clId="{B321677C-F3FF-46FB-BC5A-871908A621A0}" dt="2020-09-08T02:11:51.278" v="60411" actId="13926"/>
          <ac:spMkLst>
            <pc:docMk/>
            <pc:sldMk cId="3010418268" sldId="906"/>
            <ac:spMk id="12" creationId="{3B278181-8539-4F2D-AEC0-E9A136AA865F}"/>
          </ac:spMkLst>
        </pc:spChg>
      </pc:sldChg>
      <pc:sldChg chg="add ord modTransition modNotesTx">
        <pc:chgData name="Zhang Tanki" userId="aa69bde57f46ffcb" providerId="LiveId" clId="{B321677C-F3FF-46FB-BC5A-871908A621A0}" dt="2020-09-08T03:44:32.773" v="65035"/>
        <pc:sldMkLst>
          <pc:docMk/>
          <pc:sldMk cId="239302668" sldId="907"/>
        </pc:sldMkLst>
      </pc:sldChg>
      <pc:sldChg chg="add del">
        <pc:chgData name="Zhang Tanki" userId="aa69bde57f46ffcb" providerId="LiveId" clId="{B321677C-F3FF-46FB-BC5A-871908A621A0}" dt="2020-09-08T01:55:52.716" v="59706"/>
        <pc:sldMkLst>
          <pc:docMk/>
          <pc:sldMk cId="2357379447" sldId="908"/>
        </pc:sldMkLst>
      </pc:sldChg>
      <pc:sldChg chg="addSp delSp modSp add del mod modNotesTx">
        <pc:chgData name="Zhang Tanki" userId="aa69bde57f46ffcb" providerId="LiveId" clId="{B321677C-F3FF-46FB-BC5A-871908A621A0}" dt="2020-09-08T02:30:52.197" v="60564" actId="47"/>
        <pc:sldMkLst>
          <pc:docMk/>
          <pc:sldMk cId="3367776645" sldId="908"/>
        </pc:sldMkLst>
        <pc:spChg chg="add mod">
          <ac:chgData name="Zhang Tanki" userId="aa69bde57f46ffcb" providerId="LiveId" clId="{B321677C-F3FF-46FB-BC5A-871908A621A0}" dt="2020-09-08T02:05:51.702" v="60257" actId="14100"/>
          <ac:spMkLst>
            <pc:docMk/>
            <pc:sldMk cId="3367776645" sldId="908"/>
            <ac:spMk id="3" creationId="{F5129F7C-BB0B-4B07-BA4A-72BC1B555946}"/>
          </ac:spMkLst>
        </pc:spChg>
        <pc:spChg chg="add mod">
          <ac:chgData name="Zhang Tanki" userId="aa69bde57f46ffcb" providerId="LiveId" clId="{B321677C-F3FF-46FB-BC5A-871908A621A0}" dt="2020-09-08T02:09:52.426" v="60393" actId="13926"/>
          <ac:spMkLst>
            <pc:docMk/>
            <pc:sldMk cId="3367776645" sldId="908"/>
            <ac:spMk id="5" creationId="{A61C8C10-7F11-4291-8167-0DE9B344DA4B}"/>
          </ac:spMkLst>
        </pc:spChg>
        <pc:spChg chg="del mod">
          <ac:chgData name="Zhang Tanki" userId="aa69bde57f46ffcb" providerId="LiveId" clId="{B321677C-F3FF-46FB-BC5A-871908A621A0}" dt="2020-09-08T02:09:42.218" v="60390" actId="478"/>
          <ac:spMkLst>
            <pc:docMk/>
            <pc:sldMk cId="3367776645" sldId="908"/>
            <ac:spMk id="36" creationId="{3BC27152-8CF6-4420-BF30-5BA68B8AEC66}"/>
          </ac:spMkLst>
        </pc:spChg>
      </pc:sldChg>
      <pc:sldChg chg="add del">
        <pc:chgData name="Zhang Tanki" userId="aa69bde57f46ffcb" providerId="LiveId" clId="{B321677C-F3FF-46FB-BC5A-871908A621A0}" dt="2020-09-08T02:07:43.279" v="60387" actId="47"/>
        <pc:sldMkLst>
          <pc:docMk/>
          <pc:sldMk cId="1449179202" sldId="909"/>
        </pc:sldMkLst>
      </pc:sldChg>
      <pc:sldChg chg="addSp delSp modSp add del mod modNotesTx">
        <pc:chgData name="Zhang Tanki" userId="aa69bde57f46ffcb" providerId="LiveId" clId="{B321677C-F3FF-46FB-BC5A-871908A621A0}" dt="2020-09-08T02:30:53.417" v="60565" actId="47"/>
        <pc:sldMkLst>
          <pc:docMk/>
          <pc:sldMk cId="949593460" sldId="910"/>
        </pc:sldMkLst>
        <pc:spChg chg="mod">
          <ac:chgData name="Zhang Tanki" userId="aa69bde57f46ffcb" providerId="LiveId" clId="{B321677C-F3FF-46FB-BC5A-871908A621A0}" dt="2020-09-08T02:06:24.868" v="60306" actId="14100"/>
          <ac:spMkLst>
            <pc:docMk/>
            <pc:sldMk cId="949593460" sldId="910"/>
            <ac:spMk id="3" creationId="{F5129F7C-BB0B-4B07-BA4A-72BC1B555946}"/>
          </ac:spMkLst>
        </pc:spChg>
        <pc:spChg chg="add">
          <ac:chgData name="Zhang Tanki" userId="aa69bde57f46ffcb" providerId="LiveId" clId="{B321677C-F3FF-46FB-BC5A-871908A621A0}" dt="2020-09-08T02:06:36.208" v="60307" actId="22"/>
          <ac:spMkLst>
            <pc:docMk/>
            <pc:sldMk cId="949593460" sldId="910"/>
            <ac:spMk id="5" creationId="{368B675A-33C9-4E42-BCC7-BF2C279171A7}"/>
          </ac:spMkLst>
        </pc:spChg>
        <pc:spChg chg="add del">
          <ac:chgData name="Zhang Tanki" userId="aa69bde57f46ffcb" providerId="LiveId" clId="{B321677C-F3FF-46FB-BC5A-871908A621A0}" dt="2020-09-08T02:10:05.300" v="60396" actId="478"/>
          <ac:spMkLst>
            <pc:docMk/>
            <pc:sldMk cId="949593460" sldId="910"/>
            <ac:spMk id="7" creationId="{5709D957-CB76-410A-8149-A392DC43BC5C}"/>
          </ac:spMkLst>
        </pc:spChg>
        <pc:spChg chg="add">
          <ac:chgData name="Zhang Tanki" userId="aa69bde57f46ffcb" providerId="LiveId" clId="{B321677C-F3FF-46FB-BC5A-871908A621A0}" dt="2020-09-08T02:10:05.553" v="60397" actId="22"/>
          <ac:spMkLst>
            <pc:docMk/>
            <pc:sldMk cId="949593460" sldId="910"/>
            <ac:spMk id="9" creationId="{CFEFF40D-D468-4DF2-87C0-A84C064D9344}"/>
          </ac:spMkLst>
        </pc:spChg>
        <pc:spChg chg="del">
          <ac:chgData name="Zhang Tanki" userId="aa69bde57f46ffcb" providerId="LiveId" clId="{B321677C-F3FF-46FB-BC5A-871908A621A0}" dt="2020-09-08T02:09:59.828" v="60395" actId="478"/>
          <ac:spMkLst>
            <pc:docMk/>
            <pc:sldMk cId="949593460" sldId="910"/>
            <ac:spMk id="36" creationId="{3BC27152-8CF6-4420-BF30-5BA68B8AEC66}"/>
          </ac:spMkLst>
        </pc:spChg>
      </pc:sldChg>
      <pc:sldChg chg="add del">
        <pc:chgData name="Zhang Tanki" userId="aa69bde57f46ffcb" providerId="LiveId" clId="{B321677C-F3FF-46FB-BC5A-871908A621A0}" dt="2020-09-08T02:11:21.250" v="60406"/>
        <pc:sldMkLst>
          <pc:docMk/>
          <pc:sldMk cId="853650777" sldId="911"/>
        </pc:sldMkLst>
      </pc:sldChg>
      <pc:sldChg chg="addSp delSp modSp add mod ord modTransition delAnim modAnim modNotesTx">
        <pc:chgData name="Zhang Tanki" userId="aa69bde57f46ffcb" providerId="LiveId" clId="{B321677C-F3FF-46FB-BC5A-871908A621A0}" dt="2020-09-08T03:57:54.974" v="65083"/>
        <pc:sldMkLst>
          <pc:docMk/>
          <pc:sldMk cId="974482585" sldId="911"/>
        </pc:sldMkLst>
        <pc:spChg chg="ord">
          <ac:chgData name="Zhang Tanki" userId="aa69bde57f46ffcb" providerId="LiveId" clId="{B321677C-F3FF-46FB-BC5A-871908A621A0}" dt="2020-09-08T02:15:42.334" v="60429" actId="166"/>
          <ac:spMkLst>
            <pc:docMk/>
            <pc:sldMk cId="974482585" sldId="911"/>
            <ac:spMk id="2" creationId="{6C766C49-6035-4289-8C31-22D599DE6A75}"/>
          </ac:spMkLst>
        </pc:spChg>
        <pc:spChg chg="add mod ord">
          <ac:chgData name="Zhang Tanki" userId="aa69bde57f46ffcb" providerId="LiveId" clId="{B321677C-F3FF-46FB-BC5A-871908A621A0}" dt="2020-09-08T02:16:51.464" v="60441" actId="13926"/>
          <ac:spMkLst>
            <pc:docMk/>
            <pc:sldMk cId="974482585" sldId="911"/>
            <ac:spMk id="8" creationId="{61950C0F-6562-4658-BCF5-EC340C10D831}"/>
          </ac:spMkLst>
        </pc:spChg>
        <pc:spChg chg="add del">
          <ac:chgData name="Zhang Tanki" userId="aa69bde57f46ffcb" providerId="LiveId" clId="{B321677C-F3FF-46FB-BC5A-871908A621A0}" dt="2020-09-08T02:16:02.557" v="60434" actId="478"/>
          <ac:spMkLst>
            <pc:docMk/>
            <pc:sldMk cId="974482585" sldId="911"/>
            <ac:spMk id="10" creationId="{BD7AE4FA-66D0-4B2B-9E3D-85B513B0294D}"/>
          </ac:spMkLst>
        </pc:spChg>
        <pc:spChg chg="add mod">
          <ac:chgData name="Zhang Tanki" userId="aa69bde57f46ffcb" providerId="LiveId" clId="{B321677C-F3FF-46FB-BC5A-871908A621A0}" dt="2020-09-08T02:44:08.604" v="61077" actId="1076"/>
          <ac:spMkLst>
            <pc:docMk/>
            <pc:sldMk cId="974482585" sldId="911"/>
            <ac:spMk id="11" creationId="{D7AEA911-F14F-4567-B3FB-AD7C73D75AA5}"/>
          </ac:spMkLst>
        </pc:spChg>
        <pc:spChg chg="add ord">
          <ac:chgData name="Zhang Tanki" userId="aa69bde57f46ffcb" providerId="LiveId" clId="{B321677C-F3FF-46FB-BC5A-871908A621A0}" dt="2020-09-08T02:16:27.038" v="60438" actId="166"/>
          <ac:spMkLst>
            <pc:docMk/>
            <pc:sldMk cId="974482585" sldId="911"/>
            <ac:spMk id="12" creationId="{FD81AD0D-FB89-47FB-BFF6-6EDB298F03BB}"/>
          </ac:spMkLst>
        </pc:spChg>
        <pc:spChg chg="ord">
          <ac:chgData name="Zhang Tanki" userId="aa69bde57f46ffcb" providerId="LiveId" clId="{B321677C-F3FF-46FB-BC5A-871908A621A0}" dt="2020-09-08T02:16:27.038" v="60438" actId="166"/>
          <ac:spMkLst>
            <pc:docMk/>
            <pc:sldMk cId="974482585" sldId="911"/>
            <ac:spMk id="13" creationId="{69A647B9-1F13-4C23-92AB-EC6E95028A8A}"/>
          </ac:spMkLst>
        </pc:spChg>
        <pc:spChg chg="add ord">
          <ac:chgData name="Zhang Tanki" userId="aa69bde57f46ffcb" providerId="LiveId" clId="{B321677C-F3FF-46FB-BC5A-871908A621A0}" dt="2020-09-08T02:16:27.038" v="60438" actId="166"/>
          <ac:spMkLst>
            <pc:docMk/>
            <pc:sldMk cId="974482585" sldId="911"/>
            <ac:spMk id="14" creationId="{B839469C-D598-4E8D-9F9B-F31D890C59BC}"/>
          </ac:spMkLst>
        </pc:spChg>
        <pc:spChg chg="add mod">
          <ac:chgData name="Zhang Tanki" userId="aa69bde57f46ffcb" providerId="LiveId" clId="{B321677C-F3FF-46FB-BC5A-871908A621A0}" dt="2020-09-08T02:49:56.190" v="61166" actId="20577"/>
          <ac:spMkLst>
            <pc:docMk/>
            <pc:sldMk cId="974482585" sldId="911"/>
            <ac:spMk id="15" creationId="{7CBEA9EC-9483-4975-A135-5563C9BD78C2}"/>
          </ac:spMkLst>
        </pc:spChg>
        <pc:spChg chg="ord">
          <ac:chgData name="Zhang Tanki" userId="aa69bde57f46ffcb" providerId="LiveId" clId="{B321677C-F3FF-46FB-BC5A-871908A621A0}" dt="2020-09-08T02:16:27.038" v="60438" actId="166"/>
          <ac:spMkLst>
            <pc:docMk/>
            <pc:sldMk cId="974482585" sldId="911"/>
            <ac:spMk id="50" creationId="{B07DD916-0D2A-4FAE-A7D2-4BB7DB3B60FD}"/>
          </ac:spMkLst>
        </pc:spChg>
        <pc:spChg chg="ord">
          <ac:chgData name="Zhang Tanki" userId="aa69bde57f46ffcb" providerId="LiveId" clId="{B321677C-F3FF-46FB-BC5A-871908A621A0}" dt="2020-09-08T02:16:27.038" v="60438" actId="166"/>
          <ac:spMkLst>
            <pc:docMk/>
            <pc:sldMk cId="974482585" sldId="911"/>
            <ac:spMk id="51" creationId="{99E7527C-F2B2-4EDC-BE7E-4C24FCD0EBDF}"/>
          </ac:spMkLst>
        </pc:spChg>
        <pc:spChg chg="ord">
          <ac:chgData name="Zhang Tanki" userId="aa69bde57f46ffcb" providerId="LiveId" clId="{B321677C-F3FF-46FB-BC5A-871908A621A0}" dt="2020-09-08T02:16:27.038" v="60438" actId="166"/>
          <ac:spMkLst>
            <pc:docMk/>
            <pc:sldMk cId="974482585" sldId="911"/>
            <ac:spMk id="55" creationId="{5205A38D-ED0C-414B-A1BB-B6A60A3B920D}"/>
          </ac:spMkLst>
        </pc:spChg>
        <pc:spChg chg="add del mod">
          <ac:chgData name="Zhang Tanki" userId="aa69bde57f46ffcb" providerId="LiveId" clId="{B321677C-F3FF-46FB-BC5A-871908A621A0}" dt="2020-09-08T02:15:50.747" v="60432" actId="478"/>
          <ac:spMkLst>
            <pc:docMk/>
            <pc:sldMk cId="974482585" sldId="911"/>
            <ac:spMk id="58" creationId="{BC92639C-8C3C-4F89-BEE7-C702DAB4345F}"/>
          </ac:spMkLst>
        </pc:spChg>
        <pc:spChg chg="ord">
          <ac:chgData name="Zhang Tanki" userId="aa69bde57f46ffcb" providerId="LiveId" clId="{B321677C-F3FF-46FB-BC5A-871908A621A0}" dt="2020-09-08T02:16:27.038" v="60438" actId="166"/>
          <ac:spMkLst>
            <pc:docMk/>
            <pc:sldMk cId="974482585" sldId="911"/>
            <ac:spMk id="78" creationId="{E1A70402-81DB-4A85-8845-F8BCE036CD54}"/>
          </ac:spMkLst>
        </pc:spChg>
        <pc:grpChg chg="ord">
          <ac:chgData name="Zhang Tanki" userId="aa69bde57f46ffcb" providerId="LiveId" clId="{B321677C-F3FF-46FB-BC5A-871908A621A0}" dt="2020-09-08T02:16:27.038" v="60438" actId="166"/>
          <ac:grpSpMkLst>
            <pc:docMk/>
            <pc:sldMk cId="974482585" sldId="911"/>
            <ac:grpSpMk id="91" creationId="{8C91F0B7-AE4E-4BA8-8FB5-5DBF0F66C4BD}"/>
          </ac:grpSpMkLst>
        </pc:grpChg>
        <pc:cxnChg chg="ord">
          <ac:chgData name="Zhang Tanki" userId="aa69bde57f46ffcb" providerId="LiveId" clId="{B321677C-F3FF-46FB-BC5A-871908A621A0}" dt="2020-09-08T02:16:27.038" v="60438" actId="166"/>
          <ac:cxnSpMkLst>
            <pc:docMk/>
            <pc:sldMk cId="974482585" sldId="911"/>
            <ac:cxnSpMk id="64" creationId="{051A872D-6F18-45D3-8E62-731668168C32}"/>
          </ac:cxnSpMkLst>
        </pc:cxnChg>
        <pc:cxnChg chg="ord">
          <ac:chgData name="Zhang Tanki" userId="aa69bde57f46ffcb" providerId="LiveId" clId="{B321677C-F3FF-46FB-BC5A-871908A621A0}" dt="2020-09-08T02:16:27.038" v="60438" actId="166"/>
          <ac:cxnSpMkLst>
            <pc:docMk/>
            <pc:sldMk cId="974482585" sldId="911"/>
            <ac:cxnSpMk id="76" creationId="{F3A7F3B1-881A-42E2-AA8C-FE79DC84F864}"/>
          </ac:cxnSpMkLst>
        </pc:cxnChg>
        <pc:cxnChg chg="ord">
          <ac:chgData name="Zhang Tanki" userId="aa69bde57f46ffcb" providerId="LiveId" clId="{B321677C-F3FF-46FB-BC5A-871908A621A0}" dt="2020-09-08T02:16:27.038" v="60438" actId="166"/>
          <ac:cxnSpMkLst>
            <pc:docMk/>
            <pc:sldMk cId="974482585" sldId="911"/>
            <ac:cxnSpMk id="79" creationId="{AACF15F7-4E67-4CA9-8D46-A764F509A8C4}"/>
          </ac:cxnSpMkLst>
        </pc:cxnChg>
      </pc:sldChg>
      <pc:sldChg chg="add del">
        <pc:chgData name="Zhang Tanki" userId="aa69bde57f46ffcb" providerId="LiveId" clId="{B321677C-F3FF-46FB-BC5A-871908A621A0}" dt="2020-09-08T02:11:18.073" v="60404"/>
        <pc:sldMkLst>
          <pc:docMk/>
          <pc:sldMk cId="2988011178" sldId="911"/>
        </pc:sldMkLst>
      </pc:sldChg>
      <pc:sldChg chg="add del">
        <pc:chgData name="Zhang Tanki" userId="aa69bde57f46ffcb" providerId="LiveId" clId="{B321677C-F3FF-46FB-BC5A-871908A621A0}" dt="2020-09-08T02:30:49.145" v="60562" actId="47"/>
        <pc:sldMkLst>
          <pc:docMk/>
          <pc:sldMk cId="2893857067" sldId="912"/>
        </pc:sldMkLst>
      </pc:sldChg>
      <pc:sldChg chg="add del">
        <pc:chgData name="Zhang Tanki" userId="aa69bde57f46ffcb" providerId="LiveId" clId="{B321677C-F3FF-46FB-BC5A-871908A621A0}" dt="2020-09-08T02:30:50.280" v="60563" actId="47"/>
        <pc:sldMkLst>
          <pc:docMk/>
          <pc:sldMk cId="255513075" sldId="913"/>
        </pc:sldMkLst>
      </pc:sldChg>
      <pc:sldChg chg="addSp modSp add mod ord modTransition modAnim modNotesTx">
        <pc:chgData name="Zhang Tanki" userId="aa69bde57f46ffcb" providerId="LiveId" clId="{B321677C-F3FF-46FB-BC5A-871908A621A0}" dt="2020-09-08T03:58:12.842" v="65085"/>
        <pc:sldMkLst>
          <pc:docMk/>
          <pc:sldMk cId="65978455" sldId="914"/>
        </pc:sldMkLst>
        <pc:spChg chg="mod ord">
          <ac:chgData name="Zhang Tanki" userId="aa69bde57f46ffcb" providerId="LiveId" clId="{B321677C-F3FF-46FB-BC5A-871908A621A0}" dt="2020-09-08T02:28:50.311" v="60530" actId="1036"/>
          <ac:spMkLst>
            <pc:docMk/>
            <pc:sldMk cId="65978455" sldId="914"/>
            <ac:spMk id="4" creationId="{39470FD7-0CD2-4358-BA4E-C494F5904E1A}"/>
          </ac:spMkLst>
        </pc:spChg>
        <pc:spChg chg="mod">
          <ac:chgData name="Zhang Tanki" userId="aa69bde57f46ffcb" providerId="LiveId" clId="{B321677C-F3FF-46FB-BC5A-871908A621A0}" dt="2020-09-08T02:20:33.253" v="60465" actId="13926"/>
          <ac:spMkLst>
            <pc:docMk/>
            <pc:sldMk cId="65978455" sldId="914"/>
            <ac:spMk id="8" creationId="{61950C0F-6562-4658-BCF5-EC340C10D831}"/>
          </ac:spMkLst>
        </pc:spChg>
        <pc:spChg chg="add mod">
          <ac:chgData name="Zhang Tanki" userId="aa69bde57f46ffcb" providerId="LiveId" clId="{B321677C-F3FF-46FB-BC5A-871908A621A0}" dt="2020-09-08T02:49:58.516" v="61167" actId="20577"/>
          <ac:spMkLst>
            <pc:docMk/>
            <pc:sldMk cId="65978455" sldId="914"/>
            <ac:spMk id="10" creationId="{FC3B494F-B9DB-42C5-92DA-4EA579F5A256}"/>
          </ac:spMkLst>
        </pc:spChg>
        <pc:spChg chg="mod">
          <ac:chgData name="Zhang Tanki" userId="aa69bde57f46ffcb" providerId="LiveId" clId="{B321677C-F3FF-46FB-BC5A-871908A621A0}" dt="2020-09-08T02:21:57.075" v="60476" actId="1076"/>
          <ac:spMkLst>
            <pc:docMk/>
            <pc:sldMk cId="65978455" sldId="914"/>
            <ac:spMk id="11" creationId="{D7AEA911-F14F-4567-B3FB-AD7C73D75AA5}"/>
          </ac:spMkLst>
        </pc:spChg>
        <pc:spChg chg="ord">
          <ac:chgData name="Zhang Tanki" userId="aa69bde57f46ffcb" providerId="LiveId" clId="{B321677C-F3FF-46FB-BC5A-871908A621A0}" dt="2020-09-08T02:17:20.179" v="60444" actId="167"/>
          <ac:spMkLst>
            <pc:docMk/>
            <pc:sldMk cId="65978455" sldId="914"/>
            <ac:spMk id="12" creationId="{FD81AD0D-FB89-47FB-BFF6-6EDB298F03BB}"/>
          </ac:spMkLst>
        </pc:spChg>
        <pc:spChg chg="mod ord">
          <ac:chgData name="Zhang Tanki" userId="aa69bde57f46ffcb" providerId="LiveId" clId="{B321677C-F3FF-46FB-BC5A-871908A621A0}" dt="2020-09-08T02:28:51.667" v="60531" actId="1036"/>
          <ac:spMkLst>
            <pc:docMk/>
            <pc:sldMk cId="65978455" sldId="914"/>
            <ac:spMk id="13" creationId="{69A647B9-1F13-4C23-92AB-EC6E95028A8A}"/>
          </ac:spMkLst>
        </pc:spChg>
        <pc:spChg chg="mod ord">
          <ac:chgData name="Zhang Tanki" userId="aa69bde57f46ffcb" providerId="LiveId" clId="{B321677C-F3FF-46FB-BC5A-871908A621A0}" dt="2020-09-08T02:25:57.877" v="60510"/>
          <ac:spMkLst>
            <pc:docMk/>
            <pc:sldMk cId="65978455" sldId="914"/>
            <ac:spMk id="14" creationId="{B839469C-D598-4E8D-9F9B-F31D890C59BC}"/>
          </ac:spMkLst>
        </pc:spChg>
        <pc:spChg chg="ord">
          <ac:chgData name="Zhang Tanki" userId="aa69bde57f46ffcb" providerId="LiveId" clId="{B321677C-F3FF-46FB-BC5A-871908A621A0}" dt="2020-09-08T02:18:30.700" v="60453" actId="166"/>
          <ac:spMkLst>
            <pc:docMk/>
            <pc:sldMk cId="65978455" sldId="914"/>
            <ac:spMk id="21" creationId="{C1255C3F-8C62-4ED6-BF43-32BF42A348AE}"/>
          </ac:spMkLst>
        </pc:spChg>
        <pc:spChg chg="ord">
          <ac:chgData name="Zhang Tanki" userId="aa69bde57f46ffcb" providerId="LiveId" clId="{B321677C-F3FF-46FB-BC5A-871908A621A0}" dt="2020-09-08T02:17:40.812" v="60445" actId="166"/>
          <ac:spMkLst>
            <pc:docMk/>
            <pc:sldMk cId="65978455" sldId="914"/>
            <ac:spMk id="35" creationId="{E7F98364-C62A-4886-9A20-865981A43576}"/>
          </ac:spMkLst>
        </pc:spChg>
        <pc:spChg chg="ord">
          <ac:chgData name="Zhang Tanki" userId="aa69bde57f46ffcb" providerId="LiveId" clId="{B321677C-F3FF-46FB-BC5A-871908A621A0}" dt="2020-09-08T02:29:02.235" v="60552"/>
          <ac:spMkLst>
            <pc:docMk/>
            <pc:sldMk cId="65978455" sldId="914"/>
            <ac:spMk id="39" creationId="{4940E77B-C530-46D9-ABE6-C30F35CB69B7}"/>
          </ac:spMkLst>
        </pc:spChg>
        <pc:spChg chg="ord">
          <ac:chgData name="Zhang Tanki" userId="aa69bde57f46ffcb" providerId="LiveId" clId="{B321677C-F3FF-46FB-BC5A-871908A621A0}" dt="2020-09-08T02:29:12.705" v="60553" actId="13244"/>
          <ac:spMkLst>
            <pc:docMk/>
            <pc:sldMk cId="65978455" sldId="914"/>
            <ac:spMk id="42" creationId="{F33D106A-7E29-4FD3-A557-53A4CCA3F950}"/>
          </ac:spMkLst>
        </pc:spChg>
        <pc:spChg chg="ord">
          <ac:chgData name="Zhang Tanki" userId="aa69bde57f46ffcb" providerId="LiveId" clId="{B321677C-F3FF-46FB-BC5A-871908A621A0}" dt="2020-09-08T02:17:20.179" v="60444" actId="167"/>
          <ac:spMkLst>
            <pc:docMk/>
            <pc:sldMk cId="65978455" sldId="914"/>
            <ac:spMk id="50" creationId="{B07DD916-0D2A-4FAE-A7D2-4BB7DB3B60FD}"/>
          </ac:spMkLst>
        </pc:spChg>
        <pc:spChg chg="ord">
          <ac:chgData name="Zhang Tanki" userId="aa69bde57f46ffcb" providerId="LiveId" clId="{B321677C-F3FF-46FB-BC5A-871908A621A0}" dt="2020-09-08T02:17:20.179" v="60444" actId="167"/>
          <ac:spMkLst>
            <pc:docMk/>
            <pc:sldMk cId="65978455" sldId="914"/>
            <ac:spMk id="51" creationId="{99E7527C-F2B2-4EDC-BE7E-4C24FCD0EBDF}"/>
          </ac:spMkLst>
        </pc:spChg>
        <pc:spChg chg="ord">
          <ac:chgData name="Zhang Tanki" userId="aa69bde57f46ffcb" providerId="LiveId" clId="{B321677C-F3FF-46FB-BC5A-871908A621A0}" dt="2020-09-08T02:17:20.179" v="60444" actId="167"/>
          <ac:spMkLst>
            <pc:docMk/>
            <pc:sldMk cId="65978455" sldId="914"/>
            <ac:spMk id="55" creationId="{5205A38D-ED0C-414B-A1BB-B6A60A3B920D}"/>
          </ac:spMkLst>
        </pc:spChg>
        <pc:spChg chg="add mod">
          <ac:chgData name="Zhang Tanki" userId="aa69bde57f46ffcb" providerId="LiveId" clId="{B321677C-F3FF-46FB-BC5A-871908A621A0}" dt="2020-09-08T02:18:21.075" v="60451"/>
          <ac:spMkLst>
            <pc:docMk/>
            <pc:sldMk cId="65978455" sldId="914"/>
            <ac:spMk id="58" creationId="{82D2A596-729A-4509-9C57-448CE715F8AC}"/>
          </ac:spMkLst>
        </pc:spChg>
        <pc:spChg chg="ord">
          <ac:chgData name="Zhang Tanki" userId="aa69bde57f46ffcb" providerId="LiveId" clId="{B321677C-F3FF-46FB-BC5A-871908A621A0}" dt="2020-09-08T02:17:40.812" v="60445" actId="166"/>
          <ac:spMkLst>
            <pc:docMk/>
            <pc:sldMk cId="65978455" sldId="914"/>
            <ac:spMk id="68" creationId="{F45BF225-6CFC-4571-9260-6CD3A6BC45CF}"/>
          </ac:spMkLst>
        </pc:spChg>
        <pc:spChg chg="ord">
          <ac:chgData name="Zhang Tanki" userId="aa69bde57f46ffcb" providerId="LiveId" clId="{B321677C-F3FF-46FB-BC5A-871908A621A0}" dt="2020-09-08T02:17:40.812" v="60445" actId="166"/>
          <ac:spMkLst>
            <pc:docMk/>
            <pc:sldMk cId="65978455" sldId="914"/>
            <ac:spMk id="69" creationId="{57A403FD-71EB-487F-956C-A7EC9044A328}"/>
          </ac:spMkLst>
        </pc:spChg>
        <pc:spChg chg="ord">
          <ac:chgData name="Zhang Tanki" userId="aa69bde57f46ffcb" providerId="LiveId" clId="{B321677C-F3FF-46FB-BC5A-871908A621A0}" dt="2020-09-08T02:17:40.812" v="60445" actId="166"/>
          <ac:spMkLst>
            <pc:docMk/>
            <pc:sldMk cId="65978455" sldId="914"/>
            <ac:spMk id="70" creationId="{F57B9AAD-1BCA-44CC-A05F-5C642FE0EB79}"/>
          </ac:spMkLst>
        </pc:spChg>
        <pc:spChg chg="ord">
          <ac:chgData name="Zhang Tanki" userId="aa69bde57f46ffcb" providerId="LiveId" clId="{B321677C-F3FF-46FB-BC5A-871908A621A0}" dt="2020-09-08T02:17:20.179" v="60444" actId="167"/>
          <ac:spMkLst>
            <pc:docMk/>
            <pc:sldMk cId="65978455" sldId="914"/>
            <ac:spMk id="78" creationId="{E1A70402-81DB-4A85-8845-F8BCE036CD54}"/>
          </ac:spMkLst>
        </pc:spChg>
        <pc:spChg chg="ord">
          <ac:chgData name="Zhang Tanki" userId="aa69bde57f46ffcb" providerId="LiveId" clId="{B321677C-F3FF-46FB-BC5A-871908A621A0}" dt="2020-09-08T02:21:08.947" v="60468" actId="166"/>
          <ac:spMkLst>
            <pc:docMk/>
            <pc:sldMk cId="65978455" sldId="914"/>
            <ac:spMk id="94" creationId="{BE949FB9-05A6-433E-A79E-3E9BF5D007F8}"/>
          </ac:spMkLst>
        </pc:spChg>
        <pc:spChg chg="ord">
          <ac:chgData name="Zhang Tanki" userId="aa69bde57f46ffcb" providerId="LiveId" clId="{B321677C-F3FF-46FB-BC5A-871908A621A0}" dt="2020-09-08T02:21:08.947" v="60468" actId="166"/>
          <ac:spMkLst>
            <pc:docMk/>
            <pc:sldMk cId="65978455" sldId="914"/>
            <ac:spMk id="95" creationId="{75911CF4-B782-4B63-A5F0-EF5576D30A3F}"/>
          </ac:spMkLst>
        </pc:spChg>
        <pc:grpChg chg="ord">
          <ac:chgData name="Zhang Tanki" userId="aa69bde57f46ffcb" providerId="LiveId" clId="{B321677C-F3FF-46FB-BC5A-871908A621A0}" dt="2020-09-08T02:17:20.179" v="60444" actId="167"/>
          <ac:grpSpMkLst>
            <pc:docMk/>
            <pc:sldMk cId="65978455" sldId="914"/>
            <ac:grpSpMk id="91" creationId="{8C91F0B7-AE4E-4BA8-8FB5-5DBF0F66C4BD}"/>
          </ac:grpSpMkLst>
        </pc:grpChg>
        <pc:cxnChg chg="mod">
          <ac:chgData name="Zhang Tanki" userId="aa69bde57f46ffcb" providerId="LiveId" clId="{B321677C-F3FF-46FB-BC5A-871908A621A0}" dt="2020-09-08T02:28:50.311" v="60530" actId="1036"/>
          <ac:cxnSpMkLst>
            <pc:docMk/>
            <pc:sldMk cId="65978455" sldId="914"/>
            <ac:cxnSpMk id="9" creationId="{AC444145-73B7-44B1-A41C-BF0976045E4C}"/>
          </ac:cxnSpMkLst>
        </pc:cxnChg>
        <pc:cxnChg chg="ord">
          <ac:chgData name="Zhang Tanki" userId="aa69bde57f46ffcb" providerId="LiveId" clId="{B321677C-F3FF-46FB-BC5A-871908A621A0}" dt="2020-09-08T02:17:40.812" v="60445" actId="166"/>
          <ac:cxnSpMkLst>
            <pc:docMk/>
            <pc:sldMk cId="65978455" sldId="914"/>
            <ac:cxnSpMk id="36" creationId="{172950B3-1E4D-479A-AF4D-1C6AC0192195}"/>
          </ac:cxnSpMkLst>
        </pc:cxnChg>
        <pc:cxnChg chg="ord">
          <ac:chgData name="Zhang Tanki" userId="aa69bde57f46ffcb" providerId="LiveId" clId="{B321677C-F3FF-46FB-BC5A-871908A621A0}" dt="2020-09-08T02:18:32.620" v="60454" actId="166"/>
          <ac:cxnSpMkLst>
            <pc:docMk/>
            <pc:sldMk cId="65978455" sldId="914"/>
            <ac:cxnSpMk id="40" creationId="{20FA5B0A-53B7-4E55-932D-50C4F65302B8}"/>
          </ac:cxnSpMkLst>
        </pc:cxnChg>
        <pc:cxnChg chg="mod ord">
          <ac:chgData name="Zhang Tanki" userId="aa69bde57f46ffcb" providerId="LiveId" clId="{B321677C-F3FF-46FB-BC5A-871908A621A0}" dt="2020-09-08T02:28:51.667" v="60531" actId="1036"/>
          <ac:cxnSpMkLst>
            <pc:docMk/>
            <pc:sldMk cId="65978455" sldId="914"/>
            <ac:cxnSpMk id="46" creationId="{906D7E71-9B7E-413D-BA66-7E1F45BD5D0C}"/>
          </ac:cxnSpMkLst>
        </pc:cxnChg>
        <pc:cxnChg chg="mod ord">
          <ac:chgData name="Zhang Tanki" userId="aa69bde57f46ffcb" providerId="LiveId" clId="{B321677C-F3FF-46FB-BC5A-871908A621A0}" dt="2020-09-08T02:28:51.667" v="60531" actId="1036"/>
          <ac:cxnSpMkLst>
            <pc:docMk/>
            <pc:sldMk cId="65978455" sldId="914"/>
            <ac:cxnSpMk id="48" creationId="{A9B11574-70C2-4C58-B45D-5166376AB02E}"/>
          </ac:cxnSpMkLst>
        </pc:cxnChg>
        <pc:cxnChg chg="ord">
          <ac:chgData name="Zhang Tanki" userId="aa69bde57f46ffcb" providerId="LiveId" clId="{B321677C-F3FF-46FB-BC5A-871908A621A0}" dt="2020-09-08T02:17:20.179" v="60444" actId="167"/>
          <ac:cxnSpMkLst>
            <pc:docMk/>
            <pc:sldMk cId="65978455" sldId="914"/>
            <ac:cxnSpMk id="64" creationId="{051A872D-6F18-45D3-8E62-731668168C32}"/>
          </ac:cxnSpMkLst>
        </pc:cxnChg>
        <pc:cxnChg chg="ord">
          <ac:chgData name="Zhang Tanki" userId="aa69bde57f46ffcb" providerId="LiveId" clId="{B321677C-F3FF-46FB-BC5A-871908A621A0}" dt="2020-09-08T02:17:40.812" v="60445" actId="166"/>
          <ac:cxnSpMkLst>
            <pc:docMk/>
            <pc:sldMk cId="65978455" sldId="914"/>
            <ac:cxnSpMk id="66" creationId="{199DE16A-F713-467A-91BD-B58AD4B56586}"/>
          </ac:cxnSpMkLst>
        </pc:cxnChg>
        <pc:cxnChg chg="ord">
          <ac:chgData name="Zhang Tanki" userId="aa69bde57f46ffcb" providerId="LiveId" clId="{B321677C-F3FF-46FB-BC5A-871908A621A0}" dt="2020-09-08T02:17:40.812" v="60445" actId="166"/>
          <ac:cxnSpMkLst>
            <pc:docMk/>
            <pc:sldMk cId="65978455" sldId="914"/>
            <ac:cxnSpMk id="72" creationId="{FD580EF5-8D42-4A5B-8479-5DFAE003F2BC}"/>
          </ac:cxnSpMkLst>
        </pc:cxnChg>
        <pc:cxnChg chg="ord">
          <ac:chgData name="Zhang Tanki" userId="aa69bde57f46ffcb" providerId="LiveId" clId="{B321677C-F3FF-46FB-BC5A-871908A621A0}" dt="2020-09-08T02:21:45.765" v="60474" actId="166"/>
          <ac:cxnSpMkLst>
            <pc:docMk/>
            <pc:sldMk cId="65978455" sldId="914"/>
            <ac:cxnSpMk id="73" creationId="{28AB1D1C-522E-482F-AE0B-5ECC93A47825}"/>
          </ac:cxnSpMkLst>
        </pc:cxnChg>
        <pc:cxnChg chg="ord">
          <ac:chgData name="Zhang Tanki" userId="aa69bde57f46ffcb" providerId="LiveId" clId="{B321677C-F3FF-46FB-BC5A-871908A621A0}" dt="2020-09-08T02:17:20.179" v="60444" actId="167"/>
          <ac:cxnSpMkLst>
            <pc:docMk/>
            <pc:sldMk cId="65978455" sldId="914"/>
            <ac:cxnSpMk id="76" creationId="{F3A7F3B1-881A-42E2-AA8C-FE79DC84F864}"/>
          </ac:cxnSpMkLst>
        </pc:cxnChg>
        <pc:cxnChg chg="ord">
          <ac:chgData name="Zhang Tanki" userId="aa69bde57f46ffcb" providerId="LiveId" clId="{B321677C-F3FF-46FB-BC5A-871908A621A0}" dt="2020-09-08T02:17:20.179" v="60444" actId="167"/>
          <ac:cxnSpMkLst>
            <pc:docMk/>
            <pc:sldMk cId="65978455" sldId="914"/>
            <ac:cxnSpMk id="79" creationId="{AACF15F7-4E67-4CA9-8D46-A764F509A8C4}"/>
          </ac:cxnSpMkLst>
        </pc:cxnChg>
        <pc:cxnChg chg="mod">
          <ac:chgData name="Zhang Tanki" userId="aa69bde57f46ffcb" providerId="LiveId" clId="{B321677C-F3FF-46FB-BC5A-871908A621A0}" dt="2020-09-08T02:28:51.667" v="60531" actId="1036"/>
          <ac:cxnSpMkLst>
            <pc:docMk/>
            <pc:sldMk cId="65978455" sldId="914"/>
            <ac:cxnSpMk id="83" creationId="{85C6B563-C941-43A2-81C1-0C73EABB14FB}"/>
          </ac:cxnSpMkLst>
        </pc:cxnChg>
        <pc:cxnChg chg="ord">
          <ac:chgData name="Zhang Tanki" userId="aa69bde57f46ffcb" providerId="LiveId" clId="{B321677C-F3FF-46FB-BC5A-871908A621A0}" dt="2020-09-08T02:21:08.947" v="60468" actId="166"/>
          <ac:cxnSpMkLst>
            <pc:docMk/>
            <pc:sldMk cId="65978455" sldId="914"/>
            <ac:cxnSpMk id="96" creationId="{DCFBB4BC-6843-4FC9-A15C-648C590FD318}"/>
          </ac:cxnSpMkLst>
        </pc:cxnChg>
      </pc:sldChg>
      <pc:sldChg chg="addSp modSp add mod ord modTransition modNotesTx">
        <pc:chgData name="Zhang Tanki" userId="aa69bde57f46ffcb" providerId="LiveId" clId="{B321677C-F3FF-46FB-BC5A-871908A621A0}" dt="2020-09-08T03:58:35.943" v="65087"/>
        <pc:sldMkLst>
          <pc:docMk/>
          <pc:sldMk cId="1066438586" sldId="915"/>
        </pc:sldMkLst>
        <pc:spChg chg="mod">
          <ac:chgData name="Zhang Tanki" userId="aa69bde57f46ffcb" providerId="LiveId" clId="{B321677C-F3FF-46FB-BC5A-871908A621A0}" dt="2020-09-08T02:27:42.152" v="60517" actId="13926"/>
          <ac:spMkLst>
            <pc:docMk/>
            <pc:sldMk cId="1066438586" sldId="915"/>
            <ac:spMk id="8" creationId="{61950C0F-6562-4658-BCF5-EC340C10D831}"/>
          </ac:spMkLst>
        </pc:spChg>
        <pc:spChg chg="add mod">
          <ac:chgData name="Zhang Tanki" userId="aa69bde57f46ffcb" providerId="LiveId" clId="{B321677C-F3FF-46FB-BC5A-871908A621A0}" dt="2020-09-08T02:50:00.584" v="61168" actId="20577"/>
          <ac:spMkLst>
            <pc:docMk/>
            <pc:sldMk cId="1066438586" sldId="915"/>
            <ac:spMk id="10" creationId="{50DB2966-34FD-4DC2-A8C8-D705D0E452D2}"/>
          </ac:spMkLst>
        </pc:spChg>
        <pc:spChg chg="mod">
          <ac:chgData name="Zhang Tanki" userId="aa69bde57f46ffcb" providerId="LiveId" clId="{B321677C-F3FF-46FB-BC5A-871908A621A0}" dt="2020-09-08T02:47:23.568" v="61104" actId="14100"/>
          <ac:spMkLst>
            <pc:docMk/>
            <pc:sldMk cId="1066438586" sldId="915"/>
            <ac:spMk id="14" creationId="{B839469C-D598-4E8D-9F9B-F31D890C59BC}"/>
          </ac:spMkLst>
        </pc:spChg>
      </pc:sldChg>
      <pc:sldChg chg="addSp delSp modSp add mod ord modTransition modAnim modNotesTx">
        <pc:chgData name="Zhang Tanki" userId="aa69bde57f46ffcb" providerId="LiveId" clId="{B321677C-F3FF-46FB-BC5A-871908A621A0}" dt="2020-09-08T03:59:03.652" v="65088"/>
        <pc:sldMkLst>
          <pc:docMk/>
          <pc:sldMk cId="2174418272" sldId="916"/>
        </pc:sldMkLst>
        <pc:spChg chg="mod">
          <ac:chgData name="Zhang Tanki" userId="aa69bde57f46ffcb" providerId="LiveId" clId="{B321677C-F3FF-46FB-BC5A-871908A621A0}" dt="2020-09-08T02:29:47.952" v="60555" actId="13926"/>
          <ac:spMkLst>
            <pc:docMk/>
            <pc:sldMk cId="2174418272" sldId="916"/>
            <ac:spMk id="8" creationId="{61950C0F-6562-4658-BCF5-EC340C10D831}"/>
          </ac:spMkLst>
        </pc:spChg>
        <pc:spChg chg="add mod">
          <ac:chgData name="Zhang Tanki" userId="aa69bde57f46ffcb" providerId="LiveId" clId="{B321677C-F3FF-46FB-BC5A-871908A621A0}" dt="2020-09-08T02:50:20.066" v="61171" actId="14100"/>
          <ac:spMkLst>
            <pc:docMk/>
            <pc:sldMk cId="2174418272" sldId="916"/>
            <ac:spMk id="10" creationId="{C89201E7-ECC6-4338-887E-CE0841656703}"/>
          </ac:spMkLst>
        </pc:spChg>
        <pc:spChg chg="mod">
          <ac:chgData name="Zhang Tanki" userId="aa69bde57f46ffcb" providerId="LiveId" clId="{B321677C-F3FF-46FB-BC5A-871908A621A0}" dt="2020-09-08T02:28:32.819" v="60527" actId="1076"/>
          <ac:spMkLst>
            <pc:docMk/>
            <pc:sldMk cId="2174418272" sldId="916"/>
            <ac:spMk id="11" creationId="{D7AEA911-F14F-4567-B3FB-AD7C73D75AA5}"/>
          </ac:spMkLst>
        </pc:spChg>
        <pc:spChg chg="del">
          <ac:chgData name="Zhang Tanki" userId="aa69bde57f46ffcb" providerId="LiveId" clId="{B321677C-F3FF-46FB-BC5A-871908A621A0}" dt="2020-09-08T02:28:24.407" v="60523" actId="478"/>
          <ac:spMkLst>
            <pc:docMk/>
            <pc:sldMk cId="2174418272" sldId="916"/>
            <ac:spMk id="14" creationId="{B839469C-D598-4E8D-9F9B-F31D890C59BC}"/>
          </ac:spMkLst>
        </pc:spChg>
        <pc:spChg chg="add mod">
          <ac:chgData name="Zhang Tanki" userId="aa69bde57f46ffcb" providerId="LiveId" clId="{B321677C-F3FF-46FB-BC5A-871908A621A0}" dt="2020-09-08T02:50:36.444" v="61173" actId="13926"/>
          <ac:spMkLst>
            <pc:docMk/>
            <pc:sldMk cId="2174418272" sldId="916"/>
            <ac:spMk id="15" creationId="{8D84642D-61FD-40C9-ACEA-9BDE65B40DE0}"/>
          </ac:spMkLst>
        </pc:spChg>
        <pc:spChg chg="ord">
          <ac:chgData name="Zhang Tanki" userId="aa69bde57f46ffcb" providerId="LiveId" clId="{B321677C-F3FF-46FB-BC5A-871908A621A0}" dt="2020-09-08T02:29:21.684" v="60554" actId="13244"/>
          <ac:spMkLst>
            <pc:docMk/>
            <pc:sldMk cId="2174418272" sldId="916"/>
            <ac:spMk id="42" creationId="{F33D106A-7E29-4FD3-A557-53A4CCA3F950}"/>
          </ac:spMkLst>
        </pc:spChg>
        <pc:spChg chg="add mod">
          <ac:chgData name="Zhang Tanki" userId="aa69bde57f46ffcb" providerId="LiveId" clId="{B321677C-F3FF-46FB-BC5A-871908A621A0}" dt="2020-09-08T03:00:13.146" v="61829" actId="122"/>
          <ac:spMkLst>
            <pc:docMk/>
            <pc:sldMk cId="2174418272" sldId="916"/>
            <ac:spMk id="63" creationId="{E1B5C00C-3348-4B76-986C-E84C499251B8}"/>
          </ac:spMkLst>
        </pc:spChg>
      </pc:sldChg>
      <pc:sldChg chg="delSp modSp add mod ord modTransition modAnim modNotesTx">
        <pc:chgData name="Zhang Tanki" userId="aa69bde57f46ffcb" providerId="LiveId" clId="{B321677C-F3FF-46FB-BC5A-871908A621A0}" dt="2020-09-08T03:59:49.153" v="65090"/>
        <pc:sldMkLst>
          <pc:docMk/>
          <pc:sldMk cId="1037110080" sldId="917"/>
        </pc:sldMkLst>
        <pc:spChg chg="mod">
          <ac:chgData name="Zhang Tanki" userId="aa69bde57f46ffcb" providerId="LiveId" clId="{B321677C-F3FF-46FB-BC5A-871908A621A0}" dt="2020-09-08T02:52:00.940" v="61184" actId="13926"/>
          <ac:spMkLst>
            <pc:docMk/>
            <pc:sldMk cId="1037110080" sldId="917"/>
            <ac:spMk id="8" creationId="{61950C0F-6562-4658-BCF5-EC340C10D831}"/>
          </ac:spMkLst>
        </pc:spChg>
        <pc:spChg chg="del">
          <ac:chgData name="Zhang Tanki" userId="aa69bde57f46ffcb" providerId="LiveId" clId="{B321677C-F3FF-46FB-BC5A-871908A621A0}" dt="2020-09-08T02:30:26.512" v="60557" actId="478"/>
          <ac:spMkLst>
            <pc:docMk/>
            <pc:sldMk cId="1037110080" sldId="917"/>
            <ac:spMk id="10" creationId="{C89201E7-ECC6-4338-887E-CE0841656703}"/>
          </ac:spMkLst>
        </pc:spChg>
        <pc:spChg chg="del">
          <ac:chgData name="Zhang Tanki" userId="aa69bde57f46ffcb" providerId="LiveId" clId="{B321677C-F3FF-46FB-BC5A-871908A621A0}" dt="2020-09-08T02:30:27.567" v="60558" actId="478"/>
          <ac:spMkLst>
            <pc:docMk/>
            <pc:sldMk cId="1037110080" sldId="917"/>
            <ac:spMk id="11" creationId="{D7AEA911-F14F-4567-B3FB-AD7C73D75AA5}"/>
          </ac:spMkLst>
        </pc:spChg>
      </pc:sldChg>
      <pc:sldChg chg="addSp delSp modSp add mod modTransition modNotesTx">
        <pc:chgData name="Zhang Tanki" userId="aa69bde57f46ffcb" providerId="LiveId" clId="{B321677C-F3FF-46FB-BC5A-871908A621A0}" dt="2020-09-08T03:55:07.611" v="65078"/>
        <pc:sldMkLst>
          <pc:docMk/>
          <pc:sldMk cId="4057828575" sldId="918"/>
        </pc:sldMkLst>
        <pc:spChg chg="add">
          <ac:chgData name="Zhang Tanki" userId="aa69bde57f46ffcb" providerId="LiveId" clId="{B321677C-F3FF-46FB-BC5A-871908A621A0}" dt="2020-09-08T02:38:33.713" v="60984" actId="22"/>
          <ac:spMkLst>
            <pc:docMk/>
            <pc:sldMk cId="4057828575" sldId="918"/>
            <ac:spMk id="2" creationId="{BB9AE250-0E93-4D18-A9F2-C3945BC05320}"/>
          </ac:spMkLst>
        </pc:spChg>
        <pc:spChg chg="del">
          <ac:chgData name="Zhang Tanki" userId="aa69bde57f46ffcb" providerId="LiveId" clId="{B321677C-F3FF-46FB-BC5A-871908A621A0}" dt="2020-09-08T02:38:37.468" v="60985" actId="478"/>
          <ac:spMkLst>
            <pc:docMk/>
            <pc:sldMk cId="4057828575" sldId="918"/>
            <ac:spMk id="3" creationId="{181EBA63-DB5C-4A69-A6A0-E8FB73988529}"/>
          </ac:spMkLst>
        </pc:spChg>
        <pc:spChg chg="del">
          <ac:chgData name="Zhang Tanki" userId="aa69bde57f46ffcb" providerId="LiveId" clId="{B321677C-F3FF-46FB-BC5A-871908A621A0}" dt="2020-09-08T02:38:52.845" v="60987" actId="478"/>
          <ac:spMkLst>
            <pc:docMk/>
            <pc:sldMk cId="4057828575" sldId="918"/>
            <ac:spMk id="4" creationId="{BB848227-BEDE-46F9-8515-507F36964C1D}"/>
          </ac:spMkLst>
        </pc:spChg>
        <pc:spChg chg="add mod">
          <ac:chgData name="Zhang Tanki" userId="aa69bde57f46ffcb" providerId="LiveId" clId="{B321677C-F3FF-46FB-BC5A-871908A621A0}" dt="2020-09-08T02:38:42.784" v="60986" actId="14100"/>
          <ac:spMkLst>
            <pc:docMk/>
            <pc:sldMk cId="4057828575" sldId="918"/>
            <ac:spMk id="6" creationId="{760A4FD5-A6AC-4B73-977D-444C344EA334}"/>
          </ac:spMkLst>
        </pc:spChg>
        <pc:spChg chg="add del">
          <ac:chgData name="Zhang Tanki" userId="aa69bde57f46ffcb" providerId="LiveId" clId="{B321677C-F3FF-46FB-BC5A-871908A621A0}" dt="2020-09-08T02:43:09.478" v="61039" actId="22"/>
          <ac:spMkLst>
            <pc:docMk/>
            <pc:sldMk cId="4057828575" sldId="918"/>
            <ac:spMk id="8" creationId="{CEA128DB-9EBE-437A-ABE0-3905BEA41A78}"/>
          </ac:spMkLst>
        </pc:spChg>
        <pc:spChg chg="del">
          <ac:chgData name="Zhang Tanki" userId="aa69bde57f46ffcb" providerId="LiveId" clId="{B321677C-F3FF-46FB-BC5A-871908A621A0}" dt="2020-09-08T02:40:58.104" v="61027" actId="478"/>
          <ac:spMkLst>
            <pc:docMk/>
            <pc:sldMk cId="4057828575" sldId="918"/>
            <ac:spMk id="11" creationId="{080D280B-6AFB-444E-84D6-2E21F4677E96}"/>
          </ac:spMkLst>
        </pc:spChg>
        <pc:spChg chg="add mod">
          <ac:chgData name="Zhang Tanki" userId="aa69bde57f46ffcb" providerId="LiveId" clId="{B321677C-F3FF-46FB-BC5A-871908A621A0}" dt="2020-09-08T02:40:58.367" v="61028"/>
          <ac:spMkLst>
            <pc:docMk/>
            <pc:sldMk cId="4057828575" sldId="918"/>
            <ac:spMk id="12" creationId="{891590D3-52A6-4F40-8CC3-2B2068344FD5}"/>
          </ac:spMkLst>
        </pc:spChg>
        <pc:spChg chg="mod ord">
          <ac:chgData name="Zhang Tanki" userId="aa69bde57f46ffcb" providerId="LiveId" clId="{B321677C-F3FF-46FB-BC5A-871908A621A0}" dt="2020-09-08T02:50:06.810" v="61170" actId="20577"/>
          <ac:spMkLst>
            <pc:docMk/>
            <pc:sldMk cId="4057828575" sldId="918"/>
            <ac:spMk id="15" creationId="{35BAB2B1-2F4A-4039-AFB3-6217523381C2}"/>
          </ac:spMkLst>
        </pc:spChg>
      </pc:sldChg>
      <pc:sldChg chg="addSp modSp add mod modTransition modAnim modNotesTx">
        <pc:chgData name="Zhang Tanki" userId="aa69bde57f46ffcb" providerId="LiveId" clId="{B321677C-F3FF-46FB-BC5A-871908A621A0}" dt="2020-09-08T03:44:32.773" v="65035"/>
        <pc:sldMkLst>
          <pc:docMk/>
          <pc:sldMk cId="666497602" sldId="919"/>
        </pc:sldMkLst>
        <pc:spChg chg="mod">
          <ac:chgData name="Zhang Tanki" userId="aa69bde57f46ffcb" providerId="LiveId" clId="{B321677C-F3FF-46FB-BC5A-871908A621A0}" dt="2020-09-08T02:50:02.959" v="61169" actId="20577"/>
          <ac:spMkLst>
            <pc:docMk/>
            <pc:sldMk cId="666497602" sldId="919"/>
            <ac:spMk id="10" creationId="{50DB2966-34FD-4DC2-A8C8-D705D0E452D2}"/>
          </ac:spMkLst>
        </pc:spChg>
        <pc:spChg chg="mod">
          <ac:chgData name="Zhang Tanki" userId="aa69bde57f46ffcb" providerId="LiveId" clId="{B321677C-F3FF-46FB-BC5A-871908A621A0}" dt="2020-09-08T02:48:15.699" v="61110" actId="14100"/>
          <ac:spMkLst>
            <pc:docMk/>
            <pc:sldMk cId="666497602" sldId="919"/>
            <ac:spMk id="14" creationId="{B839469C-D598-4E8D-9F9B-F31D890C59BC}"/>
          </ac:spMkLst>
        </pc:spChg>
        <pc:spChg chg="add mod">
          <ac:chgData name="Zhang Tanki" userId="aa69bde57f46ffcb" providerId="LiveId" clId="{B321677C-F3FF-46FB-BC5A-871908A621A0}" dt="2020-09-08T02:58:40.307" v="61682" actId="120"/>
          <ac:spMkLst>
            <pc:docMk/>
            <pc:sldMk cId="666497602" sldId="919"/>
            <ac:spMk id="15" creationId="{F5F73B4C-1A56-4913-B2C7-A6FCC3FDB4EE}"/>
          </ac:spMkLst>
        </pc:spChg>
      </pc:sldChg>
      <pc:sldChg chg="addSp delSp modSp add mod modTransition modAnim modNotesTx">
        <pc:chgData name="Zhang Tanki" userId="aa69bde57f46ffcb" providerId="LiveId" clId="{B321677C-F3FF-46FB-BC5A-871908A621A0}" dt="2020-09-08T03:59:28.253" v="65089"/>
        <pc:sldMkLst>
          <pc:docMk/>
          <pc:sldMk cId="2515711957" sldId="920"/>
        </pc:sldMkLst>
        <pc:spChg chg="mod">
          <ac:chgData name="Zhang Tanki" userId="aa69bde57f46ffcb" providerId="LiveId" clId="{B321677C-F3FF-46FB-BC5A-871908A621A0}" dt="2020-09-08T02:51:12.856" v="61178" actId="13926"/>
          <ac:spMkLst>
            <pc:docMk/>
            <pc:sldMk cId="2515711957" sldId="920"/>
            <ac:spMk id="8" creationId="{61950C0F-6562-4658-BCF5-EC340C10D831}"/>
          </ac:spMkLst>
        </pc:spChg>
        <pc:spChg chg="del">
          <ac:chgData name="Zhang Tanki" userId="aa69bde57f46ffcb" providerId="LiveId" clId="{B321677C-F3FF-46FB-BC5A-871908A621A0}" dt="2020-09-08T02:50:56.264" v="61175" actId="478"/>
          <ac:spMkLst>
            <pc:docMk/>
            <pc:sldMk cId="2515711957" sldId="920"/>
            <ac:spMk id="10" creationId="{C89201E7-ECC6-4338-887E-CE0841656703}"/>
          </ac:spMkLst>
        </pc:spChg>
        <pc:spChg chg="add mod">
          <ac:chgData name="Zhang Tanki" userId="aa69bde57f46ffcb" providerId="LiveId" clId="{B321677C-F3FF-46FB-BC5A-871908A621A0}" dt="2020-09-08T02:51:41.729" v="61183" actId="14100"/>
          <ac:spMkLst>
            <pc:docMk/>
            <pc:sldMk cId="2515711957" sldId="920"/>
            <ac:spMk id="14" creationId="{F2C2F2E9-16EC-446B-8B38-08228D14799A}"/>
          </ac:spMkLst>
        </pc:spChg>
        <pc:spChg chg="mod">
          <ac:chgData name="Zhang Tanki" userId="aa69bde57f46ffcb" providerId="LiveId" clId="{B321677C-F3FF-46FB-BC5A-871908A621A0}" dt="2020-09-08T02:51:09.939" v="61177" actId="13926"/>
          <ac:spMkLst>
            <pc:docMk/>
            <pc:sldMk cId="2515711957" sldId="920"/>
            <ac:spMk id="15" creationId="{8D84642D-61FD-40C9-ACEA-9BDE65B40DE0}"/>
          </ac:spMkLst>
        </pc:spChg>
      </pc:sldChg>
      <pc:sldChg chg="modSp add mod ord modTransition modNotesTx">
        <pc:chgData name="Zhang Tanki" userId="aa69bde57f46ffcb" providerId="LiveId" clId="{B321677C-F3FF-46FB-BC5A-871908A621A0}" dt="2020-09-08T07:25:34.038" v="65319" actId="20577"/>
        <pc:sldMkLst>
          <pc:docMk/>
          <pc:sldMk cId="2702015403" sldId="921"/>
        </pc:sldMkLst>
        <pc:spChg chg="mod">
          <ac:chgData name="Zhang Tanki" userId="aa69bde57f46ffcb" providerId="LiveId" clId="{B321677C-F3FF-46FB-BC5A-871908A621A0}" dt="2020-09-08T03:10:37.787" v="63331" actId="20577"/>
          <ac:spMkLst>
            <pc:docMk/>
            <pc:sldMk cId="2702015403" sldId="921"/>
            <ac:spMk id="18" creationId="{805ABCED-E977-4602-B335-8CF0CD434495}"/>
          </ac:spMkLst>
        </pc:spChg>
      </pc:sldChg>
      <pc:sldChg chg="modSp add mod modTransition modNotesTx">
        <pc:chgData name="Zhang Tanki" userId="aa69bde57f46ffcb" providerId="LiveId" clId="{B321677C-F3FF-46FB-BC5A-871908A621A0}" dt="2020-09-08T03:44:32.773" v="65035"/>
        <pc:sldMkLst>
          <pc:docMk/>
          <pc:sldMk cId="2342053419" sldId="922"/>
        </pc:sldMkLst>
        <pc:spChg chg="mod">
          <ac:chgData name="Zhang Tanki" userId="aa69bde57f46ffcb" providerId="LiveId" clId="{B321677C-F3FF-46FB-BC5A-871908A621A0}" dt="2020-09-08T03:28:45.097" v="64917" actId="207"/>
          <ac:spMkLst>
            <pc:docMk/>
            <pc:sldMk cId="2342053419" sldId="922"/>
            <ac:spMk id="10" creationId="{206CC5FC-17D8-4027-BD75-F678C4B499A3}"/>
          </ac:spMkLst>
        </pc:spChg>
        <pc:grpChg chg="mod">
          <ac:chgData name="Zhang Tanki" userId="aa69bde57f46ffcb" providerId="LiveId" clId="{B321677C-F3FF-46FB-BC5A-871908A621A0}" dt="2020-09-08T03:20:18.737" v="64447" actId="1076"/>
          <ac:grpSpMkLst>
            <pc:docMk/>
            <pc:sldMk cId="2342053419" sldId="922"/>
            <ac:grpSpMk id="7" creationId="{8F1BBB45-8F84-4D0D-AE2E-BC862A36BE05}"/>
          </ac:grpSpMkLst>
        </pc:grpChg>
      </pc:sldChg>
      <pc:sldChg chg="modSp add mod modTransition modNotesTx">
        <pc:chgData name="Zhang Tanki" userId="aa69bde57f46ffcb" providerId="LiveId" clId="{B321677C-F3FF-46FB-BC5A-871908A621A0}" dt="2020-09-08T04:04:56.364" v="65176"/>
        <pc:sldMkLst>
          <pc:docMk/>
          <pc:sldMk cId="4124704555" sldId="923"/>
        </pc:sldMkLst>
        <pc:spChg chg="mod">
          <ac:chgData name="Zhang Tanki" userId="aa69bde57f46ffcb" providerId="LiveId" clId="{B321677C-F3FF-46FB-BC5A-871908A621A0}" dt="2020-09-08T03:26:13.058" v="64660" actId="207"/>
          <ac:spMkLst>
            <pc:docMk/>
            <pc:sldMk cId="4124704555" sldId="923"/>
            <ac:spMk id="7" creationId="{5833CAE2-E652-44AE-AD87-D4CC9FAC5D2A}"/>
          </ac:spMkLst>
        </pc:spChg>
      </pc:sldChg>
      <pc:sldChg chg="addSp delSp modSp new mod ord">
        <pc:chgData name="Zhang Tanki" userId="aa69bde57f46ffcb" providerId="LiveId" clId="{B321677C-F3FF-46FB-BC5A-871908A621A0}" dt="2020-09-08T07:30:46.924" v="65445" actId="1076"/>
        <pc:sldMkLst>
          <pc:docMk/>
          <pc:sldMk cId="2175502087" sldId="924"/>
        </pc:sldMkLst>
        <pc:spChg chg="mod">
          <ac:chgData name="Zhang Tanki" userId="aa69bde57f46ffcb" providerId="LiveId" clId="{B321677C-F3FF-46FB-BC5A-871908A621A0}" dt="2020-09-08T07:30:30.672" v="65441" actId="20577"/>
          <ac:spMkLst>
            <pc:docMk/>
            <pc:sldMk cId="2175502087" sldId="924"/>
            <ac:spMk id="2" creationId="{8BC08363-1EAC-4788-B60C-528C9B32F256}"/>
          </ac:spMkLst>
        </pc:spChg>
        <pc:spChg chg="del">
          <ac:chgData name="Zhang Tanki" userId="aa69bde57f46ffcb" providerId="LiveId" clId="{B321677C-F3FF-46FB-BC5A-871908A621A0}" dt="2020-09-08T07:30:16.417" v="65422"/>
          <ac:spMkLst>
            <pc:docMk/>
            <pc:sldMk cId="2175502087" sldId="924"/>
            <ac:spMk id="3" creationId="{2CD945B6-ACC0-4EC3-9A33-4A899AA5478B}"/>
          </ac:spMkLst>
        </pc:spChg>
        <pc:spChg chg="del">
          <ac:chgData name="Zhang Tanki" userId="aa69bde57f46ffcb" providerId="LiveId" clId="{B321677C-F3FF-46FB-BC5A-871908A621A0}" dt="2020-09-08T07:30:22.440" v="65423" actId="478"/>
          <ac:spMkLst>
            <pc:docMk/>
            <pc:sldMk cId="2175502087" sldId="924"/>
            <ac:spMk id="4" creationId="{29AEB1A6-E4A3-4618-91C6-4721907564ED}"/>
          </ac:spMkLst>
        </pc:spChg>
        <pc:picChg chg="add mod">
          <ac:chgData name="Zhang Tanki" userId="aa69bde57f46ffcb" providerId="LiveId" clId="{B321677C-F3FF-46FB-BC5A-871908A621A0}" dt="2020-09-08T07:30:46.924" v="65445" actId="1076"/>
          <ac:picMkLst>
            <pc:docMk/>
            <pc:sldMk cId="2175502087" sldId="924"/>
            <ac:picMk id="5" creationId="{61105AB8-D33D-4E0A-AF63-84DBA9DEA9AD}"/>
          </ac:picMkLst>
        </pc:picChg>
      </pc:sldChg>
      <pc:sldChg chg="del">
        <pc:chgData name="Zhang Tanki" userId="aa69bde57f46ffcb" providerId="LiveId" clId="{B321677C-F3FF-46FB-BC5A-871908A621A0}" dt="2020-08-08T17:07:13.172" v="516" actId="47"/>
        <pc:sldMkLst>
          <pc:docMk/>
          <pc:sldMk cId="1557385911" sldId="6329"/>
        </pc:sldMkLst>
      </pc:sldChg>
      <pc:sldChg chg="del">
        <pc:chgData name="Zhang Tanki" userId="aa69bde57f46ffcb" providerId="LiveId" clId="{B321677C-F3FF-46FB-BC5A-871908A621A0}" dt="2020-08-08T17:07:13.172" v="516" actId="47"/>
        <pc:sldMkLst>
          <pc:docMk/>
          <pc:sldMk cId="1926721527" sldId="6330"/>
        </pc:sldMkLst>
      </pc:sldChg>
      <pc:sldChg chg="del">
        <pc:chgData name="Zhang Tanki" userId="aa69bde57f46ffcb" providerId="LiveId" clId="{B321677C-F3FF-46FB-BC5A-871908A621A0}" dt="2020-08-08T17:07:13.172" v="516" actId="47"/>
        <pc:sldMkLst>
          <pc:docMk/>
          <pc:sldMk cId="218414979" sldId="6333"/>
        </pc:sldMkLst>
      </pc:sldChg>
      <pc:sldChg chg="del">
        <pc:chgData name="Zhang Tanki" userId="aa69bde57f46ffcb" providerId="LiveId" clId="{B321677C-F3FF-46FB-BC5A-871908A621A0}" dt="2020-08-08T17:07:13.172" v="516" actId="47"/>
        <pc:sldMkLst>
          <pc:docMk/>
          <pc:sldMk cId="2577615541" sldId="6338"/>
        </pc:sldMkLst>
      </pc:sldChg>
      <pc:sldChg chg="del">
        <pc:chgData name="Zhang Tanki" userId="aa69bde57f46ffcb" providerId="LiveId" clId="{B321677C-F3FF-46FB-BC5A-871908A621A0}" dt="2020-08-08T17:07:13.172" v="516" actId="47"/>
        <pc:sldMkLst>
          <pc:docMk/>
          <pc:sldMk cId="950386192" sldId="6357"/>
        </pc:sldMkLst>
      </pc:sldChg>
      <pc:sldChg chg="del">
        <pc:chgData name="Zhang Tanki" userId="aa69bde57f46ffcb" providerId="LiveId" clId="{B321677C-F3FF-46FB-BC5A-871908A621A0}" dt="2020-08-08T17:07:13.172" v="516" actId="47"/>
        <pc:sldMkLst>
          <pc:docMk/>
          <pc:sldMk cId="4293594609" sldId="6358"/>
        </pc:sldMkLst>
      </pc:sldChg>
      <pc:sldChg chg="del">
        <pc:chgData name="Zhang Tanki" userId="aa69bde57f46ffcb" providerId="LiveId" clId="{B321677C-F3FF-46FB-BC5A-871908A621A0}" dt="2020-08-08T17:07:13.172" v="516" actId="47"/>
        <pc:sldMkLst>
          <pc:docMk/>
          <pc:sldMk cId="2296170390" sldId="6359"/>
        </pc:sldMkLst>
      </pc:sldChg>
      <pc:sldChg chg="del">
        <pc:chgData name="Zhang Tanki" userId="aa69bde57f46ffcb" providerId="LiveId" clId="{B321677C-F3FF-46FB-BC5A-871908A621A0}" dt="2020-08-08T17:07:13.172" v="516" actId="47"/>
        <pc:sldMkLst>
          <pc:docMk/>
          <pc:sldMk cId="819849067" sldId="6360"/>
        </pc:sldMkLst>
      </pc:sldChg>
      <pc:sldChg chg="del">
        <pc:chgData name="Zhang Tanki" userId="aa69bde57f46ffcb" providerId="LiveId" clId="{B321677C-F3FF-46FB-BC5A-871908A621A0}" dt="2020-08-08T17:07:13.172" v="516" actId="47"/>
        <pc:sldMkLst>
          <pc:docMk/>
          <pc:sldMk cId="305427212" sldId="6361"/>
        </pc:sldMkLst>
      </pc:sldChg>
      <pc:sldChg chg="del">
        <pc:chgData name="Zhang Tanki" userId="aa69bde57f46ffcb" providerId="LiveId" clId="{B321677C-F3FF-46FB-BC5A-871908A621A0}" dt="2020-08-08T17:07:13.172" v="516" actId="47"/>
        <pc:sldMkLst>
          <pc:docMk/>
          <pc:sldMk cId="3187850643" sldId="6362"/>
        </pc:sldMkLst>
      </pc:sldChg>
      <pc:sldChg chg="del">
        <pc:chgData name="Zhang Tanki" userId="aa69bde57f46ffcb" providerId="LiveId" clId="{B321677C-F3FF-46FB-BC5A-871908A621A0}" dt="2020-08-08T17:07:13.172" v="516" actId="47"/>
        <pc:sldMkLst>
          <pc:docMk/>
          <pc:sldMk cId="2112617043" sldId="6363"/>
        </pc:sldMkLst>
      </pc:sldChg>
      <pc:sldChg chg="del">
        <pc:chgData name="Zhang Tanki" userId="aa69bde57f46ffcb" providerId="LiveId" clId="{B321677C-F3FF-46FB-BC5A-871908A621A0}" dt="2020-08-08T17:07:13.172" v="516" actId="47"/>
        <pc:sldMkLst>
          <pc:docMk/>
          <pc:sldMk cId="3660683880" sldId="6364"/>
        </pc:sldMkLst>
      </pc:sldChg>
      <pc:sldChg chg="del">
        <pc:chgData name="Zhang Tanki" userId="aa69bde57f46ffcb" providerId="LiveId" clId="{B321677C-F3FF-46FB-BC5A-871908A621A0}" dt="2020-08-08T17:07:13.172" v="516" actId="47"/>
        <pc:sldMkLst>
          <pc:docMk/>
          <pc:sldMk cId="3962005234" sldId="6365"/>
        </pc:sldMkLst>
      </pc:sldChg>
      <pc:sldChg chg="del">
        <pc:chgData name="Zhang Tanki" userId="aa69bde57f46ffcb" providerId="LiveId" clId="{B321677C-F3FF-46FB-BC5A-871908A621A0}" dt="2020-08-08T17:07:13.172" v="516" actId="47"/>
        <pc:sldMkLst>
          <pc:docMk/>
          <pc:sldMk cId="4198576690" sldId="6366"/>
        </pc:sldMkLst>
      </pc:sldChg>
      <pc:sldChg chg="del">
        <pc:chgData name="Zhang Tanki" userId="aa69bde57f46ffcb" providerId="LiveId" clId="{B321677C-F3FF-46FB-BC5A-871908A621A0}" dt="2020-08-08T17:07:13.172" v="516" actId="47"/>
        <pc:sldMkLst>
          <pc:docMk/>
          <pc:sldMk cId="3575347604" sldId="6367"/>
        </pc:sldMkLst>
      </pc:sldChg>
      <pc:sldChg chg="del">
        <pc:chgData name="Zhang Tanki" userId="aa69bde57f46ffcb" providerId="LiveId" clId="{B321677C-F3FF-46FB-BC5A-871908A621A0}" dt="2020-08-08T17:07:13.172" v="516" actId="47"/>
        <pc:sldMkLst>
          <pc:docMk/>
          <pc:sldMk cId="108743877" sldId="6368"/>
        </pc:sldMkLst>
      </pc:sldChg>
      <pc:sldMasterChg chg="modSldLayout sldLayoutOrd">
        <pc:chgData name="Zhang Tanki" userId="aa69bde57f46ffcb" providerId="LiveId" clId="{B321677C-F3FF-46FB-BC5A-871908A621A0}" dt="2020-09-08T07:14:49.949" v="65181" actId="22"/>
        <pc:sldMasterMkLst>
          <pc:docMk/>
          <pc:sldMasterMk cId="1725690729" sldId="2147483894"/>
        </pc:sldMasterMkLst>
        <pc:sldLayoutChg chg="ord">
          <pc:chgData name="Zhang Tanki" userId="aa69bde57f46ffcb" providerId="LiveId" clId="{B321677C-F3FF-46FB-BC5A-871908A621A0}" dt="2020-08-08T16:49:47.100" v="166" actId="20578"/>
          <pc:sldLayoutMkLst>
            <pc:docMk/>
            <pc:sldMasterMk cId="1725690729" sldId="2147483894"/>
            <pc:sldLayoutMk cId="3089919433" sldId="2147483901"/>
          </pc:sldLayoutMkLst>
        </pc:sldLayoutChg>
        <pc:sldLayoutChg chg="addSp mod">
          <pc:chgData name="Zhang Tanki" userId="aa69bde57f46ffcb" providerId="LiveId" clId="{B321677C-F3FF-46FB-BC5A-871908A621A0}" dt="2020-09-08T07:14:49.949" v="65181" actId="22"/>
          <pc:sldLayoutMkLst>
            <pc:docMk/>
            <pc:sldMasterMk cId="1725690729" sldId="2147483894"/>
            <pc:sldLayoutMk cId="3956630866" sldId="2147483919"/>
          </pc:sldLayoutMkLst>
          <pc:spChg chg="add">
            <ac:chgData name="Zhang Tanki" userId="aa69bde57f46ffcb" providerId="LiveId" clId="{B321677C-F3FF-46FB-BC5A-871908A621A0}" dt="2020-09-08T07:14:49.949" v="65181" actId="22"/>
            <ac:spMkLst>
              <pc:docMk/>
              <pc:sldMasterMk cId="1725690729" sldId="2147483894"/>
              <pc:sldLayoutMk cId="3956630866" sldId="2147483919"/>
              <ac:spMk id="3" creationId="{7C830432-520E-48AD-9184-8AB4C6494364}"/>
            </ac:spMkLst>
          </pc:spChg>
          <pc:picChg chg="add">
            <ac:chgData name="Zhang Tanki" userId="aa69bde57f46ffcb" providerId="LiveId" clId="{B321677C-F3FF-46FB-BC5A-871908A621A0}" dt="2020-09-08T07:14:49.949" v="65181" actId="22"/>
            <ac:picMkLst>
              <pc:docMk/>
              <pc:sldMasterMk cId="1725690729" sldId="2147483894"/>
              <pc:sldLayoutMk cId="3956630866" sldId="2147483919"/>
              <ac:picMk id="7" creationId="{C95512F6-6A00-42CD-8B5D-663612C798B1}"/>
            </ac:picMkLst>
          </pc:picChg>
        </pc:sldLayoutChg>
        <pc:sldLayoutChg chg="addSp mod">
          <pc:chgData name="Zhang Tanki" userId="aa69bde57f46ffcb" providerId="LiveId" clId="{B321677C-F3FF-46FB-BC5A-871908A621A0}" dt="2020-09-08T07:14:47.561" v="65180" actId="22"/>
          <pc:sldLayoutMkLst>
            <pc:docMk/>
            <pc:sldMasterMk cId="1725690729" sldId="2147483894"/>
            <pc:sldLayoutMk cId="3303666195" sldId="2147483969"/>
          </pc:sldLayoutMkLst>
          <pc:spChg chg="add">
            <ac:chgData name="Zhang Tanki" userId="aa69bde57f46ffcb" providerId="LiveId" clId="{B321677C-F3FF-46FB-BC5A-871908A621A0}" dt="2020-09-08T07:14:47.561" v="65180" actId="22"/>
            <ac:spMkLst>
              <pc:docMk/>
              <pc:sldMasterMk cId="1725690729" sldId="2147483894"/>
              <pc:sldLayoutMk cId="3303666195" sldId="2147483969"/>
              <ac:spMk id="7" creationId="{9FA1E06C-46A5-47D5-AE72-EBDE3A517EFD}"/>
            </ac:spMkLst>
          </pc:spChg>
          <pc:picChg chg="add">
            <ac:chgData name="Zhang Tanki" userId="aa69bde57f46ffcb" providerId="LiveId" clId="{B321677C-F3FF-46FB-BC5A-871908A621A0}" dt="2020-09-08T07:14:47.561" v="65180" actId="22"/>
            <ac:picMkLst>
              <pc:docMk/>
              <pc:sldMasterMk cId="1725690729" sldId="2147483894"/>
              <pc:sldLayoutMk cId="3303666195" sldId="2147483969"/>
              <ac:picMk id="9" creationId="{2F02B1E5-284E-49F5-867B-BB68146102E2}"/>
            </ac:picMkLst>
          </pc:picChg>
        </pc:sldLayoutChg>
        <pc:sldLayoutChg chg="addSp delSp mod">
          <pc:chgData name="Zhang Tanki" userId="aa69bde57f46ffcb" providerId="LiveId" clId="{B321677C-F3FF-46FB-BC5A-871908A621A0}" dt="2020-09-08T07:14:45.859" v="65179" actId="22"/>
          <pc:sldLayoutMkLst>
            <pc:docMk/>
            <pc:sldMasterMk cId="1725690729" sldId="2147483894"/>
            <pc:sldLayoutMk cId="4110264084" sldId="2147483988"/>
          </pc:sldLayoutMkLst>
          <pc:spChg chg="add del">
            <ac:chgData name="Zhang Tanki" userId="aa69bde57f46ffcb" providerId="LiveId" clId="{B321677C-F3FF-46FB-BC5A-871908A621A0}" dt="2020-08-08T16:48:25.606" v="161" actId="478"/>
            <ac:spMkLst>
              <pc:docMk/>
              <pc:sldMasterMk cId="1725690729" sldId="2147483894"/>
              <pc:sldLayoutMk cId="4110264084" sldId="2147483988"/>
              <ac:spMk id="4" creationId="{018D8CF8-E6F1-4C71-A0F0-EB56510727F2}"/>
            </ac:spMkLst>
          </pc:spChg>
          <pc:spChg chg="add">
            <ac:chgData name="Zhang Tanki" userId="aa69bde57f46ffcb" providerId="LiveId" clId="{B321677C-F3FF-46FB-BC5A-871908A621A0}" dt="2020-09-08T07:14:45.859" v="65179" actId="22"/>
            <ac:spMkLst>
              <pc:docMk/>
              <pc:sldMasterMk cId="1725690729" sldId="2147483894"/>
              <pc:sldLayoutMk cId="4110264084" sldId="2147483988"/>
              <ac:spMk id="7" creationId="{661F02E5-F973-4D1B-BF11-DA522B7EF6DC}"/>
            </ac:spMkLst>
          </pc:spChg>
          <pc:picChg chg="add">
            <ac:chgData name="Zhang Tanki" userId="aa69bde57f46ffcb" providerId="LiveId" clId="{B321677C-F3FF-46FB-BC5A-871908A621A0}" dt="2020-09-08T07:14:45.859" v="65179" actId="22"/>
            <ac:picMkLst>
              <pc:docMk/>
              <pc:sldMasterMk cId="1725690729" sldId="2147483894"/>
              <pc:sldLayoutMk cId="4110264084" sldId="2147483988"/>
              <ac:picMk id="9" creationId="{C72CEEF8-EFB2-4E9F-9EC0-04AA2C9731E7}"/>
            </ac:picMkLst>
          </pc:picChg>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4" name="Group 3"/>
          <p:cNvGrpSpPr/>
          <p:nvPr/>
        </p:nvGrpSpPr>
        <p:grpSpPr>
          <a:xfrm>
            <a:off x="5434520" y="8767094"/>
            <a:ext cx="1083012" cy="200064"/>
            <a:chOff x="8775700" y="3552825"/>
            <a:chExt cx="5156200" cy="952500"/>
          </a:xfrm>
        </p:grpSpPr>
        <p:sp>
          <p:nvSpPr>
            <p:cNvPr id="5" name="Freeform 4"/>
            <p:cNvSpPr>
              <a:spLocks noEditPoints="1"/>
            </p:cNvSpPr>
            <p:nvPr/>
          </p:nvSpPr>
          <p:spPr bwMode="auto">
            <a:xfrm>
              <a:off x="13817600" y="4265613"/>
              <a:ext cx="114300" cy="111125"/>
            </a:xfrm>
            <a:custGeom>
              <a:avLst/>
              <a:gdLst>
                <a:gd name="T0" fmla="*/ 59 w 144"/>
                <a:gd name="T1" fmla="*/ 63 h 139"/>
                <a:gd name="T2" fmla="*/ 79 w 144"/>
                <a:gd name="T3" fmla="*/ 63 h 139"/>
                <a:gd name="T4" fmla="*/ 85 w 144"/>
                <a:gd name="T5" fmla="*/ 61 h 139"/>
                <a:gd name="T6" fmla="*/ 87 w 144"/>
                <a:gd name="T7" fmla="*/ 53 h 139"/>
                <a:gd name="T8" fmla="*/ 83 w 144"/>
                <a:gd name="T9" fmla="*/ 47 h 139"/>
                <a:gd name="T10" fmla="*/ 75 w 144"/>
                <a:gd name="T11" fmla="*/ 45 h 139"/>
                <a:gd name="T12" fmla="*/ 59 w 144"/>
                <a:gd name="T13" fmla="*/ 45 h 139"/>
                <a:gd name="T14" fmla="*/ 73 w 144"/>
                <a:gd name="T15" fmla="*/ 33 h 139"/>
                <a:gd name="T16" fmla="*/ 101 w 144"/>
                <a:gd name="T17" fmla="*/ 41 h 139"/>
                <a:gd name="T18" fmla="*/ 103 w 144"/>
                <a:gd name="T19" fmla="*/ 61 h 139"/>
                <a:gd name="T20" fmla="*/ 99 w 144"/>
                <a:gd name="T21" fmla="*/ 68 h 139"/>
                <a:gd name="T22" fmla="*/ 91 w 144"/>
                <a:gd name="T23" fmla="*/ 74 h 139"/>
                <a:gd name="T24" fmla="*/ 105 w 144"/>
                <a:gd name="T25" fmla="*/ 106 h 139"/>
                <a:gd name="T26" fmla="*/ 67 w 144"/>
                <a:gd name="T27" fmla="*/ 76 h 139"/>
                <a:gd name="T28" fmla="*/ 59 w 144"/>
                <a:gd name="T29" fmla="*/ 106 h 139"/>
                <a:gd name="T30" fmla="*/ 44 w 144"/>
                <a:gd name="T31" fmla="*/ 33 h 139"/>
                <a:gd name="T32" fmla="*/ 51 w 144"/>
                <a:gd name="T33" fmla="*/ 21 h 139"/>
                <a:gd name="T34" fmla="*/ 24 w 144"/>
                <a:gd name="T35" fmla="*/ 49 h 139"/>
                <a:gd name="T36" fmla="*/ 24 w 144"/>
                <a:gd name="T37" fmla="*/ 92 h 139"/>
                <a:gd name="T38" fmla="*/ 51 w 144"/>
                <a:gd name="T39" fmla="*/ 120 h 139"/>
                <a:gd name="T40" fmla="*/ 71 w 144"/>
                <a:gd name="T41" fmla="*/ 124 h 139"/>
                <a:gd name="T42" fmla="*/ 109 w 144"/>
                <a:gd name="T43" fmla="*/ 108 h 139"/>
                <a:gd name="T44" fmla="*/ 122 w 144"/>
                <a:gd name="T45" fmla="*/ 70 h 139"/>
                <a:gd name="T46" fmla="*/ 109 w 144"/>
                <a:gd name="T47" fmla="*/ 31 h 139"/>
                <a:gd name="T48" fmla="*/ 71 w 144"/>
                <a:gd name="T49" fmla="*/ 17 h 139"/>
                <a:gd name="T50" fmla="*/ 95 w 144"/>
                <a:gd name="T51" fmla="*/ 3 h 139"/>
                <a:gd name="T52" fmla="*/ 130 w 144"/>
                <a:gd name="T53" fmla="*/ 27 h 139"/>
                <a:gd name="T54" fmla="*/ 144 w 144"/>
                <a:gd name="T55" fmla="*/ 70 h 139"/>
                <a:gd name="T56" fmla="*/ 130 w 144"/>
                <a:gd name="T57" fmla="*/ 114 h 139"/>
                <a:gd name="T58" fmla="*/ 95 w 144"/>
                <a:gd name="T59" fmla="*/ 135 h 139"/>
                <a:gd name="T60" fmla="*/ 50 w 144"/>
                <a:gd name="T61" fmla="*/ 135 h 139"/>
                <a:gd name="T62" fmla="*/ 14 w 144"/>
                <a:gd name="T63" fmla="*/ 114 h 139"/>
                <a:gd name="T64" fmla="*/ 0 w 144"/>
                <a:gd name="T65" fmla="*/ 70 h 139"/>
                <a:gd name="T66" fmla="*/ 14 w 144"/>
                <a:gd name="T67" fmla="*/ 27 h 139"/>
                <a:gd name="T68" fmla="*/ 50 w 144"/>
                <a:gd name="T69" fmla="*/ 3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4" h="139">
                  <a:moveTo>
                    <a:pt x="59" y="45"/>
                  </a:moveTo>
                  <a:lnTo>
                    <a:pt x="59" y="63"/>
                  </a:lnTo>
                  <a:lnTo>
                    <a:pt x="75" y="63"/>
                  </a:lnTo>
                  <a:lnTo>
                    <a:pt x="79" y="63"/>
                  </a:lnTo>
                  <a:lnTo>
                    <a:pt x="83" y="63"/>
                  </a:lnTo>
                  <a:lnTo>
                    <a:pt x="85" y="61"/>
                  </a:lnTo>
                  <a:lnTo>
                    <a:pt x="87" y="57"/>
                  </a:lnTo>
                  <a:lnTo>
                    <a:pt x="87" y="53"/>
                  </a:lnTo>
                  <a:lnTo>
                    <a:pt x="85" y="49"/>
                  </a:lnTo>
                  <a:lnTo>
                    <a:pt x="83" y="47"/>
                  </a:lnTo>
                  <a:lnTo>
                    <a:pt x="79" y="45"/>
                  </a:lnTo>
                  <a:lnTo>
                    <a:pt x="75" y="45"/>
                  </a:lnTo>
                  <a:lnTo>
                    <a:pt x="71" y="45"/>
                  </a:lnTo>
                  <a:lnTo>
                    <a:pt x="59" y="45"/>
                  </a:lnTo>
                  <a:close/>
                  <a:moveTo>
                    <a:pt x="44" y="33"/>
                  </a:moveTo>
                  <a:lnTo>
                    <a:pt x="73" y="33"/>
                  </a:lnTo>
                  <a:lnTo>
                    <a:pt x="89" y="35"/>
                  </a:lnTo>
                  <a:lnTo>
                    <a:pt x="101" y="41"/>
                  </a:lnTo>
                  <a:lnTo>
                    <a:pt x="105" y="55"/>
                  </a:lnTo>
                  <a:lnTo>
                    <a:pt x="103" y="61"/>
                  </a:lnTo>
                  <a:lnTo>
                    <a:pt x="101" y="67"/>
                  </a:lnTo>
                  <a:lnTo>
                    <a:pt x="99" y="68"/>
                  </a:lnTo>
                  <a:lnTo>
                    <a:pt x="95" y="72"/>
                  </a:lnTo>
                  <a:lnTo>
                    <a:pt x="91" y="74"/>
                  </a:lnTo>
                  <a:lnTo>
                    <a:pt x="85" y="74"/>
                  </a:lnTo>
                  <a:lnTo>
                    <a:pt x="105" y="106"/>
                  </a:lnTo>
                  <a:lnTo>
                    <a:pt x="85" y="106"/>
                  </a:lnTo>
                  <a:lnTo>
                    <a:pt x="67" y="76"/>
                  </a:lnTo>
                  <a:lnTo>
                    <a:pt x="59" y="76"/>
                  </a:lnTo>
                  <a:lnTo>
                    <a:pt x="59" y="106"/>
                  </a:lnTo>
                  <a:lnTo>
                    <a:pt x="44" y="106"/>
                  </a:lnTo>
                  <a:lnTo>
                    <a:pt x="44" y="33"/>
                  </a:lnTo>
                  <a:close/>
                  <a:moveTo>
                    <a:pt x="71" y="17"/>
                  </a:moveTo>
                  <a:lnTo>
                    <a:pt x="51" y="21"/>
                  </a:lnTo>
                  <a:lnTo>
                    <a:pt x="36" y="31"/>
                  </a:lnTo>
                  <a:lnTo>
                    <a:pt x="24" y="49"/>
                  </a:lnTo>
                  <a:lnTo>
                    <a:pt x="20" y="70"/>
                  </a:lnTo>
                  <a:lnTo>
                    <a:pt x="24" y="92"/>
                  </a:lnTo>
                  <a:lnTo>
                    <a:pt x="36" y="108"/>
                  </a:lnTo>
                  <a:lnTo>
                    <a:pt x="51" y="120"/>
                  </a:lnTo>
                  <a:lnTo>
                    <a:pt x="71" y="124"/>
                  </a:lnTo>
                  <a:lnTo>
                    <a:pt x="71" y="124"/>
                  </a:lnTo>
                  <a:lnTo>
                    <a:pt x="91" y="120"/>
                  </a:lnTo>
                  <a:lnTo>
                    <a:pt x="109" y="108"/>
                  </a:lnTo>
                  <a:lnTo>
                    <a:pt x="118" y="92"/>
                  </a:lnTo>
                  <a:lnTo>
                    <a:pt x="122" y="70"/>
                  </a:lnTo>
                  <a:lnTo>
                    <a:pt x="118" y="49"/>
                  </a:lnTo>
                  <a:lnTo>
                    <a:pt x="109" y="31"/>
                  </a:lnTo>
                  <a:lnTo>
                    <a:pt x="91" y="21"/>
                  </a:lnTo>
                  <a:lnTo>
                    <a:pt x="71" y="17"/>
                  </a:lnTo>
                  <a:close/>
                  <a:moveTo>
                    <a:pt x="71" y="0"/>
                  </a:moveTo>
                  <a:lnTo>
                    <a:pt x="95" y="3"/>
                  </a:lnTo>
                  <a:lnTo>
                    <a:pt x="114" y="11"/>
                  </a:lnTo>
                  <a:lnTo>
                    <a:pt x="130" y="27"/>
                  </a:lnTo>
                  <a:lnTo>
                    <a:pt x="140" y="45"/>
                  </a:lnTo>
                  <a:lnTo>
                    <a:pt x="144" y="70"/>
                  </a:lnTo>
                  <a:lnTo>
                    <a:pt x="140" y="94"/>
                  </a:lnTo>
                  <a:lnTo>
                    <a:pt x="130" y="114"/>
                  </a:lnTo>
                  <a:lnTo>
                    <a:pt x="114" y="128"/>
                  </a:lnTo>
                  <a:lnTo>
                    <a:pt x="95" y="135"/>
                  </a:lnTo>
                  <a:lnTo>
                    <a:pt x="71" y="139"/>
                  </a:lnTo>
                  <a:lnTo>
                    <a:pt x="50" y="135"/>
                  </a:lnTo>
                  <a:lnTo>
                    <a:pt x="30" y="128"/>
                  </a:lnTo>
                  <a:lnTo>
                    <a:pt x="14" y="114"/>
                  </a:lnTo>
                  <a:lnTo>
                    <a:pt x="4" y="94"/>
                  </a:lnTo>
                  <a:lnTo>
                    <a:pt x="0" y="70"/>
                  </a:lnTo>
                  <a:lnTo>
                    <a:pt x="4" y="45"/>
                  </a:lnTo>
                  <a:lnTo>
                    <a:pt x="14" y="27"/>
                  </a:lnTo>
                  <a:lnTo>
                    <a:pt x="30" y="11"/>
                  </a:lnTo>
                  <a:lnTo>
                    <a:pt x="50" y="3"/>
                  </a:lnTo>
                  <a:lnTo>
                    <a:pt x="71"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 name="Freeform 7"/>
            <p:cNvSpPr>
              <a:spLocks noEditPoints="1"/>
            </p:cNvSpPr>
            <p:nvPr/>
          </p:nvSpPr>
          <p:spPr bwMode="auto">
            <a:xfrm>
              <a:off x="10447338" y="3732213"/>
              <a:ext cx="3333750" cy="625475"/>
            </a:xfrm>
            <a:custGeom>
              <a:avLst/>
              <a:gdLst>
                <a:gd name="T0" fmla="*/ 2325 w 4200"/>
                <a:gd name="T1" fmla="*/ 618 h 788"/>
                <a:gd name="T2" fmla="*/ 2465 w 4200"/>
                <a:gd name="T3" fmla="*/ 616 h 788"/>
                <a:gd name="T4" fmla="*/ 2540 w 4200"/>
                <a:gd name="T5" fmla="*/ 597 h 788"/>
                <a:gd name="T6" fmla="*/ 2599 w 4200"/>
                <a:gd name="T7" fmla="*/ 555 h 788"/>
                <a:gd name="T8" fmla="*/ 2635 w 4200"/>
                <a:gd name="T9" fmla="*/ 488 h 788"/>
                <a:gd name="T10" fmla="*/ 2648 w 4200"/>
                <a:gd name="T11" fmla="*/ 396 h 788"/>
                <a:gd name="T12" fmla="*/ 2635 w 4200"/>
                <a:gd name="T13" fmla="*/ 301 h 788"/>
                <a:gd name="T14" fmla="*/ 2599 w 4200"/>
                <a:gd name="T15" fmla="*/ 236 h 788"/>
                <a:gd name="T16" fmla="*/ 2540 w 4200"/>
                <a:gd name="T17" fmla="*/ 193 h 788"/>
                <a:gd name="T18" fmla="*/ 2465 w 4200"/>
                <a:gd name="T19" fmla="*/ 173 h 788"/>
                <a:gd name="T20" fmla="*/ 2325 w 4200"/>
                <a:gd name="T21" fmla="*/ 171 h 788"/>
                <a:gd name="T22" fmla="*/ 3597 w 4200"/>
                <a:gd name="T23" fmla="*/ 512 h 788"/>
                <a:gd name="T24" fmla="*/ 3735 w 4200"/>
                <a:gd name="T25" fmla="*/ 143 h 788"/>
                <a:gd name="T26" fmla="*/ 4200 w 4200"/>
                <a:gd name="T27" fmla="*/ 786 h 788"/>
                <a:gd name="T28" fmla="*/ 3916 w 4200"/>
                <a:gd name="T29" fmla="*/ 648 h 788"/>
                <a:gd name="T30" fmla="*/ 3501 w 4200"/>
                <a:gd name="T31" fmla="*/ 786 h 788"/>
                <a:gd name="T32" fmla="*/ 3592 w 4200"/>
                <a:gd name="T33" fmla="*/ 0 h 788"/>
                <a:gd name="T34" fmla="*/ 2969 w 4200"/>
                <a:gd name="T35" fmla="*/ 0 h 788"/>
                <a:gd name="T36" fmla="*/ 3190 w 4200"/>
                <a:gd name="T37" fmla="*/ 788 h 788"/>
                <a:gd name="T38" fmla="*/ 2969 w 4200"/>
                <a:gd name="T39" fmla="*/ 0 h 788"/>
                <a:gd name="T40" fmla="*/ 2416 w 4200"/>
                <a:gd name="T41" fmla="*/ 0 h 788"/>
                <a:gd name="T42" fmla="*/ 2554 w 4200"/>
                <a:gd name="T43" fmla="*/ 7 h 788"/>
                <a:gd name="T44" fmla="*/ 2666 w 4200"/>
                <a:gd name="T45" fmla="*/ 33 h 788"/>
                <a:gd name="T46" fmla="*/ 2757 w 4200"/>
                <a:gd name="T47" fmla="*/ 90 h 788"/>
                <a:gd name="T48" fmla="*/ 2818 w 4200"/>
                <a:gd name="T49" fmla="*/ 173 h 788"/>
                <a:gd name="T50" fmla="*/ 2853 w 4200"/>
                <a:gd name="T51" fmla="*/ 277 h 788"/>
                <a:gd name="T52" fmla="*/ 2865 w 4200"/>
                <a:gd name="T53" fmla="*/ 402 h 788"/>
                <a:gd name="T54" fmla="*/ 2855 w 4200"/>
                <a:gd name="T55" fmla="*/ 518 h 788"/>
                <a:gd name="T56" fmla="*/ 2828 w 4200"/>
                <a:gd name="T57" fmla="*/ 614 h 788"/>
                <a:gd name="T58" fmla="*/ 2786 w 4200"/>
                <a:gd name="T59" fmla="*/ 683 h 788"/>
                <a:gd name="T60" fmla="*/ 2735 w 4200"/>
                <a:gd name="T61" fmla="*/ 731 h 788"/>
                <a:gd name="T62" fmla="*/ 2672 w 4200"/>
                <a:gd name="T63" fmla="*/ 762 h 788"/>
                <a:gd name="T64" fmla="*/ 2585 w 4200"/>
                <a:gd name="T65" fmla="*/ 780 h 788"/>
                <a:gd name="T66" fmla="*/ 2465 w 4200"/>
                <a:gd name="T67" fmla="*/ 788 h 788"/>
                <a:gd name="T68" fmla="*/ 2105 w 4200"/>
                <a:gd name="T69" fmla="*/ 0 h 788"/>
                <a:gd name="T70" fmla="*/ 1063 w 4200"/>
                <a:gd name="T71" fmla="*/ 0 h 788"/>
                <a:gd name="T72" fmla="*/ 1428 w 4200"/>
                <a:gd name="T73" fmla="*/ 0 h 788"/>
                <a:gd name="T74" fmla="*/ 1398 w 4200"/>
                <a:gd name="T75" fmla="*/ 788 h 788"/>
                <a:gd name="T76" fmla="*/ 825 w 4200"/>
                <a:gd name="T77" fmla="*/ 0 h 788"/>
                <a:gd name="T78" fmla="*/ 1969 w 4200"/>
                <a:gd name="T79" fmla="*/ 0 h 788"/>
                <a:gd name="T80" fmla="*/ 1747 w 4200"/>
                <a:gd name="T81" fmla="*/ 788 h 788"/>
                <a:gd name="T82" fmla="*/ 0 w 4200"/>
                <a:gd name="T83" fmla="*/ 0 h 788"/>
                <a:gd name="T84" fmla="*/ 441 w 4200"/>
                <a:gd name="T85" fmla="*/ 0 h 788"/>
                <a:gd name="T86" fmla="*/ 522 w 4200"/>
                <a:gd name="T87" fmla="*/ 7 h 788"/>
                <a:gd name="T88" fmla="*/ 599 w 4200"/>
                <a:gd name="T89" fmla="*/ 25 h 788"/>
                <a:gd name="T90" fmla="*/ 667 w 4200"/>
                <a:gd name="T91" fmla="*/ 59 h 788"/>
                <a:gd name="T92" fmla="*/ 725 w 4200"/>
                <a:gd name="T93" fmla="*/ 112 h 788"/>
                <a:gd name="T94" fmla="*/ 766 w 4200"/>
                <a:gd name="T95" fmla="*/ 187 h 788"/>
                <a:gd name="T96" fmla="*/ 788 w 4200"/>
                <a:gd name="T97" fmla="*/ 289 h 788"/>
                <a:gd name="T98" fmla="*/ 790 w 4200"/>
                <a:gd name="T99" fmla="*/ 788 h 788"/>
                <a:gd name="T100" fmla="*/ 573 w 4200"/>
                <a:gd name="T101" fmla="*/ 427 h 788"/>
                <a:gd name="T102" fmla="*/ 567 w 4200"/>
                <a:gd name="T103" fmla="*/ 317 h 788"/>
                <a:gd name="T104" fmla="*/ 543 w 4200"/>
                <a:gd name="T105" fmla="*/ 244 h 788"/>
                <a:gd name="T106" fmla="*/ 500 w 4200"/>
                <a:gd name="T107" fmla="*/ 201 h 788"/>
                <a:gd name="T108" fmla="*/ 439 w 4200"/>
                <a:gd name="T109" fmla="*/ 179 h 788"/>
                <a:gd name="T110" fmla="*/ 224 w 4200"/>
                <a:gd name="T111" fmla="*/ 175 h 788"/>
                <a:gd name="T112" fmla="*/ 0 w 4200"/>
                <a:gd name="T113" fmla="*/ 788 h 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200" h="788">
                  <a:moveTo>
                    <a:pt x="2325" y="171"/>
                  </a:moveTo>
                  <a:lnTo>
                    <a:pt x="2325" y="618"/>
                  </a:lnTo>
                  <a:lnTo>
                    <a:pt x="2420" y="618"/>
                  </a:lnTo>
                  <a:lnTo>
                    <a:pt x="2465" y="616"/>
                  </a:lnTo>
                  <a:lnTo>
                    <a:pt x="2505" y="608"/>
                  </a:lnTo>
                  <a:lnTo>
                    <a:pt x="2540" y="597"/>
                  </a:lnTo>
                  <a:lnTo>
                    <a:pt x="2572" y="579"/>
                  </a:lnTo>
                  <a:lnTo>
                    <a:pt x="2599" y="555"/>
                  </a:lnTo>
                  <a:lnTo>
                    <a:pt x="2619" y="526"/>
                  </a:lnTo>
                  <a:lnTo>
                    <a:pt x="2635" y="488"/>
                  </a:lnTo>
                  <a:lnTo>
                    <a:pt x="2644" y="445"/>
                  </a:lnTo>
                  <a:lnTo>
                    <a:pt x="2648" y="396"/>
                  </a:lnTo>
                  <a:lnTo>
                    <a:pt x="2644" y="344"/>
                  </a:lnTo>
                  <a:lnTo>
                    <a:pt x="2635" y="301"/>
                  </a:lnTo>
                  <a:lnTo>
                    <a:pt x="2619" y="266"/>
                  </a:lnTo>
                  <a:lnTo>
                    <a:pt x="2599" y="236"/>
                  </a:lnTo>
                  <a:lnTo>
                    <a:pt x="2572" y="212"/>
                  </a:lnTo>
                  <a:lnTo>
                    <a:pt x="2540" y="193"/>
                  </a:lnTo>
                  <a:lnTo>
                    <a:pt x="2505" y="181"/>
                  </a:lnTo>
                  <a:lnTo>
                    <a:pt x="2465" y="173"/>
                  </a:lnTo>
                  <a:lnTo>
                    <a:pt x="2420" y="171"/>
                  </a:lnTo>
                  <a:lnTo>
                    <a:pt x="2325" y="171"/>
                  </a:lnTo>
                  <a:close/>
                  <a:moveTo>
                    <a:pt x="3735" y="143"/>
                  </a:moveTo>
                  <a:lnTo>
                    <a:pt x="3597" y="512"/>
                  </a:lnTo>
                  <a:lnTo>
                    <a:pt x="3869" y="512"/>
                  </a:lnTo>
                  <a:lnTo>
                    <a:pt x="3735" y="143"/>
                  </a:lnTo>
                  <a:close/>
                  <a:moveTo>
                    <a:pt x="3887" y="0"/>
                  </a:moveTo>
                  <a:lnTo>
                    <a:pt x="4200" y="786"/>
                  </a:lnTo>
                  <a:lnTo>
                    <a:pt x="3962" y="786"/>
                  </a:lnTo>
                  <a:lnTo>
                    <a:pt x="3916" y="648"/>
                  </a:lnTo>
                  <a:lnTo>
                    <a:pt x="3548" y="648"/>
                  </a:lnTo>
                  <a:lnTo>
                    <a:pt x="3501" y="786"/>
                  </a:lnTo>
                  <a:lnTo>
                    <a:pt x="3280" y="786"/>
                  </a:lnTo>
                  <a:lnTo>
                    <a:pt x="3592" y="0"/>
                  </a:lnTo>
                  <a:lnTo>
                    <a:pt x="3887" y="0"/>
                  </a:lnTo>
                  <a:close/>
                  <a:moveTo>
                    <a:pt x="2969" y="0"/>
                  </a:moveTo>
                  <a:lnTo>
                    <a:pt x="3190" y="0"/>
                  </a:lnTo>
                  <a:lnTo>
                    <a:pt x="3190" y="788"/>
                  </a:lnTo>
                  <a:lnTo>
                    <a:pt x="2969" y="788"/>
                  </a:lnTo>
                  <a:lnTo>
                    <a:pt x="2969" y="0"/>
                  </a:lnTo>
                  <a:close/>
                  <a:moveTo>
                    <a:pt x="2105" y="0"/>
                  </a:moveTo>
                  <a:lnTo>
                    <a:pt x="2416" y="0"/>
                  </a:lnTo>
                  <a:lnTo>
                    <a:pt x="2489" y="2"/>
                  </a:lnTo>
                  <a:lnTo>
                    <a:pt x="2554" y="7"/>
                  </a:lnTo>
                  <a:lnTo>
                    <a:pt x="2613" y="17"/>
                  </a:lnTo>
                  <a:lnTo>
                    <a:pt x="2666" y="33"/>
                  </a:lnTo>
                  <a:lnTo>
                    <a:pt x="2713" y="57"/>
                  </a:lnTo>
                  <a:lnTo>
                    <a:pt x="2757" y="90"/>
                  </a:lnTo>
                  <a:lnTo>
                    <a:pt x="2794" y="132"/>
                  </a:lnTo>
                  <a:lnTo>
                    <a:pt x="2818" y="173"/>
                  </a:lnTo>
                  <a:lnTo>
                    <a:pt x="2839" y="222"/>
                  </a:lnTo>
                  <a:lnTo>
                    <a:pt x="2853" y="277"/>
                  </a:lnTo>
                  <a:lnTo>
                    <a:pt x="2863" y="337"/>
                  </a:lnTo>
                  <a:lnTo>
                    <a:pt x="2865" y="402"/>
                  </a:lnTo>
                  <a:lnTo>
                    <a:pt x="2863" y="461"/>
                  </a:lnTo>
                  <a:lnTo>
                    <a:pt x="2855" y="518"/>
                  </a:lnTo>
                  <a:lnTo>
                    <a:pt x="2843" y="569"/>
                  </a:lnTo>
                  <a:lnTo>
                    <a:pt x="2828" y="614"/>
                  </a:lnTo>
                  <a:lnTo>
                    <a:pt x="2810" y="654"/>
                  </a:lnTo>
                  <a:lnTo>
                    <a:pt x="2786" y="683"/>
                  </a:lnTo>
                  <a:lnTo>
                    <a:pt x="2761" y="709"/>
                  </a:lnTo>
                  <a:lnTo>
                    <a:pt x="2735" y="731"/>
                  </a:lnTo>
                  <a:lnTo>
                    <a:pt x="2705" y="748"/>
                  </a:lnTo>
                  <a:lnTo>
                    <a:pt x="2672" y="762"/>
                  </a:lnTo>
                  <a:lnTo>
                    <a:pt x="2633" y="772"/>
                  </a:lnTo>
                  <a:lnTo>
                    <a:pt x="2585" y="780"/>
                  </a:lnTo>
                  <a:lnTo>
                    <a:pt x="2530" y="786"/>
                  </a:lnTo>
                  <a:lnTo>
                    <a:pt x="2465" y="788"/>
                  </a:lnTo>
                  <a:lnTo>
                    <a:pt x="2105" y="788"/>
                  </a:lnTo>
                  <a:lnTo>
                    <a:pt x="2105" y="0"/>
                  </a:lnTo>
                  <a:close/>
                  <a:moveTo>
                    <a:pt x="825" y="0"/>
                  </a:moveTo>
                  <a:lnTo>
                    <a:pt x="1063" y="0"/>
                  </a:lnTo>
                  <a:lnTo>
                    <a:pt x="1240" y="624"/>
                  </a:lnTo>
                  <a:lnTo>
                    <a:pt x="1428" y="0"/>
                  </a:lnTo>
                  <a:lnTo>
                    <a:pt x="1654" y="0"/>
                  </a:lnTo>
                  <a:lnTo>
                    <a:pt x="1398" y="788"/>
                  </a:lnTo>
                  <a:lnTo>
                    <a:pt x="1077" y="788"/>
                  </a:lnTo>
                  <a:lnTo>
                    <a:pt x="825" y="0"/>
                  </a:lnTo>
                  <a:close/>
                  <a:moveTo>
                    <a:pt x="1747" y="0"/>
                  </a:moveTo>
                  <a:lnTo>
                    <a:pt x="1969" y="0"/>
                  </a:lnTo>
                  <a:lnTo>
                    <a:pt x="1969" y="788"/>
                  </a:lnTo>
                  <a:lnTo>
                    <a:pt x="1747" y="788"/>
                  </a:lnTo>
                  <a:lnTo>
                    <a:pt x="1747" y="0"/>
                  </a:lnTo>
                  <a:close/>
                  <a:moveTo>
                    <a:pt x="0" y="0"/>
                  </a:moveTo>
                  <a:lnTo>
                    <a:pt x="400" y="0"/>
                  </a:lnTo>
                  <a:lnTo>
                    <a:pt x="441" y="0"/>
                  </a:lnTo>
                  <a:lnTo>
                    <a:pt x="482" y="2"/>
                  </a:lnTo>
                  <a:lnTo>
                    <a:pt x="522" y="7"/>
                  </a:lnTo>
                  <a:lnTo>
                    <a:pt x="561" y="15"/>
                  </a:lnTo>
                  <a:lnTo>
                    <a:pt x="599" y="25"/>
                  </a:lnTo>
                  <a:lnTo>
                    <a:pt x="634" y="41"/>
                  </a:lnTo>
                  <a:lnTo>
                    <a:pt x="667" y="59"/>
                  </a:lnTo>
                  <a:lnTo>
                    <a:pt x="697" y="82"/>
                  </a:lnTo>
                  <a:lnTo>
                    <a:pt x="725" y="112"/>
                  </a:lnTo>
                  <a:lnTo>
                    <a:pt x="746" y="145"/>
                  </a:lnTo>
                  <a:lnTo>
                    <a:pt x="766" y="187"/>
                  </a:lnTo>
                  <a:lnTo>
                    <a:pt x="780" y="234"/>
                  </a:lnTo>
                  <a:lnTo>
                    <a:pt x="788" y="289"/>
                  </a:lnTo>
                  <a:lnTo>
                    <a:pt x="790" y="352"/>
                  </a:lnTo>
                  <a:lnTo>
                    <a:pt x="790" y="788"/>
                  </a:lnTo>
                  <a:lnTo>
                    <a:pt x="573" y="788"/>
                  </a:lnTo>
                  <a:lnTo>
                    <a:pt x="573" y="427"/>
                  </a:lnTo>
                  <a:lnTo>
                    <a:pt x="571" y="368"/>
                  </a:lnTo>
                  <a:lnTo>
                    <a:pt x="567" y="317"/>
                  </a:lnTo>
                  <a:lnTo>
                    <a:pt x="557" y="277"/>
                  </a:lnTo>
                  <a:lnTo>
                    <a:pt x="543" y="244"/>
                  </a:lnTo>
                  <a:lnTo>
                    <a:pt x="524" y="220"/>
                  </a:lnTo>
                  <a:lnTo>
                    <a:pt x="500" y="201"/>
                  </a:lnTo>
                  <a:lnTo>
                    <a:pt x="473" y="187"/>
                  </a:lnTo>
                  <a:lnTo>
                    <a:pt x="439" y="179"/>
                  </a:lnTo>
                  <a:lnTo>
                    <a:pt x="400" y="175"/>
                  </a:lnTo>
                  <a:lnTo>
                    <a:pt x="224" y="175"/>
                  </a:lnTo>
                  <a:lnTo>
                    <a:pt x="224" y="788"/>
                  </a:lnTo>
                  <a:lnTo>
                    <a:pt x="0" y="788"/>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 name="Freeform 8"/>
            <p:cNvSpPr>
              <a:spLocks noEditPoints="1"/>
            </p:cNvSpPr>
            <p:nvPr/>
          </p:nvSpPr>
          <p:spPr bwMode="auto">
            <a:xfrm>
              <a:off x="8775700" y="3552825"/>
              <a:ext cx="1436688" cy="952500"/>
            </a:xfrm>
            <a:custGeom>
              <a:avLst/>
              <a:gdLst>
                <a:gd name="T0" fmla="*/ 638 w 1810"/>
                <a:gd name="T1" fmla="*/ 451 h 1200"/>
                <a:gd name="T2" fmla="*/ 516 w 1810"/>
                <a:gd name="T3" fmla="*/ 502 h 1200"/>
                <a:gd name="T4" fmla="*/ 469 w 1810"/>
                <a:gd name="T5" fmla="*/ 546 h 1200"/>
                <a:gd name="T6" fmla="*/ 496 w 1810"/>
                <a:gd name="T7" fmla="*/ 613 h 1200"/>
                <a:gd name="T8" fmla="*/ 595 w 1810"/>
                <a:gd name="T9" fmla="*/ 735 h 1200"/>
                <a:gd name="T10" fmla="*/ 614 w 1810"/>
                <a:gd name="T11" fmla="*/ 851 h 1200"/>
                <a:gd name="T12" fmla="*/ 439 w 1810"/>
                <a:gd name="T13" fmla="*/ 733 h 1200"/>
                <a:gd name="T14" fmla="*/ 349 w 1810"/>
                <a:gd name="T15" fmla="*/ 595 h 1200"/>
                <a:gd name="T16" fmla="*/ 323 w 1810"/>
                <a:gd name="T17" fmla="*/ 530 h 1200"/>
                <a:gd name="T18" fmla="*/ 372 w 1810"/>
                <a:gd name="T19" fmla="*/ 485 h 1200"/>
                <a:gd name="T20" fmla="*/ 516 w 1810"/>
                <a:gd name="T21" fmla="*/ 400 h 1200"/>
                <a:gd name="T22" fmla="*/ 707 w 1810"/>
                <a:gd name="T23" fmla="*/ 248 h 1200"/>
                <a:gd name="T24" fmla="*/ 933 w 1810"/>
                <a:gd name="T25" fmla="*/ 296 h 1200"/>
                <a:gd name="T26" fmla="*/ 1097 w 1810"/>
                <a:gd name="T27" fmla="*/ 400 h 1200"/>
                <a:gd name="T28" fmla="*/ 1185 w 1810"/>
                <a:gd name="T29" fmla="*/ 489 h 1200"/>
                <a:gd name="T30" fmla="*/ 1185 w 1810"/>
                <a:gd name="T31" fmla="*/ 518 h 1200"/>
                <a:gd name="T32" fmla="*/ 1097 w 1810"/>
                <a:gd name="T33" fmla="*/ 617 h 1200"/>
                <a:gd name="T34" fmla="*/ 947 w 1810"/>
                <a:gd name="T35" fmla="*/ 737 h 1200"/>
                <a:gd name="T36" fmla="*/ 762 w 1810"/>
                <a:gd name="T37" fmla="*/ 794 h 1200"/>
                <a:gd name="T38" fmla="*/ 715 w 1810"/>
                <a:gd name="T39" fmla="*/ 459 h 1200"/>
                <a:gd name="T40" fmla="*/ 817 w 1810"/>
                <a:gd name="T41" fmla="*/ 528 h 1200"/>
                <a:gd name="T42" fmla="*/ 1038 w 1810"/>
                <a:gd name="T43" fmla="*/ 502 h 1200"/>
                <a:gd name="T44" fmla="*/ 985 w 1810"/>
                <a:gd name="T45" fmla="*/ 451 h 1200"/>
                <a:gd name="T46" fmla="*/ 839 w 1810"/>
                <a:gd name="T47" fmla="*/ 370 h 1200"/>
                <a:gd name="T48" fmla="*/ 675 w 1810"/>
                <a:gd name="T49" fmla="*/ 250 h 1200"/>
                <a:gd name="T50" fmla="*/ 603 w 1810"/>
                <a:gd name="T51" fmla="*/ 260 h 1200"/>
                <a:gd name="T52" fmla="*/ 370 w 1810"/>
                <a:gd name="T53" fmla="*/ 349 h 1200"/>
                <a:gd name="T54" fmla="*/ 232 w 1810"/>
                <a:gd name="T55" fmla="*/ 461 h 1200"/>
                <a:gd name="T56" fmla="*/ 185 w 1810"/>
                <a:gd name="T57" fmla="*/ 516 h 1200"/>
                <a:gd name="T58" fmla="*/ 211 w 1810"/>
                <a:gd name="T59" fmla="*/ 581 h 1200"/>
                <a:gd name="T60" fmla="*/ 293 w 1810"/>
                <a:gd name="T61" fmla="*/ 723 h 1200"/>
                <a:gd name="T62" fmla="*/ 445 w 1810"/>
                <a:gd name="T63" fmla="*/ 877 h 1200"/>
                <a:gd name="T64" fmla="*/ 675 w 1810"/>
                <a:gd name="T65" fmla="*/ 966 h 1200"/>
                <a:gd name="T66" fmla="*/ 453 w 1810"/>
                <a:gd name="T67" fmla="*/ 1001 h 1200"/>
                <a:gd name="T68" fmla="*/ 232 w 1810"/>
                <a:gd name="T69" fmla="*/ 849 h 1200"/>
                <a:gd name="T70" fmla="*/ 89 w 1810"/>
                <a:gd name="T71" fmla="*/ 674 h 1200"/>
                <a:gd name="T72" fmla="*/ 16 w 1810"/>
                <a:gd name="T73" fmla="*/ 536 h 1200"/>
                <a:gd name="T74" fmla="*/ 4 w 1810"/>
                <a:gd name="T75" fmla="*/ 495 h 1200"/>
                <a:gd name="T76" fmla="*/ 85 w 1810"/>
                <a:gd name="T77" fmla="*/ 426 h 1200"/>
                <a:gd name="T78" fmla="*/ 250 w 1810"/>
                <a:gd name="T79" fmla="*/ 311 h 1200"/>
                <a:gd name="T80" fmla="*/ 478 w 1810"/>
                <a:gd name="T81" fmla="*/ 205 h 1200"/>
                <a:gd name="T82" fmla="*/ 675 w 1810"/>
                <a:gd name="T83" fmla="*/ 0 h 1200"/>
                <a:gd name="T84" fmla="*/ 675 w 1810"/>
                <a:gd name="T85" fmla="*/ 1058 h 1200"/>
                <a:gd name="T86" fmla="*/ 977 w 1810"/>
                <a:gd name="T87" fmla="*/ 1038 h 1200"/>
                <a:gd name="T88" fmla="*/ 1321 w 1810"/>
                <a:gd name="T89" fmla="*/ 946 h 1200"/>
                <a:gd name="T90" fmla="*/ 1619 w 1810"/>
                <a:gd name="T91" fmla="*/ 802 h 1200"/>
                <a:gd name="T92" fmla="*/ 1605 w 1810"/>
                <a:gd name="T93" fmla="*/ 717 h 1200"/>
                <a:gd name="T94" fmla="*/ 1485 w 1810"/>
                <a:gd name="T95" fmla="*/ 648 h 1200"/>
                <a:gd name="T96" fmla="*/ 1276 w 1810"/>
                <a:gd name="T97" fmla="*/ 788 h 1200"/>
                <a:gd name="T98" fmla="*/ 992 w 1810"/>
                <a:gd name="T99" fmla="*/ 932 h 1200"/>
                <a:gd name="T100" fmla="*/ 709 w 1810"/>
                <a:gd name="T101" fmla="*/ 969 h 1200"/>
                <a:gd name="T102" fmla="*/ 758 w 1810"/>
                <a:gd name="T103" fmla="*/ 873 h 1200"/>
                <a:gd name="T104" fmla="*/ 979 w 1810"/>
                <a:gd name="T105" fmla="*/ 820 h 1200"/>
                <a:gd name="T106" fmla="*/ 1172 w 1810"/>
                <a:gd name="T107" fmla="*/ 701 h 1200"/>
                <a:gd name="T108" fmla="*/ 1315 w 1810"/>
                <a:gd name="T109" fmla="*/ 577 h 1200"/>
                <a:gd name="T110" fmla="*/ 1384 w 1810"/>
                <a:gd name="T111" fmla="*/ 502 h 1200"/>
                <a:gd name="T112" fmla="*/ 1359 w 1810"/>
                <a:gd name="T113" fmla="*/ 465 h 1200"/>
                <a:gd name="T114" fmla="*/ 1242 w 1810"/>
                <a:gd name="T115" fmla="*/ 357 h 1200"/>
                <a:gd name="T116" fmla="*/ 1048 w 1810"/>
                <a:gd name="T117" fmla="*/ 233 h 1200"/>
                <a:gd name="T118" fmla="*/ 782 w 1810"/>
                <a:gd name="T119" fmla="*/ 162 h 1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810" h="1200">
                  <a:moveTo>
                    <a:pt x="675" y="359"/>
                  </a:moveTo>
                  <a:lnTo>
                    <a:pt x="675" y="451"/>
                  </a:lnTo>
                  <a:lnTo>
                    <a:pt x="675" y="451"/>
                  </a:lnTo>
                  <a:lnTo>
                    <a:pt x="638" y="451"/>
                  </a:lnTo>
                  <a:lnTo>
                    <a:pt x="603" y="459"/>
                  </a:lnTo>
                  <a:lnTo>
                    <a:pt x="571" y="471"/>
                  </a:lnTo>
                  <a:lnTo>
                    <a:pt x="542" y="485"/>
                  </a:lnTo>
                  <a:lnTo>
                    <a:pt x="516" y="502"/>
                  </a:lnTo>
                  <a:lnTo>
                    <a:pt x="496" y="518"/>
                  </a:lnTo>
                  <a:lnTo>
                    <a:pt x="482" y="532"/>
                  </a:lnTo>
                  <a:lnTo>
                    <a:pt x="473" y="542"/>
                  </a:lnTo>
                  <a:lnTo>
                    <a:pt x="469" y="546"/>
                  </a:lnTo>
                  <a:lnTo>
                    <a:pt x="471" y="552"/>
                  </a:lnTo>
                  <a:lnTo>
                    <a:pt x="477" y="566"/>
                  </a:lnTo>
                  <a:lnTo>
                    <a:pt x="484" y="587"/>
                  </a:lnTo>
                  <a:lnTo>
                    <a:pt x="496" y="613"/>
                  </a:lnTo>
                  <a:lnTo>
                    <a:pt x="514" y="644"/>
                  </a:lnTo>
                  <a:lnTo>
                    <a:pt x="536" y="676"/>
                  </a:lnTo>
                  <a:lnTo>
                    <a:pt x="561" y="707"/>
                  </a:lnTo>
                  <a:lnTo>
                    <a:pt x="595" y="735"/>
                  </a:lnTo>
                  <a:lnTo>
                    <a:pt x="632" y="761"/>
                  </a:lnTo>
                  <a:lnTo>
                    <a:pt x="675" y="780"/>
                  </a:lnTo>
                  <a:lnTo>
                    <a:pt x="675" y="865"/>
                  </a:lnTo>
                  <a:lnTo>
                    <a:pt x="614" y="851"/>
                  </a:lnTo>
                  <a:lnTo>
                    <a:pt x="561" y="828"/>
                  </a:lnTo>
                  <a:lnTo>
                    <a:pt x="514" y="800"/>
                  </a:lnTo>
                  <a:lnTo>
                    <a:pt x="473" y="768"/>
                  </a:lnTo>
                  <a:lnTo>
                    <a:pt x="439" y="733"/>
                  </a:lnTo>
                  <a:lnTo>
                    <a:pt x="408" y="698"/>
                  </a:lnTo>
                  <a:lnTo>
                    <a:pt x="384" y="660"/>
                  </a:lnTo>
                  <a:lnTo>
                    <a:pt x="364" y="627"/>
                  </a:lnTo>
                  <a:lnTo>
                    <a:pt x="349" y="595"/>
                  </a:lnTo>
                  <a:lnTo>
                    <a:pt x="337" y="569"/>
                  </a:lnTo>
                  <a:lnTo>
                    <a:pt x="329" y="548"/>
                  </a:lnTo>
                  <a:lnTo>
                    <a:pt x="325" y="534"/>
                  </a:lnTo>
                  <a:lnTo>
                    <a:pt x="323" y="530"/>
                  </a:lnTo>
                  <a:lnTo>
                    <a:pt x="325" y="526"/>
                  </a:lnTo>
                  <a:lnTo>
                    <a:pt x="335" y="516"/>
                  </a:lnTo>
                  <a:lnTo>
                    <a:pt x="350" y="502"/>
                  </a:lnTo>
                  <a:lnTo>
                    <a:pt x="372" y="485"/>
                  </a:lnTo>
                  <a:lnTo>
                    <a:pt x="400" y="463"/>
                  </a:lnTo>
                  <a:lnTo>
                    <a:pt x="433" y="441"/>
                  </a:lnTo>
                  <a:lnTo>
                    <a:pt x="473" y="420"/>
                  </a:lnTo>
                  <a:lnTo>
                    <a:pt x="516" y="400"/>
                  </a:lnTo>
                  <a:lnTo>
                    <a:pt x="565" y="382"/>
                  </a:lnTo>
                  <a:lnTo>
                    <a:pt x="618" y="368"/>
                  </a:lnTo>
                  <a:lnTo>
                    <a:pt x="675" y="359"/>
                  </a:lnTo>
                  <a:close/>
                  <a:moveTo>
                    <a:pt x="707" y="248"/>
                  </a:moveTo>
                  <a:lnTo>
                    <a:pt x="770" y="250"/>
                  </a:lnTo>
                  <a:lnTo>
                    <a:pt x="827" y="260"/>
                  </a:lnTo>
                  <a:lnTo>
                    <a:pt x="882" y="274"/>
                  </a:lnTo>
                  <a:lnTo>
                    <a:pt x="933" y="296"/>
                  </a:lnTo>
                  <a:lnTo>
                    <a:pt x="981" y="319"/>
                  </a:lnTo>
                  <a:lnTo>
                    <a:pt x="1024" y="345"/>
                  </a:lnTo>
                  <a:lnTo>
                    <a:pt x="1063" y="372"/>
                  </a:lnTo>
                  <a:lnTo>
                    <a:pt x="1097" y="400"/>
                  </a:lnTo>
                  <a:lnTo>
                    <a:pt x="1126" y="426"/>
                  </a:lnTo>
                  <a:lnTo>
                    <a:pt x="1152" y="451"/>
                  </a:lnTo>
                  <a:lnTo>
                    <a:pt x="1172" y="471"/>
                  </a:lnTo>
                  <a:lnTo>
                    <a:pt x="1185" y="489"/>
                  </a:lnTo>
                  <a:lnTo>
                    <a:pt x="1195" y="499"/>
                  </a:lnTo>
                  <a:lnTo>
                    <a:pt x="1197" y="502"/>
                  </a:lnTo>
                  <a:lnTo>
                    <a:pt x="1193" y="506"/>
                  </a:lnTo>
                  <a:lnTo>
                    <a:pt x="1185" y="518"/>
                  </a:lnTo>
                  <a:lnTo>
                    <a:pt x="1170" y="538"/>
                  </a:lnTo>
                  <a:lnTo>
                    <a:pt x="1150" y="562"/>
                  </a:lnTo>
                  <a:lnTo>
                    <a:pt x="1126" y="587"/>
                  </a:lnTo>
                  <a:lnTo>
                    <a:pt x="1097" y="617"/>
                  </a:lnTo>
                  <a:lnTo>
                    <a:pt x="1065" y="648"/>
                  </a:lnTo>
                  <a:lnTo>
                    <a:pt x="1028" y="680"/>
                  </a:lnTo>
                  <a:lnTo>
                    <a:pt x="988" y="709"/>
                  </a:lnTo>
                  <a:lnTo>
                    <a:pt x="947" y="737"/>
                  </a:lnTo>
                  <a:lnTo>
                    <a:pt x="904" y="761"/>
                  </a:lnTo>
                  <a:lnTo>
                    <a:pt x="859" y="778"/>
                  </a:lnTo>
                  <a:lnTo>
                    <a:pt x="811" y="790"/>
                  </a:lnTo>
                  <a:lnTo>
                    <a:pt x="762" y="794"/>
                  </a:lnTo>
                  <a:lnTo>
                    <a:pt x="717" y="790"/>
                  </a:lnTo>
                  <a:lnTo>
                    <a:pt x="675" y="780"/>
                  </a:lnTo>
                  <a:lnTo>
                    <a:pt x="675" y="451"/>
                  </a:lnTo>
                  <a:lnTo>
                    <a:pt x="715" y="459"/>
                  </a:lnTo>
                  <a:lnTo>
                    <a:pt x="746" y="469"/>
                  </a:lnTo>
                  <a:lnTo>
                    <a:pt x="774" y="485"/>
                  </a:lnTo>
                  <a:lnTo>
                    <a:pt x="796" y="504"/>
                  </a:lnTo>
                  <a:lnTo>
                    <a:pt x="817" y="528"/>
                  </a:lnTo>
                  <a:lnTo>
                    <a:pt x="837" y="558"/>
                  </a:lnTo>
                  <a:lnTo>
                    <a:pt x="859" y="591"/>
                  </a:lnTo>
                  <a:lnTo>
                    <a:pt x="882" y="633"/>
                  </a:lnTo>
                  <a:lnTo>
                    <a:pt x="1038" y="502"/>
                  </a:lnTo>
                  <a:lnTo>
                    <a:pt x="1034" y="499"/>
                  </a:lnTo>
                  <a:lnTo>
                    <a:pt x="1024" y="487"/>
                  </a:lnTo>
                  <a:lnTo>
                    <a:pt x="1008" y="471"/>
                  </a:lnTo>
                  <a:lnTo>
                    <a:pt x="985" y="451"/>
                  </a:lnTo>
                  <a:lnTo>
                    <a:pt x="957" y="430"/>
                  </a:lnTo>
                  <a:lnTo>
                    <a:pt x="924" y="406"/>
                  </a:lnTo>
                  <a:lnTo>
                    <a:pt x="884" y="386"/>
                  </a:lnTo>
                  <a:lnTo>
                    <a:pt x="839" y="370"/>
                  </a:lnTo>
                  <a:lnTo>
                    <a:pt x="790" y="359"/>
                  </a:lnTo>
                  <a:lnTo>
                    <a:pt x="734" y="355"/>
                  </a:lnTo>
                  <a:lnTo>
                    <a:pt x="675" y="359"/>
                  </a:lnTo>
                  <a:lnTo>
                    <a:pt x="675" y="250"/>
                  </a:lnTo>
                  <a:lnTo>
                    <a:pt x="707" y="248"/>
                  </a:lnTo>
                  <a:close/>
                  <a:moveTo>
                    <a:pt x="675" y="162"/>
                  </a:moveTo>
                  <a:lnTo>
                    <a:pt x="675" y="250"/>
                  </a:lnTo>
                  <a:lnTo>
                    <a:pt x="603" y="260"/>
                  </a:lnTo>
                  <a:lnTo>
                    <a:pt x="536" y="276"/>
                  </a:lnTo>
                  <a:lnTo>
                    <a:pt x="475" y="296"/>
                  </a:lnTo>
                  <a:lnTo>
                    <a:pt x="419" y="321"/>
                  </a:lnTo>
                  <a:lnTo>
                    <a:pt x="370" y="349"/>
                  </a:lnTo>
                  <a:lnTo>
                    <a:pt x="327" y="378"/>
                  </a:lnTo>
                  <a:lnTo>
                    <a:pt x="289" y="408"/>
                  </a:lnTo>
                  <a:lnTo>
                    <a:pt x="258" y="435"/>
                  </a:lnTo>
                  <a:lnTo>
                    <a:pt x="232" y="461"/>
                  </a:lnTo>
                  <a:lnTo>
                    <a:pt x="211" y="483"/>
                  </a:lnTo>
                  <a:lnTo>
                    <a:pt x="197" y="500"/>
                  </a:lnTo>
                  <a:lnTo>
                    <a:pt x="187" y="512"/>
                  </a:lnTo>
                  <a:lnTo>
                    <a:pt x="185" y="516"/>
                  </a:lnTo>
                  <a:lnTo>
                    <a:pt x="187" y="522"/>
                  </a:lnTo>
                  <a:lnTo>
                    <a:pt x="191" y="534"/>
                  </a:lnTo>
                  <a:lnTo>
                    <a:pt x="199" y="554"/>
                  </a:lnTo>
                  <a:lnTo>
                    <a:pt x="211" y="581"/>
                  </a:lnTo>
                  <a:lnTo>
                    <a:pt x="224" y="611"/>
                  </a:lnTo>
                  <a:lnTo>
                    <a:pt x="244" y="646"/>
                  </a:lnTo>
                  <a:lnTo>
                    <a:pt x="266" y="684"/>
                  </a:lnTo>
                  <a:lnTo>
                    <a:pt x="293" y="723"/>
                  </a:lnTo>
                  <a:lnTo>
                    <a:pt x="325" y="765"/>
                  </a:lnTo>
                  <a:lnTo>
                    <a:pt x="360" y="804"/>
                  </a:lnTo>
                  <a:lnTo>
                    <a:pt x="400" y="841"/>
                  </a:lnTo>
                  <a:lnTo>
                    <a:pt x="445" y="877"/>
                  </a:lnTo>
                  <a:lnTo>
                    <a:pt x="494" y="906"/>
                  </a:lnTo>
                  <a:lnTo>
                    <a:pt x="549" y="934"/>
                  </a:lnTo>
                  <a:lnTo>
                    <a:pt x="610" y="954"/>
                  </a:lnTo>
                  <a:lnTo>
                    <a:pt x="675" y="966"/>
                  </a:lnTo>
                  <a:lnTo>
                    <a:pt x="675" y="1058"/>
                  </a:lnTo>
                  <a:lnTo>
                    <a:pt x="595" y="1046"/>
                  </a:lnTo>
                  <a:lnTo>
                    <a:pt x="522" y="1027"/>
                  </a:lnTo>
                  <a:lnTo>
                    <a:pt x="453" y="1001"/>
                  </a:lnTo>
                  <a:lnTo>
                    <a:pt x="390" y="969"/>
                  </a:lnTo>
                  <a:lnTo>
                    <a:pt x="331" y="932"/>
                  </a:lnTo>
                  <a:lnTo>
                    <a:pt x="280" y="893"/>
                  </a:lnTo>
                  <a:lnTo>
                    <a:pt x="232" y="849"/>
                  </a:lnTo>
                  <a:lnTo>
                    <a:pt x="189" y="806"/>
                  </a:lnTo>
                  <a:lnTo>
                    <a:pt x="152" y="761"/>
                  </a:lnTo>
                  <a:lnTo>
                    <a:pt x="118" y="717"/>
                  </a:lnTo>
                  <a:lnTo>
                    <a:pt x="89" y="674"/>
                  </a:lnTo>
                  <a:lnTo>
                    <a:pt x="65" y="633"/>
                  </a:lnTo>
                  <a:lnTo>
                    <a:pt x="43" y="597"/>
                  </a:lnTo>
                  <a:lnTo>
                    <a:pt x="28" y="564"/>
                  </a:lnTo>
                  <a:lnTo>
                    <a:pt x="16" y="536"/>
                  </a:lnTo>
                  <a:lnTo>
                    <a:pt x="6" y="516"/>
                  </a:lnTo>
                  <a:lnTo>
                    <a:pt x="2" y="502"/>
                  </a:lnTo>
                  <a:lnTo>
                    <a:pt x="0" y="499"/>
                  </a:lnTo>
                  <a:lnTo>
                    <a:pt x="4" y="495"/>
                  </a:lnTo>
                  <a:lnTo>
                    <a:pt x="14" y="485"/>
                  </a:lnTo>
                  <a:lnTo>
                    <a:pt x="32" y="469"/>
                  </a:lnTo>
                  <a:lnTo>
                    <a:pt x="55" y="449"/>
                  </a:lnTo>
                  <a:lnTo>
                    <a:pt x="85" y="426"/>
                  </a:lnTo>
                  <a:lnTo>
                    <a:pt x="118" y="400"/>
                  </a:lnTo>
                  <a:lnTo>
                    <a:pt x="158" y="370"/>
                  </a:lnTo>
                  <a:lnTo>
                    <a:pt x="203" y="341"/>
                  </a:lnTo>
                  <a:lnTo>
                    <a:pt x="250" y="311"/>
                  </a:lnTo>
                  <a:lnTo>
                    <a:pt x="303" y="282"/>
                  </a:lnTo>
                  <a:lnTo>
                    <a:pt x="358" y="252"/>
                  </a:lnTo>
                  <a:lnTo>
                    <a:pt x="417" y="227"/>
                  </a:lnTo>
                  <a:lnTo>
                    <a:pt x="478" y="205"/>
                  </a:lnTo>
                  <a:lnTo>
                    <a:pt x="542" y="185"/>
                  </a:lnTo>
                  <a:lnTo>
                    <a:pt x="608" y="171"/>
                  </a:lnTo>
                  <a:lnTo>
                    <a:pt x="675" y="162"/>
                  </a:lnTo>
                  <a:close/>
                  <a:moveTo>
                    <a:pt x="675" y="0"/>
                  </a:moveTo>
                  <a:lnTo>
                    <a:pt x="1810" y="0"/>
                  </a:lnTo>
                  <a:lnTo>
                    <a:pt x="1810" y="1200"/>
                  </a:lnTo>
                  <a:lnTo>
                    <a:pt x="675" y="1200"/>
                  </a:lnTo>
                  <a:lnTo>
                    <a:pt x="675" y="1058"/>
                  </a:lnTo>
                  <a:lnTo>
                    <a:pt x="748" y="1062"/>
                  </a:lnTo>
                  <a:lnTo>
                    <a:pt x="819" y="1060"/>
                  </a:lnTo>
                  <a:lnTo>
                    <a:pt x="894" y="1052"/>
                  </a:lnTo>
                  <a:lnTo>
                    <a:pt x="977" y="1038"/>
                  </a:lnTo>
                  <a:lnTo>
                    <a:pt x="1061" y="1021"/>
                  </a:lnTo>
                  <a:lnTo>
                    <a:pt x="1148" y="1001"/>
                  </a:lnTo>
                  <a:lnTo>
                    <a:pt x="1235" y="975"/>
                  </a:lnTo>
                  <a:lnTo>
                    <a:pt x="1321" y="946"/>
                  </a:lnTo>
                  <a:lnTo>
                    <a:pt x="1404" y="914"/>
                  </a:lnTo>
                  <a:lnTo>
                    <a:pt x="1483" y="879"/>
                  </a:lnTo>
                  <a:lnTo>
                    <a:pt x="1554" y="841"/>
                  </a:lnTo>
                  <a:lnTo>
                    <a:pt x="1619" y="802"/>
                  </a:lnTo>
                  <a:lnTo>
                    <a:pt x="1674" y="763"/>
                  </a:lnTo>
                  <a:lnTo>
                    <a:pt x="1658" y="749"/>
                  </a:lnTo>
                  <a:lnTo>
                    <a:pt x="1634" y="733"/>
                  </a:lnTo>
                  <a:lnTo>
                    <a:pt x="1605" y="717"/>
                  </a:lnTo>
                  <a:lnTo>
                    <a:pt x="1573" y="700"/>
                  </a:lnTo>
                  <a:lnTo>
                    <a:pt x="1540" y="682"/>
                  </a:lnTo>
                  <a:lnTo>
                    <a:pt x="1510" y="664"/>
                  </a:lnTo>
                  <a:lnTo>
                    <a:pt x="1485" y="648"/>
                  </a:lnTo>
                  <a:lnTo>
                    <a:pt x="1467" y="636"/>
                  </a:lnTo>
                  <a:lnTo>
                    <a:pt x="1404" y="690"/>
                  </a:lnTo>
                  <a:lnTo>
                    <a:pt x="1341" y="741"/>
                  </a:lnTo>
                  <a:lnTo>
                    <a:pt x="1276" y="788"/>
                  </a:lnTo>
                  <a:lnTo>
                    <a:pt x="1209" y="832"/>
                  </a:lnTo>
                  <a:lnTo>
                    <a:pt x="1140" y="871"/>
                  </a:lnTo>
                  <a:lnTo>
                    <a:pt x="1067" y="904"/>
                  </a:lnTo>
                  <a:lnTo>
                    <a:pt x="992" y="932"/>
                  </a:lnTo>
                  <a:lnTo>
                    <a:pt x="914" y="954"/>
                  </a:lnTo>
                  <a:lnTo>
                    <a:pt x="831" y="966"/>
                  </a:lnTo>
                  <a:lnTo>
                    <a:pt x="744" y="969"/>
                  </a:lnTo>
                  <a:lnTo>
                    <a:pt x="709" y="969"/>
                  </a:lnTo>
                  <a:lnTo>
                    <a:pt x="675" y="966"/>
                  </a:lnTo>
                  <a:lnTo>
                    <a:pt x="675" y="865"/>
                  </a:lnTo>
                  <a:lnTo>
                    <a:pt x="715" y="871"/>
                  </a:lnTo>
                  <a:lnTo>
                    <a:pt x="758" y="873"/>
                  </a:lnTo>
                  <a:lnTo>
                    <a:pt x="815" y="869"/>
                  </a:lnTo>
                  <a:lnTo>
                    <a:pt x="870" y="859"/>
                  </a:lnTo>
                  <a:lnTo>
                    <a:pt x="925" y="841"/>
                  </a:lnTo>
                  <a:lnTo>
                    <a:pt x="979" y="820"/>
                  </a:lnTo>
                  <a:lnTo>
                    <a:pt x="1030" y="794"/>
                  </a:lnTo>
                  <a:lnTo>
                    <a:pt x="1079" y="767"/>
                  </a:lnTo>
                  <a:lnTo>
                    <a:pt x="1126" y="735"/>
                  </a:lnTo>
                  <a:lnTo>
                    <a:pt x="1172" y="701"/>
                  </a:lnTo>
                  <a:lnTo>
                    <a:pt x="1213" y="670"/>
                  </a:lnTo>
                  <a:lnTo>
                    <a:pt x="1250" y="636"/>
                  </a:lnTo>
                  <a:lnTo>
                    <a:pt x="1284" y="605"/>
                  </a:lnTo>
                  <a:lnTo>
                    <a:pt x="1315" y="577"/>
                  </a:lnTo>
                  <a:lnTo>
                    <a:pt x="1339" y="550"/>
                  </a:lnTo>
                  <a:lnTo>
                    <a:pt x="1361" y="530"/>
                  </a:lnTo>
                  <a:lnTo>
                    <a:pt x="1374" y="512"/>
                  </a:lnTo>
                  <a:lnTo>
                    <a:pt x="1384" y="502"/>
                  </a:lnTo>
                  <a:lnTo>
                    <a:pt x="1386" y="499"/>
                  </a:lnTo>
                  <a:lnTo>
                    <a:pt x="1384" y="495"/>
                  </a:lnTo>
                  <a:lnTo>
                    <a:pt x="1374" y="483"/>
                  </a:lnTo>
                  <a:lnTo>
                    <a:pt x="1359" y="465"/>
                  </a:lnTo>
                  <a:lnTo>
                    <a:pt x="1339" y="443"/>
                  </a:lnTo>
                  <a:lnTo>
                    <a:pt x="1311" y="418"/>
                  </a:lnTo>
                  <a:lnTo>
                    <a:pt x="1280" y="388"/>
                  </a:lnTo>
                  <a:lnTo>
                    <a:pt x="1242" y="357"/>
                  </a:lnTo>
                  <a:lnTo>
                    <a:pt x="1201" y="325"/>
                  </a:lnTo>
                  <a:lnTo>
                    <a:pt x="1154" y="292"/>
                  </a:lnTo>
                  <a:lnTo>
                    <a:pt x="1103" y="262"/>
                  </a:lnTo>
                  <a:lnTo>
                    <a:pt x="1048" y="233"/>
                  </a:lnTo>
                  <a:lnTo>
                    <a:pt x="987" y="207"/>
                  </a:lnTo>
                  <a:lnTo>
                    <a:pt x="924" y="187"/>
                  </a:lnTo>
                  <a:lnTo>
                    <a:pt x="855" y="171"/>
                  </a:lnTo>
                  <a:lnTo>
                    <a:pt x="782" y="162"/>
                  </a:lnTo>
                  <a:lnTo>
                    <a:pt x="707" y="160"/>
                  </a:lnTo>
                  <a:lnTo>
                    <a:pt x="675" y="162"/>
                  </a:lnTo>
                  <a:lnTo>
                    <a:pt x="675" y="0"/>
                  </a:lnTo>
                  <a:close/>
                </a:path>
              </a:pathLst>
            </a:custGeom>
            <a:solidFill>
              <a:srgbClr val="76B9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15839855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30565" y="8831580"/>
            <a:ext cx="3037840" cy="464820"/>
          </a:xfrm>
          <a:prstGeom prst="rect">
            <a:avLst/>
          </a:prstGeom>
        </p:spPr>
        <p:txBody>
          <a:bodyPr vert="horz" lIns="93177" tIns="46589" rIns="93177" bIns="46589" rtlCol="0" anchor="ctr"/>
          <a:lstStyle>
            <a:lvl1pPr algn="l">
              <a:defRPr sz="1100">
                <a:latin typeface="Trebuchet MS" pitchFamily="34" charset="0"/>
                <a:ea typeface="ＭＳ Ｐゴシック" pitchFamily="-16" charset="-128"/>
                <a:cs typeface="+mn-cs"/>
              </a:defRPr>
            </a:lvl1pPr>
          </a:lstStyle>
          <a:p>
            <a:pPr>
              <a:defRPr/>
            </a:pPr>
            <a:fld id="{0EFD2D7F-A763-4126-9B71-A7F863137437}" type="datetimeFigureOut">
              <a:rPr lang="en-US" smtClean="0"/>
              <a:pPr>
                <a:defRPr/>
              </a:pPr>
              <a:t>9/18/2020</a:t>
            </a:fld>
            <a:endParaRPr lang="en-US"/>
          </a:p>
        </p:txBody>
      </p:sp>
      <p:sp>
        <p:nvSpPr>
          <p:cNvPr id="4" name="Slide Image Placeholder 3"/>
          <p:cNvSpPr>
            <a:spLocks noGrp="1" noRot="1" noChangeAspect="1"/>
          </p:cNvSpPr>
          <p:nvPr>
            <p:ph type="sldImg" idx="2"/>
          </p:nvPr>
        </p:nvSpPr>
        <p:spPr>
          <a:xfrm>
            <a:off x="406400" y="696913"/>
            <a:ext cx="6197600" cy="3486150"/>
          </a:xfrm>
          <a:prstGeom prst="rect">
            <a:avLst/>
          </a:prstGeom>
          <a:noFill/>
          <a:ln w="12700">
            <a:solidFill>
              <a:prstClr val="black"/>
            </a:solidFill>
          </a:ln>
        </p:spPr>
        <p:txBody>
          <a:bodyPr vert="horz" lIns="93177" tIns="46589" rIns="93177" bIns="46589" rtlCol="0" anchor="ctr"/>
          <a:lstStyle/>
          <a:p>
            <a:pPr lvl="0"/>
            <a:endParaRPr lang="en-US" noProof="0"/>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3177" tIns="46589" rIns="93177" bIns="46589"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Slide Number Placeholder 6"/>
          <p:cNvSpPr>
            <a:spLocks noGrp="1"/>
          </p:cNvSpPr>
          <p:nvPr>
            <p:ph type="sldNum" sz="quarter" idx="5"/>
          </p:nvPr>
        </p:nvSpPr>
        <p:spPr>
          <a:xfrm>
            <a:off x="3663170" y="8829967"/>
            <a:ext cx="3037840" cy="464820"/>
          </a:xfrm>
          <a:prstGeom prst="rect">
            <a:avLst/>
          </a:prstGeom>
        </p:spPr>
        <p:txBody>
          <a:bodyPr vert="horz" lIns="93177" tIns="46589" rIns="93177" bIns="46589" rtlCol="0" anchor="ctr"/>
          <a:lstStyle>
            <a:lvl1pPr algn="r">
              <a:defRPr sz="1100">
                <a:latin typeface="Trebuchet MS" pitchFamily="34" charset="0"/>
                <a:ea typeface="ＭＳ Ｐゴシック" pitchFamily="-16" charset="-128"/>
                <a:cs typeface="+mn-cs"/>
              </a:defRPr>
            </a:lvl1pPr>
          </a:lstStyle>
          <a:p>
            <a:pPr>
              <a:defRPr/>
            </a:pPr>
            <a:fld id="{E02D639A-AF38-4D9A-897E-57859A70BDEB}" type="slidenum">
              <a:rPr lang="en-US" smtClean="0"/>
              <a:pPr>
                <a:defRPr/>
              </a:pPr>
              <a:t>‹#›</a:t>
            </a:fld>
            <a:endParaRPr lang="en-US"/>
          </a:p>
        </p:txBody>
      </p:sp>
      <p:grpSp>
        <p:nvGrpSpPr>
          <p:cNvPr id="8" name="Group 7"/>
          <p:cNvGrpSpPr/>
          <p:nvPr/>
        </p:nvGrpSpPr>
        <p:grpSpPr>
          <a:xfrm>
            <a:off x="5528649" y="308894"/>
            <a:ext cx="1083012" cy="200064"/>
            <a:chOff x="8775700" y="3552825"/>
            <a:chExt cx="5156200" cy="952500"/>
          </a:xfrm>
        </p:grpSpPr>
        <p:sp>
          <p:nvSpPr>
            <p:cNvPr id="9" name="Freeform 8"/>
            <p:cNvSpPr>
              <a:spLocks noEditPoints="1"/>
            </p:cNvSpPr>
            <p:nvPr/>
          </p:nvSpPr>
          <p:spPr bwMode="auto">
            <a:xfrm>
              <a:off x="13817600" y="4265613"/>
              <a:ext cx="114300" cy="111125"/>
            </a:xfrm>
            <a:custGeom>
              <a:avLst/>
              <a:gdLst>
                <a:gd name="T0" fmla="*/ 59 w 144"/>
                <a:gd name="T1" fmla="*/ 63 h 139"/>
                <a:gd name="T2" fmla="*/ 79 w 144"/>
                <a:gd name="T3" fmla="*/ 63 h 139"/>
                <a:gd name="T4" fmla="*/ 85 w 144"/>
                <a:gd name="T5" fmla="*/ 61 h 139"/>
                <a:gd name="T6" fmla="*/ 87 w 144"/>
                <a:gd name="T7" fmla="*/ 53 h 139"/>
                <a:gd name="T8" fmla="*/ 83 w 144"/>
                <a:gd name="T9" fmla="*/ 47 h 139"/>
                <a:gd name="T10" fmla="*/ 75 w 144"/>
                <a:gd name="T11" fmla="*/ 45 h 139"/>
                <a:gd name="T12" fmla="*/ 59 w 144"/>
                <a:gd name="T13" fmla="*/ 45 h 139"/>
                <a:gd name="T14" fmla="*/ 73 w 144"/>
                <a:gd name="T15" fmla="*/ 33 h 139"/>
                <a:gd name="T16" fmla="*/ 101 w 144"/>
                <a:gd name="T17" fmla="*/ 41 h 139"/>
                <a:gd name="T18" fmla="*/ 103 w 144"/>
                <a:gd name="T19" fmla="*/ 61 h 139"/>
                <a:gd name="T20" fmla="*/ 99 w 144"/>
                <a:gd name="T21" fmla="*/ 68 h 139"/>
                <a:gd name="T22" fmla="*/ 91 w 144"/>
                <a:gd name="T23" fmla="*/ 74 h 139"/>
                <a:gd name="T24" fmla="*/ 105 w 144"/>
                <a:gd name="T25" fmla="*/ 106 h 139"/>
                <a:gd name="T26" fmla="*/ 67 w 144"/>
                <a:gd name="T27" fmla="*/ 76 h 139"/>
                <a:gd name="T28" fmla="*/ 59 w 144"/>
                <a:gd name="T29" fmla="*/ 106 h 139"/>
                <a:gd name="T30" fmla="*/ 44 w 144"/>
                <a:gd name="T31" fmla="*/ 33 h 139"/>
                <a:gd name="T32" fmla="*/ 51 w 144"/>
                <a:gd name="T33" fmla="*/ 21 h 139"/>
                <a:gd name="T34" fmla="*/ 24 w 144"/>
                <a:gd name="T35" fmla="*/ 49 h 139"/>
                <a:gd name="T36" fmla="*/ 24 w 144"/>
                <a:gd name="T37" fmla="*/ 92 h 139"/>
                <a:gd name="T38" fmla="*/ 51 w 144"/>
                <a:gd name="T39" fmla="*/ 120 h 139"/>
                <a:gd name="T40" fmla="*/ 71 w 144"/>
                <a:gd name="T41" fmla="*/ 124 h 139"/>
                <a:gd name="T42" fmla="*/ 109 w 144"/>
                <a:gd name="T43" fmla="*/ 108 h 139"/>
                <a:gd name="T44" fmla="*/ 122 w 144"/>
                <a:gd name="T45" fmla="*/ 70 h 139"/>
                <a:gd name="T46" fmla="*/ 109 w 144"/>
                <a:gd name="T47" fmla="*/ 31 h 139"/>
                <a:gd name="T48" fmla="*/ 71 w 144"/>
                <a:gd name="T49" fmla="*/ 17 h 139"/>
                <a:gd name="T50" fmla="*/ 95 w 144"/>
                <a:gd name="T51" fmla="*/ 3 h 139"/>
                <a:gd name="T52" fmla="*/ 130 w 144"/>
                <a:gd name="T53" fmla="*/ 27 h 139"/>
                <a:gd name="T54" fmla="*/ 144 w 144"/>
                <a:gd name="T55" fmla="*/ 70 h 139"/>
                <a:gd name="T56" fmla="*/ 130 w 144"/>
                <a:gd name="T57" fmla="*/ 114 h 139"/>
                <a:gd name="T58" fmla="*/ 95 w 144"/>
                <a:gd name="T59" fmla="*/ 135 h 139"/>
                <a:gd name="T60" fmla="*/ 50 w 144"/>
                <a:gd name="T61" fmla="*/ 135 h 139"/>
                <a:gd name="T62" fmla="*/ 14 w 144"/>
                <a:gd name="T63" fmla="*/ 114 h 139"/>
                <a:gd name="T64" fmla="*/ 0 w 144"/>
                <a:gd name="T65" fmla="*/ 70 h 139"/>
                <a:gd name="T66" fmla="*/ 14 w 144"/>
                <a:gd name="T67" fmla="*/ 27 h 139"/>
                <a:gd name="T68" fmla="*/ 50 w 144"/>
                <a:gd name="T69" fmla="*/ 3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4" h="139">
                  <a:moveTo>
                    <a:pt x="59" y="45"/>
                  </a:moveTo>
                  <a:lnTo>
                    <a:pt x="59" y="63"/>
                  </a:lnTo>
                  <a:lnTo>
                    <a:pt x="75" y="63"/>
                  </a:lnTo>
                  <a:lnTo>
                    <a:pt x="79" y="63"/>
                  </a:lnTo>
                  <a:lnTo>
                    <a:pt x="83" y="63"/>
                  </a:lnTo>
                  <a:lnTo>
                    <a:pt x="85" y="61"/>
                  </a:lnTo>
                  <a:lnTo>
                    <a:pt x="87" y="57"/>
                  </a:lnTo>
                  <a:lnTo>
                    <a:pt x="87" y="53"/>
                  </a:lnTo>
                  <a:lnTo>
                    <a:pt x="85" y="49"/>
                  </a:lnTo>
                  <a:lnTo>
                    <a:pt x="83" y="47"/>
                  </a:lnTo>
                  <a:lnTo>
                    <a:pt x="79" y="45"/>
                  </a:lnTo>
                  <a:lnTo>
                    <a:pt x="75" y="45"/>
                  </a:lnTo>
                  <a:lnTo>
                    <a:pt x="71" y="45"/>
                  </a:lnTo>
                  <a:lnTo>
                    <a:pt x="59" y="45"/>
                  </a:lnTo>
                  <a:close/>
                  <a:moveTo>
                    <a:pt x="44" y="33"/>
                  </a:moveTo>
                  <a:lnTo>
                    <a:pt x="73" y="33"/>
                  </a:lnTo>
                  <a:lnTo>
                    <a:pt x="89" y="35"/>
                  </a:lnTo>
                  <a:lnTo>
                    <a:pt x="101" y="41"/>
                  </a:lnTo>
                  <a:lnTo>
                    <a:pt x="105" y="55"/>
                  </a:lnTo>
                  <a:lnTo>
                    <a:pt x="103" y="61"/>
                  </a:lnTo>
                  <a:lnTo>
                    <a:pt x="101" y="67"/>
                  </a:lnTo>
                  <a:lnTo>
                    <a:pt x="99" y="68"/>
                  </a:lnTo>
                  <a:lnTo>
                    <a:pt x="95" y="72"/>
                  </a:lnTo>
                  <a:lnTo>
                    <a:pt x="91" y="74"/>
                  </a:lnTo>
                  <a:lnTo>
                    <a:pt x="85" y="74"/>
                  </a:lnTo>
                  <a:lnTo>
                    <a:pt x="105" y="106"/>
                  </a:lnTo>
                  <a:lnTo>
                    <a:pt x="85" y="106"/>
                  </a:lnTo>
                  <a:lnTo>
                    <a:pt x="67" y="76"/>
                  </a:lnTo>
                  <a:lnTo>
                    <a:pt x="59" y="76"/>
                  </a:lnTo>
                  <a:lnTo>
                    <a:pt x="59" y="106"/>
                  </a:lnTo>
                  <a:lnTo>
                    <a:pt x="44" y="106"/>
                  </a:lnTo>
                  <a:lnTo>
                    <a:pt x="44" y="33"/>
                  </a:lnTo>
                  <a:close/>
                  <a:moveTo>
                    <a:pt x="71" y="17"/>
                  </a:moveTo>
                  <a:lnTo>
                    <a:pt x="51" y="21"/>
                  </a:lnTo>
                  <a:lnTo>
                    <a:pt x="36" y="31"/>
                  </a:lnTo>
                  <a:lnTo>
                    <a:pt x="24" y="49"/>
                  </a:lnTo>
                  <a:lnTo>
                    <a:pt x="20" y="70"/>
                  </a:lnTo>
                  <a:lnTo>
                    <a:pt x="24" y="92"/>
                  </a:lnTo>
                  <a:lnTo>
                    <a:pt x="36" y="108"/>
                  </a:lnTo>
                  <a:lnTo>
                    <a:pt x="51" y="120"/>
                  </a:lnTo>
                  <a:lnTo>
                    <a:pt x="71" y="124"/>
                  </a:lnTo>
                  <a:lnTo>
                    <a:pt x="71" y="124"/>
                  </a:lnTo>
                  <a:lnTo>
                    <a:pt x="91" y="120"/>
                  </a:lnTo>
                  <a:lnTo>
                    <a:pt x="109" y="108"/>
                  </a:lnTo>
                  <a:lnTo>
                    <a:pt x="118" y="92"/>
                  </a:lnTo>
                  <a:lnTo>
                    <a:pt x="122" y="70"/>
                  </a:lnTo>
                  <a:lnTo>
                    <a:pt x="118" y="49"/>
                  </a:lnTo>
                  <a:lnTo>
                    <a:pt x="109" y="31"/>
                  </a:lnTo>
                  <a:lnTo>
                    <a:pt x="91" y="21"/>
                  </a:lnTo>
                  <a:lnTo>
                    <a:pt x="71" y="17"/>
                  </a:lnTo>
                  <a:close/>
                  <a:moveTo>
                    <a:pt x="71" y="0"/>
                  </a:moveTo>
                  <a:lnTo>
                    <a:pt x="95" y="3"/>
                  </a:lnTo>
                  <a:lnTo>
                    <a:pt x="114" y="11"/>
                  </a:lnTo>
                  <a:lnTo>
                    <a:pt x="130" y="27"/>
                  </a:lnTo>
                  <a:lnTo>
                    <a:pt x="140" y="45"/>
                  </a:lnTo>
                  <a:lnTo>
                    <a:pt x="144" y="70"/>
                  </a:lnTo>
                  <a:lnTo>
                    <a:pt x="140" y="94"/>
                  </a:lnTo>
                  <a:lnTo>
                    <a:pt x="130" y="114"/>
                  </a:lnTo>
                  <a:lnTo>
                    <a:pt x="114" y="128"/>
                  </a:lnTo>
                  <a:lnTo>
                    <a:pt x="95" y="135"/>
                  </a:lnTo>
                  <a:lnTo>
                    <a:pt x="71" y="139"/>
                  </a:lnTo>
                  <a:lnTo>
                    <a:pt x="50" y="135"/>
                  </a:lnTo>
                  <a:lnTo>
                    <a:pt x="30" y="128"/>
                  </a:lnTo>
                  <a:lnTo>
                    <a:pt x="14" y="114"/>
                  </a:lnTo>
                  <a:lnTo>
                    <a:pt x="4" y="94"/>
                  </a:lnTo>
                  <a:lnTo>
                    <a:pt x="0" y="70"/>
                  </a:lnTo>
                  <a:lnTo>
                    <a:pt x="4" y="45"/>
                  </a:lnTo>
                  <a:lnTo>
                    <a:pt x="14" y="27"/>
                  </a:lnTo>
                  <a:lnTo>
                    <a:pt x="30" y="11"/>
                  </a:lnTo>
                  <a:lnTo>
                    <a:pt x="50" y="3"/>
                  </a:lnTo>
                  <a:lnTo>
                    <a:pt x="71"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10"/>
            <p:cNvSpPr>
              <a:spLocks noEditPoints="1"/>
            </p:cNvSpPr>
            <p:nvPr/>
          </p:nvSpPr>
          <p:spPr bwMode="auto">
            <a:xfrm>
              <a:off x="10447338" y="3732213"/>
              <a:ext cx="3333750" cy="625475"/>
            </a:xfrm>
            <a:custGeom>
              <a:avLst/>
              <a:gdLst>
                <a:gd name="T0" fmla="*/ 2325 w 4200"/>
                <a:gd name="T1" fmla="*/ 618 h 788"/>
                <a:gd name="T2" fmla="*/ 2465 w 4200"/>
                <a:gd name="T3" fmla="*/ 616 h 788"/>
                <a:gd name="T4" fmla="*/ 2540 w 4200"/>
                <a:gd name="T5" fmla="*/ 597 h 788"/>
                <a:gd name="T6" fmla="*/ 2599 w 4200"/>
                <a:gd name="T7" fmla="*/ 555 h 788"/>
                <a:gd name="T8" fmla="*/ 2635 w 4200"/>
                <a:gd name="T9" fmla="*/ 488 h 788"/>
                <a:gd name="T10" fmla="*/ 2648 w 4200"/>
                <a:gd name="T11" fmla="*/ 396 h 788"/>
                <a:gd name="T12" fmla="*/ 2635 w 4200"/>
                <a:gd name="T13" fmla="*/ 301 h 788"/>
                <a:gd name="T14" fmla="*/ 2599 w 4200"/>
                <a:gd name="T15" fmla="*/ 236 h 788"/>
                <a:gd name="T16" fmla="*/ 2540 w 4200"/>
                <a:gd name="T17" fmla="*/ 193 h 788"/>
                <a:gd name="T18" fmla="*/ 2465 w 4200"/>
                <a:gd name="T19" fmla="*/ 173 h 788"/>
                <a:gd name="T20" fmla="*/ 2325 w 4200"/>
                <a:gd name="T21" fmla="*/ 171 h 788"/>
                <a:gd name="T22" fmla="*/ 3597 w 4200"/>
                <a:gd name="T23" fmla="*/ 512 h 788"/>
                <a:gd name="T24" fmla="*/ 3735 w 4200"/>
                <a:gd name="T25" fmla="*/ 143 h 788"/>
                <a:gd name="T26" fmla="*/ 4200 w 4200"/>
                <a:gd name="T27" fmla="*/ 786 h 788"/>
                <a:gd name="T28" fmla="*/ 3916 w 4200"/>
                <a:gd name="T29" fmla="*/ 648 h 788"/>
                <a:gd name="T30" fmla="*/ 3501 w 4200"/>
                <a:gd name="T31" fmla="*/ 786 h 788"/>
                <a:gd name="T32" fmla="*/ 3592 w 4200"/>
                <a:gd name="T33" fmla="*/ 0 h 788"/>
                <a:gd name="T34" fmla="*/ 2969 w 4200"/>
                <a:gd name="T35" fmla="*/ 0 h 788"/>
                <a:gd name="T36" fmla="*/ 3190 w 4200"/>
                <a:gd name="T37" fmla="*/ 788 h 788"/>
                <a:gd name="T38" fmla="*/ 2969 w 4200"/>
                <a:gd name="T39" fmla="*/ 0 h 788"/>
                <a:gd name="T40" fmla="*/ 2416 w 4200"/>
                <a:gd name="T41" fmla="*/ 0 h 788"/>
                <a:gd name="T42" fmla="*/ 2554 w 4200"/>
                <a:gd name="T43" fmla="*/ 7 h 788"/>
                <a:gd name="T44" fmla="*/ 2666 w 4200"/>
                <a:gd name="T45" fmla="*/ 33 h 788"/>
                <a:gd name="T46" fmla="*/ 2757 w 4200"/>
                <a:gd name="T47" fmla="*/ 90 h 788"/>
                <a:gd name="T48" fmla="*/ 2818 w 4200"/>
                <a:gd name="T49" fmla="*/ 173 h 788"/>
                <a:gd name="T50" fmla="*/ 2853 w 4200"/>
                <a:gd name="T51" fmla="*/ 277 h 788"/>
                <a:gd name="T52" fmla="*/ 2865 w 4200"/>
                <a:gd name="T53" fmla="*/ 402 h 788"/>
                <a:gd name="T54" fmla="*/ 2855 w 4200"/>
                <a:gd name="T55" fmla="*/ 518 h 788"/>
                <a:gd name="T56" fmla="*/ 2828 w 4200"/>
                <a:gd name="T57" fmla="*/ 614 h 788"/>
                <a:gd name="T58" fmla="*/ 2786 w 4200"/>
                <a:gd name="T59" fmla="*/ 683 h 788"/>
                <a:gd name="T60" fmla="*/ 2735 w 4200"/>
                <a:gd name="T61" fmla="*/ 731 h 788"/>
                <a:gd name="T62" fmla="*/ 2672 w 4200"/>
                <a:gd name="T63" fmla="*/ 762 h 788"/>
                <a:gd name="T64" fmla="*/ 2585 w 4200"/>
                <a:gd name="T65" fmla="*/ 780 h 788"/>
                <a:gd name="T66" fmla="*/ 2465 w 4200"/>
                <a:gd name="T67" fmla="*/ 788 h 788"/>
                <a:gd name="T68" fmla="*/ 2105 w 4200"/>
                <a:gd name="T69" fmla="*/ 0 h 788"/>
                <a:gd name="T70" fmla="*/ 1063 w 4200"/>
                <a:gd name="T71" fmla="*/ 0 h 788"/>
                <a:gd name="T72" fmla="*/ 1428 w 4200"/>
                <a:gd name="T73" fmla="*/ 0 h 788"/>
                <a:gd name="T74" fmla="*/ 1398 w 4200"/>
                <a:gd name="T75" fmla="*/ 788 h 788"/>
                <a:gd name="T76" fmla="*/ 825 w 4200"/>
                <a:gd name="T77" fmla="*/ 0 h 788"/>
                <a:gd name="T78" fmla="*/ 1969 w 4200"/>
                <a:gd name="T79" fmla="*/ 0 h 788"/>
                <a:gd name="T80" fmla="*/ 1747 w 4200"/>
                <a:gd name="T81" fmla="*/ 788 h 788"/>
                <a:gd name="T82" fmla="*/ 0 w 4200"/>
                <a:gd name="T83" fmla="*/ 0 h 788"/>
                <a:gd name="T84" fmla="*/ 441 w 4200"/>
                <a:gd name="T85" fmla="*/ 0 h 788"/>
                <a:gd name="T86" fmla="*/ 522 w 4200"/>
                <a:gd name="T87" fmla="*/ 7 h 788"/>
                <a:gd name="T88" fmla="*/ 599 w 4200"/>
                <a:gd name="T89" fmla="*/ 25 h 788"/>
                <a:gd name="T90" fmla="*/ 667 w 4200"/>
                <a:gd name="T91" fmla="*/ 59 h 788"/>
                <a:gd name="T92" fmla="*/ 725 w 4200"/>
                <a:gd name="T93" fmla="*/ 112 h 788"/>
                <a:gd name="T94" fmla="*/ 766 w 4200"/>
                <a:gd name="T95" fmla="*/ 187 h 788"/>
                <a:gd name="T96" fmla="*/ 788 w 4200"/>
                <a:gd name="T97" fmla="*/ 289 h 788"/>
                <a:gd name="T98" fmla="*/ 790 w 4200"/>
                <a:gd name="T99" fmla="*/ 788 h 788"/>
                <a:gd name="T100" fmla="*/ 573 w 4200"/>
                <a:gd name="T101" fmla="*/ 427 h 788"/>
                <a:gd name="T102" fmla="*/ 567 w 4200"/>
                <a:gd name="T103" fmla="*/ 317 h 788"/>
                <a:gd name="T104" fmla="*/ 543 w 4200"/>
                <a:gd name="T105" fmla="*/ 244 h 788"/>
                <a:gd name="T106" fmla="*/ 500 w 4200"/>
                <a:gd name="T107" fmla="*/ 201 h 788"/>
                <a:gd name="T108" fmla="*/ 439 w 4200"/>
                <a:gd name="T109" fmla="*/ 179 h 788"/>
                <a:gd name="T110" fmla="*/ 224 w 4200"/>
                <a:gd name="T111" fmla="*/ 175 h 788"/>
                <a:gd name="T112" fmla="*/ 0 w 4200"/>
                <a:gd name="T113" fmla="*/ 788 h 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200" h="788">
                  <a:moveTo>
                    <a:pt x="2325" y="171"/>
                  </a:moveTo>
                  <a:lnTo>
                    <a:pt x="2325" y="618"/>
                  </a:lnTo>
                  <a:lnTo>
                    <a:pt x="2420" y="618"/>
                  </a:lnTo>
                  <a:lnTo>
                    <a:pt x="2465" y="616"/>
                  </a:lnTo>
                  <a:lnTo>
                    <a:pt x="2505" y="608"/>
                  </a:lnTo>
                  <a:lnTo>
                    <a:pt x="2540" y="597"/>
                  </a:lnTo>
                  <a:lnTo>
                    <a:pt x="2572" y="579"/>
                  </a:lnTo>
                  <a:lnTo>
                    <a:pt x="2599" y="555"/>
                  </a:lnTo>
                  <a:lnTo>
                    <a:pt x="2619" y="526"/>
                  </a:lnTo>
                  <a:lnTo>
                    <a:pt x="2635" y="488"/>
                  </a:lnTo>
                  <a:lnTo>
                    <a:pt x="2644" y="445"/>
                  </a:lnTo>
                  <a:lnTo>
                    <a:pt x="2648" y="396"/>
                  </a:lnTo>
                  <a:lnTo>
                    <a:pt x="2644" y="344"/>
                  </a:lnTo>
                  <a:lnTo>
                    <a:pt x="2635" y="301"/>
                  </a:lnTo>
                  <a:lnTo>
                    <a:pt x="2619" y="266"/>
                  </a:lnTo>
                  <a:lnTo>
                    <a:pt x="2599" y="236"/>
                  </a:lnTo>
                  <a:lnTo>
                    <a:pt x="2572" y="212"/>
                  </a:lnTo>
                  <a:lnTo>
                    <a:pt x="2540" y="193"/>
                  </a:lnTo>
                  <a:lnTo>
                    <a:pt x="2505" y="181"/>
                  </a:lnTo>
                  <a:lnTo>
                    <a:pt x="2465" y="173"/>
                  </a:lnTo>
                  <a:lnTo>
                    <a:pt x="2420" y="171"/>
                  </a:lnTo>
                  <a:lnTo>
                    <a:pt x="2325" y="171"/>
                  </a:lnTo>
                  <a:close/>
                  <a:moveTo>
                    <a:pt x="3735" y="143"/>
                  </a:moveTo>
                  <a:lnTo>
                    <a:pt x="3597" y="512"/>
                  </a:lnTo>
                  <a:lnTo>
                    <a:pt x="3869" y="512"/>
                  </a:lnTo>
                  <a:lnTo>
                    <a:pt x="3735" y="143"/>
                  </a:lnTo>
                  <a:close/>
                  <a:moveTo>
                    <a:pt x="3887" y="0"/>
                  </a:moveTo>
                  <a:lnTo>
                    <a:pt x="4200" y="786"/>
                  </a:lnTo>
                  <a:lnTo>
                    <a:pt x="3962" y="786"/>
                  </a:lnTo>
                  <a:lnTo>
                    <a:pt x="3916" y="648"/>
                  </a:lnTo>
                  <a:lnTo>
                    <a:pt x="3548" y="648"/>
                  </a:lnTo>
                  <a:lnTo>
                    <a:pt x="3501" y="786"/>
                  </a:lnTo>
                  <a:lnTo>
                    <a:pt x="3280" y="786"/>
                  </a:lnTo>
                  <a:lnTo>
                    <a:pt x="3592" y="0"/>
                  </a:lnTo>
                  <a:lnTo>
                    <a:pt x="3887" y="0"/>
                  </a:lnTo>
                  <a:close/>
                  <a:moveTo>
                    <a:pt x="2969" y="0"/>
                  </a:moveTo>
                  <a:lnTo>
                    <a:pt x="3190" y="0"/>
                  </a:lnTo>
                  <a:lnTo>
                    <a:pt x="3190" y="788"/>
                  </a:lnTo>
                  <a:lnTo>
                    <a:pt x="2969" y="788"/>
                  </a:lnTo>
                  <a:lnTo>
                    <a:pt x="2969" y="0"/>
                  </a:lnTo>
                  <a:close/>
                  <a:moveTo>
                    <a:pt x="2105" y="0"/>
                  </a:moveTo>
                  <a:lnTo>
                    <a:pt x="2416" y="0"/>
                  </a:lnTo>
                  <a:lnTo>
                    <a:pt x="2489" y="2"/>
                  </a:lnTo>
                  <a:lnTo>
                    <a:pt x="2554" y="7"/>
                  </a:lnTo>
                  <a:lnTo>
                    <a:pt x="2613" y="17"/>
                  </a:lnTo>
                  <a:lnTo>
                    <a:pt x="2666" y="33"/>
                  </a:lnTo>
                  <a:lnTo>
                    <a:pt x="2713" y="57"/>
                  </a:lnTo>
                  <a:lnTo>
                    <a:pt x="2757" y="90"/>
                  </a:lnTo>
                  <a:lnTo>
                    <a:pt x="2794" y="132"/>
                  </a:lnTo>
                  <a:lnTo>
                    <a:pt x="2818" y="173"/>
                  </a:lnTo>
                  <a:lnTo>
                    <a:pt x="2839" y="222"/>
                  </a:lnTo>
                  <a:lnTo>
                    <a:pt x="2853" y="277"/>
                  </a:lnTo>
                  <a:lnTo>
                    <a:pt x="2863" y="337"/>
                  </a:lnTo>
                  <a:lnTo>
                    <a:pt x="2865" y="402"/>
                  </a:lnTo>
                  <a:lnTo>
                    <a:pt x="2863" y="461"/>
                  </a:lnTo>
                  <a:lnTo>
                    <a:pt x="2855" y="518"/>
                  </a:lnTo>
                  <a:lnTo>
                    <a:pt x="2843" y="569"/>
                  </a:lnTo>
                  <a:lnTo>
                    <a:pt x="2828" y="614"/>
                  </a:lnTo>
                  <a:lnTo>
                    <a:pt x="2810" y="654"/>
                  </a:lnTo>
                  <a:lnTo>
                    <a:pt x="2786" y="683"/>
                  </a:lnTo>
                  <a:lnTo>
                    <a:pt x="2761" y="709"/>
                  </a:lnTo>
                  <a:lnTo>
                    <a:pt x="2735" y="731"/>
                  </a:lnTo>
                  <a:lnTo>
                    <a:pt x="2705" y="748"/>
                  </a:lnTo>
                  <a:lnTo>
                    <a:pt x="2672" y="762"/>
                  </a:lnTo>
                  <a:lnTo>
                    <a:pt x="2633" y="772"/>
                  </a:lnTo>
                  <a:lnTo>
                    <a:pt x="2585" y="780"/>
                  </a:lnTo>
                  <a:lnTo>
                    <a:pt x="2530" y="786"/>
                  </a:lnTo>
                  <a:lnTo>
                    <a:pt x="2465" y="788"/>
                  </a:lnTo>
                  <a:lnTo>
                    <a:pt x="2105" y="788"/>
                  </a:lnTo>
                  <a:lnTo>
                    <a:pt x="2105" y="0"/>
                  </a:lnTo>
                  <a:close/>
                  <a:moveTo>
                    <a:pt x="825" y="0"/>
                  </a:moveTo>
                  <a:lnTo>
                    <a:pt x="1063" y="0"/>
                  </a:lnTo>
                  <a:lnTo>
                    <a:pt x="1240" y="624"/>
                  </a:lnTo>
                  <a:lnTo>
                    <a:pt x="1428" y="0"/>
                  </a:lnTo>
                  <a:lnTo>
                    <a:pt x="1654" y="0"/>
                  </a:lnTo>
                  <a:lnTo>
                    <a:pt x="1398" y="788"/>
                  </a:lnTo>
                  <a:lnTo>
                    <a:pt x="1077" y="788"/>
                  </a:lnTo>
                  <a:lnTo>
                    <a:pt x="825" y="0"/>
                  </a:lnTo>
                  <a:close/>
                  <a:moveTo>
                    <a:pt x="1747" y="0"/>
                  </a:moveTo>
                  <a:lnTo>
                    <a:pt x="1969" y="0"/>
                  </a:lnTo>
                  <a:lnTo>
                    <a:pt x="1969" y="788"/>
                  </a:lnTo>
                  <a:lnTo>
                    <a:pt x="1747" y="788"/>
                  </a:lnTo>
                  <a:lnTo>
                    <a:pt x="1747" y="0"/>
                  </a:lnTo>
                  <a:close/>
                  <a:moveTo>
                    <a:pt x="0" y="0"/>
                  </a:moveTo>
                  <a:lnTo>
                    <a:pt x="400" y="0"/>
                  </a:lnTo>
                  <a:lnTo>
                    <a:pt x="441" y="0"/>
                  </a:lnTo>
                  <a:lnTo>
                    <a:pt x="482" y="2"/>
                  </a:lnTo>
                  <a:lnTo>
                    <a:pt x="522" y="7"/>
                  </a:lnTo>
                  <a:lnTo>
                    <a:pt x="561" y="15"/>
                  </a:lnTo>
                  <a:lnTo>
                    <a:pt x="599" y="25"/>
                  </a:lnTo>
                  <a:lnTo>
                    <a:pt x="634" y="41"/>
                  </a:lnTo>
                  <a:lnTo>
                    <a:pt x="667" y="59"/>
                  </a:lnTo>
                  <a:lnTo>
                    <a:pt x="697" y="82"/>
                  </a:lnTo>
                  <a:lnTo>
                    <a:pt x="725" y="112"/>
                  </a:lnTo>
                  <a:lnTo>
                    <a:pt x="746" y="145"/>
                  </a:lnTo>
                  <a:lnTo>
                    <a:pt x="766" y="187"/>
                  </a:lnTo>
                  <a:lnTo>
                    <a:pt x="780" y="234"/>
                  </a:lnTo>
                  <a:lnTo>
                    <a:pt x="788" y="289"/>
                  </a:lnTo>
                  <a:lnTo>
                    <a:pt x="790" y="352"/>
                  </a:lnTo>
                  <a:lnTo>
                    <a:pt x="790" y="788"/>
                  </a:lnTo>
                  <a:lnTo>
                    <a:pt x="573" y="788"/>
                  </a:lnTo>
                  <a:lnTo>
                    <a:pt x="573" y="427"/>
                  </a:lnTo>
                  <a:lnTo>
                    <a:pt x="571" y="368"/>
                  </a:lnTo>
                  <a:lnTo>
                    <a:pt x="567" y="317"/>
                  </a:lnTo>
                  <a:lnTo>
                    <a:pt x="557" y="277"/>
                  </a:lnTo>
                  <a:lnTo>
                    <a:pt x="543" y="244"/>
                  </a:lnTo>
                  <a:lnTo>
                    <a:pt x="524" y="220"/>
                  </a:lnTo>
                  <a:lnTo>
                    <a:pt x="500" y="201"/>
                  </a:lnTo>
                  <a:lnTo>
                    <a:pt x="473" y="187"/>
                  </a:lnTo>
                  <a:lnTo>
                    <a:pt x="439" y="179"/>
                  </a:lnTo>
                  <a:lnTo>
                    <a:pt x="400" y="175"/>
                  </a:lnTo>
                  <a:lnTo>
                    <a:pt x="224" y="175"/>
                  </a:lnTo>
                  <a:lnTo>
                    <a:pt x="224" y="788"/>
                  </a:lnTo>
                  <a:lnTo>
                    <a:pt x="0" y="788"/>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11"/>
            <p:cNvSpPr>
              <a:spLocks noEditPoints="1"/>
            </p:cNvSpPr>
            <p:nvPr/>
          </p:nvSpPr>
          <p:spPr bwMode="auto">
            <a:xfrm>
              <a:off x="8775700" y="3552825"/>
              <a:ext cx="1436688" cy="952500"/>
            </a:xfrm>
            <a:custGeom>
              <a:avLst/>
              <a:gdLst>
                <a:gd name="T0" fmla="*/ 638 w 1810"/>
                <a:gd name="T1" fmla="*/ 451 h 1200"/>
                <a:gd name="T2" fmla="*/ 516 w 1810"/>
                <a:gd name="T3" fmla="*/ 502 h 1200"/>
                <a:gd name="T4" fmla="*/ 469 w 1810"/>
                <a:gd name="T5" fmla="*/ 546 h 1200"/>
                <a:gd name="T6" fmla="*/ 496 w 1810"/>
                <a:gd name="T7" fmla="*/ 613 h 1200"/>
                <a:gd name="T8" fmla="*/ 595 w 1810"/>
                <a:gd name="T9" fmla="*/ 735 h 1200"/>
                <a:gd name="T10" fmla="*/ 614 w 1810"/>
                <a:gd name="T11" fmla="*/ 851 h 1200"/>
                <a:gd name="T12" fmla="*/ 439 w 1810"/>
                <a:gd name="T13" fmla="*/ 733 h 1200"/>
                <a:gd name="T14" fmla="*/ 349 w 1810"/>
                <a:gd name="T15" fmla="*/ 595 h 1200"/>
                <a:gd name="T16" fmla="*/ 323 w 1810"/>
                <a:gd name="T17" fmla="*/ 530 h 1200"/>
                <a:gd name="T18" fmla="*/ 372 w 1810"/>
                <a:gd name="T19" fmla="*/ 485 h 1200"/>
                <a:gd name="T20" fmla="*/ 516 w 1810"/>
                <a:gd name="T21" fmla="*/ 400 h 1200"/>
                <a:gd name="T22" fmla="*/ 707 w 1810"/>
                <a:gd name="T23" fmla="*/ 248 h 1200"/>
                <a:gd name="T24" fmla="*/ 933 w 1810"/>
                <a:gd name="T25" fmla="*/ 296 h 1200"/>
                <a:gd name="T26" fmla="*/ 1097 w 1810"/>
                <a:gd name="T27" fmla="*/ 400 h 1200"/>
                <a:gd name="T28" fmla="*/ 1185 w 1810"/>
                <a:gd name="T29" fmla="*/ 489 h 1200"/>
                <a:gd name="T30" fmla="*/ 1185 w 1810"/>
                <a:gd name="T31" fmla="*/ 518 h 1200"/>
                <a:gd name="T32" fmla="*/ 1097 w 1810"/>
                <a:gd name="T33" fmla="*/ 617 h 1200"/>
                <a:gd name="T34" fmla="*/ 947 w 1810"/>
                <a:gd name="T35" fmla="*/ 737 h 1200"/>
                <a:gd name="T36" fmla="*/ 762 w 1810"/>
                <a:gd name="T37" fmla="*/ 794 h 1200"/>
                <a:gd name="T38" fmla="*/ 715 w 1810"/>
                <a:gd name="T39" fmla="*/ 459 h 1200"/>
                <a:gd name="T40" fmla="*/ 817 w 1810"/>
                <a:gd name="T41" fmla="*/ 528 h 1200"/>
                <a:gd name="T42" fmla="*/ 1038 w 1810"/>
                <a:gd name="T43" fmla="*/ 502 h 1200"/>
                <a:gd name="T44" fmla="*/ 985 w 1810"/>
                <a:gd name="T45" fmla="*/ 451 h 1200"/>
                <a:gd name="T46" fmla="*/ 839 w 1810"/>
                <a:gd name="T47" fmla="*/ 370 h 1200"/>
                <a:gd name="T48" fmla="*/ 675 w 1810"/>
                <a:gd name="T49" fmla="*/ 250 h 1200"/>
                <a:gd name="T50" fmla="*/ 603 w 1810"/>
                <a:gd name="T51" fmla="*/ 260 h 1200"/>
                <a:gd name="T52" fmla="*/ 370 w 1810"/>
                <a:gd name="T53" fmla="*/ 349 h 1200"/>
                <a:gd name="T54" fmla="*/ 232 w 1810"/>
                <a:gd name="T55" fmla="*/ 461 h 1200"/>
                <a:gd name="T56" fmla="*/ 185 w 1810"/>
                <a:gd name="T57" fmla="*/ 516 h 1200"/>
                <a:gd name="T58" fmla="*/ 211 w 1810"/>
                <a:gd name="T59" fmla="*/ 581 h 1200"/>
                <a:gd name="T60" fmla="*/ 293 w 1810"/>
                <a:gd name="T61" fmla="*/ 723 h 1200"/>
                <a:gd name="T62" fmla="*/ 445 w 1810"/>
                <a:gd name="T63" fmla="*/ 877 h 1200"/>
                <a:gd name="T64" fmla="*/ 675 w 1810"/>
                <a:gd name="T65" fmla="*/ 966 h 1200"/>
                <a:gd name="T66" fmla="*/ 453 w 1810"/>
                <a:gd name="T67" fmla="*/ 1001 h 1200"/>
                <a:gd name="T68" fmla="*/ 232 w 1810"/>
                <a:gd name="T69" fmla="*/ 849 h 1200"/>
                <a:gd name="T70" fmla="*/ 89 w 1810"/>
                <a:gd name="T71" fmla="*/ 674 h 1200"/>
                <a:gd name="T72" fmla="*/ 16 w 1810"/>
                <a:gd name="T73" fmla="*/ 536 h 1200"/>
                <a:gd name="T74" fmla="*/ 4 w 1810"/>
                <a:gd name="T75" fmla="*/ 495 h 1200"/>
                <a:gd name="T76" fmla="*/ 85 w 1810"/>
                <a:gd name="T77" fmla="*/ 426 h 1200"/>
                <a:gd name="T78" fmla="*/ 250 w 1810"/>
                <a:gd name="T79" fmla="*/ 311 h 1200"/>
                <a:gd name="T80" fmla="*/ 478 w 1810"/>
                <a:gd name="T81" fmla="*/ 205 h 1200"/>
                <a:gd name="T82" fmla="*/ 675 w 1810"/>
                <a:gd name="T83" fmla="*/ 0 h 1200"/>
                <a:gd name="T84" fmla="*/ 675 w 1810"/>
                <a:gd name="T85" fmla="*/ 1058 h 1200"/>
                <a:gd name="T86" fmla="*/ 977 w 1810"/>
                <a:gd name="T87" fmla="*/ 1038 h 1200"/>
                <a:gd name="T88" fmla="*/ 1321 w 1810"/>
                <a:gd name="T89" fmla="*/ 946 h 1200"/>
                <a:gd name="T90" fmla="*/ 1619 w 1810"/>
                <a:gd name="T91" fmla="*/ 802 h 1200"/>
                <a:gd name="T92" fmla="*/ 1605 w 1810"/>
                <a:gd name="T93" fmla="*/ 717 h 1200"/>
                <a:gd name="T94" fmla="*/ 1485 w 1810"/>
                <a:gd name="T95" fmla="*/ 648 h 1200"/>
                <a:gd name="T96" fmla="*/ 1276 w 1810"/>
                <a:gd name="T97" fmla="*/ 788 h 1200"/>
                <a:gd name="T98" fmla="*/ 992 w 1810"/>
                <a:gd name="T99" fmla="*/ 932 h 1200"/>
                <a:gd name="T100" fmla="*/ 709 w 1810"/>
                <a:gd name="T101" fmla="*/ 969 h 1200"/>
                <a:gd name="T102" fmla="*/ 758 w 1810"/>
                <a:gd name="T103" fmla="*/ 873 h 1200"/>
                <a:gd name="T104" fmla="*/ 979 w 1810"/>
                <a:gd name="T105" fmla="*/ 820 h 1200"/>
                <a:gd name="T106" fmla="*/ 1172 w 1810"/>
                <a:gd name="T107" fmla="*/ 701 h 1200"/>
                <a:gd name="T108" fmla="*/ 1315 w 1810"/>
                <a:gd name="T109" fmla="*/ 577 h 1200"/>
                <a:gd name="T110" fmla="*/ 1384 w 1810"/>
                <a:gd name="T111" fmla="*/ 502 h 1200"/>
                <a:gd name="T112" fmla="*/ 1359 w 1810"/>
                <a:gd name="T113" fmla="*/ 465 h 1200"/>
                <a:gd name="T114" fmla="*/ 1242 w 1810"/>
                <a:gd name="T115" fmla="*/ 357 h 1200"/>
                <a:gd name="T116" fmla="*/ 1048 w 1810"/>
                <a:gd name="T117" fmla="*/ 233 h 1200"/>
                <a:gd name="T118" fmla="*/ 782 w 1810"/>
                <a:gd name="T119" fmla="*/ 162 h 1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810" h="1200">
                  <a:moveTo>
                    <a:pt x="675" y="359"/>
                  </a:moveTo>
                  <a:lnTo>
                    <a:pt x="675" y="451"/>
                  </a:lnTo>
                  <a:lnTo>
                    <a:pt x="675" y="451"/>
                  </a:lnTo>
                  <a:lnTo>
                    <a:pt x="638" y="451"/>
                  </a:lnTo>
                  <a:lnTo>
                    <a:pt x="603" y="459"/>
                  </a:lnTo>
                  <a:lnTo>
                    <a:pt x="571" y="471"/>
                  </a:lnTo>
                  <a:lnTo>
                    <a:pt x="542" y="485"/>
                  </a:lnTo>
                  <a:lnTo>
                    <a:pt x="516" y="502"/>
                  </a:lnTo>
                  <a:lnTo>
                    <a:pt x="496" y="518"/>
                  </a:lnTo>
                  <a:lnTo>
                    <a:pt x="482" y="532"/>
                  </a:lnTo>
                  <a:lnTo>
                    <a:pt x="473" y="542"/>
                  </a:lnTo>
                  <a:lnTo>
                    <a:pt x="469" y="546"/>
                  </a:lnTo>
                  <a:lnTo>
                    <a:pt x="471" y="552"/>
                  </a:lnTo>
                  <a:lnTo>
                    <a:pt x="477" y="566"/>
                  </a:lnTo>
                  <a:lnTo>
                    <a:pt x="484" y="587"/>
                  </a:lnTo>
                  <a:lnTo>
                    <a:pt x="496" y="613"/>
                  </a:lnTo>
                  <a:lnTo>
                    <a:pt x="514" y="644"/>
                  </a:lnTo>
                  <a:lnTo>
                    <a:pt x="536" y="676"/>
                  </a:lnTo>
                  <a:lnTo>
                    <a:pt x="561" y="707"/>
                  </a:lnTo>
                  <a:lnTo>
                    <a:pt x="595" y="735"/>
                  </a:lnTo>
                  <a:lnTo>
                    <a:pt x="632" y="761"/>
                  </a:lnTo>
                  <a:lnTo>
                    <a:pt x="675" y="780"/>
                  </a:lnTo>
                  <a:lnTo>
                    <a:pt x="675" y="865"/>
                  </a:lnTo>
                  <a:lnTo>
                    <a:pt x="614" y="851"/>
                  </a:lnTo>
                  <a:lnTo>
                    <a:pt x="561" y="828"/>
                  </a:lnTo>
                  <a:lnTo>
                    <a:pt x="514" y="800"/>
                  </a:lnTo>
                  <a:lnTo>
                    <a:pt x="473" y="768"/>
                  </a:lnTo>
                  <a:lnTo>
                    <a:pt x="439" y="733"/>
                  </a:lnTo>
                  <a:lnTo>
                    <a:pt x="408" y="698"/>
                  </a:lnTo>
                  <a:lnTo>
                    <a:pt x="384" y="660"/>
                  </a:lnTo>
                  <a:lnTo>
                    <a:pt x="364" y="627"/>
                  </a:lnTo>
                  <a:lnTo>
                    <a:pt x="349" y="595"/>
                  </a:lnTo>
                  <a:lnTo>
                    <a:pt x="337" y="569"/>
                  </a:lnTo>
                  <a:lnTo>
                    <a:pt x="329" y="548"/>
                  </a:lnTo>
                  <a:lnTo>
                    <a:pt x="325" y="534"/>
                  </a:lnTo>
                  <a:lnTo>
                    <a:pt x="323" y="530"/>
                  </a:lnTo>
                  <a:lnTo>
                    <a:pt x="325" y="526"/>
                  </a:lnTo>
                  <a:lnTo>
                    <a:pt x="335" y="516"/>
                  </a:lnTo>
                  <a:lnTo>
                    <a:pt x="350" y="502"/>
                  </a:lnTo>
                  <a:lnTo>
                    <a:pt x="372" y="485"/>
                  </a:lnTo>
                  <a:lnTo>
                    <a:pt x="400" y="463"/>
                  </a:lnTo>
                  <a:lnTo>
                    <a:pt x="433" y="441"/>
                  </a:lnTo>
                  <a:lnTo>
                    <a:pt x="473" y="420"/>
                  </a:lnTo>
                  <a:lnTo>
                    <a:pt x="516" y="400"/>
                  </a:lnTo>
                  <a:lnTo>
                    <a:pt x="565" y="382"/>
                  </a:lnTo>
                  <a:lnTo>
                    <a:pt x="618" y="368"/>
                  </a:lnTo>
                  <a:lnTo>
                    <a:pt x="675" y="359"/>
                  </a:lnTo>
                  <a:close/>
                  <a:moveTo>
                    <a:pt x="707" y="248"/>
                  </a:moveTo>
                  <a:lnTo>
                    <a:pt x="770" y="250"/>
                  </a:lnTo>
                  <a:lnTo>
                    <a:pt x="827" y="260"/>
                  </a:lnTo>
                  <a:lnTo>
                    <a:pt x="882" y="274"/>
                  </a:lnTo>
                  <a:lnTo>
                    <a:pt x="933" y="296"/>
                  </a:lnTo>
                  <a:lnTo>
                    <a:pt x="981" y="319"/>
                  </a:lnTo>
                  <a:lnTo>
                    <a:pt x="1024" y="345"/>
                  </a:lnTo>
                  <a:lnTo>
                    <a:pt x="1063" y="372"/>
                  </a:lnTo>
                  <a:lnTo>
                    <a:pt x="1097" y="400"/>
                  </a:lnTo>
                  <a:lnTo>
                    <a:pt x="1126" y="426"/>
                  </a:lnTo>
                  <a:lnTo>
                    <a:pt x="1152" y="451"/>
                  </a:lnTo>
                  <a:lnTo>
                    <a:pt x="1172" y="471"/>
                  </a:lnTo>
                  <a:lnTo>
                    <a:pt x="1185" y="489"/>
                  </a:lnTo>
                  <a:lnTo>
                    <a:pt x="1195" y="499"/>
                  </a:lnTo>
                  <a:lnTo>
                    <a:pt x="1197" y="502"/>
                  </a:lnTo>
                  <a:lnTo>
                    <a:pt x="1193" y="506"/>
                  </a:lnTo>
                  <a:lnTo>
                    <a:pt x="1185" y="518"/>
                  </a:lnTo>
                  <a:lnTo>
                    <a:pt x="1170" y="538"/>
                  </a:lnTo>
                  <a:lnTo>
                    <a:pt x="1150" y="562"/>
                  </a:lnTo>
                  <a:lnTo>
                    <a:pt x="1126" y="587"/>
                  </a:lnTo>
                  <a:lnTo>
                    <a:pt x="1097" y="617"/>
                  </a:lnTo>
                  <a:lnTo>
                    <a:pt x="1065" y="648"/>
                  </a:lnTo>
                  <a:lnTo>
                    <a:pt x="1028" y="680"/>
                  </a:lnTo>
                  <a:lnTo>
                    <a:pt x="988" y="709"/>
                  </a:lnTo>
                  <a:lnTo>
                    <a:pt x="947" y="737"/>
                  </a:lnTo>
                  <a:lnTo>
                    <a:pt x="904" y="761"/>
                  </a:lnTo>
                  <a:lnTo>
                    <a:pt x="859" y="778"/>
                  </a:lnTo>
                  <a:lnTo>
                    <a:pt x="811" y="790"/>
                  </a:lnTo>
                  <a:lnTo>
                    <a:pt x="762" y="794"/>
                  </a:lnTo>
                  <a:lnTo>
                    <a:pt x="717" y="790"/>
                  </a:lnTo>
                  <a:lnTo>
                    <a:pt x="675" y="780"/>
                  </a:lnTo>
                  <a:lnTo>
                    <a:pt x="675" y="451"/>
                  </a:lnTo>
                  <a:lnTo>
                    <a:pt x="715" y="459"/>
                  </a:lnTo>
                  <a:lnTo>
                    <a:pt x="746" y="469"/>
                  </a:lnTo>
                  <a:lnTo>
                    <a:pt x="774" y="485"/>
                  </a:lnTo>
                  <a:lnTo>
                    <a:pt x="796" y="504"/>
                  </a:lnTo>
                  <a:lnTo>
                    <a:pt x="817" y="528"/>
                  </a:lnTo>
                  <a:lnTo>
                    <a:pt x="837" y="558"/>
                  </a:lnTo>
                  <a:lnTo>
                    <a:pt x="859" y="591"/>
                  </a:lnTo>
                  <a:lnTo>
                    <a:pt x="882" y="633"/>
                  </a:lnTo>
                  <a:lnTo>
                    <a:pt x="1038" y="502"/>
                  </a:lnTo>
                  <a:lnTo>
                    <a:pt x="1034" y="499"/>
                  </a:lnTo>
                  <a:lnTo>
                    <a:pt x="1024" y="487"/>
                  </a:lnTo>
                  <a:lnTo>
                    <a:pt x="1008" y="471"/>
                  </a:lnTo>
                  <a:lnTo>
                    <a:pt x="985" y="451"/>
                  </a:lnTo>
                  <a:lnTo>
                    <a:pt x="957" y="430"/>
                  </a:lnTo>
                  <a:lnTo>
                    <a:pt x="924" y="406"/>
                  </a:lnTo>
                  <a:lnTo>
                    <a:pt x="884" y="386"/>
                  </a:lnTo>
                  <a:lnTo>
                    <a:pt x="839" y="370"/>
                  </a:lnTo>
                  <a:lnTo>
                    <a:pt x="790" y="359"/>
                  </a:lnTo>
                  <a:lnTo>
                    <a:pt x="734" y="355"/>
                  </a:lnTo>
                  <a:lnTo>
                    <a:pt x="675" y="359"/>
                  </a:lnTo>
                  <a:lnTo>
                    <a:pt x="675" y="250"/>
                  </a:lnTo>
                  <a:lnTo>
                    <a:pt x="707" y="248"/>
                  </a:lnTo>
                  <a:close/>
                  <a:moveTo>
                    <a:pt x="675" y="162"/>
                  </a:moveTo>
                  <a:lnTo>
                    <a:pt x="675" y="250"/>
                  </a:lnTo>
                  <a:lnTo>
                    <a:pt x="603" y="260"/>
                  </a:lnTo>
                  <a:lnTo>
                    <a:pt x="536" y="276"/>
                  </a:lnTo>
                  <a:lnTo>
                    <a:pt x="475" y="296"/>
                  </a:lnTo>
                  <a:lnTo>
                    <a:pt x="419" y="321"/>
                  </a:lnTo>
                  <a:lnTo>
                    <a:pt x="370" y="349"/>
                  </a:lnTo>
                  <a:lnTo>
                    <a:pt x="327" y="378"/>
                  </a:lnTo>
                  <a:lnTo>
                    <a:pt x="289" y="408"/>
                  </a:lnTo>
                  <a:lnTo>
                    <a:pt x="258" y="435"/>
                  </a:lnTo>
                  <a:lnTo>
                    <a:pt x="232" y="461"/>
                  </a:lnTo>
                  <a:lnTo>
                    <a:pt x="211" y="483"/>
                  </a:lnTo>
                  <a:lnTo>
                    <a:pt x="197" y="500"/>
                  </a:lnTo>
                  <a:lnTo>
                    <a:pt x="187" y="512"/>
                  </a:lnTo>
                  <a:lnTo>
                    <a:pt x="185" y="516"/>
                  </a:lnTo>
                  <a:lnTo>
                    <a:pt x="187" y="522"/>
                  </a:lnTo>
                  <a:lnTo>
                    <a:pt x="191" y="534"/>
                  </a:lnTo>
                  <a:lnTo>
                    <a:pt x="199" y="554"/>
                  </a:lnTo>
                  <a:lnTo>
                    <a:pt x="211" y="581"/>
                  </a:lnTo>
                  <a:lnTo>
                    <a:pt x="224" y="611"/>
                  </a:lnTo>
                  <a:lnTo>
                    <a:pt x="244" y="646"/>
                  </a:lnTo>
                  <a:lnTo>
                    <a:pt x="266" y="684"/>
                  </a:lnTo>
                  <a:lnTo>
                    <a:pt x="293" y="723"/>
                  </a:lnTo>
                  <a:lnTo>
                    <a:pt x="325" y="765"/>
                  </a:lnTo>
                  <a:lnTo>
                    <a:pt x="360" y="804"/>
                  </a:lnTo>
                  <a:lnTo>
                    <a:pt x="400" y="841"/>
                  </a:lnTo>
                  <a:lnTo>
                    <a:pt x="445" y="877"/>
                  </a:lnTo>
                  <a:lnTo>
                    <a:pt x="494" y="906"/>
                  </a:lnTo>
                  <a:lnTo>
                    <a:pt x="549" y="934"/>
                  </a:lnTo>
                  <a:lnTo>
                    <a:pt x="610" y="954"/>
                  </a:lnTo>
                  <a:lnTo>
                    <a:pt x="675" y="966"/>
                  </a:lnTo>
                  <a:lnTo>
                    <a:pt x="675" y="1058"/>
                  </a:lnTo>
                  <a:lnTo>
                    <a:pt x="595" y="1046"/>
                  </a:lnTo>
                  <a:lnTo>
                    <a:pt x="522" y="1027"/>
                  </a:lnTo>
                  <a:lnTo>
                    <a:pt x="453" y="1001"/>
                  </a:lnTo>
                  <a:lnTo>
                    <a:pt x="390" y="969"/>
                  </a:lnTo>
                  <a:lnTo>
                    <a:pt x="331" y="932"/>
                  </a:lnTo>
                  <a:lnTo>
                    <a:pt x="280" y="893"/>
                  </a:lnTo>
                  <a:lnTo>
                    <a:pt x="232" y="849"/>
                  </a:lnTo>
                  <a:lnTo>
                    <a:pt x="189" y="806"/>
                  </a:lnTo>
                  <a:lnTo>
                    <a:pt x="152" y="761"/>
                  </a:lnTo>
                  <a:lnTo>
                    <a:pt x="118" y="717"/>
                  </a:lnTo>
                  <a:lnTo>
                    <a:pt x="89" y="674"/>
                  </a:lnTo>
                  <a:lnTo>
                    <a:pt x="65" y="633"/>
                  </a:lnTo>
                  <a:lnTo>
                    <a:pt x="43" y="597"/>
                  </a:lnTo>
                  <a:lnTo>
                    <a:pt x="28" y="564"/>
                  </a:lnTo>
                  <a:lnTo>
                    <a:pt x="16" y="536"/>
                  </a:lnTo>
                  <a:lnTo>
                    <a:pt x="6" y="516"/>
                  </a:lnTo>
                  <a:lnTo>
                    <a:pt x="2" y="502"/>
                  </a:lnTo>
                  <a:lnTo>
                    <a:pt x="0" y="499"/>
                  </a:lnTo>
                  <a:lnTo>
                    <a:pt x="4" y="495"/>
                  </a:lnTo>
                  <a:lnTo>
                    <a:pt x="14" y="485"/>
                  </a:lnTo>
                  <a:lnTo>
                    <a:pt x="32" y="469"/>
                  </a:lnTo>
                  <a:lnTo>
                    <a:pt x="55" y="449"/>
                  </a:lnTo>
                  <a:lnTo>
                    <a:pt x="85" y="426"/>
                  </a:lnTo>
                  <a:lnTo>
                    <a:pt x="118" y="400"/>
                  </a:lnTo>
                  <a:lnTo>
                    <a:pt x="158" y="370"/>
                  </a:lnTo>
                  <a:lnTo>
                    <a:pt x="203" y="341"/>
                  </a:lnTo>
                  <a:lnTo>
                    <a:pt x="250" y="311"/>
                  </a:lnTo>
                  <a:lnTo>
                    <a:pt x="303" y="282"/>
                  </a:lnTo>
                  <a:lnTo>
                    <a:pt x="358" y="252"/>
                  </a:lnTo>
                  <a:lnTo>
                    <a:pt x="417" y="227"/>
                  </a:lnTo>
                  <a:lnTo>
                    <a:pt x="478" y="205"/>
                  </a:lnTo>
                  <a:lnTo>
                    <a:pt x="542" y="185"/>
                  </a:lnTo>
                  <a:lnTo>
                    <a:pt x="608" y="171"/>
                  </a:lnTo>
                  <a:lnTo>
                    <a:pt x="675" y="162"/>
                  </a:lnTo>
                  <a:close/>
                  <a:moveTo>
                    <a:pt x="675" y="0"/>
                  </a:moveTo>
                  <a:lnTo>
                    <a:pt x="1810" y="0"/>
                  </a:lnTo>
                  <a:lnTo>
                    <a:pt x="1810" y="1200"/>
                  </a:lnTo>
                  <a:lnTo>
                    <a:pt x="675" y="1200"/>
                  </a:lnTo>
                  <a:lnTo>
                    <a:pt x="675" y="1058"/>
                  </a:lnTo>
                  <a:lnTo>
                    <a:pt x="748" y="1062"/>
                  </a:lnTo>
                  <a:lnTo>
                    <a:pt x="819" y="1060"/>
                  </a:lnTo>
                  <a:lnTo>
                    <a:pt x="894" y="1052"/>
                  </a:lnTo>
                  <a:lnTo>
                    <a:pt x="977" y="1038"/>
                  </a:lnTo>
                  <a:lnTo>
                    <a:pt x="1061" y="1021"/>
                  </a:lnTo>
                  <a:lnTo>
                    <a:pt x="1148" y="1001"/>
                  </a:lnTo>
                  <a:lnTo>
                    <a:pt x="1235" y="975"/>
                  </a:lnTo>
                  <a:lnTo>
                    <a:pt x="1321" y="946"/>
                  </a:lnTo>
                  <a:lnTo>
                    <a:pt x="1404" y="914"/>
                  </a:lnTo>
                  <a:lnTo>
                    <a:pt x="1483" y="879"/>
                  </a:lnTo>
                  <a:lnTo>
                    <a:pt x="1554" y="841"/>
                  </a:lnTo>
                  <a:lnTo>
                    <a:pt x="1619" y="802"/>
                  </a:lnTo>
                  <a:lnTo>
                    <a:pt x="1674" y="763"/>
                  </a:lnTo>
                  <a:lnTo>
                    <a:pt x="1658" y="749"/>
                  </a:lnTo>
                  <a:lnTo>
                    <a:pt x="1634" y="733"/>
                  </a:lnTo>
                  <a:lnTo>
                    <a:pt x="1605" y="717"/>
                  </a:lnTo>
                  <a:lnTo>
                    <a:pt x="1573" y="700"/>
                  </a:lnTo>
                  <a:lnTo>
                    <a:pt x="1540" y="682"/>
                  </a:lnTo>
                  <a:lnTo>
                    <a:pt x="1510" y="664"/>
                  </a:lnTo>
                  <a:lnTo>
                    <a:pt x="1485" y="648"/>
                  </a:lnTo>
                  <a:lnTo>
                    <a:pt x="1467" y="636"/>
                  </a:lnTo>
                  <a:lnTo>
                    <a:pt x="1404" y="690"/>
                  </a:lnTo>
                  <a:lnTo>
                    <a:pt x="1341" y="741"/>
                  </a:lnTo>
                  <a:lnTo>
                    <a:pt x="1276" y="788"/>
                  </a:lnTo>
                  <a:lnTo>
                    <a:pt x="1209" y="832"/>
                  </a:lnTo>
                  <a:lnTo>
                    <a:pt x="1140" y="871"/>
                  </a:lnTo>
                  <a:lnTo>
                    <a:pt x="1067" y="904"/>
                  </a:lnTo>
                  <a:lnTo>
                    <a:pt x="992" y="932"/>
                  </a:lnTo>
                  <a:lnTo>
                    <a:pt x="914" y="954"/>
                  </a:lnTo>
                  <a:lnTo>
                    <a:pt x="831" y="966"/>
                  </a:lnTo>
                  <a:lnTo>
                    <a:pt x="744" y="969"/>
                  </a:lnTo>
                  <a:lnTo>
                    <a:pt x="709" y="969"/>
                  </a:lnTo>
                  <a:lnTo>
                    <a:pt x="675" y="966"/>
                  </a:lnTo>
                  <a:lnTo>
                    <a:pt x="675" y="865"/>
                  </a:lnTo>
                  <a:lnTo>
                    <a:pt x="715" y="871"/>
                  </a:lnTo>
                  <a:lnTo>
                    <a:pt x="758" y="873"/>
                  </a:lnTo>
                  <a:lnTo>
                    <a:pt x="815" y="869"/>
                  </a:lnTo>
                  <a:lnTo>
                    <a:pt x="870" y="859"/>
                  </a:lnTo>
                  <a:lnTo>
                    <a:pt x="925" y="841"/>
                  </a:lnTo>
                  <a:lnTo>
                    <a:pt x="979" y="820"/>
                  </a:lnTo>
                  <a:lnTo>
                    <a:pt x="1030" y="794"/>
                  </a:lnTo>
                  <a:lnTo>
                    <a:pt x="1079" y="767"/>
                  </a:lnTo>
                  <a:lnTo>
                    <a:pt x="1126" y="735"/>
                  </a:lnTo>
                  <a:lnTo>
                    <a:pt x="1172" y="701"/>
                  </a:lnTo>
                  <a:lnTo>
                    <a:pt x="1213" y="670"/>
                  </a:lnTo>
                  <a:lnTo>
                    <a:pt x="1250" y="636"/>
                  </a:lnTo>
                  <a:lnTo>
                    <a:pt x="1284" y="605"/>
                  </a:lnTo>
                  <a:lnTo>
                    <a:pt x="1315" y="577"/>
                  </a:lnTo>
                  <a:lnTo>
                    <a:pt x="1339" y="550"/>
                  </a:lnTo>
                  <a:lnTo>
                    <a:pt x="1361" y="530"/>
                  </a:lnTo>
                  <a:lnTo>
                    <a:pt x="1374" y="512"/>
                  </a:lnTo>
                  <a:lnTo>
                    <a:pt x="1384" y="502"/>
                  </a:lnTo>
                  <a:lnTo>
                    <a:pt x="1386" y="499"/>
                  </a:lnTo>
                  <a:lnTo>
                    <a:pt x="1384" y="495"/>
                  </a:lnTo>
                  <a:lnTo>
                    <a:pt x="1374" y="483"/>
                  </a:lnTo>
                  <a:lnTo>
                    <a:pt x="1359" y="465"/>
                  </a:lnTo>
                  <a:lnTo>
                    <a:pt x="1339" y="443"/>
                  </a:lnTo>
                  <a:lnTo>
                    <a:pt x="1311" y="418"/>
                  </a:lnTo>
                  <a:lnTo>
                    <a:pt x="1280" y="388"/>
                  </a:lnTo>
                  <a:lnTo>
                    <a:pt x="1242" y="357"/>
                  </a:lnTo>
                  <a:lnTo>
                    <a:pt x="1201" y="325"/>
                  </a:lnTo>
                  <a:lnTo>
                    <a:pt x="1154" y="292"/>
                  </a:lnTo>
                  <a:lnTo>
                    <a:pt x="1103" y="262"/>
                  </a:lnTo>
                  <a:lnTo>
                    <a:pt x="1048" y="233"/>
                  </a:lnTo>
                  <a:lnTo>
                    <a:pt x="987" y="207"/>
                  </a:lnTo>
                  <a:lnTo>
                    <a:pt x="924" y="187"/>
                  </a:lnTo>
                  <a:lnTo>
                    <a:pt x="855" y="171"/>
                  </a:lnTo>
                  <a:lnTo>
                    <a:pt x="782" y="162"/>
                  </a:lnTo>
                  <a:lnTo>
                    <a:pt x="707" y="160"/>
                  </a:lnTo>
                  <a:lnTo>
                    <a:pt x="675" y="162"/>
                  </a:lnTo>
                  <a:lnTo>
                    <a:pt x="675" y="0"/>
                  </a:lnTo>
                  <a:close/>
                </a:path>
              </a:pathLst>
            </a:custGeom>
            <a:solidFill>
              <a:srgbClr val="76B9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54671207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100" kern="1200">
        <a:solidFill>
          <a:schemeClr val="tx1"/>
        </a:solidFill>
        <a:latin typeface="Trebuchet MS" pitchFamily="34" charset="0"/>
        <a:ea typeface="+mn-ea"/>
        <a:cs typeface="+mn-cs"/>
      </a:defRPr>
    </a:lvl1pPr>
    <a:lvl2pPr marL="457200" algn="l" rtl="0" eaLnBrk="0" fontAlgn="base" hangingPunct="0">
      <a:spcBef>
        <a:spcPct val="30000"/>
      </a:spcBef>
      <a:spcAft>
        <a:spcPct val="0"/>
      </a:spcAft>
      <a:defRPr sz="1100" kern="1200">
        <a:solidFill>
          <a:schemeClr val="tx1"/>
        </a:solidFill>
        <a:latin typeface="Trebuchet MS" pitchFamily="34" charset="0"/>
        <a:ea typeface="+mn-ea"/>
        <a:cs typeface="+mn-cs"/>
      </a:defRPr>
    </a:lvl2pPr>
    <a:lvl3pPr marL="914400" algn="l" rtl="0" eaLnBrk="0" fontAlgn="base" hangingPunct="0">
      <a:spcBef>
        <a:spcPct val="30000"/>
      </a:spcBef>
      <a:spcAft>
        <a:spcPct val="0"/>
      </a:spcAft>
      <a:defRPr sz="1100" kern="1200">
        <a:solidFill>
          <a:schemeClr val="tx1"/>
        </a:solidFill>
        <a:latin typeface="Trebuchet MS" pitchFamily="34" charset="0"/>
        <a:ea typeface="+mn-ea"/>
        <a:cs typeface="+mn-cs"/>
      </a:defRPr>
    </a:lvl3pPr>
    <a:lvl4pPr marL="1371600" algn="l" rtl="0" eaLnBrk="0" fontAlgn="base" hangingPunct="0">
      <a:spcBef>
        <a:spcPct val="30000"/>
      </a:spcBef>
      <a:spcAft>
        <a:spcPct val="0"/>
      </a:spcAft>
      <a:defRPr sz="1100" kern="1200">
        <a:solidFill>
          <a:schemeClr val="tx1"/>
        </a:solidFill>
        <a:latin typeface="Trebuchet MS" pitchFamily="34" charset="0"/>
        <a:ea typeface="+mn-ea"/>
        <a:cs typeface="+mn-cs"/>
      </a:defRPr>
    </a:lvl4pPr>
    <a:lvl5pPr marL="1828800" algn="l" rtl="0" eaLnBrk="0" fontAlgn="base" hangingPunct="0">
      <a:spcBef>
        <a:spcPct val="30000"/>
      </a:spcBef>
      <a:spcAft>
        <a:spcPct val="0"/>
      </a:spcAft>
      <a:defRPr sz="1100" kern="1200">
        <a:solidFill>
          <a:schemeClr val="tx1"/>
        </a:solidFill>
        <a:latin typeface="Trebuchet MS"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 Everyone, </a:t>
            </a:r>
            <a:r>
              <a:rPr lang="en-US" altLang="zh-CN" dirty="0"/>
              <a:t>Tanki here</a:t>
            </a:r>
            <a:r>
              <a:rPr lang="en-US" dirty="0"/>
              <a:t>. Thanks for coming to my talk. </a:t>
            </a:r>
          </a:p>
          <a:p>
            <a:r>
              <a:rPr lang="en-US" dirty="0"/>
              <a:t>Note:</a:t>
            </a:r>
          </a:p>
          <a:p>
            <a:r>
              <a:rPr lang="en-US" dirty="0"/>
              <a:t>The sample code I release isn’t 100% the same to the one in the slides. The code for slides are </a:t>
            </a:r>
            <a:r>
              <a:rPr lang="en-US" altLang="zh-CN" dirty="0"/>
              <a:t>more simplified for understanding and to be better fit for display</a:t>
            </a:r>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solidFill>
                  <a:prstClr val="black"/>
                </a:solidFill>
              </a:rPr>
              <a:pPr>
                <a:defRPr/>
              </a:pPr>
              <a:t>1</a:t>
            </a:fld>
            <a:endParaRPr lang="en-US">
              <a:solidFill>
                <a:prstClr val="black"/>
              </a:solidFill>
            </a:endParaRPr>
          </a:p>
        </p:txBody>
      </p:sp>
    </p:spTree>
    <p:extLst>
      <p:ext uri="{BB962C8B-B14F-4D97-AF65-F5344CB8AC3E}">
        <p14:creationId xmlns:p14="http://schemas.microsoft.com/office/powerpoint/2010/main" val="37582738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this is what we write in source code, which is what we think we are calling</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10</a:t>
            </a:fld>
            <a:endParaRPr lang="en-US"/>
          </a:p>
        </p:txBody>
      </p:sp>
    </p:spTree>
    <p:extLst>
      <p:ext uri="{BB962C8B-B14F-4D97-AF65-F5344CB8AC3E}">
        <p14:creationId xmlns:p14="http://schemas.microsoft.com/office/powerpoint/2010/main" val="1326450727"/>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On the other hand, we resume it when </a:t>
            </a:r>
            <a:r>
              <a:rPr lang="en-US" altLang="zh-CN" dirty="0" err="1"/>
              <a:t>sequential_for</a:t>
            </a:r>
            <a:r>
              <a:rPr lang="en-US" altLang="zh-CN" dirty="0"/>
              <a:t> is done, </a:t>
            </a:r>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100</a:t>
            </a:fld>
            <a:endParaRPr lang="en-US"/>
          </a:p>
        </p:txBody>
      </p:sp>
    </p:spTree>
    <p:extLst>
      <p:ext uri="{BB962C8B-B14F-4D97-AF65-F5344CB8AC3E}">
        <p14:creationId xmlns:p14="http://schemas.microsoft.com/office/powerpoint/2010/main" val="2243414629"/>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we invoke </a:t>
            </a:r>
            <a:r>
              <a:rPr lang="en-US" dirty="0" err="1"/>
              <a:t>ScheduleParent</a:t>
            </a:r>
            <a:r>
              <a:rPr lang="en-US" dirty="0"/>
              <a:t> to re-schedule it again.</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101</a:t>
            </a:fld>
            <a:endParaRPr lang="en-US"/>
          </a:p>
        </p:txBody>
      </p:sp>
    </p:spTree>
    <p:extLst>
      <p:ext uri="{BB962C8B-B14F-4D97-AF65-F5344CB8AC3E}">
        <p14:creationId xmlns:p14="http://schemas.microsoft.com/office/powerpoint/2010/main" val="4001778887"/>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in code, we need to go back to here, it’s time to explain this </a:t>
            </a:r>
            <a:r>
              <a:rPr lang="en-US" dirty="0" err="1"/>
              <a:t>final_awaitable</a:t>
            </a:r>
            <a:r>
              <a:rPr lang="en-US" dirty="0"/>
              <a:t>, which we skipped before</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102</a:t>
            </a:fld>
            <a:endParaRPr lang="en-US"/>
          </a:p>
        </p:txBody>
      </p:sp>
    </p:spTree>
    <p:extLst>
      <p:ext uri="{BB962C8B-B14F-4D97-AF65-F5344CB8AC3E}">
        <p14:creationId xmlns:p14="http://schemas.microsoft.com/office/powerpoint/2010/main" val="1700857388"/>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its </a:t>
            </a:r>
            <a:r>
              <a:rPr lang="en-US" dirty="0" err="1"/>
              <a:t>await_suspend</a:t>
            </a:r>
            <a:r>
              <a:rPr lang="en-US" dirty="0"/>
              <a:t>, we run </a:t>
            </a:r>
            <a:r>
              <a:rPr lang="en-US" dirty="0" err="1"/>
              <a:t>ScheduleParent</a:t>
            </a:r>
            <a:r>
              <a:rPr lang="en-US" dirty="0"/>
              <a:t>. And as we mentioned before, we always return false for </a:t>
            </a:r>
            <a:r>
              <a:rPr lang="en-US" dirty="0" err="1"/>
              <a:t>await_ready</a:t>
            </a:r>
            <a:r>
              <a:rPr lang="en-US" dirty="0"/>
              <a:t> so that we can access promise object when we run the logic.</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103</a:t>
            </a:fld>
            <a:endParaRPr lang="en-US"/>
          </a:p>
        </p:txBody>
      </p:sp>
    </p:spTree>
    <p:extLst>
      <p:ext uri="{BB962C8B-B14F-4D97-AF65-F5344CB8AC3E}">
        <p14:creationId xmlns:p14="http://schemas.microsoft.com/office/powerpoint/2010/main" val="625056175"/>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far we say we need to put it on scheduler, but potentially we can construct the job and immediately declare it to avoid the overhead of scheduling.</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104</a:t>
            </a:fld>
            <a:endParaRPr lang="en-US"/>
          </a:p>
        </p:txBody>
      </p:sp>
    </p:spTree>
    <p:extLst>
      <p:ext uri="{BB962C8B-B14F-4D97-AF65-F5344CB8AC3E}">
        <p14:creationId xmlns:p14="http://schemas.microsoft.com/office/powerpoint/2010/main" val="3625336138"/>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Okay, go back to our save world mission, feel like so far, we are only writing some empty check. We need to stop and do something practical, since we don’t have much time left.</a:t>
            </a:r>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105</a:t>
            </a:fld>
            <a:endParaRPr lang="en-US"/>
          </a:p>
        </p:txBody>
      </p:sp>
    </p:spTree>
    <p:extLst>
      <p:ext uri="{BB962C8B-B14F-4D97-AF65-F5344CB8AC3E}">
        <p14:creationId xmlns:p14="http://schemas.microsoft.com/office/powerpoint/2010/main" val="2997522314"/>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achieve this, we have three steps. First one is to do research and develop a vaccine.</a:t>
            </a:r>
          </a:p>
          <a:p>
            <a:r>
              <a:rPr lang="en-US" dirty="0"/>
              <a:t>Then when we have a </a:t>
            </a:r>
            <a:r>
              <a:rPr lang="en-US" altLang="zh-CN" dirty="0"/>
              <a:t>recipe,</a:t>
            </a:r>
            <a:r>
              <a:rPr lang="zh-CN" altLang="en-US" dirty="0"/>
              <a:t> </a:t>
            </a:r>
            <a:r>
              <a:rPr lang="en-US" altLang="zh-CN" dirty="0"/>
              <a:t>we</a:t>
            </a:r>
            <a:r>
              <a:rPr lang="zh-CN" altLang="en-US" dirty="0"/>
              <a:t> </a:t>
            </a:r>
            <a:r>
              <a:rPr lang="en-US" altLang="zh-CN" dirty="0"/>
              <a:t>can</a:t>
            </a:r>
            <a:r>
              <a:rPr lang="zh-CN" altLang="en-US" dirty="0"/>
              <a:t> </a:t>
            </a:r>
            <a:r>
              <a:rPr lang="en-US" altLang="zh-CN" dirty="0"/>
              <a:t>produce</a:t>
            </a:r>
            <a:r>
              <a:rPr lang="zh-CN" altLang="en-US" dirty="0"/>
              <a:t> </a:t>
            </a:r>
            <a:r>
              <a:rPr lang="en-US" altLang="zh-CN" dirty="0"/>
              <a:t>those</a:t>
            </a:r>
            <a:r>
              <a:rPr lang="zh-CN" altLang="en-US" dirty="0"/>
              <a:t> </a:t>
            </a:r>
            <a:r>
              <a:rPr lang="en-US" altLang="zh-CN" dirty="0"/>
              <a:t>vaccine</a:t>
            </a:r>
            <a:r>
              <a:rPr lang="zh-CN" altLang="en-US" dirty="0"/>
              <a:t> </a:t>
            </a:r>
            <a:r>
              <a:rPr lang="en-US" altLang="zh-CN" dirty="0"/>
              <a:t>and</a:t>
            </a:r>
            <a:r>
              <a:rPr lang="zh-CN" altLang="en-US" dirty="0"/>
              <a:t> </a:t>
            </a:r>
            <a:r>
              <a:rPr lang="en-US" altLang="zh-CN" dirty="0"/>
              <a:t>apply</a:t>
            </a:r>
            <a:r>
              <a:rPr lang="zh-CN" altLang="en-US" dirty="0"/>
              <a:t> </a:t>
            </a:r>
            <a:r>
              <a:rPr lang="en-US" altLang="zh-CN" dirty="0"/>
              <a:t>those</a:t>
            </a:r>
            <a:r>
              <a:rPr lang="zh-CN" altLang="en-US" dirty="0"/>
              <a:t> </a:t>
            </a:r>
            <a:r>
              <a:rPr lang="en-US" altLang="zh-CN" dirty="0"/>
              <a:t>in the clinics.</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106</a:t>
            </a:fld>
            <a:endParaRPr lang="en-US"/>
          </a:p>
        </p:txBody>
      </p:sp>
    </p:spTree>
    <p:extLst>
      <p:ext uri="{BB962C8B-B14F-4D97-AF65-F5344CB8AC3E}">
        <p14:creationId xmlns:p14="http://schemas.microsoft.com/office/powerpoint/2010/main" val="1794561160"/>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and we can do these two in parallel. We don’t need to stock enough vaccine and them start to use them. They are more like producer and consumer.</a:t>
            </a:r>
          </a:p>
          <a:p>
            <a:r>
              <a:rPr lang="en-US" dirty="0"/>
              <a:t>But definitely we cannot do anything before we figure out a effective vaccine</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107</a:t>
            </a:fld>
            <a:endParaRPr lang="en-US"/>
          </a:p>
        </p:txBody>
      </p:sp>
    </p:spTree>
    <p:extLst>
      <p:ext uri="{BB962C8B-B14F-4D97-AF65-F5344CB8AC3E}">
        <p14:creationId xmlns:p14="http://schemas.microsoft.com/office/powerpoint/2010/main" val="2342769024"/>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So we have those two kind of job composition. Sequential and parallel.</a:t>
            </a:r>
          </a:p>
          <a:p>
            <a:r>
              <a:rPr lang="en-US" dirty="0"/>
              <a:t>Sequential </a:t>
            </a:r>
            <a:r>
              <a:rPr lang="en-US" altLang="zh-CN" dirty="0"/>
              <a:t>express a chain of tasks that have to be finished in determined order.</a:t>
            </a:r>
          </a:p>
          <a:p>
            <a:r>
              <a:rPr lang="en-US" dirty="0"/>
              <a:t>Parallel means they can be done at the same time.</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108</a:t>
            </a:fld>
            <a:endParaRPr lang="en-US"/>
          </a:p>
        </p:txBody>
      </p:sp>
    </p:spTree>
    <p:extLst>
      <p:ext uri="{BB962C8B-B14F-4D97-AF65-F5344CB8AC3E}">
        <p14:creationId xmlns:p14="http://schemas.microsoft.com/office/powerpoint/2010/main" val="679792800"/>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Look at what happens here. So first, we transform each job into a new job. It first waits on the </a:t>
            </a:r>
            <a:r>
              <a:rPr lang="en-US" altLang="zh-CN" dirty="0"/>
              <a:t>previous job, then execute the workload.</a:t>
            </a:r>
          </a:p>
          <a:p>
            <a:r>
              <a:rPr lang="en-US" dirty="0"/>
              <a:t>And the whole new job can be waited by the next job.</a:t>
            </a:r>
          </a:p>
          <a:p>
            <a:endParaRPr lang="en-US" dirty="0"/>
          </a:p>
          <a:p>
            <a:r>
              <a:rPr lang="en-US" dirty="0"/>
              <a:t>And notice that because of the </a:t>
            </a:r>
            <a:r>
              <a:rPr lang="en-US" altLang="zh-CN" dirty="0"/>
              <a:t>composition we want, the job cannot be executed until the dependency is done.</a:t>
            </a:r>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109</a:t>
            </a:fld>
            <a:endParaRPr lang="en-US"/>
          </a:p>
        </p:txBody>
      </p:sp>
    </p:spTree>
    <p:extLst>
      <p:ext uri="{BB962C8B-B14F-4D97-AF65-F5344CB8AC3E}">
        <p14:creationId xmlns:p14="http://schemas.microsoft.com/office/powerpoint/2010/main" val="27692400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this is what we are actually calling at runtime because </a:t>
            </a:r>
            <a:r>
              <a:rPr lang="en-US" altLang="zh-CN" dirty="0"/>
              <a:t>compilation </a:t>
            </a:r>
            <a:r>
              <a:rPr lang="en-US" dirty="0"/>
              <a:t>happens</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11</a:t>
            </a:fld>
            <a:endParaRPr lang="en-US"/>
          </a:p>
        </p:txBody>
      </p:sp>
    </p:spTree>
    <p:extLst>
      <p:ext uri="{BB962C8B-B14F-4D97-AF65-F5344CB8AC3E}">
        <p14:creationId xmlns:p14="http://schemas.microsoft.com/office/powerpoint/2010/main" val="1343727777"/>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the other hand, for parallel, what we need is a counter. We decrement on finishing each job, and we wait on the counter reaching 0.</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110</a:t>
            </a:fld>
            <a:endParaRPr lang="en-US"/>
          </a:p>
        </p:txBody>
      </p:sp>
    </p:spTree>
    <p:extLst>
      <p:ext uri="{BB962C8B-B14F-4D97-AF65-F5344CB8AC3E}">
        <p14:creationId xmlns:p14="http://schemas.microsoft.com/office/powerpoint/2010/main" val="2110566127"/>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111</a:t>
            </a:fld>
            <a:endParaRPr lang="en-US"/>
          </a:p>
        </p:txBody>
      </p:sp>
    </p:spTree>
    <p:extLst>
      <p:ext uri="{BB962C8B-B14F-4D97-AF65-F5344CB8AC3E}">
        <p14:creationId xmlns:p14="http://schemas.microsoft.com/office/powerpoint/2010/main" val="1036141350"/>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Recall this slide when we were discussing the token dispatcher.</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112</a:t>
            </a:fld>
            <a:endParaRPr lang="en-US"/>
          </a:p>
        </p:txBody>
      </p:sp>
    </p:spTree>
    <p:extLst>
      <p:ext uri="{BB962C8B-B14F-4D97-AF65-F5344CB8AC3E}">
        <p14:creationId xmlns:p14="http://schemas.microsoft.com/office/powerpoint/2010/main" val="1198544325"/>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what need to change. So basically if this is a deferred task, we </a:t>
            </a:r>
            <a:r>
              <a:rPr lang="en-US" altLang="zh-CN" dirty="0"/>
              <a:t>always pretend this is already scheduled. But do not actually schedule it.</a:t>
            </a:r>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113</a:t>
            </a:fld>
            <a:endParaRPr lang="en-US"/>
          </a:p>
        </p:txBody>
      </p:sp>
    </p:spTree>
    <p:extLst>
      <p:ext uri="{BB962C8B-B14F-4D97-AF65-F5344CB8AC3E}">
        <p14:creationId xmlns:p14="http://schemas.microsoft.com/office/powerpoint/2010/main" val="2559496466"/>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the other hand, we schedule it when someone is waiting on it. </a:t>
            </a:r>
            <a:r>
              <a:rPr lang="en-US" altLang="zh-CN" dirty="0"/>
              <a:t>Which is in </a:t>
            </a:r>
            <a:r>
              <a:rPr lang="en-US" altLang="zh-CN" dirty="0" err="1"/>
              <a:t>co_await</a:t>
            </a:r>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114</a:t>
            </a:fld>
            <a:endParaRPr lang="en-US"/>
          </a:p>
        </p:txBody>
      </p:sp>
    </p:spTree>
    <p:extLst>
      <p:ext uri="{BB962C8B-B14F-4D97-AF65-F5344CB8AC3E}">
        <p14:creationId xmlns:p14="http://schemas.microsoft.com/office/powerpoint/2010/main" val="3974478943"/>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essentially </a:t>
            </a:r>
            <a:r>
              <a:rPr lang="en-US" altLang="zh-CN" dirty="0"/>
              <a:t>provide a lazy job mechanism. If no one ever waits on the job, the job will not be scheduled.</a:t>
            </a:r>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115</a:t>
            </a:fld>
            <a:endParaRPr lang="en-US"/>
          </a:p>
        </p:txBody>
      </p:sp>
    </p:spTree>
    <p:extLst>
      <p:ext uri="{BB962C8B-B14F-4D97-AF65-F5344CB8AC3E}">
        <p14:creationId xmlns:p14="http://schemas.microsoft.com/office/powerpoint/2010/main" val="2406737856"/>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~operation? - operator </a:t>
            </a:r>
            <a:r>
              <a:rPr lang="en-US" dirty="0" err="1"/>
              <a:t>co_await</a:t>
            </a:r>
            <a:r>
              <a:rPr lang="en-US" dirty="0"/>
              <a:t> needs some way to fetch the result &amp; knowing the status of execution &amp; we want the </a:t>
            </a:r>
            <a:r>
              <a:rPr lang="en-US" altLang="zh-CN" dirty="0"/>
              <a:t>data dependency is one direction(token depends on the promise),</a:t>
            </a:r>
          </a:p>
          <a:p>
            <a:r>
              <a:rPr lang="en-US" altLang="zh-CN" dirty="0"/>
              <a:t>~token? – I want to support launch and forget type of job, so the lifetime is better not bound with the token</a:t>
            </a:r>
          </a:p>
          <a:p>
            <a:r>
              <a:rPr lang="en-US" dirty="0" err="1"/>
              <a:t>awaitable</a:t>
            </a:r>
            <a:r>
              <a:rPr lang="en-US" dirty="0"/>
              <a:t>? – Same, people not </a:t>
            </a:r>
            <a:r>
              <a:rPr lang="en-US" altLang="zh-CN" dirty="0"/>
              <a:t>necessarily want to wait on something</a:t>
            </a:r>
          </a:p>
          <a:p>
            <a:endParaRPr lang="en-US" altLang="zh-CN" dirty="0"/>
          </a:p>
          <a:p>
            <a:r>
              <a:rPr lang="en-US" altLang="zh-CN" dirty="0"/>
              <a:t>After </a:t>
            </a:r>
            <a:r>
              <a:rPr lang="en-US" altLang="zh-CN" dirty="0" err="1"/>
              <a:t>ctor</a:t>
            </a:r>
            <a:r>
              <a:rPr lang="en-US" altLang="zh-CN" dirty="0"/>
              <a:t> token, ref counting will at least have one and </a:t>
            </a:r>
            <a:r>
              <a:rPr lang="en-US" altLang="zh-CN" dirty="0" err="1"/>
              <a:t>co_await</a:t>
            </a:r>
            <a:r>
              <a:rPr lang="en-US" altLang="zh-CN" dirty="0"/>
              <a:t> needs the token. </a:t>
            </a:r>
          </a:p>
          <a:p>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116</a:t>
            </a:fld>
            <a:endParaRPr lang="en-US"/>
          </a:p>
        </p:txBody>
      </p:sp>
    </p:spTree>
    <p:extLst>
      <p:ext uri="{BB962C8B-B14F-4D97-AF65-F5344CB8AC3E}">
        <p14:creationId xmlns:p14="http://schemas.microsoft.com/office/powerpoint/2010/main" val="2464478044"/>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117</a:t>
            </a:fld>
            <a:endParaRPr lang="en-US"/>
          </a:p>
        </p:txBody>
      </p:sp>
    </p:spTree>
    <p:extLst>
      <p:ext uri="{BB962C8B-B14F-4D97-AF65-F5344CB8AC3E}">
        <p14:creationId xmlns:p14="http://schemas.microsoft.com/office/powerpoint/2010/main" val="3488718934"/>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118</a:t>
            </a:fld>
            <a:endParaRPr lang="en-US"/>
          </a:p>
        </p:txBody>
      </p:sp>
    </p:spTree>
    <p:extLst>
      <p:ext uri="{BB962C8B-B14F-4D97-AF65-F5344CB8AC3E}">
        <p14:creationId xmlns:p14="http://schemas.microsoft.com/office/powerpoint/2010/main" val="1978010304"/>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119</a:t>
            </a:fld>
            <a:endParaRPr lang="en-US"/>
          </a:p>
        </p:txBody>
      </p:sp>
    </p:spTree>
    <p:extLst>
      <p:ext uri="{BB962C8B-B14F-4D97-AF65-F5344CB8AC3E}">
        <p14:creationId xmlns:p14="http://schemas.microsoft.com/office/powerpoint/2010/main" val="30917979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And according to the spec, several things happens when we invoke a coroutine.</a:t>
            </a:r>
          </a:p>
          <a:p>
            <a:r>
              <a:rPr lang="en-US" dirty="0"/>
              <a:t>We first construct the coroutine frame;</a:t>
            </a:r>
          </a:p>
          <a:p>
            <a:r>
              <a:rPr lang="en-US" dirty="0"/>
              <a:t>Second we generate the return object;</a:t>
            </a:r>
          </a:p>
          <a:p>
            <a:r>
              <a:rPr lang="en-US" dirty="0"/>
              <a:t>And there are some other steps happen in this resume function, but let’s just call it the first time we call into the resume.</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12</a:t>
            </a:fld>
            <a:endParaRPr lang="en-US"/>
          </a:p>
        </p:txBody>
      </p:sp>
    </p:spTree>
    <p:extLst>
      <p:ext uri="{BB962C8B-B14F-4D97-AF65-F5344CB8AC3E}">
        <p14:creationId xmlns:p14="http://schemas.microsoft.com/office/powerpoint/2010/main" val="87209194"/>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Real world is not perfect, </a:t>
            </a:r>
            <a:r>
              <a:rPr lang="en-US" altLang="zh-CN" dirty="0"/>
              <a:t>especially comes to engineering.</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120</a:t>
            </a:fld>
            <a:endParaRPr lang="en-US"/>
          </a:p>
        </p:txBody>
      </p:sp>
    </p:spTree>
    <p:extLst>
      <p:ext uri="{BB962C8B-B14F-4D97-AF65-F5344CB8AC3E}">
        <p14:creationId xmlns:p14="http://schemas.microsoft.com/office/powerpoint/2010/main" val="1943329584"/>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100" u="none" strike="noStrike" kern="1200">
              <a:solidFill>
                <a:schemeClr val="tx1"/>
              </a:solidFill>
              <a:effectLst/>
              <a:latin typeface="Trebuchet MS" pitchFamily="34" charset="0"/>
              <a:ea typeface="+mn-ea"/>
              <a:cs typeface="+mn-cs"/>
            </a:endParaRP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121</a:t>
            </a:fld>
            <a:endParaRPr lang="en-US"/>
          </a:p>
        </p:txBody>
      </p:sp>
    </p:spTree>
    <p:extLst>
      <p:ext uri="{BB962C8B-B14F-4D97-AF65-F5344CB8AC3E}">
        <p14:creationId xmlns:p14="http://schemas.microsoft.com/office/powerpoint/2010/main" val="18003948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don’t really need to worry about all the code for the coroutine frame.  But there are two parts we do care about here, the first one is the params, which includes other input parameters of the function. </a:t>
            </a:r>
          </a:p>
          <a:p>
            <a:r>
              <a:rPr lang="en-US" dirty="0"/>
              <a:t>The second part is the initial suspend </a:t>
            </a:r>
            <a:r>
              <a:rPr lang="en-US" dirty="0" err="1"/>
              <a:t>awaitable</a:t>
            </a:r>
            <a:r>
              <a:rPr lang="en-US" dirty="0"/>
              <a:t> and final suspend </a:t>
            </a:r>
            <a:r>
              <a:rPr lang="en-US" dirty="0" err="1"/>
              <a:t>awaitable</a:t>
            </a:r>
            <a:r>
              <a:rPr lang="en-US" dirty="0"/>
              <a:t>. </a:t>
            </a:r>
            <a:r>
              <a:rPr lang="en-US" altLang="zh-CN" dirty="0"/>
              <a:t>We</a:t>
            </a:r>
            <a:r>
              <a:rPr lang="en-US" dirty="0"/>
              <a:t> will see them many times in the rest of the talk, and they will have different names in the job system. </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13</a:t>
            </a:fld>
            <a:endParaRPr lang="en-US"/>
          </a:p>
        </p:txBody>
      </p:sp>
    </p:spTree>
    <p:extLst>
      <p:ext uri="{BB962C8B-B14F-4D97-AF65-F5344CB8AC3E}">
        <p14:creationId xmlns:p14="http://schemas.microsoft.com/office/powerpoint/2010/main" val="17670016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next, we invoke </a:t>
            </a:r>
            <a:r>
              <a:rPr lang="en-US" dirty="0" err="1"/>
              <a:t>get_return_object</a:t>
            </a:r>
            <a:r>
              <a:rPr lang="en-US" dirty="0"/>
              <a:t> function to generate the return object. As you can see in the original function, it matches the return type of our original coroutine return type.</a:t>
            </a:r>
          </a:p>
          <a:p>
            <a:r>
              <a:rPr lang="en-US" dirty="0"/>
              <a:t>So that’s how we get that task object. It’s not something we directly return by writing a return statement, it’s </a:t>
            </a:r>
            <a:r>
              <a:rPr lang="en-US" altLang="zh-CN" dirty="0"/>
              <a:t>returned by implementing </a:t>
            </a:r>
            <a:r>
              <a:rPr lang="en-US" altLang="zh-CN" dirty="0" err="1"/>
              <a:t>get_return_object</a:t>
            </a:r>
            <a:r>
              <a:rPr lang="en-US" altLang="zh-CN" dirty="0"/>
              <a:t>.</a:t>
            </a:r>
          </a:p>
          <a:p>
            <a:r>
              <a:rPr lang="en-US" dirty="0"/>
              <a:t>Also, notice I will </a:t>
            </a:r>
            <a:r>
              <a:rPr lang="en-US" altLang="zh-CN" dirty="0"/>
              <a:t>list all the customization points at the top right corner as a quick recap.</a:t>
            </a:r>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14</a:t>
            </a:fld>
            <a:endParaRPr lang="en-US"/>
          </a:p>
        </p:txBody>
      </p:sp>
    </p:spTree>
    <p:extLst>
      <p:ext uri="{BB962C8B-B14F-4D97-AF65-F5344CB8AC3E}">
        <p14:creationId xmlns:p14="http://schemas.microsoft.com/office/powerpoint/2010/main" val="5119705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after these steps, we are ready to run some actual logics.</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15</a:t>
            </a:fld>
            <a:endParaRPr lang="en-US"/>
          </a:p>
        </p:txBody>
      </p:sp>
    </p:spTree>
    <p:extLst>
      <p:ext uri="{BB962C8B-B14F-4D97-AF65-F5344CB8AC3E}">
        <p14:creationId xmlns:p14="http://schemas.microsoft.com/office/powerpoint/2010/main" val="4089912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Notice that we have this __</a:t>
            </a:r>
            <a:r>
              <a:rPr lang="en-US" dirty="0" err="1"/>
              <a:t>sum_resume</a:t>
            </a:r>
            <a:r>
              <a:rPr lang="en-US" dirty="0"/>
              <a:t> function, which is a </a:t>
            </a:r>
            <a:r>
              <a:rPr lang="en-US" altLang="zh-CN" dirty="0"/>
              <a:t>generally a big state machine generated by compiler. </a:t>
            </a:r>
          </a:p>
          <a:p>
            <a:r>
              <a:rPr lang="en-US" dirty="0"/>
              <a:t>This function is invoked when we call </a:t>
            </a:r>
            <a:r>
              <a:rPr lang="en-US" dirty="0" err="1"/>
              <a:t>coroutine_handle</a:t>
            </a:r>
            <a:r>
              <a:rPr lang="en-US" dirty="0"/>
              <a:t>::resume</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16</a:t>
            </a:fld>
            <a:endParaRPr lang="en-US"/>
          </a:p>
        </p:txBody>
      </p:sp>
    </p:spTree>
    <p:extLst>
      <p:ext uri="{BB962C8B-B14F-4D97-AF65-F5344CB8AC3E}">
        <p14:creationId xmlns:p14="http://schemas.microsoft.com/office/powerpoint/2010/main" val="19163157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During the execution of coroutine there are a couple of different steps will be involved. the first is initial suspend a and then we start the main logic after everything is done we do the final suspend and the cleaning up</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17</a:t>
            </a:fld>
            <a:endParaRPr lang="en-US"/>
          </a:p>
        </p:txBody>
      </p:sp>
    </p:spTree>
    <p:extLst>
      <p:ext uri="{BB962C8B-B14F-4D97-AF65-F5344CB8AC3E}">
        <p14:creationId xmlns:p14="http://schemas.microsoft.com/office/powerpoint/2010/main" val="24619200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first we have </a:t>
            </a:r>
            <a:r>
              <a:rPr lang="en-US" dirty="0" err="1"/>
              <a:t>initial_suspend</a:t>
            </a:r>
            <a:r>
              <a:rPr lang="en-US" dirty="0"/>
              <a:t>. It does several things.</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18</a:t>
            </a:fld>
            <a:endParaRPr lang="en-US"/>
          </a:p>
        </p:txBody>
      </p:sp>
    </p:spTree>
    <p:extLst>
      <p:ext uri="{BB962C8B-B14F-4D97-AF65-F5344CB8AC3E}">
        <p14:creationId xmlns:p14="http://schemas.microsoft.com/office/powerpoint/2010/main" val="14116616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first </a:t>
            </a:r>
            <a:r>
              <a:rPr lang="en-US" altLang="zh-CN" dirty="0"/>
              <a:t>retrieve initial suspend </a:t>
            </a:r>
            <a:r>
              <a:rPr lang="en-US" altLang="zh-CN" dirty="0" err="1"/>
              <a:t>awaitable</a:t>
            </a:r>
            <a:r>
              <a:rPr lang="en-US" altLang="zh-CN" dirty="0"/>
              <a:t>, which is returned by the initial suspend method defined on the promise object.</a:t>
            </a:r>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19</a:t>
            </a:fld>
            <a:endParaRPr lang="en-US"/>
          </a:p>
        </p:txBody>
      </p:sp>
    </p:spTree>
    <p:extLst>
      <p:ext uri="{BB962C8B-B14F-4D97-AF65-F5344CB8AC3E}">
        <p14:creationId xmlns:p14="http://schemas.microsoft.com/office/powerpoint/2010/main" val="32625378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Before we get started, </a:t>
            </a:r>
            <a:r>
              <a:rPr lang="en-US" dirty="0"/>
              <a:t>just a quick self introduction about my background, I am a real-time rendering engineer at NVIDIA working on the RTX renderer in Omniverse. Before that, I was rendering engineer intern on the rendering team of Unreal Engine at Epic Games. </a:t>
            </a:r>
          </a:p>
          <a:p>
            <a:endParaRPr lang="en-US" dirty="0"/>
          </a:p>
          <a:p>
            <a:r>
              <a:rPr lang="en-US" dirty="0"/>
              <a:t>But today, instead of pixels, I am </a:t>
            </a:r>
            <a:r>
              <a:rPr lang="en-US" dirty="0" err="1"/>
              <a:t>gonna</a:t>
            </a:r>
            <a:r>
              <a:rPr lang="en-US" dirty="0"/>
              <a:t> talk about another </a:t>
            </a:r>
            <a:r>
              <a:rPr lang="en-US" altLang="zh-CN" dirty="0"/>
              <a:t>thing in a game engine – Jobs. Specifically, based on C++ coroutine which we shipped in C++ 20, without standard library support. I because the contents are pretty connected, so I will take all questions at the end but because this is a virtual conference, feel free to put any questions in the Q&amp;A section during the talk. And to avoid missing the Q&amp;A session, I will recommend not to pause the video stream during the talk.</a:t>
            </a:r>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2</a:t>
            </a:fld>
            <a:endParaRPr lang="en-US"/>
          </a:p>
        </p:txBody>
      </p:sp>
    </p:spTree>
    <p:extLst>
      <p:ext uri="{BB962C8B-B14F-4D97-AF65-F5344CB8AC3E}">
        <p14:creationId xmlns:p14="http://schemas.microsoft.com/office/powerpoint/2010/main" val="38993916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we start to ask the question, are you ready?</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20</a:t>
            </a:fld>
            <a:endParaRPr lang="en-US"/>
          </a:p>
        </p:txBody>
      </p:sp>
    </p:spTree>
    <p:extLst>
      <p:ext uri="{BB962C8B-B14F-4D97-AF65-F5344CB8AC3E}">
        <p14:creationId xmlns:p14="http://schemas.microsoft.com/office/powerpoint/2010/main" val="23809567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not, okay, let’s suspend you. Both </a:t>
            </a:r>
            <a:r>
              <a:rPr lang="en-US" dirty="0" err="1"/>
              <a:t>await_ready</a:t>
            </a:r>
            <a:r>
              <a:rPr lang="en-US" dirty="0"/>
              <a:t> and </a:t>
            </a:r>
            <a:r>
              <a:rPr lang="en-US" dirty="0" err="1"/>
              <a:t>await_suspend</a:t>
            </a:r>
            <a:r>
              <a:rPr lang="en-US" dirty="0"/>
              <a:t> are </a:t>
            </a:r>
            <a:r>
              <a:rPr lang="en-US" altLang="zh-CN" dirty="0"/>
              <a:t>customization points.</a:t>
            </a:r>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21</a:t>
            </a:fld>
            <a:endParaRPr lang="en-US"/>
          </a:p>
        </p:txBody>
      </p:sp>
    </p:spTree>
    <p:extLst>
      <p:ext uri="{BB962C8B-B14F-4D97-AF65-F5344CB8AC3E}">
        <p14:creationId xmlns:p14="http://schemas.microsoft.com/office/powerpoint/2010/main" val="30881260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thing worth notice is here, </a:t>
            </a:r>
            <a:r>
              <a:rPr lang="en-US" altLang="zh-CN" dirty="0"/>
              <a:t>remember what are we passing into the </a:t>
            </a:r>
            <a:r>
              <a:rPr lang="en-US" altLang="zh-CN" dirty="0" err="1"/>
              <a:t>await_suspend</a:t>
            </a:r>
            <a:r>
              <a:rPr lang="en-US" altLang="zh-CN" dirty="0"/>
              <a:t>, it is our current coroutine being executed. This is important, we will see why later.</a:t>
            </a:r>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22</a:t>
            </a:fld>
            <a:endParaRPr lang="en-US"/>
          </a:p>
        </p:txBody>
      </p:sp>
    </p:spTree>
    <p:extLst>
      <p:ext uri="{BB962C8B-B14F-4D97-AF65-F5344CB8AC3E}">
        <p14:creationId xmlns:p14="http://schemas.microsoft.com/office/powerpoint/2010/main" val="295097587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after initial suspend, and coroutine may or may not be suspended. But anyway, when it is resumed eventually… hopefully, we are ready to run our actual logic.</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23</a:t>
            </a:fld>
            <a:endParaRPr lang="en-US"/>
          </a:p>
        </p:txBody>
      </p:sp>
    </p:spTree>
    <p:extLst>
      <p:ext uri="{BB962C8B-B14F-4D97-AF65-F5344CB8AC3E}">
        <p14:creationId xmlns:p14="http://schemas.microsoft.com/office/powerpoint/2010/main" val="363510954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coroutine is </a:t>
            </a:r>
            <a:r>
              <a:rPr lang="en-US" altLang="zh-CN" dirty="0"/>
              <a:t>implemented is generally break the whole execution into several parts, and compose the whole process as an state machine and use coroutine frame to maintain the necessary intermediate states.</a:t>
            </a:r>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24</a:t>
            </a:fld>
            <a:endParaRPr lang="en-US"/>
          </a:p>
        </p:txBody>
      </p:sp>
    </p:spTree>
    <p:extLst>
      <p:ext uri="{BB962C8B-B14F-4D97-AF65-F5344CB8AC3E}">
        <p14:creationId xmlns:p14="http://schemas.microsoft.com/office/powerpoint/2010/main" val="35449738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example, we first call </a:t>
            </a:r>
            <a:r>
              <a:rPr lang="en-US" dirty="0" err="1"/>
              <a:t>await_resume</a:t>
            </a:r>
            <a:r>
              <a:rPr lang="en-US" dirty="0"/>
              <a:t> for initial suspend </a:t>
            </a:r>
            <a:r>
              <a:rPr lang="en-US" dirty="0" err="1"/>
              <a:t>awaitable</a:t>
            </a:r>
            <a:r>
              <a:rPr lang="en-US" dirty="0"/>
              <a:t>. Then do house keeping.</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25</a:t>
            </a:fld>
            <a:endParaRPr lang="en-US"/>
          </a:p>
        </p:txBody>
      </p:sp>
    </p:spTree>
    <p:extLst>
      <p:ext uri="{BB962C8B-B14F-4D97-AF65-F5344CB8AC3E}">
        <p14:creationId xmlns:p14="http://schemas.microsoft.com/office/powerpoint/2010/main" val="248232770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eventually, we are adding two numbers now.</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26</a:t>
            </a:fld>
            <a:endParaRPr lang="en-US"/>
          </a:p>
        </p:txBody>
      </p:sp>
    </p:spTree>
    <p:extLst>
      <p:ext uri="{BB962C8B-B14F-4D97-AF65-F5344CB8AC3E}">
        <p14:creationId xmlns:p14="http://schemas.microsoft.com/office/powerpoint/2010/main" val="349816607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here, we have a </a:t>
            </a:r>
            <a:r>
              <a:rPr lang="en-US" dirty="0" err="1"/>
              <a:t>co_return</a:t>
            </a:r>
            <a:r>
              <a:rPr lang="en-US" dirty="0"/>
              <a:t> expression. Depends on whether there is an expression after the </a:t>
            </a:r>
            <a:r>
              <a:rPr lang="en-US" dirty="0" err="1"/>
              <a:t>co_return</a:t>
            </a:r>
            <a:r>
              <a:rPr lang="en-US" dirty="0"/>
              <a:t>, we call either </a:t>
            </a:r>
            <a:r>
              <a:rPr lang="en-US" dirty="0" err="1"/>
              <a:t>return_value</a:t>
            </a:r>
            <a:r>
              <a:rPr lang="en-US" dirty="0"/>
              <a:t> or </a:t>
            </a:r>
            <a:r>
              <a:rPr lang="en-US" dirty="0" err="1"/>
              <a:t>return_void</a:t>
            </a:r>
            <a:r>
              <a:rPr lang="en-US" dirty="0"/>
              <a:t> to </a:t>
            </a:r>
            <a:r>
              <a:rPr lang="en-US" altLang="zh-CN" dirty="0"/>
              <a:t>report the result.</a:t>
            </a:r>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27</a:t>
            </a:fld>
            <a:endParaRPr lang="en-US"/>
          </a:p>
        </p:txBody>
      </p:sp>
    </p:spTree>
    <p:extLst>
      <p:ext uri="{BB962C8B-B14F-4D97-AF65-F5344CB8AC3E}">
        <p14:creationId xmlns:p14="http://schemas.microsoft.com/office/powerpoint/2010/main" val="394567529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after we have done everything, it’s time to call the </a:t>
            </a:r>
            <a:r>
              <a:rPr lang="en-US" dirty="0" err="1"/>
              <a:t>final_suspend</a:t>
            </a:r>
            <a:r>
              <a:rPr lang="en-US" dirty="0"/>
              <a:t>.</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28</a:t>
            </a:fld>
            <a:endParaRPr lang="en-US"/>
          </a:p>
        </p:txBody>
      </p:sp>
    </p:spTree>
    <p:extLst>
      <p:ext uri="{BB962C8B-B14F-4D97-AF65-F5344CB8AC3E}">
        <p14:creationId xmlns:p14="http://schemas.microsoft.com/office/powerpoint/2010/main" val="281110153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structure of final suspend looks very </a:t>
            </a:r>
            <a:r>
              <a:rPr lang="en-US" altLang="zh-CN" dirty="0"/>
              <a:t>similar to the </a:t>
            </a:r>
            <a:r>
              <a:rPr lang="en-US" altLang="zh-CN" dirty="0" err="1"/>
              <a:t>initial_suspend</a:t>
            </a:r>
            <a:r>
              <a:rPr lang="en-US" altLang="zh-CN" dirty="0"/>
              <a:t>.</a:t>
            </a:r>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29</a:t>
            </a:fld>
            <a:endParaRPr lang="en-US"/>
          </a:p>
        </p:txBody>
      </p:sp>
    </p:spTree>
    <p:extLst>
      <p:ext uri="{BB962C8B-B14F-4D97-AF65-F5344CB8AC3E}">
        <p14:creationId xmlns:p14="http://schemas.microsoft.com/office/powerpoint/2010/main" val="317102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we dive into the system, I want to take 10 mins to have a quick recap about C++ coroutine and share some gotcha moments. I found due to the </a:t>
            </a:r>
            <a:r>
              <a:rPr lang="en-US" altLang="zh-CN" dirty="0"/>
              <a:t>complexity of the spec, people can be pretty overwhelmed by </a:t>
            </a:r>
            <a:r>
              <a:rPr lang="en-US" dirty="0"/>
              <a:t>all different terms, not to mention to put them up together to form a knowledge system. </a:t>
            </a:r>
          </a:p>
          <a:p>
            <a:r>
              <a:rPr lang="en-US" dirty="0"/>
              <a:t>I hope the following information can be helpful and I attached </a:t>
            </a:r>
            <a:r>
              <a:rPr lang="en-US" altLang="zh-CN" dirty="0"/>
              <a:t>some links in the slides, or pointers to different part of the specs, for people that need more reference and details.</a:t>
            </a:r>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3</a:t>
            </a:fld>
            <a:endParaRPr lang="en-US"/>
          </a:p>
        </p:txBody>
      </p:sp>
    </p:spTree>
    <p:extLst>
      <p:ext uri="{BB962C8B-B14F-4D97-AF65-F5344CB8AC3E}">
        <p14:creationId xmlns:p14="http://schemas.microsoft.com/office/powerpoint/2010/main" val="71904871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Again, we first </a:t>
            </a:r>
            <a:r>
              <a:rPr lang="en-US" altLang="zh-CN" dirty="0"/>
              <a:t>retrieve the </a:t>
            </a:r>
            <a:r>
              <a:rPr lang="en-US" altLang="zh-CN" dirty="0" err="1"/>
              <a:t>final_suspend_awaitable</a:t>
            </a:r>
            <a:r>
              <a:rPr lang="en-US" altLang="zh-CN" dirty="0"/>
              <a:t>. And then ask the question, are you ready?</a:t>
            </a:r>
          </a:p>
          <a:p>
            <a:endParaRPr lang="en-US" dirty="0"/>
          </a:p>
          <a:p>
            <a:r>
              <a:rPr lang="en-US" dirty="0"/>
              <a:t>If you are not, let’s suspend you.</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30</a:t>
            </a:fld>
            <a:endParaRPr lang="en-US"/>
          </a:p>
        </p:txBody>
      </p:sp>
    </p:spTree>
    <p:extLst>
      <p:ext uri="{BB962C8B-B14F-4D97-AF65-F5344CB8AC3E}">
        <p14:creationId xmlns:p14="http://schemas.microsoft.com/office/powerpoint/2010/main" val="97770125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altLang="zh-CN" b="0" i="0" dirty="0">
                <a:solidFill>
                  <a:srgbClr val="111111"/>
                </a:solidFill>
                <a:effectLst/>
                <a:latin typeface="-apple-system"/>
              </a:rPr>
              <a:t>Notice here we have something called symmetric transfer. It is a behavior designed in the spec to immediately resume its parent coroutine. Please refer the spec for more detail. But generally, this is the whole journey of the sum coroutine.</a:t>
            </a:r>
          </a:p>
          <a:p>
            <a:pPr algn="l"/>
            <a:endParaRPr lang="en-US" altLang="zh-CN" b="0" i="0" dirty="0">
              <a:solidFill>
                <a:srgbClr val="111111"/>
              </a:solidFill>
              <a:effectLst/>
              <a:latin typeface="-apple-system"/>
            </a:endParaRP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31</a:t>
            </a:fld>
            <a:endParaRPr lang="en-US"/>
          </a:p>
        </p:txBody>
      </p:sp>
    </p:spTree>
    <p:extLst>
      <p:ext uri="{BB962C8B-B14F-4D97-AF65-F5344CB8AC3E}">
        <p14:creationId xmlns:p14="http://schemas.microsoft.com/office/powerpoint/2010/main" val="331889105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altLang="zh-CN" b="0" i="0" dirty="0">
                <a:solidFill>
                  <a:srgbClr val="111111"/>
                </a:solidFill>
                <a:effectLst/>
                <a:latin typeface="-apple-system"/>
              </a:rPr>
              <a:t>Okay, now that we’ve walk through the sum coroutine, I think we are more ready to look at the more complicated one, sum4.</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32</a:t>
            </a:fld>
            <a:endParaRPr lang="en-US"/>
          </a:p>
        </p:txBody>
      </p:sp>
    </p:spTree>
    <p:extLst>
      <p:ext uri="{BB962C8B-B14F-4D97-AF65-F5344CB8AC3E}">
        <p14:creationId xmlns:p14="http://schemas.microsoft.com/office/powerpoint/2010/main" val="5176315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altLang="zh-CN" b="0" i="0" dirty="0">
                <a:solidFill>
                  <a:srgbClr val="111111"/>
                </a:solidFill>
                <a:effectLst/>
                <a:latin typeface="-apple-system"/>
              </a:rPr>
              <a:t>For the coroutine frame, we can see that we need to capture some extra information now. The extra two input params and some intermediate variables.</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33</a:t>
            </a:fld>
            <a:endParaRPr lang="en-US"/>
          </a:p>
        </p:txBody>
      </p:sp>
    </p:spTree>
    <p:extLst>
      <p:ext uri="{BB962C8B-B14F-4D97-AF65-F5344CB8AC3E}">
        <p14:creationId xmlns:p14="http://schemas.microsoft.com/office/powerpoint/2010/main" val="32298695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altLang="zh-CN" b="0" i="0" dirty="0">
                <a:solidFill>
                  <a:srgbClr val="111111"/>
                </a:solidFill>
                <a:effectLst/>
                <a:latin typeface="-apple-system"/>
              </a:rPr>
              <a:t>The initial suspend and final suspend are basically the same, so let’s focus on the logic part.</a:t>
            </a:r>
          </a:p>
          <a:p>
            <a:pPr algn="l"/>
            <a:endParaRPr lang="en-US" altLang="zh-CN" b="0" i="0" dirty="0">
              <a:solidFill>
                <a:srgbClr val="111111"/>
              </a:solidFill>
              <a:effectLst/>
              <a:latin typeface="-apple-system"/>
            </a:endParaRP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34</a:t>
            </a:fld>
            <a:endParaRPr lang="en-US"/>
          </a:p>
        </p:txBody>
      </p:sp>
    </p:spTree>
    <p:extLst>
      <p:ext uri="{BB962C8B-B14F-4D97-AF65-F5344CB8AC3E}">
        <p14:creationId xmlns:p14="http://schemas.microsoft.com/office/powerpoint/2010/main" val="355418406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altLang="zh-CN" b="0" i="0" dirty="0">
                <a:solidFill>
                  <a:srgbClr val="111111"/>
                </a:solidFill>
                <a:effectLst/>
                <a:latin typeface="-apple-system"/>
              </a:rPr>
              <a:t>This is what happens when we try to </a:t>
            </a:r>
            <a:r>
              <a:rPr lang="en-US" altLang="zh-CN" b="0" i="0" dirty="0" err="1">
                <a:solidFill>
                  <a:srgbClr val="111111"/>
                </a:solidFill>
                <a:effectLst/>
                <a:latin typeface="-apple-system"/>
              </a:rPr>
              <a:t>co_await</a:t>
            </a:r>
            <a:r>
              <a:rPr lang="en-US" altLang="zh-CN" b="0" i="0" dirty="0">
                <a:solidFill>
                  <a:srgbClr val="111111"/>
                </a:solidFill>
                <a:effectLst/>
                <a:latin typeface="-apple-system"/>
              </a:rPr>
              <a:t> sum(a, b). We store the </a:t>
            </a:r>
            <a:r>
              <a:rPr lang="en-US" altLang="zh-CN" b="0" i="0" dirty="0" err="1">
                <a:solidFill>
                  <a:srgbClr val="111111"/>
                </a:solidFill>
                <a:effectLst/>
                <a:latin typeface="-apple-system"/>
              </a:rPr>
              <a:t>awaitable</a:t>
            </a:r>
            <a:r>
              <a:rPr lang="en-US" altLang="zh-CN" b="0" i="0" dirty="0">
                <a:solidFill>
                  <a:srgbClr val="111111"/>
                </a:solidFill>
                <a:effectLst/>
                <a:latin typeface="-apple-system"/>
              </a:rPr>
              <a:t> returned from operator </a:t>
            </a:r>
            <a:r>
              <a:rPr lang="en-US" altLang="zh-CN" b="0" i="0" dirty="0" err="1">
                <a:solidFill>
                  <a:srgbClr val="111111"/>
                </a:solidFill>
                <a:effectLst/>
                <a:latin typeface="-apple-system"/>
              </a:rPr>
              <a:t>co_await</a:t>
            </a:r>
            <a:r>
              <a:rPr lang="en-US" altLang="zh-CN" b="0" i="0" dirty="0">
                <a:solidFill>
                  <a:srgbClr val="111111"/>
                </a:solidFill>
                <a:effectLst/>
                <a:latin typeface="-apple-system"/>
              </a:rPr>
              <a:t>.</a:t>
            </a:r>
          </a:p>
          <a:p>
            <a:pPr algn="l"/>
            <a:r>
              <a:rPr lang="en-US" altLang="zh-CN" b="0" i="0" dirty="0">
                <a:solidFill>
                  <a:srgbClr val="111111"/>
                </a:solidFill>
                <a:effectLst/>
                <a:latin typeface="-apple-system"/>
              </a:rPr>
              <a:t>And start to ask question, are you ready. If not, let’s suspend you.</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35</a:t>
            </a:fld>
            <a:endParaRPr lang="en-US"/>
          </a:p>
        </p:txBody>
      </p:sp>
    </p:spTree>
    <p:extLst>
      <p:ext uri="{BB962C8B-B14F-4D97-AF65-F5344CB8AC3E}">
        <p14:creationId xmlns:p14="http://schemas.microsoft.com/office/powerpoint/2010/main" val="220839886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altLang="zh-CN" b="0" i="0" dirty="0">
                <a:solidFill>
                  <a:srgbClr val="111111"/>
                </a:solidFill>
                <a:effectLst/>
                <a:latin typeface="-apple-system"/>
              </a:rPr>
              <a:t>And when we resume, we retrieve the return value. And in that case, it is assigned to variable ab.</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36</a:t>
            </a:fld>
            <a:endParaRPr lang="en-US"/>
          </a:p>
        </p:txBody>
      </p:sp>
    </p:spTree>
    <p:extLst>
      <p:ext uri="{BB962C8B-B14F-4D97-AF65-F5344CB8AC3E}">
        <p14:creationId xmlns:p14="http://schemas.microsoft.com/office/powerpoint/2010/main" val="207991134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altLang="zh-CN" b="0" i="0" dirty="0">
                <a:solidFill>
                  <a:srgbClr val="111111"/>
                </a:solidFill>
                <a:effectLst/>
                <a:latin typeface="-apple-system"/>
              </a:rPr>
              <a:t>Same thing happens after. we </a:t>
            </a:r>
            <a:r>
              <a:rPr lang="en-US" altLang="zh-CN" b="0" i="0" dirty="0" err="1">
                <a:solidFill>
                  <a:srgbClr val="111111"/>
                </a:solidFill>
                <a:effectLst/>
                <a:latin typeface="-apple-system"/>
              </a:rPr>
              <a:t>co_await</a:t>
            </a:r>
            <a:r>
              <a:rPr lang="en-US" altLang="zh-CN" b="0" i="0" dirty="0">
                <a:solidFill>
                  <a:srgbClr val="111111"/>
                </a:solidFill>
                <a:effectLst/>
                <a:latin typeface="-apple-system"/>
              </a:rPr>
              <a:t> on the next one.</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37</a:t>
            </a:fld>
            <a:endParaRPr lang="en-US"/>
          </a:p>
        </p:txBody>
      </p:sp>
    </p:spTree>
    <p:extLst>
      <p:ext uri="{BB962C8B-B14F-4D97-AF65-F5344CB8AC3E}">
        <p14:creationId xmlns:p14="http://schemas.microsoft.com/office/powerpoint/2010/main" val="190921065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altLang="zh-CN" b="0" i="0" dirty="0">
                <a:solidFill>
                  <a:srgbClr val="111111"/>
                </a:solidFill>
                <a:effectLst/>
                <a:latin typeface="-apple-system"/>
              </a:rPr>
              <a:t>And store the return value from </a:t>
            </a:r>
            <a:r>
              <a:rPr lang="en-US" altLang="zh-CN" b="0" i="0" dirty="0" err="1">
                <a:solidFill>
                  <a:srgbClr val="111111"/>
                </a:solidFill>
                <a:effectLst/>
                <a:latin typeface="-apple-system"/>
              </a:rPr>
              <a:t>await_resume</a:t>
            </a:r>
            <a:endParaRPr lang="en-US" altLang="zh-CN" b="0" i="0" dirty="0">
              <a:solidFill>
                <a:srgbClr val="111111"/>
              </a:solidFill>
              <a:effectLst/>
              <a:latin typeface="-apple-system"/>
            </a:endParaRP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38</a:t>
            </a:fld>
            <a:endParaRPr lang="en-US"/>
          </a:p>
        </p:txBody>
      </p:sp>
    </p:spTree>
    <p:extLst>
      <p:ext uri="{BB962C8B-B14F-4D97-AF65-F5344CB8AC3E}">
        <p14:creationId xmlns:p14="http://schemas.microsoft.com/office/powerpoint/2010/main" val="261054692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altLang="zh-CN" b="0" i="0" dirty="0">
                <a:solidFill>
                  <a:srgbClr val="111111"/>
                </a:solidFill>
                <a:effectLst/>
                <a:latin typeface="-apple-system"/>
              </a:rPr>
              <a:t>And again for another expression.</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39</a:t>
            </a:fld>
            <a:endParaRPr lang="en-US"/>
          </a:p>
        </p:txBody>
      </p:sp>
    </p:spTree>
    <p:extLst>
      <p:ext uri="{BB962C8B-B14F-4D97-AF65-F5344CB8AC3E}">
        <p14:creationId xmlns:p14="http://schemas.microsoft.com/office/powerpoint/2010/main" val="33368574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first, Promise Object.</a:t>
            </a:r>
          </a:p>
          <a:p>
            <a:r>
              <a:rPr lang="en-US" dirty="0"/>
              <a:t>It’s a user defined type. It is part of the coroutine frame. </a:t>
            </a:r>
            <a:r>
              <a:rPr lang="en-US" altLang="zh-CN" dirty="0"/>
              <a:t>This is the major customization point for user to store persistent coroutine related data.</a:t>
            </a:r>
          </a:p>
          <a:p>
            <a:endParaRPr lang="en-US" dirty="0"/>
          </a:p>
          <a:p>
            <a:r>
              <a:rPr lang="en-US" dirty="0"/>
              <a:t>Then we have </a:t>
            </a:r>
            <a:r>
              <a:rPr lang="en-US" dirty="0" err="1"/>
              <a:t>coroutine_handle</a:t>
            </a:r>
            <a:r>
              <a:rPr lang="en-US" dirty="0"/>
              <a:t>.</a:t>
            </a:r>
          </a:p>
          <a:p>
            <a:r>
              <a:rPr lang="en-US" dirty="0"/>
              <a:t>…</a:t>
            </a:r>
          </a:p>
          <a:p>
            <a:endParaRPr lang="en-US" dirty="0"/>
          </a:p>
          <a:p>
            <a:r>
              <a:rPr lang="en-US" dirty="0"/>
              <a:t>And </a:t>
            </a:r>
            <a:r>
              <a:rPr lang="en-US" altLang="zh-CN" dirty="0"/>
              <a:t>it is surprisingly hard at beginning when I trying to figure out how can I access among those three objects. So I listed it here. Notice I did not explain how we can </a:t>
            </a:r>
            <a:r>
              <a:rPr lang="en-US" sz="1100" kern="0" dirty="0" err="1"/>
              <a:t>ch</a:t>
            </a:r>
            <a:r>
              <a:rPr lang="en-US" sz="1100" kern="0" dirty="0"/>
              <a:t>&lt;&gt; -&gt; </a:t>
            </a:r>
            <a:r>
              <a:rPr lang="en-US" sz="1100" kern="0" dirty="0" err="1"/>
              <a:t>ch</a:t>
            </a:r>
            <a:r>
              <a:rPr lang="en-US" sz="1100" kern="0" dirty="0"/>
              <a:t>&lt;Promise&gt;, because turns out it does not just work and requires some effort and tricks.</a:t>
            </a:r>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4</a:t>
            </a:fld>
            <a:endParaRPr lang="en-US"/>
          </a:p>
        </p:txBody>
      </p:sp>
    </p:spTree>
    <p:extLst>
      <p:ext uri="{BB962C8B-B14F-4D97-AF65-F5344CB8AC3E}">
        <p14:creationId xmlns:p14="http://schemas.microsoft.com/office/powerpoint/2010/main" val="387349467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altLang="zh-CN" b="0" i="0" dirty="0">
                <a:solidFill>
                  <a:srgbClr val="111111"/>
                </a:solidFill>
                <a:effectLst/>
                <a:latin typeface="-apple-system"/>
              </a:rPr>
              <a:t>You might find a repeat pattern here.</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40</a:t>
            </a:fld>
            <a:endParaRPr lang="en-US"/>
          </a:p>
        </p:txBody>
      </p:sp>
    </p:spTree>
    <p:extLst>
      <p:ext uri="{BB962C8B-B14F-4D97-AF65-F5344CB8AC3E}">
        <p14:creationId xmlns:p14="http://schemas.microsoft.com/office/powerpoint/2010/main" val="154026350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altLang="zh-CN" b="0" i="0" dirty="0">
                <a:solidFill>
                  <a:srgbClr val="111111"/>
                </a:solidFill>
                <a:effectLst/>
                <a:latin typeface="-apple-system"/>
              </a:rPr>
              <a:t>It looks familiar right? Similar to </a:t>
            </a:r>
            <a:r>
              <a:rPr lang="en-US" altLang="zh-CN" b="0" i="0" dirty="0" err="1">
                <a:solidFill>
                  <a:srgbClr val="111111"/>
                </a:solidFill>
                <a:effectLst/>
                <a:latin typeface="-apple-system"/>
              </a:rPr>
              <a:t>initial_suspend</a:t>
            </a:r>
            <a:r>
              <a:rPr lang="en-US" altLang="zh-CN" b="0" i="0" dirty="0">
                <a:solidFill>
                  <a:srgbClr val="111111"/>
                </a:solidFill>
                <a:effectLst/>
                <a:latin typeface="-apple-system"/>
              </a:rPr>
              <a:t> and </a:t>
            </a:r>
            <a:r>
              <a:rPr lang="en-US" altLang="zh-CN" b="0" i="0" dirty="0" err="1">
                <a:solidFill>
                  <a:srgbClr val="111111"/>
                </a:solidFill>
                <a:effectLst/>
                <a:latin typeface="-apple-system"/>
              </a:rPr>
              <a:t>final_suspend</a:t>
            </a:r>
            <a:r>
              <a:rPr lang="en-US" altLang="zh-CN" b="0" i="0" dirty="0">
                <a:solidFill>
                  <a:srgbClr val="111111"/>
                </a:solidFill>
                <a:effectLst/>
                <a:latin typeface="-apple-system"/>
              </a:rPr>
              <a:t>. We first retrieve </a:t>
            </a:r>
            <a:r>
              <a:rPr lang="en-US" altLang="zh-CN" b="0" i="0" dirty="0" err="1">
                <a:solidFill>
                  <a:srgbClr val="111111"/>
                </a:solidFill>
                <a:effectLst/>
                <a:latin typeface="-apple-system"/>
              </a:rPr>
              <a:t>awaitable</a:t>
            </a:r>
            <a:r>
              <a:rPr lang="en-US" altLang="zh-CN" b="0" i="0" dirty="0">
                <a:solidFill>
                  <a:srgbClr val="111111"/>
                </a:solidFill>
                <a:effectLst/>
                <a:latin typeface="-apple-system"/>
              </a:rPr>
              <a:t>, </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41</a:t>
            </a:fld>
            <a:endParaRPr lang="en-US"/>
          </a:p>
        </p:txBody>
      </p:sp>
    </p:spTree>
    <p:extLst>
      <p:ext uri="{BB962C8B-B14F-4D97-AF65-F5344CB8AC3E}">
        <p14:creationId xmlns:p14="http://schemas.microsoft.com/office/powerpoint/2010/main" val="107822840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altLang="zh-CN" b="0" i="0" dirty="0">
                <a:solidFill>
                  <a:srgbClr val="111111"/>
                </a:solidFill>
                <a:effectLst/>
                <a:latin typeface="-apple-system"/>
              </a:rPr>
              <a:t>and then do suspend or resume.</a:t>
            </a:r>
          </a:p>
          <a:p>
            <a:pPr algn="l"/>
            <a:endParaRPr lang="en-US" altLang="zh-CN" b="0" i="0" dirty="0">
              <a:solidFill>
                <a:srgbClr val="111111"/>
              </a:solidFill>
              <a:effectLst/>
              <a:latin typeface="-apple-system"/>
            </a:endParaRPr>
          </a:p>
          <a:p>
            <a:pPr algn="l"/>
            <a:r>
              <a:rPr lang="en-US" altLang="zh-CN" b="0" i="0" dirty="0">
                <a:solidFill>
                  <a:srgbClr val="111111"/>
                </a:solidFill>
                <a:effectLst/>
                <a:latin typeface="-apple-system"/>
              </a:rPr>
              <a:t>Because these are what happen for </a:t>
            </a:r>
            <a:r>
              <a:rPr lang="en-US" altLang="zh-CN" b="0" i="0" dirty="0" err="1">
                <a:solidFill>
                  <a:srgbClr val="111111"/>
                </a:solidFill>
                <a:effectLst/>
                <a:latin typeface="-apple-system"/>
              </a:rPr>
              <a:t>co_await</a:t>
            </a:r>
            <a:r>
              <a:rPr lang="en-US" altLang="zh-CN" b="0" i="0" dirty="0">
                <a:solidFill>
                  <a:srgbClr val="111111"/>
                </a:solidFill>
                <a:effectLst/>
                <a:latin typeface="-apple-system"/>
              </a:rPr>
              <a:t> expressions. </a:t>
            </a:r>
          </a:p>
          <a:p>
            <a:pPr algn="l"/>
            <a:r>
              <a:rPr lang="en-US" altLang="zh-CN" b="0" i="0" dirty="0">
                <a:solidFill>
                  <a:srgbClr val="111111"/>
                </a:solidFill>
                <a:effectLst/>
                <a:latin typeface="-apple-system"/>
              </a:rPr>
              <a:t>And before, what we were doing were </a:t>
            </a:r>
            <a:r>
              <a:rPr lang="en-US" altLang="zh-CN" b="0" i="0" dirty="0" err="1">
                <a:solidFill>
                  <a:srgbClr val="111111"/>
                </a:solidFill>
                <a:effectLst/>
                <a:latin typeface="-apple-system"/>
              </a:rPr>
              <a:t>co_await</a:t>
            </a:r>
            <a:r>
              <a:rPr lang="en-US" altLang="zh-CN" b="0" i="0" dirty="0">
                <a:solidFill>
                  <a:srgbClr val="111111"/>
                </a:solidFill>
                <a:effectLst/>
                <a:latin typeface="-apple-system"/>
              </a:rPr>
              <a:t> </a:t>
            </a:r>
            <a:r>
              <a:rPr lang="en-US" altLang="zh-CN" b="0" i="0" dirty="0" err="1">
                <a:solidFill>
                  <a:srgbClr val="111111"/>
                </a:solidFill>
                <a:effectLst/>
                <a:latin typeface="-apple-system"/>
              </a:rPr>
              <a:t>initial_suspend_awaitable</a:t>
            </a:r>
            <a:r>
              <a:rPr lang="en-US" altLang="zh-CN" b="0" i="0" dirty="0">
                <a:solidFill>
                  <a:srgbClr val="111111"/>
                </a:solidFill>
                <a:effectLst/>
                <a:latin typeface="-apple-system"/>
              </a:rPr>
              <a:t> and </a:t>
            </a:r>
            <a:r>
              <a:rPr lang="en-US" altLang="zh-CN" b="0" i="0" dirty="0" err="1">
                <a:solidFill>
                  <a:srgbClr val="111111"/>
                </a:solidFill>
                <a:effectLst/>
                <a:latin typeface="-apple-system"/>
              </a:rPr>
              <a:t>co_await</a:t>
            </a:r>
            <a:r>
              <a:rPr lang="en-US" altLang="zh-CN" b="0" i="0" dirty="0">
                <a:solidFill>
                  <a:srgbClr val="111111"/>
                </a:solidFill>
                <a:effectLst/>
                <a:latin typeface="-apple-system"/>
              </a:rPr>
              <a:t> </a:t>
            </a:r>
            <a:r>
              <a:rPr lang="en-US" altLang="zh-CN" b="0" i="0" dirty="0" err="1">
                <a:solidFill>
                  <a:srgbClr val="111111"/>
                </a:solidFill>
                <a:effectLst/>
                <a:latin typeface="-apple-system"/>
              </a:rPr>
              <a:t>final_suspend_awaitable</a:t>
            </a:r>
            <a:r>
              <a:rPr lang="en-US" altLang="zh-CN" b="0" i="0" dirty="0">
                <a:solidFill>
                  <a:srgbClr val="111111"/>
                </a:solidFill>
                <a:effectLst/>
                <a:latin typeface="-apple-system"/>
              </a:rPr>
              <a:t>, both are just a special kind of </a:t>
            </a:r>
            <a:r>
              <a:rPr lang="en-US" altLang="zh-CN" b="0" i="0" dirty="0" err="1">
                <a:solidFill>
                  <a:srgbClr val="111111"/>
                </a:solidFill>
                <a:effectLst/>
                <a:latin typeface="-apple-system"/>
              </a:rPr>
              <a:t>awaitables</a:t>
            </a:r>
            <a:r>
              <a:rPr lang="en-US" altLang="zh-CN" b="0" i="0" dirty="0">
                <a:solidFill>
                  <a:srgbClr val="111111"/>
                </a:solidFill>
                <a:effectLst/>
                <a:latin typeface="-apple-system"/>
              </a:rPr>
              <a:t>.</a:t>
            </a:r>
          </a:p>
          <a:p>
            <a:pPr algn="l"/>
            <a:endParaRPr lang="en-US" altLang="zh-CN" b="0" i="0" dirty="0">
              <a:solidFill>
                <a:srgbClr val="111111"/>
              </a:solidFill>
              <a:effectLst/>
              <a:latin typeface="-apple-system"/>
            </a:endParaRP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42</a:t>
            </a:fld>
            <a:endParaRPr lang="en-US"/>
          </a:p>
        </p:txBody>
      </p:sp>
    </p:spTree>
    <p:extLst>
      <p:ext uri="{BB962C8B-B14F-4D97-AF65-F5344CB8AC3E}">
        <p14:creationId xmlns:p14="http://schemas.microsoft.com/office/powerpoint/2010/main" val="358954600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Quick recap for several important conclusion here,</a:t>
            </a:r>
          </a:p>
          <a:p>
            <a:endParaRPr lang="en-US" dirty="0"/>
          </a:p>
          <a:p>
            <a:pPr marL="285750" indent="-285750">
              <a:buFont typeface="Arial" panose="020B0604020202020204" pitchFamily="34" charset="0"/>
              <a:buChar char="•"/>
            </a:pPr>
            <a:r>
              <a:rPr lang="en-US" sz="1100" dirty="0" err="1">
                <a:solidFill>
                  <a:schemeClr val="tx2"/>
                </a:solidFill>
              </a:rPr>
              <a:t>await_resume</a:t>
            </a:r>
            <a:r>
              <a:rPr lang="en-US" sz="1100" dirty="0"/>
              <a:t> </a:t>
            </a:r>
            <a:r>
              <a:rPr lang="en-US" altLang="zh-CN" sz="1100" dirty="0"/>
              <a:t>returns</a:t>
            </a:r>
            <a:r>
              <a:rPr lang="en-US" sz="1100" dirty="0"/>
              <a:t> the result value for </a:t>
            </a:r>
            <a:r>
              <a:rPr lang="en-US" sz="1100" dirty="0" err="1">
                <a:solidFill>
                  <a:schemeClr val="tx2"/>
                </a:solidFill>
                <a:latin typeface="Fira Mono" panose="020B0509050000020004" pitchFamily="49" charset="0"/>
                <a:ea typeface="Fira Mono" panose="020B0509050000020004" pitchFamily="49" charset="0"/>
              </a:rPr>
              <a:t>co_await</a:t>
            </a:r>
            <a:r>
              <a:rPr lang="en-US" sz="1100" dirty="0"/>
              <a:t> expression.</a:t>
            </a:r>
          </a:p>
          <a:p>
            <a:pPr marL="285750" indent="-285750">
              <a:buFont typeface="Arial" panose="020B0604020202020204" pitchFamily="34" charset="0"/>
              <a:buChar char="•"/>
            </a:pPr>
            <a:r>
              <a:rPr lang="en-US" sz="1100" dirty="0"/>
              <a:t>The `if(!</a:t>
            </a:r>
            <a:r>
              <a:rPr lang="en-US" sz="1100" dirty="0" err="1">
                <a:solidFill>
                  <a:schemeClr val="tx2"/>
                </a:solidFill>
              </a:rPr>
              <a:t>await_ready</a:t>
            </a:r>
            <a:r>
              <a:rPr lang="en-US" sz="1100" dirty="0">
                <a:solidFill>
                  <a:schemeClr val="tx2"/>
                </a:solidFill>
              </a:rPr>
              <a:t>()</a:t>
            </a:r>
            <a:r>
              <a:rPr lang="en-US" sz="1100" dirty="0"/>
              <a:t>) { … </a:t>
            </a:r>
            <a:r>
              <a:rPr lang="en-US" sz="1100" dirty="0" err="1">
                <a:solidFill>
                  <a:schemeClr val="tx2"/>
                </a:solidFill>
              </a:rPr>
              <a:t>await_suspend</a:t>
            </a:r>
            <a:r>
              <a:rPr lang="en-US" sz="1100" dirty="0">
                <a:solidFill>
                  <a:schemeClr val="tx2"/>
                </a:solidFill>
              </a:rPr>
              <a:t>()</a:t>
            </a:r>
            <a:r>
              <a:rPr lang="en-US" sz="1100" dirty="0"/>
              <a:t>; /*suspend*/ } </a:t>
            </a:r>
            <a:r>
              <a:rPr lang="en-US" sz="1100" dirty="0" err="1">
                <a:solidFill>
                  <a:schemeClr val="tx2"/>
                </a:solidFill>
              </a:rPr>
              <a:t>await_resume</a:t>
            </a:r>
            <a:r>
              <a:rPr lang="en-US" sz="1100" dirty="0"/>
              <a:t>()` pattern.</a:t>
            </a:r>
          </a:p>
          <a:p>
            <a:pPr marL="285750" indent="-285750">
              <a:buFont typeface="Arial" panose="020B0604020202020204" pitchFamily="34" charset="0"/>
              <a:buChar char="•"/>
            </a:pPr>
            <a:r>
              <a:rPr lang="en-US" altLang="zh-CN" sz="1100" dirty="0"/>
              <a:t>Remember for those </a:t>
            </a:r>
            <a:r>
              <a:rPr lang="en-US" altLang="zh-CN" sz="1100" dirty="0" err="1"/>
              <a:t>await_suspend</a:t>
            </a:r>
            <a:r>
              <a:rPr lang="en-US" altLang="zh-CN" sz="1100" dirty="0"/>
              <a:t> and we pass in the actual handle, we can have templated </a:t>
            </a:r>
            <a:r>
              <a:rPr lang="en-US" altLang="zh-CN" sz="1100" dirty="0" err="1"/>
              <a:t>await_suspend</a:t>
            </a:r>
            <a:r>
              <a:rPr lang="en-US" altLang="zh-CN" sz="1100" dirty="0"/>
              <a:t> function so that we can access the underlying promise object.</a:t>
            </a:r>
          </a:p>
          <a:p>
            <a:pPr marL="285750" indent="-285750">
              <a:buFont typeface="Arial" panose="020B0604020202020204" pitchFamily="34" charset="0"/>
              <a:buChar char="•"/>
            </a:pPr>
            <a:r>
              <a:rPr lang="en-US" sz="1100" dirty="0"/>
              <a:t>And finally, since all those things are structs, </a:t>
            </a:r>
            <a:r>
              <a:rPr lang="en-US" sz="1100" dirty="0" err="1"/>
              <a:t>dctors</a:t>
            </a:r>
            <a:r>
              <a:rPr lang="en-US" sz="1100" dirty="0"/>
              <a:t> are </a:t>
            </a:r>
            <a:r>
              <a:rPr lang="en-US" altLang="zh-CN" sz="1100" dirty="0"/>
              <a:t>available for customization.</a:t>
            </a:r>
            <a:endParaRPr lang="en-US" sz="1100"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43</a:t>
            </a:fld>
            <a:endParaRPr lang="en-US"/>
          </a:p>
        </p:txBody>
      </p:sp>
    </p:spTree>
    <p:extLst>
      <p:ext uri="{BB962C8B-B14F-4D97-AF65-F5344CB8AC3E}">
        <p14:creationId xmlns:p14="http://schemas.microsoft.com/office/powerpoint/2010/main" val="162564643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Okay, finally, we are ready to talk about the job system!</a:t>
            </a:r>
          </a:p>
          <a:p>
            <a:endParaRPr lang="en-US" altLang="zh-CN" dirty="0"/>
          </a:p>
          <a:p>
            <a:r>
              <a:rPr lang="en-US" altLang="zh-CN" dirty="0"/>
              <a:t>What is a job system? Job system is a kind of task system. Usually user will define a bunch of workload and submit them to the system. The system will pick them up and execute them according to certain dependency order on different threads or fibers etc.</a:t>
            </a:r>
          </a:p>
          <a:p>
            <a:r>
              <a:rPr lang="en-US" dirty="0"/>
              <a:t>It’s also a general </a:t>
            </a:r>
            <a:r>
              <a:rPr lang="en-US" altLang="zh-CN" dirty="0"/>
              <a:t>practice in game engine to have dedicated threads to handle specialized job types. For example to have an dedicated IO thread to avoid fighting over the IO access and a network thread to only handle network traffic.</a:t>
            </a:r>
          </a:p>
          <a:p>
            <a:r>
              <a:rPr lang="en-US" altLang="zh-CN" dirty="0"/>
              <a:t>One of the major goal of a job system is to have bigger overall CPU throughput, which means ideally, I will want all threads be busy and have things to do all the times, and we want to avoid bubbles, which is spared time frames on the CPU timeline.</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44</a:t>
            </a:fld>
            <a:endParaRPr lang="en-US"/>
          </a:p>
        </p:txBody>
      </p:sp>
    </p:spTree>
    <p:extLst>
      <p:ext uri="{BB962C8B-B14F-4D97-AF65-F5344CB8AC3E}">
        <p14:creationId xmlns:p14="http://schemas.microsoft.com/office/powerpoint/2010/main" val="328427540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b="0" i="0" u="none" strike="noStrike" dirty="0">
                <a:solidFill>
                  <a:srgbClr val="660099"/>
                </a:solidFill>
                <a:effectLst/>
                <a:latin typeface="Roboto"/>
              </a:rPr>
              <a:t>And voila! This is our system.</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45</a:t>
            </a:fld>
            <a:endParaRPr lang="en-US"/>
          </a:p>
        </p:txBody>
      </p:sp>
    </p:spTree>
    <p:extLst>
      <p:ext uri="{BB962C8B-B14F-4D97-AF65-F5344CB8AC3E}">
        <p14:creationId xmlns:p14="http://schemas.microsoft.com/office/powerpoint/2010/main" val="168052144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Token promise is the main piece that glues our system and </a:t>
            </a:r>
            <a:r>
              <a:rPr lang="en-US" altLang="zh-CN" dirty="0"/>
              <a:t>coroutine semantics together.</a:t>
            </a:r>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46</a:t>
            </a:fld>
            <a:endParaRPr lang="en-US"/>
          </a:p>
        </p:txBody>
      </p:sp>
    </p:spTree>
    <p:extLst>
      <p:ext uri="{BB962C8B-B14F-4D97-AF65-F5344CB8AC3E}">
        <p14:creationId xmlns:p14="http://schemas.microsoft.com/office/powerpoint/2010/main" val="212833772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Token is the task object type in the system. The reason is because I used task for a subset of tokens that have extra features, we will see later.</a:t>
            </a:r>
          </a:p>
          <a:p>
            <a:r>
              <a:rPr lang="en-US" dirty="0"/>
              <a:t>And a token holds a coroutine handle for </a:t>
            </a:r>
            <a:r>
              <a:rPr lang="en-US" altLang="zh-CN" dirty="0"/>
              <a:t>convenient coroutine access.</a:t>
            </a:r>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47</a:t>
            </a:fld>
            <a:endParaRPr lang="en-US"/>
          </a:p>
        </p:txBody>
      </p:sp>
    </p:spTree>
    <p:extLst>
      <p:ext uri="{BB962C8B-B14F-4D97-AF65-F5344CB8AC3E}">
        <p14:creationId xmlns:p14="http://schemas.microsoft.com/office/powerpoint/2010/main" val="184867116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And there are </a:t>
            </a:r>
            <a:r>
              <a:rPr lang="en-US" altLang="zh-CN" dirty="0" err="1"/>
              <a:t>initial_suspend_awaitable</a:t>
            </a:r>
            <a:r>
              <a:rPr lang="en-US" altLang="zh-CN" dirty="0"/>
              <a:t> and </a:t>
            </a:r>
            <a:r>
              <a:rPr lang="en-US" altLang="zh-CN" dirty="0" err="1"/>
              <a:t>final_suspend_awaitable</a:t>
            </a:r>
            <a:r>
              <a:rPr lang="en-US" altLang="zh-CN" dirty="0"/>
              <a:t>. As we mentioned before, they are from the </a:t>
            </a:r>
            <a:r>
              <a:rPr lang="en-US" altLang="zh-CN" dirty="0" err="1"/>
              <a:t>initial_suspend</a:t>
            </a:r>
            <a:r>
              <a:rPr lang="en-US" altLang="zh-CN" dirty="0"/>
              <a:t> method and </a:t>
            </a:r>
            <a:r>
              <a:rPr lang="en-US" altLang="zh-CN" dirty="0" err="1"/>
              <a:t>final_suspend</a:t>
            </a:r>
            <a:r>
              <a:rPr lang="en-US" altLang="zh-CN" dirty="0"/>
              <a:t> method.</a:t>
            </a:r>
            <a:endParaRPr lang="en-US" b="0" dirty="0"/>
          </a:p>
          <a:p>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48</a:t>
            </a:fld>
            <a:endParaRPr lang="en-US"/>
          </a:p>
        </p:txBody>
      </p:sp>
    </p:spTree>
    <p:extLst>
      <p:ext uri="{BB962C8B-B14F-4D97-AF65-F5344CB8AC3E}">
        <p14:creationId xmlns:p14="http://schemas.microsoft.com/office/powerpoint/2010/main" val="179341066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b="0" dirty="0"/>
              <a:t>In our system, </a:t>
            </a:r>
            <a:r>
              <a:rPr lang="en-US" altLang="zh-CN" b="0" dirty="0" err="1"/>
              <a:t>initial_suspend_awaitable</a:t>
            </a:r>
            <a:r>
              <a:rPr lang="en-US" altLang="zh-CN" b="0" dirty="0"/>
              <a:t> is called </a:t>
            </a:r>
            <a:r>
              <a:rPr lang="en-US" altLang="zh-CN" b="0" dirty="0" err="1"/>
              <a:t>token_dispatcher</a:t>
            </a:r>
            <a:r>
              <a:rPr lang="en-US" altLang="zh-CN" b="0" dirty="0"/>
              <a:t>. We customize this type to dispatch our jobs.</a:t>
            </a:r>
            <a:endParaRPr lang="en-US" b="0"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49</a:t>
            </a:fld>
            <a:endParaRPr lang="en-US"/>
          </a:p>
        </p:txBody>
      </p:sp>
    </p:spTree>
    <p:extLst>
      <p:ext uri="{BB962C8B-B14F-4D97-AF65-F5344CB8AC3E}">
        <p14:creationId xmlns:p14="http://schemas.microsoft.com/office/powerpoint/2010/main" val="21080434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co_await</a:t>
            </a:r>
            <a:r>
              <a:rPr lang="en-US" dirty="0"/>
              <a:t> is …</a:t>
            </a:r>
          </a:p>
          <a:p>
            <a:r>
              <a:rPr lang="en-US" dirty="0" err="1"/>
              <a:t>Awaitable</a:t>
            </a:r>
            <a:r>
              <a:rPr lang="en-US" dirty="0"/>
              <a:t> is …</a:t>
            </a:r>
          </a:p>
          <a:p>
            <a:r>
              <a:rPr lang="en-US" dirty="0" err="1"/>
              <a:t>Awaiter</a:t>
            </a:r>
            <a:r>
              <a:rPr lang="en-US" dirty="0"/>
              <a:t> is …</a:t>
            </a:r>
          </a:p>
          <a:p>
            <a:r>
              <a:rPr lang="en-US" dirty="0"/>
              <a:t>At the compile time, when compiler see </a:t>
            </a:r>
            <a:r>
              <a:rPr lang="en-US" dirty="0" err="1"/>
              <a:t>co_await</a:t>
            </a:r>
            <a:r>
              <a:rPr lang="en-US" dirty="0"/>
              <a:t> expression, it will first retrieve both </a:t>
            </a:r>
            <a:r>
              <a:rPr lang="en-US" dirty="0" err="1"/>
              <a:t>awaiter</a:t>
            </a:r>
            <a:r>
              <a:rPr lang="en-US" dirty="0"/>
              <a:t> and </a:t>
            </a:r>
            <a:r>
              <a:rPr lang="en-US" dirty="0" err="1"/>
              <a:t>awaitable</a:t>
            </a:r>
            <a:r>
              <a:rPr lang="en-US" dirty="0"/>
              <a:t> according to certain rules. Then await on the </a:t>
            </a:r>
            <a:r>
              <a:rPr lang="en-US" dirty="0" err="1"/>
              <a:t>awaiter</a:t>
            </a:r>
            <a:r>
              <a:rPr lang="en-US" dirty="0"/>
              <a:t>.</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5</a:t>
            </a:fld>
            <a:endParaRPr lang="en-US"/>
          </a:p>
        </p:txBody>
      </p:sp>
    </p:spTree>
    <p:extLst>
      <p:ext uri="{BB962C8B-B14F-4D97-AF65-F5344CB8AC3E}">
        <p14:creationId xmlns:p14="http://schemas.microsoft.com/office/powerpoint/2010/main" val="48473410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And the </a:t>
            </a:r>
            <a:r>
              <a:rPr lang="en-US" altLang="zh-CN" dirty="0" err="1"/>
              <a:t>finial_suspend_awaitable</a:t>
            </a:r>
            <a:r>
              <a:rPr lang="en-US" altLang="zh-CN" dirty="0"/>
              <a:t> is called </a:t>
            </a:r>
            <a:r>
              <a:rPr lang="en-US" altLang="zh-CN" dirty="0" err="1"/>
              <a:t>final_awaitable</a:t>
            </a:r>
            <a:r>
              <a:rPr lang="en-US" altLang="zh-CN" dirty="0"/>
              <a:t>, this is where resume parent happens. We will get back to the concept of resuming parent in a second.</a:t>
            </a:r>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50</a:t>
            </a:fld>
            <a:endParaRPr lang="en-US"/>
          </a:p>
        </p:txBody>
      </p:sp>
    </p:spTree>
    <p:extLst>
      <p:ext uri="{BB962C8B-B14F-4D97-AF65-F5344CB8AC3E}">
        <p14:creationId xmlns:p14="http://schemas.microsoft.com/office/powerpoint/2010/main" val="427121572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And of course, the heart of the system is a job. Scheduler don’t interact with coroutine directly, that’s how we can implement a scheduler in whatever way we want, which is not included in today’s talk btw. And potentially we can even handle both coroutine and non-coroutine type of jobs.</a:t>
            </a:r>
          </a:p>
          <a:p>
            <a:r>
              <a:rPr lang="en-US" dirty="0"/>
              <a:t>But anyway, here, the job is a very </a:t>
            </a:r>
            <a:r>
              <a:rPr lang="en-US" altLang="zh-CN" dirty="0"/>
              <a:t>lightweight object, it mainly stores a coroutine handle.</a:t>
            </a:r>
          </a:p>
          <a:p>
            <a:endParaRPr lang="en-US" dirty="0"/>
          </a:p>
          <a:p>
            <a:r>
              <a:rPr lang="en-US" dirty="0"/>
              <a:t>And we will have two ways to construct and dispatch a job.</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51</a:t>
            </a:fld>
            <a:endParaRPr lang="en-US"/>
          </a:p>
        </p:txBody>
      </p:sp>
    </p:spTree>
    <p:extLst>
      <p:ext uri="{BB962C8B-B14F-4D97-AF65-F5344CB8AC3E}">
        <p14:creationId xmlns:p14="http://schemas.microsoft.com/office/powerpoint/2010/main" val="23353357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path is when we </a:t>
            </a:r>
            <a:r>
              <a:rPr lang="en-US" altLang="zh-CN" dirty="0"/>
              <a:t>invoke a new coroutine. It happens, again, in the initial suspend </a:t>
            </a:r>
            <a:r>
              <a:rPr lang="en-US" altLang="zh-CN" dirty="0" err="1"/>
              <a:t>awaitable</a:t>
            </a:r>
            <a:r>
              <a:rPr lang="en-US" altLang="zh-CN" dirty="0"/>
              <a:t>, aka, token dispatcher. When we invoke </a:t>
            </a:r>
            <a:r>
              <a:rPr lang="en-US" altLang="zh-CN" dirty="0" err="1"/>
              <a:t>await_suspend</a:t>
            </a:r>
            <a:r>
              <a:rPr lang="en-US" altLang="zh-CN" dirty="0"/>
              <a:t>.</a:t>
            </a:r>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52</a:t>
            </a:fld>
            <a:endParaRPr lang="en-US"/>
          </a:p>
        </p:txBody>
      </p:sp>
    </p:spTree>
    <p:extLst>
      <p:ext uri="{BB962C8B-B14F-4D97-AF65-F5344CB8AC3E}">
        <p14:creationId xmlns:p14="http://schemas.microsoft.com/office/powerpoint/2010/main" val="353435519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And the second is when we finish a coroutine and we need to resume the parent that was suspended.</a:t>
            </a:r>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53</a:t>
            </a:fld>
            <a:endParaRPr lang="en-US"/>
          </a:p>
        </p:txBody>
      </p:sp>
    </p:spTree>
    <p:extLst>
      <p:ext uri="{BB962C8B-B14F-4D97-AF65-F5344CB8AC3E}">
        <p14:creationId xmlns:p14="http://schemas.microsoft.com/office/powerpoint/2010/main" val="291827275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That happens in the </a:t>
            </a:r>
            <a:r>
              <a:rPr lang="en-US" altLang="zh-CN" dirty="0" err="1"/>
              <a:t>final_suspend_awaitable</a:t>
            </a:r>
            <a:r>
              <a:rPr lang="en-US" altLang="zh-CN" dirty="0"/>
              <a:t>, when we finish the execution of the current coroutine. And we reschedule the suspended parent.</a:t>
            </a:r>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54</a:t>
            </a:fld>
            <a:endParaRPr lang="en-US"/>
          </a:p>
        </p:txBody>
      </p:sp>
    </p:spTree>
    <p:extLst>
      <p:ext uri="{BB962C8B-B14F-4D97-AF65-F5344CB8AC3E}">
        <p14:creationId xmlns:p14="http://schemas.microsoft.com/office/powerpoint/2010/main" val="245517072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then it’s natural to have the question – where is the parent from.</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55</a:t>
            </a:fld>
            <a:endParaRPr lang="en-US"/>
          </a:p>
        </p:txBody>
      </p:sp>
    </p:spTree>
    <p:extLst>
      <p:ext uri="{BB962C8B-B14F-4D97-AF65-F5344CB8AC3E}">
        <p14:creationId xmlns:p14="http://schemas.microsoft.com/office/powerpoint/2010/main" val="93507924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Well, that’s from when we call </a:t>
            </a:r>
            <a:r>
              <a:rPr lang="en-US" altLang="zh-CN" dirty="0" err="1"/>
              <a:t>co_await</a:t>
            </a:r>
            <a:r>
              <a:rPr lang="en-US" altLang="zh-CN" dirty="0"/>
              <a:t> on a token object, and we ask the question are you ready. If not, okay, we </a:t>
            </a:r>
            <a:r>
              <a:rPr lang="en-US" altLang="zh-CN" dirty="0" err="1"/>
              <a:t>gonna</a:t>
            </a:r>
            <a:r>
              <a:rPr lang="en-US" altLang="zh-CN" dirty="0"/>
              <a:t> suspend you in the </a:t>
            </a:r>
            <a:r>
              <a:rPr lang="en-US" altLang="zh-CN" dirty="0" err="1"/>
              <a:t>await_suspend</a:t>
            </a:r>
            <a:r>
              <a:rPr lang="en-US" altLang="zh-CN" dirty="0"/>
              <a:t>, where we will have the handle, and we will suspend the parent coroutine. </a:t>
            </a:r>
          </a:p>
          <a:p>
            <a:endParaRPr lang="en-US" altLang="zh-CN" dirty="0"/>
          </a:p>
          <a:p>
            <a:r>
              <a:rPr lang="en-US" altLang="zh-CN" dirty="0"/>
              <a:t>Notice this patterned background color, that means these two are the same object.</a:t>
            </a:r>
          </a:p>
          <a:p>
            <a:r>
              <a:rPr lang="en-US" dirty="0"/>
              <a:t>And we store that so that later we can resume it.</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56</a:t>
            </a:fld>
            <a:endParaRPr lang="en-US"/>
          </a:p>
        </p:txBody>
      </p:sp>
    </p:spTree>
    <p:extLst>
      <p:ext uri="{BB962C8B-B14F-4D97-AF65-F5344CB8AC3E}">
        <p14:creationId xmlns:p14="http://schemas.microsoft.com/office/powerpoint/2010/main" val="141301394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Combine them together, we have the second path. And is the core how dependencies are handled in this system.</a:t>
            </a:r>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57</a:t>
            </a:fld>
            <a:endParaRPr lang="en-US"/>
          </a:p>
        </p:txBody>
      </p:sp>
    </p:spTree>
    <p:extLst>
      <p:ext uri="{BB962C8B-B14F-4D97-AF65-F5344CB8AC3E}">
        <p14:creationId xmlns:p14="http://schemas.microsoft.com/office/powerpoint/2010/main" val="411967769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we all know, we have a </a:t>
            </a:r>
            <a:r>
              <a:rPr lang="en-US" altLang="zh-CN" dirty="0"/>
              <a:t>pandemic going on, </a:t>
            </a:r>
            <a:r>
              <a:rPr lang="en-US" dirty="0"/>
              <a:t>So let’s say, for example, we </a:t>
            </a:r>
            <a:r>
              <a:rPr lang="en-US" dirty="0" err="1"/>
              <a:t>gonna</a:t>
            </a:r>
            <a:r>
              <a:rPr lang="en-US" dirty="0"/>
              <a:t> end this pandemic by offering everyone vaccine and save the world.</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58</a:t>
            </a:fld>
            <a:endParaRPr lang="en-US"/>
          </a:p>
        </p:txBody>
      </p:sp>
    </p:spTree>
    <p:extLst>
      <p:ext uri="{BB962C8B-B14F-4D97-AF65-F5344CB8AC3E}">
        <p14:creationId xmlns:p14="http://schemas.microsoft.com/office/powerpoint/2010/main" val="60580670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technically we can’t pause the time and say hold on, no more time moving forward before we end this pandemic, but for </a:t>
            </a:r>
            <a:r>
              <a:rPr lang="en-US" altLang="zh-CN" dirty="0"/>
              <a:t>simplicity, let’s say we </a:t>
            </a:r>
            <a:r>
              <a:rPr lang="en-US" altLang="zh-CN" dirty="0" err="1"/>
              <a:t>gotta</a:t>
            </a:r>
            <a:r>
              <a:rPr lang="en-US" altLang="zh-CN" dirty="0"/>
              <a:t> wait before we do anything else.</a:t>
            </a:r>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59</a:t>
            </a:fld>
            <a:endParaRPr lang="en-US"/>
          </a:p>
        </p:txBody>
      </p:sp>
    </p:spTree>
    <p:extLst>
      <p:ext uri="{BB962C8B-B14F-4D97-AF65-F5344CB8AC3E}">
        <p14:creationId xmlns:p14="http://schemas.microsoft.com/office/powerpoint/2010/main" val="318156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Okay, time for the big boss.</a:t>
            </a:r>
          </a:p>
          <a:p>
            <a:r>
              <a:rPr lang="en-US" dirty="0"/>
              <a:t>The major mind struggle I had when I try to understand how coroutine works is there are all those </a:t>
            </a:r>
            <a:r>
              <a:rPr lang="en-US" altLang="zh-CN" dirty="0"/>
              <a:t>customization points, it’s like a super extreme version of iterator, so it’s hard to connect everything together in code. Especially when compiler will mess with your code.</a:t>
            </a:r>
          </a:p>
          <a:p>
            <a:r>
              <a:rPr lang="en-US" dirty="0"/>
              <a:t>So let’s reveal the black box here and flush out as much as we can.</a:t>
            </a:r>
          </a:p>
          <a:p>
            <a:endParaRPr lang="en-US" dirty="0"/>
          </a:p>
          <a:p>
            <a:r>
              <a:rPr lang="en-US" dirty="0"/>
              <a:t>Here we have simple code example, one is a sum function that adds two numbers together. And another </a:t>
            </a:r>
            <a:r>
              <a:rPr lang="en-US" dirty="0" err="1"/>
              <a:t>waaaaaaay</a:t>
            </a:r>
            <a:r>
              <a:rPr lang="en-US" dirty="0"/>
              <a:t> fancier function.. That adds four numbers together.</a:t>
            </a:r>
          </a:p>
          <a:p>
            <a:r>
              <a:rPr lang="en-US" dirty="0"/>
              <a:t>And </a:t>
            </a:r>
            <a:r>
              <a:rPr lang="en-US" altLang="zh-CN" dirty="0"/>
              <a:t>as we all know, if we want to add a, b, c, d together, we need to add ab together, add cd together and add their sums together.</a:t>
            </a:r>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6</a:t>
            </a:fld>
            <a:endParaRPr lang="en-US"/>
          </a:p>
        </p:txBody>
      </p:sp>
    </p:spTree>
    <p:extLst>
      <p:ext uri="{BB962C8B-B14F-4D97-AF65-F5344CB8AC3E}">
        <p14:creationId xmlns:p14="http://schemas.microsoft.com/office/powerpoint/2010/main" val="235916083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we need to do? Well, </a:t>
            </a:r>
            <a:r>
              <a:rPr lang="en-US" altLang="zh-CN" dirty="0"/>
              <a:t>if we need to do something, we create a function and hope that function will do what we want. </a:t>
            </a:r>
          </a:p>
          <a:p>
            <a:r>
              <a:rPr lang="en-US" altLang="zh-CN" dirty="0"/>
              <a:t>But because this is a coroutine talk, we create a coroutine.</a:t>
            </a:r>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60</a:t>
            </a:fld>
            <a:endParaRPr lang="en-US"/>
          </a:p>
        </p:txBody>
      </p:sp>
    </p:spTree>
    <p:extLst>
      <p:ext uri="{BB962C8B-B14F-4D97-AF65-F5344CB8AC3E}">
        <p14:creationId xmlns:p14="http://schemas.microsoft.com/office/powerpoint/2010/main" val="359153202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what we </a:t>
            </a:r>
            <a:r>
              <a:rPr lang="en-US" altLang="zh-CN" dirty="0"/>
              <a:t>discussed in the previous 60 slides, we can have this timeline.</a:t>
            </a:r>
          </a:p>
          <a:p>
            <a:r>
              <a:rPr lang="en-US" dirty="0"/>
              <a:t>So when we call into the coroutine, again, we first construct the coroutine frame, which is not shown here. And then we call </a:t>
            </a:r>
            <a:r>
              <a:rPr lang="en-US" dirty="0" err="1"/>
              <a:t>get_return_object</a:t>
            </a:r>
            <a:r>
              <a:rPr lang="en-US" dirty="0"/>
              <a:t> to get the token object. Then finally, we call into the state machine, call </a:t>
            </a:r>
            <a:r>
              <a:rPr lang="en-US" dirty="0" err="1"/>
              <a:t>initial_suspend</a:t>
            </a:r>
            <a:r>
              <a:rPr lang="en-US" dirty="0"/>
              <a:t>, and ask are you ready, in this system, the answer will always be no, which we will see in a second. And we suspend.</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61</a:t>
            </a:fld>
            <a:endParaRPr lang="en-US"/>
          </a:p>
        </p:txBody>
      </p:sp>
    </p:spTree>
    <p:extLst>
      <p:ext uri="{BB962C8B-B14F-4D97-AF65-F5344CB8AC3E}">
        <p14:creationId xmlns:p14="http://schemas.microsoft.com/office/powerpoint/2010/main" val="393540813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And notice this part of the logic in our system.</a:t>
            </a:r>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62</a:t>
            </a:fld>
            <a:endParaRPr lang="en-US"/>
          </a:p>
        </p:txBody>
      </p:sp>
    </p:spTree>
    <p:extLst>
      <p:ext uri="{BB962C8B-B14F-4D97-AF65-F5344CB8AC3E}">
        <p14:creationId xmlns:p14="http://schemas.microsoft.com/office/powerpoint/2010/main" val="419533457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That’s how this small piece of the system fit into the picture.</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63</a:t>
            </a:fld>
            <a:endParaRPr lang="en-US"/>
          </a:p>
        </p:txBody>
      </p:sp>
    </p:spTree>
    <p:extLst>
      <p:ext uri="{BB962C8B-B14F-4D97-AF65-F5344CB8AC3E}">
        <p14:creationId xmlns:p14="http://schemas.microsoft.com/office/powerpoint/2010/main" val="390610456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Let’s see some code. </a:t>
            </a:r>
            <a:r>
              <a:rPr lang="en-US" sz="1100" b="0" dirty="0">
                <a:solidFill>
                  <a:srgbClr val="795E26"/>
                </a:solidFill>
                <a:effectLst/>
                <a:latin typeface=" Fira Mono"/>
              </a:rPr>
              <a:t>Notice from now on, all </a:t>
            </a:r>
            <a:r>
              <a:rPr lang="en-US" altLang="zh-CN" sz="1100" b="0" dirty="0">
                <a:solidFill>
                  <a:srgbClr val="795E26"/>
                </a:solidFill>
                <a:effectLst/>
                <a:latin typeface=" Fira Mono"/>
              </a:rPr>
              <a:t>coroutine customization </a:t>
            </a:r>
            <a:r>
              <a:rPr lang="en-US" sz="1100" b="0" dirty="0">
                <a:solidFill>
                  <a:srgbClr val="795E26"/>
                </a:solidFill>
                <a:effectLst/>
                <a:latin typeface=" Fira Mono"/>
              </a:rPr>
              <a:t>functions </a:t>
            </a:r>
            <a:r>
              <a:rPr lang="en-US" altLang="zh-CN" sz="1100" b="0" dirty="0">
                <a:solidFill>
                  <a:srgbClr val="795E26"/>
                </a:solidFill>
                <a:effectLst/>
                <a:latin typeface=" Fira Mono"/>
              </a:rPr>
              <a:t>are in </a:t>
            </a:r>
            <a:r>
              <a:rPr lang="en-US" altLang="zh-CN" sz="1100" b="0" dirty="0" err="1">
                <a:solidFill>
                  <a:srgbClr val="795E26"/>
                </a:solidFill>
                <a:effectLst/>
                <a:latin typeface=" Fira Mono"/>
              </a:rPr>
              <a:t>snake_case</a:t>
            </a:r>
            <a:r>
              <a:rPr lang="en-US" altLang="zh-CN" sz="1100" b="0" dirty="0">
                <a:solidFill>
                  <a:srgbClr val="795E26"/>
                </a:solidFill>
                <a:effectLst/>
                <a:latin typeface=" Fira Mono"/>
              </a:rPr>
              <a:t>, and all function I defined in the system are in </a:t>
            </a:r>
            <a:r>
              <a:rPr lang="en-US" altLang="zh-CN" sz="1100" b="0" dirty="0" err="1">
                <a:solidFill>
                  <a:srgbClr val="795E26"/>
                </a:solidFill>
                <a:effectLst/>
                <a:latin typeface=" Fira Mono"/>
              </a:rPr>
              <a:t>BigCamelCase</a:t>
            </a:r>
            <a:r>
              <a:rPr lang="en-US" altLang="zh-CN" sz="1100" b="0" dirty="0">
                <a:solidFill>
                  <a:srgbClr val="795E26"/>
                </a:solidFill>
                <a:effectLst/>
                <a:latin typeface=" Fira Mono"/>
              </a:rPr>
              <a:t>.</a:t>
            </a:r>
            <a:endParaRPr lang="en-US" dirty="0"/>
          </a:p>
          <a:p>
            <a:endParaRPr lang="en-US" dirty="0"/>
          </a:p>
          <a:p>
            <a:r>
              <a:rPr lang="en-US" dirty="0"/>
              <a:t>As we know we will have those two structs, </a:t>
            </a:r>
            <a:r>
              <a:rPr lang="en-US" sz="1100" b="0" dirty="0" err="1">
                <a:solidFill>
                  <a:srgbClr val="267F99"/>
                </a:solidFill>
                <a:effectLst/>
                <a:latin typeface=" Fira Mono"/>
              </a:rPr>
              <a:t>token_promise</a:t>
            </a:r>
            <a:r>
              <a:rPr lang="en-US" sz="1100" b="0" dirty="0">
                <a:solidFill>
                  <a:srgbClr val="267F99"/>
                </a:solidFill>
                <a:effectLst/>
                <a:latin typeface=" Fira Mono"/>
              </a:rPr>
              <a:t> and</a:t>
            </a:r>
            <a:r>
              <a:rPr lang="zh-CN" altLang="en-US" sz="1100" b="0" dirty="0">
                <a:solidFill>
                  <a:srgbClr val="267F99"/>
                </a:solidFill>
                <a:effectLst/>
                <a:latin typeface=" Fira Mono"/>
              </a:rPr>
              <a:t> </a:t>
            </a:r>
            <a:r>
              <a:rPr lang="en-US" altLang="zh-CN" sz="1100" b="0" dirty="0">
                <a:solidFill>
                  <a:srgbClr val="267F99"/>
                </a:solidFill>
                <a:effectLst/>
                <a:latin typeface=" Fira Mono"/>
              </a:rPr>
              <a:t>token.</a:t>
            </a:r>
          </a:p>
          <a:p>
            <a:r>
              <a:rPr lang="en-US" sz="1100" b="0" dirty="0">
                <a:solidFill>
                  <a:srgbClr val="267F99"/>
                </a:solidFill>
                <a:effectLst/>
                <a:latin typeface=" Fira Mono"/>
              </a:rPr>
              <a:t>So first, recall the translated code we were discussing before, the first </a:t>
            </a:r>
            <a:r>
              <a:rPr lang="en-US" altLang="zh-CN" sz="1100" b="0" dirty="0">
                <a:solidFill>
                  <a:srgbClr val="267F99"/>
                </a:solidFill>
                <a:effectLst/>
                <a:latin typeface=" Fira Mono"/>
              </a:rPr>
              <a:t>customization point we need to handle is provide a way to return a token object, which is the </a:t>
            </a:r>
            <a:r>
              <a:rPr lang="en-US" sz="1100" b="0" dirty="0" err="1">
                <a:solidFill>
                  <a:srgbClr val="795E26"/>
                </a:solidFill>
                <a:effectLst/>
                <a:latin typeface=" Fira Mono"/>
              </a:rPr>
              <a:t>get_return_object</a:t>
            </a:r>
            <a:r>
              <a:rPr lang="en-US" sz="1100" b="0" dirty="0">
                <a:solidFill>
                  <a:srgbClr val="795E26"/>
                </a:solidFill>
                <a:effectLst/>
                <a:latin typeface=" Fira Mono"/>
              </a:rPr>
              <a:t> function here.</a:t>
            </a:r>
          </a:p>
          <a:p>
            <a:endParaRPr lang="en-US" sz="1100" b="0" dirty="0">
              <a:solidFill>
                <a:srgbClr val="795E26"/>
              </a:solidFill>
              <a:effectLst/>
              <a:latin typeface=" Fira Mono"/>
            </a:endParaRP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64</a:t>
            </a:fld>
            <a:endParaRPr lang="en-US"/>
          </a:p>
        </p:txBody>
      </p:sp>
    </p:spTree>
    <p:extLst>
      <p:ext uri="{BB962C8B-B14F-4D97-AF65-F5344CB8AC3E}">
        <p14:creationId xmlns:p14="http://schemas.microsoft.com/office/powerpoint/2010/main" val="22568575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It’s a little bit too long, so let’s shorten it a little.</a:t>
            </a:r>
          </a:p>
          <a:p>
            <a:endParaRPr lang="en-US" dirty="0"/>
          </a:p>
          <a:p>
            <a:r>
              <a:rPr lang="en-US" dirty="0" err="1"/>
              <a:t>from_promise</a:t>
            </a:r>
            <a:r>
              <a:rPr lang="en-US" dirty="0"/>
              <a:t> is the function we want to use here, this is the case we want to retrieve a coroutine handle from promise.</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65</a:t>
            </a:fld>
            <a:endParaRPr lang="en-US"/>
          </a:p>
        </p:txBody>
      </p:sp>
    </p:spTree>
    <p:extLst>
      <p:ext uri="{BB962C8B-B14F-4D97-AF65-F5344CB8AC3E}">
        <p14:creationId xmlns:p14="http://schemas.microsoft.com/office/powerpoint/2010/main" val="2573117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on the other hand, after we have the coroutine handle, we can schedule the job.</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66</a:t>
            </a:fld>
            <a:endParaRPr lang="en-US"/>
          </a:p>
        </p:txBody>
      </p:sp>
    </p:spTree>
    <p:extLst>
      <p:ext uri="{BB962C8B-B14F-4D97-AF65-F5344CB8AC3E}">
        <p14:creationId xmlns:p14="http://schemas.microsoft.com/office/powerpoint/2010/main" val="414767934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combine them together. This is what happened, the bars in the top </a:t>
            </a:r>
            <a:r>
              <a:rPr lang="en-US" altLang="zh-CN" dirty="0"/>
              <a:t>represent</a:t>
            </a:r>
            <a:r>
              <a:rPr lang="en-US" dirty="0"/>
              <a:t> the timeline and this shows how our system interact in the code when we invoke the coroutine.</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67</a:t>
            </a:fld>
            <a:endParaRPr lang="en-US"/>
          </a:p>
        </p:txBody>
      </p:sp>
    </p:spTree>
    <p:extLst>
      <p:ext uri="{BB962C8B-B14F-4D97-AF65-F5344CB8AC3E}">
        <p14:creationId xmlns:p14="http://schemas.microsoft.com/office/powerpoint/2010/main" val="328714837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I still have not explain what happens in the </a:t>
            </a:r>
            <a:r>
              <a:rPr lang="en-US" altLang="zh-CN" dirty="0" err="1"/>
              <a:t>initial_suspend_awaitable</a:t>
            </a:r>
            <a:r>
              <a:rPr lang="en-US" altLang="zh-CN" dirty="0"/>
              <a:t>, or </a:t>
            </a:r>
            <a:r>
              <a:rPr lang="en-US" altLang="zh-CN" dirty="0" err="1"/>
              <a:t>token_dispatcher</a:t>
            </a:r>
            <a:r>
              <a:rPr lang="en-US" altLang="zh-CN" dirty="0"/>
              <a:t>. All magic happens in the </a:t>
            </a:r>
            <a:r>
              <a:rPr lang="en-US" altLang="zh-CN" dirty="0" err="1"/>
              <a:t>initial_suspend</a:t>
            </a:r>
            <a:r>
              <a:rPr lang="en-US" altLang="zh-CN" dirty="0"/>
              <a:t>.</a:t>
            </a:r>
          </a:p>
          <a:p>
            <a:r>
              <a:rPr lang="en-US" altLang="zh-CN" dirty="0"/>
              <a:t>Notice what we pass in here, </a:t>
            </a:r>
            <a:r>
              <a:rPr lang="en-US" altLang="zh-CN" dirty="0" err="1"/>
              <a:t>isOnMainThread</a:t>
            </a:r>
            <a:r>
              <a:rPr lang="en-US" altLang="zh-CN" dirty="0"/>
              <a:t>.</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68</a:t>
            </a:fld>
            <a:endParaRPr lang="en-US"/>
          </a:p>
        </p:txBody>
      </p:sp>
    </p:spTree>
    <p:extLst>
      <p:ext uri="{BB962C8B-B14F-4D97-AF65-F5344CB8AC3E}">
        <p14:creationId xmlns:p14="http://schemas.microsoft.com/office/powerpoint/2010/main" val="371156662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when we construct the </a:t>
            </a:r>
            <a:r>
              <a:rPr lang="en-US" dirty="0" err="1"/>
              <a:t>token_dispatcher</a:t>
            </a:r>
            <a:r>
              <a:rPr lang="en-US" dirty="0"/>
              <a:t>, we store that to control whether we want to suspend it.</a:t>
            </a:r>
          </a:p>
          <a:p>
            <a:r>
              <a:rPr lang="en-US" dirty="0"/>
              <a:t>We do it in the </a:t>
            </a:r>
            <a:r>
              <a:rPr lang="en-US" dirty="0" err="1"/>
              <a:t>await_suspend</a:t>
            </a:r>
            <a:r>
              <a:rPr lang="en-US" dirty="0"/>
              <a:t> instead of </a:t>
            </a:r>
            <a:r>
              <a:rPr lang="en-US" dirty="0" err="1"/>
              <a:t>await_ready</a:t>
            </a:r>
            <a:r>
              <a:rPr lang="en-US" dirty="0"/>
              <a:t> because we want the access to the promise object. And according to the spec, when we return a bool for </a:t>
            </a:r>
            <a:r>
              <a:rPr lang="en-US" dirty="0" err="1"/>
              <a:t>await_suspend</a:t>
            </a:r>
            <a:r>
              <a:rPr lang="en-US" dirty="0"/>
              <a:t>, if it’s true, that means the coroutine is suspended, if it is false, that means we do not suspend it and it will be resumed immediately.</a:t>
            </a:r>
          </a:p>
          <a:p>
            <a:r>
              <a:rPr lang="en-US" dirty="0"/>
              <a:t>So here, you can notice how we use that “</a:t>
            </a:r>
            <a:r>
              <a:rPr lang="en-US" dirty="0" err="1"/>
              <a:t>isOnMainThread</a:t>
            </a:r>
            <a:r>
              <a:rPr lang="en-US" dirty="0"/>
              <a:t>” is to treat that as a switch to decide whether we need to actually schedule it. The idea is, if it’s on a worker thread already, we don’t need to schedule it and it’s safe to directly run it.</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69</a:t>
            </a:fld>
            <a:endParaRPr lang="en-US"/>
          </a:p>
        </p:txBody>
      </p:sp>
    </p:spTree>
    <p:extLst>
      <p:ext uri="{BB962C8B-B14F-4D97-AF65-F5344CB8AC3E}">
        <p14:creationId xmlns:p14="http://schemas.microsoft.com/office/powerpoint/2010/main" val="32537867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first let’s look how compiler transform sum coroutine. I know this is a little bit of overwhelming but don’t worry about it.</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7</a:t>
            </a:fld>
            <a:endParaRPr lang="en-US"/>
          </a:p>
        </p:txBody>
      </p:sp>
    </p:spTree>
    <p:extLst>
      <p:ext uri="{BB962C8B-B14F-4D97-AF65-F5344CB8AC3E}">
        <p14:creationId xmlns:p14="http://schemas.microsoft.com/office/powerpoint/2010/main" val="408020230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thing worth notice is this line is generally wrong,</a:t>
            </a:r>
            <a:r>
              <a:rPr lang="zh-CN" altLang="en-US" dirty="0"/>
              <a:t> </a:t>
            </a:r>
            <a:r>
              <a:rPr lang="en-US" altLang="zh-CN" dirty="0"/>
              <a:t>except for several special cases. For this one, because it’s in </a:t>
            </a:r>
            <a:r>
              <a:rPr lang="en-US" altLang="zh-CN" dirty="0" err="1"/>
              <a:t>initial_suspend</a:t>
            </a:r>
            <a:r>
              <a:rPr lang="en-US" altLang="zh-CN" dirty="0"/>
              <a:t>, we know the exact type of coroutine handle passed into the function.</a:t>
            </a:r>
          </a:p>
          <a:p>
            <a:r>
              <a:rPr lang="en-US" dirty="0"/>
              <a:t>So we do not need to template the whole function, which further slows down the compilation time.</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70</a:t>
            </a:fld>
            <a:endParaRPr lang="en-US"/>
          </a:p>
        </p:txBody>
      </p:sp>
    </p:spTree>
    <p:extLst>
      <p:ext uri="{BB962C8B-B14F-4D97-AF65-F5344CB8AC3E}">
        <p14:creationId xmlns:p14="http://schemas.microsoft.com/office/powerpoint/2010/main" val="17294564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a:t>
            </a:r>
            <a:r>
              <a:rPr lang="en-US" altLang="zh-CN" dirty="0"/>
              <a:t>through explaining how `</a:t>
            </a:r>
            <a:r>
              <a:rPr lang="en-US" altLang="zh-CN" dirty="0" err="1"/>
              <a:t>ApplyImmunization</a:t>
            </a:r>
            <a:r>
              <a:rPr lang="en-US" altLang="zh-CN" dirty="0"/>
              <a:t>` is invoked,</a:t>
            </a:r>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71</a:t>
            </a:fld>
            <a:endParaRPr lang="en-US"/>
          </a:p>
        </p:txBody>
      </p:sp>
    </p:spTree>
    <p:extLst>
      <p:ext uri="{BB962C8B-B14F-4D97-AF65-F5344CB8AC3E}">
        <p14:creationId xmlns:p14="http://schemas.microsoft.com/office/powerpoint/2010/main" val="143876972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We derived this part of the system.</a:t>
            </a:r>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72</a:t>
            </a:fld>
            <a:endParaRPr lang="en-US"/>
          </a:p>
        </p:txBody>
      </p:sp>
    </p:spTree>
    <p:extLst>
      <p:ext uri="{BB962C8B-B14F-4D97-AF65-F5344CB8AC3E}">
        <p14:creationId xmlns:p14="http://schemas.microsoft.com/office/powerpoint/2010/main" val="308122089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And as we’ve discussed, token dispatcher, which is the initial suspend </a:t>
            </a:r>
            <a:r>
              <a:rPr lang="en-US" altLang="zh-CN" dirty="0" err="1"/>
              <a:t>awaitable</a:t>
            </a:r>
            <a:r>
              <a:rPr lang="en-US" altLang="zh-CN" dirty="0"/>
              <a:t>, lives in coroutine frame.</a:t>
            </a:r>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73</a:t>
            </a:fld>
            <a:endParaRPr lang="en-US"/>
          </a:p>
        </p:txBody>
      </p:sp>
    </p:spTree>
    <p:extLst>
      <p:ext uri="{BB962C8B-B14F-4D97-AF65-F5344CB8AC3E}">
        <p14:creationId xmlns:p14="http://schemas.microsoft.com/office/powerpoint/2010/main" val="103909878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And promise object will be passed into </a:t>
            </a:r>
            <a:r>
              <a:rPr lang="en-US" altLang="zh-CN" dirty="0" err="1"/>
              <a:t>get_return_object</a:t>
            </a:r>
            <a:r>
              <a:rPr lang="en-US" altLang="zh-CN" dirty="0"/>
              <a:t>.</a:t>
            </a:r>
          </a:p>
          <a:p>
            <a:r>
              <a:rPr lang="en-US" altLang="zh-CN" dirty="0"/>
              <a:t>And </a:t>
            </a:r>
            <a:r>
              <a:rPr lang="en-US" altLang="zh-CN" dirty="0" err="1"/>
              <a:t>initial_suspend</a:t>
            </a:r>
            <a:r>
              <a:rPr lang="en-US" altLang="zh-CN" dirty="0"/>
              <a:t> is customization point in the promise.</a:t>
            </a:r>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74</a:t>
            </a:fld>
            <a:endParaRPr lang="en-US"/>
          </a:p>
        </p:txBody>
      </p:sp>
    </p:spTree>
    <p:extLst>
      <p:ext uri="{BB962C8B-B14F-4D97-AF65-F5344CB8AC3E}">
        <p14:creationId xmlns:p14="http://schemas.microsoft.com/office/powerpoint/2010/main" val="55628883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Until this point, if we compile the code, we will have compile error, because we need to define two extra things.</a:t>
            </a:r>
          </a:p>
          <a:p>
            <a:r>
              <a:rPr lang="en-US" dirty="0"/>
              <a:t>The first one is </a:t>
            </a:r>
            <a:r>
              <a:rPr lang="en-US" dirty="0" err="1"/>
              <a:t>final_awaitable</a:t>
            </a:r>
            <a:r>
              <a:rPr lang="en-US" dirty="0"/>
              <a:t>, which we will discuss later.</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75</a:t>
            </a:fld>
            <a:endParaRPr lang="en-US"/>
          </a:p>
        </p:txBody>
      </p:sp>
    </p:spTree>
    <p:extLst>
      <p:ext uri="{BB962C8B-B14F-4D97-AF65-F5344CB8AC3E}">
        <p14:creationId xmlns:p14="http://schemas.microsoft.com/office/powerpoint/2010/main" val="381166345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another one, because we do not return any actual value here, so return void.</a:t>
            </a:r>
          </a:p>
          <a:p>
            <a:r>
              <a:rPr lang="en-US" dirty="0"/>
              <a:t>And that’s it! We just launch a job to save the world! And hope it will be fast.</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76</a:t>
            </a:fld>
            <a:endParaRPr lang="en-US"/>
          </a:p>
        </p:txBody>
      </p:sp>
    </p:spTree>
    <p:extLst>
      <p:ext uri="{BB962C8B-B14F-4D97-AF65-F5344CB8AC3E}">
        <p14:creationId xmlns:p14="http://schemas.microsoft.com/office/powerpoint/2010/main" val="307954718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this point, I want to discuss how should we template the token so that it can carry out result.</a:t>
            </a:r>
          </a:p>
          <a:p>
            <a:r>
              <a:rPr lang="en-US" dirty="0"/>
              <a:t>First step, of course, we template everything.</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77</a:t>
            </a:fld>
            <a:endParaRPr lang="en-US"/>
          </a:p>
        </p:txBody>
      </p:sp>
    </p:spTree>
    <p:extLst>
      <p:ext uri="{BB962C8B-B14F-4D97-AF65-F5344CB8AC3E}">
        <p14:creationId xmlns:p14="http://schemas.microsoft.com/office/powerpoint/2010/main" val="71087809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instead of return void, we will need to actually return a value</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78</a:t>
            </a:fld>
            <a:endParaRPr lang="en-US"/>
          </a:p>
        </p:txBody>
      </p:sp>
    </p:spTree>
    <p:extLst>
      <p:ext uri="{BB962C8B-B14F-4D97-AF65-F5344CB8AC3E}">
        <p14:creationId xmlns:p14="http://schemas.microsoft.com/office/powerpoint/2010/main" val="53095639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cache off the return value for future use. In </a:t>
            </a:r>
            <a:r>
              <a:rPr lang="en-US" altLang="zh-CN" dirty="0"/>
              <a:t>practice,</a:t>
            </a:r>
            <a:r>
              <a:rPr lang="zh-CN" altLang="en-US" dirty="0"/>
              <a:t> </a:t>
            </a:r>
            <a:r>
              <a:rPr lang="en-US" altLang="zh-CN" dirty="0"/>
              <a:t>we</a:t>
            </a:r>
            <a:r>
              <a:rPr lang="zh-CN" altLang="en-US" dirty="0"/>
              <a:t> </a:t>
            </a:r>
            <a:r>
              <a:rPr lang="en-US" altLang="zh-CN" dirty="0"/>
              <a:t>will</a:t>
            </a:r>
            <a:r>
              <a:rPr lang="zh-CN" altLang="en-US" dirty="0"/>
              <a:t> </a:t>
            </a:r>
            <a:r>
              <a:rPr lang="en-US" altLang="zh-CN" dirty="0"/>
              <a:t>need</a:t>
            </a:r>
            <a:r>
              <a:rPr lang="zh-CN" altLang="en-US" dirty="0"/>
              <a:t> </a:t>
            </a:r>
            <a:r>
              <a:rPr lang="en-US" altLang="zh-CN" dirty="0"/>
              <a:t>to</a:t>
            </a:r>
            <a:r>
              <a:rPr lang="zh-CN" altLang="en-US" dirty="0"/>
              <a:t> </a:t>
            </a:r>
            <a:r>
              <a:rPr lang="en-US" altLang="zh-CN" dirty="0"/>
              <a:t>put</a:t>
            </a:r>
            <a:r>
              <a:rPr lang="zh-CN" altLang="en-US" dirty="0"/>
              <a:t> </a:t>
            </a:r>
            <a:r>
              <a:rPr lang="en-US" altLang="zh-CN" dirty="0"/>
              <a:t>certain</a:t>
            </a:r>
            <a:r>
              <a:rPr lang="zh-CN" altLang="en-US" dirty="0"/>
              <a:t> </a:t>
            </a:r>
            <a:r>
              <a:rPr lang="en-US" altLang="zh-CN" dirty="0"/>
              <a:t>constraint on this value type to limit what user can pass into for </a:t>
            </a:r>
            <a:r>
              <a:rPr lang="en-US" altLang="zh-CN" dirty="0" err="1"/>
              <a:t>co_return</a:t>
            </a:r>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79</a:t>
            </a:fld>
            <a:endParaRPr lang="en-US"/>
          </a:p>
        </p:txBody>
      </p:sp>
    </p:spTree>
    <p:extLst>
      <p:ext uri="{BB962C8B-B14F-4D97-AF65-F5344CB8AC3E}">
        <p14:creationId xmlns:p14="http://schemas.microsoft.com/office/powerpoint/2010/main" val="34299059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code is where we start.</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8</a:t>
            </a:fld>
            <a:endParaRPr lang="en-US"/>
          </a:p>
        </p:txBody>
      </p:sp>
    </p:spTree>
    <p:extLst>
      <p:ext uri="{BB962C8B-B14F-4D97-AF65-F5344CB8AC3E}">
        <p14:creationId xmlns:p14="http://schemas.microsoft.com/office/powerpoint/2010/main" val="63311197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have ways in the system to retrieve this result. The first one is </a:t>
            </a:r>
            <a:r>
              <a:rPr lang="en-US" dirty="0" err="1"/>
              <a:t>co_await</a:t>
            </a:r>
            <a:r>
              <a:rPr lang="en-US" dirty="0"/>
              <a:t>, as we’ve seen before.</a:t>
            </a:r>
          </a:p>
          <a:p>
            <a:r>
              <a:rPr lang="en-US" dirty="0"/>
              <a:t>At the same time, we still need a way to get the result without turning a function into coroutine, which I called de-coroutine.</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80</a:t>
            </a:fld>
            <a:endParaRPr lang="en-US"/>
          </a:p>
        </p:txBody>
      </p:sp>
    </p:spTree>
    <p:extLst>
      <p:ext uri="{BB962C8B-B14F-4D97-AF65-F5344CB8AC3E}">
        <p14:creationId xmlns:p14="http://schemas.microsoft.com/office/powerpoint/2010/main" val="296857722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do that, we need to provide an extra side channel, or say back door… We store a future pointer.</a:t>
            </a:r>
          </a:p>
          <a:p>
            <a:r>
              <a:rPr lang="en-US" dirty="0"/>
              <a:t>Notice here, future is not the std::future, std::future has too much overhead for our usage here, this is a </a:t>
            </a:r>
            <a:r>
              <a:rPr lang="en-US" altLang="zh-CN" dirty="0"/>
              <a:t>utility type provided in the system.</a:t>
            </a:r>
          </a:p>
          <a:p>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81</a:t>
            </a:fld>
            <a:endParaRPr lang="en-US"/>
          </a:p>
        </p:txBody>
      </p:sp>
    </p:spTree>
    <p:extLst>
      <p:ext uri="{BB962C8B-B14F-4D97-AF65-F5344CB8AC3E}">
        <p14:creationId xmlns:p14="http://schemas.microsoft.com/office/powerpoint/2010/main" val="1440893193"/>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it is </a:t>
            </a:r>
            <a:r>
              <a:rPr lang="en-US" altLang="zh-CN" dirty="0"/>
              <a:t>implemented is pretty straightforward. It internally cache off the value. And here you can see we have this single consumer counter event, implemented based on the Operating system API. In this case, I use </a:t>
            </a:r>
            <a:r>
              <a:rPr lang="en-US" sz="1800" dirty="0" err="1">
                <a:solidFill>
                  <a:srgbClr val="483D8B"/>
                </a:solidFill>
                <a:latin typeface="Consolas" panose="020B0609020204030204" pitchFamily="49" charset="0"/>
              </a:rPr>
              <a:t>WaitForSingleObject</a:t>
            </a:r>
            <a:r>
              <a:rPr lang="en-US" sz="1800" dirty="0">
                <a:solidFill>
                  <a:srgbClr val="483D8B"/>
                </a:solidFill>
                <a:latin typeface="Consolas" panose="020B0609020204030204" pitchFamily="49" charset="0"/>
              </a:rPr>
              <a:t> on windows, you can also use </a:t>
            </a:r>
            <a:r>
              <a:rPr lang="en-US" sz="1800" dirty="0" err="1">
                <a:solidFill>
                  <a:srgbClr val="483D8B"/>
                </a:solidFill>
                <a:latin typeface="Consolas" panose="020B0609020204030204" pitchFamily="49" charset="0"/>
              </a:rPr>
              <a:t>waitOnAddress</a:t>
            </a:r>
            <a:r>
              <a:rPr lang="en-US" sz="1800" dirty="0">
                <a:solidFill>
                  <a:srgbClr val="483D8B"/>
                </a:solidFill>
                <a:latin typeface="Consolas" panose="020B0609020204030204" pitchFamily="49" charset="0"/>
              </a:rPr>
              <a:t> etc.</a:t>
            </a:r>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82</a:t>
            </a:fld>
            <a:endParaRPr lang="en-US"/>
          </a:p>
        </p:txBody>
      </p:sp>
    </p:spTree>
    <p:extLst>
      <p:ext uri="{BB962C8B-B14F-4D97-AF65-F5344CB8AC3E}">
        <p14:creationId xmlns:p14="http://schemas.microsoft.com/office/powerpoint/2010/main" val="311199008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the caller trying to ask for the result, it register itself as </a:t>
            </a:r>
            <a:r>
              <a:rPr lang="en-US" altLang="zh-CN" dirty="0"/>
              <a:t>temporary work for the scheduler and unregister itself when the event get triggered.</a:t>
            </a:r>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83</a:t>
            </a:fld>
            <a:endParaRPr lang="en-US"/>
          </a:p>
        </p:txBody>
      </p:sp>
    </p:spTree>
    <p:extLst>
      <p:ext uri="{BB962C8B-B14F-4D97-AF65-F5344CB8AC3E}">
        <p14:creationId xmlns:p14="http://schemas.microsoft.com/office/powerpoint/2010/main" val="205963959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Where that pointer point to is the future we store in the token. And outside the coroutine context, we can call this result function to </a:t>
            </a:r>
            <a:r>
              <a:rPr lang="en-US" altLang="zh-CN" dirty="0"/>
              <a:t>retrieve the result.</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84</a:t>
            </a:fld>
            <a:endParaRPr lang="en-US"/>
          </a:p>
        </p:txBody>
      </p:sp>
    </p:spTree>
    <p:extLst>
      <p:ext uri="{BB962C8B-B14F-4D97-AF65-F5344CB8AC3E}">
        <p14:creationId xmlns:p14="http://schemas.microsoft.com/office/powerpoint/2010/main" val="686492570"/>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a:t>
            </a:r>
            <a:r>
              <a:rPr lang="en-US" dirty="0" err="1"/>
              <a:t>co_await</a:t>
            </a:r>
            <a:r>
              <a:rPr lang="en-US" dirty="0"/>
              <a:t>, it’s more straightforward, what we need to do is follow the spec, and return the value in </a:t>
            </a:r>
            <a:r>
              <a:rPr lang="en-US" dirty="0" err="1"/>
              <a:t>await_resume</a:t>
            </a:r>
            <a:r>
              <a:rPr lang="en-US" dirty="0"/>
              <a:t>. </a:t>
            </a:r>
            <a:r>
              <a:rPr lang="en-US" altLang="zh-CN" dirty="0"/>
              <a:t>Because a</a:t>
            </a:r>
            <a:r>
              <a:rPr lang="en-US" dirty="0"/>
              <a:t>s we mentioned before, the return value of the </a:t>
            </a:r>
            <a:r>
              <a:rPr lang="en-US" dirty="0" err="1"/>
              <a:t>await_resume</a:t>
            </a:r>
            <a:r>
              <a:rPr lang="en-US" dirty="0"/>
              <a:t> will be used as the result of the </a:t>
            </a:r>
            <a:r>
              <a:rPr lang="en-US" dirty="0" err="1"/>
              <a:t>co_await</a:t>
            </a:r>
            <a:r>
              <a:rPr lang="en-US" dirty="0"/>
              <a:t> expression.</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85</a:t>
            </a:fld>
            <a:endParaRPr lang="en-US"/>
          </a:p>
        </p:txBody>
      </p:sp>
    </p:spTree>
    <p:extLst>
      <p:ext uri="{BB962C8B-B14F-4D97-AF65-F5344CB8AC3E}">
        <p14:creationId xmlns:p14="http://schemas.microsoft.com/office/powerpoint/2010/main" val="1047740203"/>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 back to our save world mission, we all know an empty function won’t work. We need to do something real.</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86</a:t>
            </a:fld>
            <a:endParaRPr lang="en-US"/>
          </a:p>
        </p:txBody>
      </p:sp>
    </p:spTree>
    <p:extLst>
      <p:ext uri="{BB962C8B-B14F-4D97-AF65-F5344CB8AC3E}">
        <p14:creationId xmlns:p14="http://schemas.microsoft.com/office/powerpoint/2010/main" val="4028321412"/>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We take steps one by one. I will explain the detail of </a:t>
            </a:r>
            <a:r>
              <a:rPr lang="en-US" altLang="zh-CN" dirty="0" err="1"/>
              <a:t>sequential_for</a:t>
            </a:r>
            <a:r>
              <a:rPr lang="en-US" altLang="zh-CN" dirty="0"/>
              <a:t>, but for now, this is just another coroutine, which does something.</a:t>
            </a:r>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87</a:t>
            </a:fld>
            <a:endParaRPr lang="en-US"/>
          </a:p>
        </p:txBody>
      </p:sp>
    </p:spTree>
    <p:extLst>
      <p:ext uri="{BB962C8B-B14F-4D97-AF65-F5344CB8AC3E}">
        <p14:creationId xmlns:p14="http://schemas.microsoft.com/office/powerpoint/2010/main" val="3926689255"/>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altLang="zh-CN" b="0" i="0" dirty="0">
                <a:solidFill>
                  <a:srgbClr val="111111"/>
                </a:solidFill>
                <a:effectLst/>
                <a:latin typeface="-apple-system"/>
              </a:rPr>
              <a:t>And recall this slides, similar thing happens again! We are awaiting on something. And we invoke the </a:t>
            </a:r>
            <a:r>
              <a:rPr lang="en-US" altLang="zh-CN" b="0" i="0" dirty="0" err="1">
                <a:solidFill>
                  <a:srgbClr val="111111"/>
                </a:solidFill>
                <a:effectLst/>
                <a:latin typeface="-apple-system"/>
              </a:rPr>
              <a:t>await_suspend</a:t>
            </a:r>
            <a:endParaRPr lang="en-US" altLang="zh-CN" b="0" i="0" dirty="0">
              <a:solidFill>
                <a:srgbClr val="111111"/>
              </a:solidFill>
              <a:effectLst/>
              <a:latin typeface="-apple-system"/>
            </a:endParaRP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88</a:t>
            </a:fld>
            <a:endParaRPr lang="en-US"/>
          </a:p>
        </p:txBody>
      </p:sp>
    </p:spTree>
    <p:extLst>
      <p:ext uri="{BB962C8B-B14F-4D97-AF65-F5344CB8AC3E}">
        <p14:creationId xmlns:p14="http://schemas.microsoft.com/office/powerpoint/2010/main" val="1550739923"/>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altLang="zh-CN" b="0" i="0" dirty="0">
                <a:solidFill>
                  <a:srgbClr val="111111"/>
                </a:solidFill>
                <a:effectLst/>
                <a:latin typeface="-apple-system"/>
              </a:rPr>
              <a:t>Which is like this, the difference is literally only the names.</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89</a:t>
            </a:fld>
            <a:endParaRPr lang="en-US"/>
          </a:p>
        </p:txBody>
      </p:sp>
    </p:spTree>
    <p:extLst>
      <p:ext uri="{BB962C8B-B14F-4D97-AF65-F5344CB8AC3E}">
        <p14:creationId xmlns:p14="http://schemas.microsoft.com/office/powerpoint/2010/main" val="22825736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 invoke a coroutine in some function first.</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9</a:t>
            </a:fld>
            <a:endParaRPr lang="en-US"/>
          </a:p>
        </p:txBody>
      </p:sp>
    </p:spTree>
    <p:extLst>
      <p:ext uri="{BB962C8B-B14F-4D97-AF65-F5344CB8AC3E}">
        <p14:creationId xmlns:p14="http://schemas.microsoft.com/office/powerpoint/2010/main" val="1261603195"/>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this is our </a:t>
            </a:r>
            <a:r>
              <a:rPr lang="en-US" dirty="0" err="1"/>
              <a:t>Apply</a:t>
            </a:r>
            <a:r>
              <a:rPr lang="en-US" altLang="zh-CN" dirty="0" err="1"/>
              <a:t>Immunization</a:t>
            </a:r>
            <a:r>
              <a:rPr lang="en-US" altLang="zh-CN" dirty="0"/>
              <a:t>. We’ve walk through the process. We will get the token, and initial suspend</a:t>
            </a:r>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90</a:t>
            </a:fld>
            <a:endParaRPr lang="en-US"/>
          </a:p>
        </p:txBody>
      </p:sp>
    </p:spTree>
    <p:extLst>
      <p:ext uri="{BB962C8B-B14F-4D97-AF65-F5344CB8AC3E}">
        <p14:creationId xmlns:p14="http://schemas.microsoft.com/office/powerpoint/2010/main" val="2362040800"/>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b="0" i="0" u="none" strike="noStrike" dirty="0">
                <a:solidFill>
                  <a:srgbClr val="660099"/>
                </a:solidFill>
                <a:effectLst/>
                <a:latin typeface="Roboto"/>
              </a:rPr>
              <a:t>And then we invoke the </a:t>
            </a:r>
            <a:r>
              <a:rPr lang="en-US" b="0" i="0" u="none" strike="noStrike" dirty="0" err="1">
                <a:solidFill>
                  <a:srgbClr val="660099"/>
                </a:solidFill>
                <a:effectLst/>
                <a:latin typeface="Roboto"/>
              </a:rPr>
              <a:t>sequential_for</a:t>
            </a:r>
            <a:r>
              <a:rPr lang="en-US" b="0" i="0" u="none" strike="noStrike" dirty="0">
                <a:solidFill>
                  <a:srgbClr val="660099"/>
                </a:solidFill>
                <a:effectLst/>
                <a:latin typeface="Roboto"/>
              </a:rPr>
              <a:t>, same process, but in this graph, more details. And eventually, it will be scheduled on the scheduler.</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91</a:t>
            </a:fld>
            <a:endParaRPr lang="en-US"/>
          </a:p>
        </p:txBody>
      </p:sp>
    </p:spTree>
    <p:extLst>
      <p:ext uri="{BB962C8B-B14F-4D97-AF65-F5344CB8AC3E}">
        <p14:creationId xmlns:p14="http://schemas.microsoft.com/office/powerpoint/2010/main" val="393772907"/>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b="0" i="0" u="none" strike="noStrike" dirty="0">
                <a:solidFill>
                  <a:srgbClr val="660099"/>
                </a:solidFill>
                <a:effectLst/>
                <a:latin typeface="Roboto"/>
              </a:rPr>
              <a:t>Then outside the function we immediately invoke operator </a:t>
            </a:r>
            <a:r>
              <a:rPr lang="en-US" b="0" i="0" u="none" strike="noStrike" dirty="0" err="1">
                <a:solidFill>
                  <a:srgbClr val="660099"/>
                </a:solidFill>
                <a:effectLst/>
                <a:latin typeface="Roboto"/>
              </a:rPr>
              <a:t>co_await</a:t>
            </a:r>
            <a:r>
              <a:rPr lang="en-US" b="0" i="0" u="none" strike="noStrike" dirty="0">
                <a:solidFill>
                  <a:srgbClr val="660099"/>
                </a:solidFill>
                <a:effectLst/>
                <a:latin typeface="Roboto"/>
              </a:rPr>
              <a:t> on the returned token object.</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92</a:t>
            </a:fld>
            <a:endParaRPr lang="en-US"/>
          </a:p>
        </p:txBody>
      </p:sp>
    </p:spTree>
    <p:extLst>
      <p:ext uri="{BB962C8B-B14F-4D97-AF65-F5344CB8AC3E}">
        <p14:creationId xmlns:p14="http://schemas.microsoft.com/office/powerpoint/2010/main" val="3958094389"/>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b="0" i="0" u="none" strike="noStrike" dirty="0">
                <a:solidFill>
                  <a:srgbClr val="660099"/>
                </a:solidFill>
                <a:effectLst/>
                <a:latin typeface="Roboto"/>
              </a:rPr>
              <a:t>And we will suspend it, because </a:t>
            </a:r>
            <a:r>
              <a:rPr lang="en-US" b="0" i="0" u="none" strike="noStrike" dirty="0" err="1">
                <a:solidFill>
                  <a:srgbClr val="660099"/>
                </a:solidFill>
                <a:effectLst/>
                <a:latin typeface="Roboto"/>
              </a:rPr>
              <a:t>await_ready</a:t>
            </a:r>
            <a:r>
              <a:rPr lang="en-US" b="0" i="0" u="none" strike="noStrike" dirty="0">
                <a:solidFill>
                  <a:srgbClr val="660099"/>
                </a:solidFill>
                <a:effectLst/>
                <a:latin typeface="Roboto"/>
              </a:rPr>
              <a:t> will always return false. When we suspend, we will call </a:t>
            </a:r>
            <a:r>
              <a:rPr lang="en-US" altLang="zh-CN" b="0" i="0" u="none" strike="noStrike" dirty="0" err="1">
                <a:solidFill>
                  <a:srgbClr val="660099"/>
                </a:solidFill>
                <a:effectLst/>
                <a:latin typeface="Roboto"/>
              </a:rPr>
              <a:t>setContinuation</a:t>
            </a:r>
            <a:r>
              <a:rPr lang="en-US" altLang="zh-CN" b="0" i="0" u="none" strike="noStrike" dirty="0">
                <a:solidFill>
                  <a:srgbClr val="660099"/>
                </a:solidFill>
                <a:effectLst/>
                <a:latin typeface="Roboto"/>
              </a:rPr>
              <a:t> to remember what we need to resume after we are done with the </a:t>
            </a:r>
            <a:r>
              <a:rPr lang="en-US" altLang="zh-CN" b="0" i="0" u="none" strike="noStrike" dirty="0" err="1">
                <a:solidFill>
                  <a:srgbClr val="660099"/>
                </a:solidFill>
                <a:effectLst/>
                <a:latin typeface="Roboto"/>
              </a:rPr>
              <a:t>sequential_for</a:t>
            </a:r>
            <a:endParaRPr lang="en-US" b="0" i="0" u="none" strike="noStrike" dirty="0">
              <a:solidFill>
                <a:srgbClr val="660099"/>
              </a:solidFill>
              <a:effectLst/>
              <a:latin typeface="Roboto"/>
            </a:endParaRP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93</a:t>
            </a:fld>
            <a:endParaRPr lang="en-US"/>
          </a:p>
        </p:txBody>
      </p:sp>
    </p:spTree>
    <p:extLst>
      <p:ext uri="{BB962C8B-B14F-4D97-AF65-F5344CB8AC3E}">
        <p14:creationId xmlns:p14="http://schemas.microsoft.com/office/powerpoint/2010/main" val="3908269331"/>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b="0" i="0" u="none" strike="noStrike" dirty="0">
                <a:solidFill>
                  <a:srgbClr val="660099"/>
                </a:solidFill>
                <a:effectLst/>
                <a:latin typeface="Roboto"/>
              </a:rPr>
              <a:t>Then when sequential for is almost done, we will invoke </a:t>
            </a:r>
            <a:r>
              <a:rPr lang="en-US" b="0" i="0" u="none" strike="noStrike" dirty="0" err="1">
                <a:solidFill>
                  <a:srgbClr val="660099"/>
                </a:solidFill>
                <a:effectLst/>
                <a:latin typeface="Roboto"/>
              </a:rPr>
              <a:t>finial_suspend</a:t>
            </a:r>
            <a:r>
              <a:rPr lang="en-US" b="0" i="0" u="none" strike="noStrike" dirty="0">
                <a:solidFill>
                  <a:srgbClr val="660099"/>
                </a:solidFill>
                <a:effectLst/>
                <a:latin typeface="Roboto"/>
              </a:rPr>
              <a:t>, where we call </a:t>
            </a:r>
            <a:r>
              <a:rPr lang="en-US" b="0" i="0" u="none" strike="noStrike" dirty="0" err="1">
                <a:solidFill>
                  <a:srgbClr val="660099"/>
                </a:solidFill>
                <a:effectLst/>
                <a:latin typeface="Roboto"/>
              </a:rPr>
              <a:t>scheduleParent</a:t>
            </a:r>
            <a:r>
              <a:rPr lang="en-US" b="0" i="0" u="none" strike="noStrike" dirty="0">
                <a:solidFill>
                  <a:srgbClr val="660099"/>
                </a:solidFill>
                <a:effectLst/>
                <a:latin typeface="Roboto"/>
              </a:rPr>
              <a:t>, to re-schedule the </a:t>
            </a:r>
            <a:r>
              <a:rPr lang="en-US" b="0" i="0" u="none" strike="noStrike" dirty="0" err="1">
                <a:solidFill>
                  <a:srgbClr val="660099"/>
                </a:solidFill>
                <a:effectLst/>
                <a:latin typeface="Roboto"/>
              </a:rPr>
              <a:t>ApplyImmunization</a:t>
            </a:r>
            <a:r>
              <a:rPr lang="en-US" b="0" i="0" u="none" strike="noStrike" dirty="0">
                <a:solidFill>
                  <a:srgbClr val="660099"/>
                </a:solidFill>
                <a:effectLst/>
                <a:latin typeface="Roboto"/>
              </a:rPr>
              <a:t> on the scheduler.</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94</a:t>
            </a:fld>
            <a:endParaRPr lang="en-US"/>
          </a:p>
        </p:txBody>
      </p:sp>
    </p:spTree>
    <p:extLst>
      <p:ext uri="{BB962C8B-B14F-4D97-AF65-F5344CB8AC3E}">
        <p14:creationId xmlns:p14="http://schemas.microsoft.com/office/powerpoint/2010/main" val="3949780154"/>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b="0" i="0" u="none" strike="noStrike" dirty="0">
                <a:solidFill>
                  <a:srgbClr val="660099"/>
                </a:solidFill>
                <a:effectLst/>
                <a:latin typeface="Roboto"/>
              </a:rPr>
              <a:t>At eventually, </a:t>
            </a:r>
            <a:r>
              <a:rPr lang="en-US" b="0" i="0" u="none" strike="noStrike" dirty="0" err="1">
                <a:solidFill>
                  <a:srgbClr val="660099"/>
                </a:solidFill>
                <a:effectLst/>
                <a:latin typeface="Roboto"/>
              </a:rPr>
              <a:t>applyImmunization</a:t>
            </a:r>
            <a:r>
              <a:rPr lang="en-US" b="0" i="0" u="none" strike="noStrike" dirty="0">
                <a:solidFill>
                  <a:srgbClr val="660099"/>
                </a:solidFill>
                <a:effectLst/>
                <a:latin typeface="Roboto"/>
              </a:rPr>
              <a:t> will resume again</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95</a:t>
            </a:fld>
            <a:endParaRPr lang="en-US"/>
          </a:p>
        </p:txBody>
      </p:sp>
    </p:spTree>
    <p:extLst>
      <p:ext uri="{BB962C8B-B14F-4D97-AF65-F5344CB8AC3E}">
        <p14:creationId xmlns:p14="http://schemas.microsoft.com/office/powerpoint/2010/main" val="2758121962"/>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b="0" i="0" u="none" strike="noStrike" dirty="0">
                <a:solidFill>
                  <a:srgbClr val="660099"/>
                </a:solidFill>
                <a:effectLst/>
                <a:latin typeface="Roboto"/>
              </a:rPr>
              <a:t>So again, in this case, </a:t>
            </a:r>
            <a:r>
              <a:rPr lang="en-US" b="0" i="0" u="none" strike="noStrike" dirty="0" err="1">
                <a:solidFill>
                  <a:srgbClr val="660099"/>
                </a:solidFill>
                <a:effectLst/>
                <a:latin typeface="Roboto"/>
              </a:rPr>
              <a:t>ApplyImmunization</a:t>
            </a:r>
            <a:r>
              <a:rPr lang="en-US" b="0" i="0" u="none" strike="noStrike" dirty="0">
                <a:solidFill>
                  <a:srgbClr val="660099"/>
                </a:solidFill>
                <a:effectLst/>
                <a:latin typeface="Roboto"/>
              </a:rPr>
              <a:t> is the bottom part, and the sequential for is the top part.</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96</a:t>
            </a:fld>
            <a:endParaRPr lang="en-US"/>
          </a:p>
        </p:txBody>
      </p:sp>
    </p:spTree>
    <p:extLst>
      <p:ext uri="{BB962C8B-B14F-4D97-AF65-F5344CB8AC3E}">
        <p14:creationId xmlns:p14="http://schemas.microsoft.com/office/powerpoint/2010/main" val="3124369337"/>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Okay, now let’s talk about some code. This time, I strip out the most of the graph, and let’s look at those piece one at a time. [animation] But focus on how the parent coroutine handle changes. First for this part, this is where </a:t>
            </a:r>
            <a:r>
              <a:rPr lang="en-US" dirty="0" err="1"/>
              <a:t>Se</a:t>
            </a:r>
            <a:r>
              <a:rPr lang="en-US" altLang="zh-CN" dirty="0" err="1"/>
              <a:t>tContinuation</a:t>
            </a:r>
            <a:r>
              <a:rPr lang="en-US" altLang="zh-CN" dirty="0"/>
              <a:t> happens.</a:t>
            </a:r>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97</a:t>
            </a:fld>
            <a:endParaRPr lang="en-US"/>
          </a:p>
        </p:txBody>
      </p:sp>
    </p:spTree>
    <p:extLst>
      <p:ext uri="{BB962C8B-B14F-4D97-AF65-F5344CB8AC3E}">
        <p14:creationId xmlns:p14="http://schemas.microsoft.com/office/powerpoint/2010/main" val="3497013065"/>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And btw, </a:t>
            </a:r>
            <a:r>
              <a:rPr lang="en-US" altLang="zh-CN" dirty="0" err="1"/>
              <a:t>SetContinuation</a:t>
            </a:r>
            <a:r>
              <a:rPr lang="en-US" altLang="zh-CN" dirty="0"/>
              <a:t> is here.</a:t>
            </a:r>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98</a:t>
            </a:fld>
            <a:endParaRPr lang="en-US"/>
          </a:p>
        </p:txBody>
      </p:sp>
    </p:spTree>
    <p:extLst>
      <p:ext uri="{BB962C8B-B14F-4D97-AF65-F5344CB8AC3E}">
        <p14:creationId xmlns:p14="http://schemas.microsoft.com/office/powerpoint/2010/main" val="1184215877"/>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in code form – We construct a </a:t>
            </a:r>
            <a:r>
              <a:rPr lang="en-US" dirty="0" err="1"/>
              <a:t>awaitable</a:t>
            </a:r>
            <a:r>
              <a:rPr lang="en-US" dirty="0"/>
              <a:t> object, where we define the </a:t>
            </a:r>
            <a:r>
              <a:rPr lang="en-US" dirty="0" err="1"/>
              <a:t>await_suspend</a:t>
            </a:r>
            <a:r>
              <a:rPr lang="en-US" dirty="0"/>
              <a:t> function, then inside, we have the access of the parent coroutine so that we can </a:t>
            </a:r>
            <a:r>
              <a:rPr lang="en-US" altLang="zh-CN" dirty="0"/>
              <a:t>remember it and resume it when it’s eventually ready.</a:t>
            </a:r>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99</a:t>
            </a:fld>
            <a:endParaRPr lang="en-US"/>
          </a:p>
        </p:txBody>
      </p:sp>
    </p:spTree>
    <p:extLst>
      <p:ext uri="{BB962C8B-B14F-4D97-AF65-F5344CB8AC3E}">
        <p14:creationId xmlns:p14="http://schemas.microsoft.com/office/powerpoint/2010/main" val="165856946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userDrawn="1">
  <p:cSld name="Title Slide">
    <p:bg>
      <p:bgPr>
        <a:solidFill>
          <a:schemeClr val="tx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CA5CC12-DEA3-4F95-9B3E-8BEAB1F9B4BC}"/>
              </a:ext>
            </a:extLst>
          </p:cNvPr>
          <p:cNvPicPr>
            <a:picLocks noChangeAspect="1"/>
          </p:cNvPicPr>
          <p:nvPr userDrawn="1"/>
        </p:nvPicPr>
        <p:blipFill rotWithShape="1">
          <a:blip r:embed="rId2"/>
          <a:srcRect l="4242" t="4142"/>
          <a:stretch/>
        </p:blipFill>
        <p:spPr>
          <a:xfrm>
            <a:off x="0" y="0"/>
            <a:ext cx="10972800" cy="6172200"/>
          </a:xfrm>
          <a:prstGeom prst="rect">
            <a:avLst/>
          </a:prstGeom>
        </p:spPr>
      </p:pic>
      <p:sp>
        <p:nvSpPr>
          <p:cNvPr id="5" name="Rectangle 4">
            <a:extLst>
              <a:ext uri="{FF2B5EF4-FFF2-40B4-BE49-F238E27FC236}">
                <a16:creationId xmlns:a16="http://schemas.microsoft.com/office/drawing/2014/main" id="{519D74A5-C253-43F0-8AE3-D9F5210B3DBC}"/>
              </a:ext>
            </a:extLst>
          </p:cNvPr>
          <p:cNvSpPr/>
          <p:nvPr userDrawn="1"/>
        </p:nvSpPr>
        <p:spPr>
          <a:xfrm>
            <a:off x="0" y="0"/>
            <a:ext cx="10972800" cy="6172200"/>
          </a:xfrm>
          <a:prstGeom prst="rect">
            <a:avLst/>
          </a:prstGeom>
          <a:gradFill>
            <a:gsLst>
              <a:gs pos="0">
                <a:schemeClr val="bg1">
                  <a:alpha val="0"/>
                </a:schemeClr>
              </a:gs>
              <a:gs pos="100000">
                <a:schemeClr val="bg1">
                  <a:alpha val="49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4"/>
          <p:cNvSpPr>
            <a:spLocks noGrp="1" noChangeArrowheads="1"/>
          </p:cNvSpPr>
          <p:nvPr userDrawn="1">
            <p:ph type="subTitle" idx="1"/>
          </p:nvPr>
        </p:nvSpPr>
        <p:spPr>
          <a:xfrm>
            <a:off x="481661" y="5353031"/>
            <a:ext cx="9526126" cy="341632"/>
          </a:xfrm>
        </p:spPr>
        <p:txBody>
          <a:bodyPr wrap="square" anchor="t">
            <a:spAutoFit/>
          </a:bodyPr>
          <a:lstStyle>
            <a:lvl1pPr marL="0" indent="0" algn="l">
              <a:lnSpc>
                <a:spcPct val="90000"/>
              </a:lnSpc>
              <a:spcBef>
                <a:spcPts val="600"/>
              </a:spcBef>
              <a:spcAft>
                <a:spcPts val="300"/>
              </a:spcAft>
              <a:buFontTx/>
              <a:buNone/>
              <a:defRPr sz="1800" b="0">
                <a:solidFill>
                  <a:schemeClr val="tx1"/>
                </a:solidFill>
                <a:latin typeface="Trebuchet MS" pitchFamily="34" charset="0"/>
              </a:defRPr>
            </a:lvl1pPr>
          </a:lstStyle>
          <a:p>
            <a:r>
              <a:rPr lang="en-US"/>
              <a:t>Click to edit Master subtitle style</a:t>
            </a:r>
          </a:p>
        </p:txBody>
      </p:sp>
      <p:sp>
        <p:nvSpPr>
          <p:cNvPr id="305" name="Title 304"/>
          <p:cNvSpPr>
            <a:spLocks noGrp="1"/>
          </p:cNvSpPr>
          <p:nvPr userDrawn="1">
            <p:ph type="title" hasCustomPrompt="1"/>
          </p:nvPr>
        </p:nvSpPr>
        <p:spPr>
          <a:xfrm>
            <a:off x="481661" y="4405220"/>
            <a:ext cx="9568425" cy="982855"/>
          </a:xfrm>
        </p:spPr>
        <p:txBody>
          <a:bodyPr anchor="b">
            <a:noAutofit/>
          </a:bodyPr>
          <a:lstStyle>
            <a:lvl1pPr algn="l">
              <a:lnSpc>
                <a:spcPct val="90000"/>
              </a:lnSpc>
              <a:spcBef>
                <a:spcPts val="0"/>
              </a:spcBef>
              <a:defRPr sz="4600" b="1" cap="all" baseline="0">
                <a:solidFill>
                  <a:schemeClr val="tx1"/>
                </a:solidFill>
                <a:effectLst>
                  <a:outerShdw blurRad="114300" dist="50800" dir="2700000" sx="108000" sy="108000" algn="tl">
                    <a:srgbClr val="000000">
                      <a:alpha val="69000"/>
                    </a:srgbClr>
                  </a:outerShdw>
                </a:effectLst>
                <a:latin typeface="Trebuchet MS" panose="020B0603020202020204" pitchFamily="34" charset="0"/>
              </a:defRPr>
            </a:lvl1pPr>
          </a:lstStyle>
          <a:p>
            <a:r>
              <a:rPr lang="en-US"/>
              <a:t>CLICK TO EDIT MASTER TITLE STYLE</a:t>
            </a:r>
          </a:p>
        </p:txBody>
      </p:sp>
      <p:pic>
        <p:nvPicPr>
          <p:cNvPr id="9" name="Picture 8">
            <a:extLst>
              <a:ext uri="{FF2B5EF4-FFF2-40B4-BE49-F238E27FC236}">
                <a16:creationId xmlns:a16="http://schemas.microsoft.com/office/drawing/2014/main" id="{BC3E6B0E-0ADE-4545-99DE-33F243C9116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47273" y="3219565"/>
            <a:ext cx="2199959" cy="474500"/>
          </a:xfrm>
          <a:prstGeom prst="rect">
            <a:avLst/>
          </a:prstGeom>
        </p:spPr>
      </p:pic>
    </p:spTree>
    <p:extLst>
      <p:ext uri="{BB962C8B-B14F-4D97-AF65-F5344CB8AC3E}">
        <p14:creationId xmlns:p14="http://schemas.microsoft.com/office/powerpoint/2010/main" val="1043030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35E2365-640C-413B-BC37-0ABE05FFBA5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6" y="385"/>
            <a:ext cx="10971428" cy="6171429"/>
          </a:xfrm>
          <a:prstGeom prst="rect">
            <a:avLst/>
          </a:prstGeom>
        </p:spPr>
      </p:pic>
      <p:sp>
        <p:nvSpPr>
          <p:cNvPr id="3" name="Rectangle 2"/>
          <p:cNvSpPr/>
          <p:nvPr userDrawn="1"/>
        </p:nvSpPr>
        <p:spPr>
          <a:xfrm>
            <a:off x="0" y="0"/>
            <a:ext cx="10972800" cy="6172200"/>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737426"/>
            <a:ext cx="9976104" cy="590931"/>
          </a:xfrm>
        </p:spPr>
        <p:txBody>
          <a:bodyP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951356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ransition / Segu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D27C490-0632-45F9-8994-CF7C006FC33F}"/>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flipH="1">
            <a:off x="0" y="0"/>
            <a:ext cx="10972800" cy="6172200"/>
          </a:xfrm>
          <a:prstGeom prst="rect">
            <a:avLst/>
          </a:prstGeom>
        </p:spPr>
      </p:pic>
      <p:sp>
        <p:nvSpPr>
          <p:cNvPr id="9" name="Rectangle 8">
            <a:extLst>
              <a:ext uri="{FF2B5EF4-FFF2-40B4-BE49-F238E27FC236}">
                <a16:creationId xmlns:a16="http://schemas.microsoft.com/office/drawing/2014/main" id="{C2D03C3D-6CAA-444D-B523-AEA8C51BB3D3}"/>
              </a:ext>
            </a:extLst>
          </p:cNvPr>
          <p:cNvSpPr/>
          <p:nvPr userDrawn="1"/>
        </p:nvSpPr>
        <p:spPr>
          <a:xfrm>
            <a:off x="0" y="0"/>
            <a:ext cx="10972800" cy="6172200"/>
          </a:xfrm>
          <a:prstGeom prst="rect">
            <a:avLst/>
          </a:prstGeom>
          <a:gradFill>
            <a:gsLst>
              <a:gs pos="24000">
                <a:schemeClr val="bg1">
                  <a:alpha val="0"/>
                </a:schemeClr>
              </a:gs>
              <a:gs pos="100000">
                <a:schemeClr val="bg1"/>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080088" y="4127421"/>
            <a:ext cx="6107187" cy="1373939"/>
          </a:xfrm>
        </p:spPr>
        <p:txBody>
          <a:bodyPr anchor="b"/>
          <a:lstStyle>
            <a:lvl1pPr algn="r">
              <a:defRPr sz="4600">
                <a:solidFill>
                  <a:schemeClr val="tx1"/>
                </a:solidFill>
              </a:defRPr>
            </a:lvl1pPr>
          </a:lstStyle>
          <a:p>
            <a:r>
              <a:rPr lang="en-US"/>
              <a:t>Click to edit Master title style</a:t>
            </a:r>
          </a:p>
        </p:txBody>
      </p:sp>
    </p:spTree>
    <p:extLst>
      <p:ext uri="{BB962C8B-B14F-4D97-AF65-F5344CB8AC3E}">
        <p14:creationId xmlns:p14="http://schemas.microsoft.com/office/powerpoint/2010/main" val="3175110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Embargo Layou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FAE255C-17FD-4ACD-93D1-249CC22B46B7}"/>
              </a:ext>
            </a:extLst>
          </p:cNvPr>
          <p:cNvSpPr/>
          <p:nvPr userDrawn="1"/>
        </p:nvSpPr>
        <p:spPr>
          <a:xfrm>
            <a:off x="0" y="0"/>
            <a:ext cx="10972800" cy="6172200"/>
          </a:xfrm>
          <a:prstGeom prst="rect">
            <a:avLst/>
          </a:prstGeom>
          <a:solidFill>
            <a:srgbClr val="9E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12D3C685-D41A-4316-A4E7-7D079BF99E29}"/>
              </a:ext>
            </a:extLst>
          </p:cNvPr>
          <p:cNvPicPr>
            <a:picLocks noChangeAspect="1"/>
          </p:cNvPicPr>
          <p:nvPr userDrawn="1"/>
        </p:nvPicPr>
        <p:blipFill>
          <a:blip r:embed="rId2"/>
          <a:stretch>
            <a:fillRect/>
          </a:stretch>
        </p:blipFill>
        <p:spPr>
          <a:xfrm>
            <a:off x="4206129" y="910278"/>
            <a:ext cx="2560542" cy="2280102"/>
          </a:xfrm>
          <a:prstGeom prst="rect">
            <a:avLst/>
          </a:prstGeom>
        </p:spPr>
      </p:pic>
      <p:sp>
        <p:nvSpPr>
          <p:cNvPr id="2" name="Title 1"/>
          <p:cNvSpPr>
            <a:spLocks noGrp="1"/>
          </p:cNvSpPr>
          <p:nvPr>
            <p:ph type="title"/>
          </p:nvPr>
        </p:nvSpPr>
        <p:spPr>
          <a:xfrm>
            <a:off x="498348" y="3814403"/>
            <a:ext cx="9976104" cy="590931"/>
          </a:xfrm>
        </p:spPr>
        <p:txBody>
          <a:bodyPr/>
          <a:lstStyle>
            <a:lvl1pPr algn="ctr">
              <a:defRPr sz="4000">
                <a:solidFill>
                  <a:schemeClr val="tx1"/>
                </a:solidFill>
              </a:defRPr>
            </a:lvl1pPr>
          </a:lstStyle>
          <a:p>
            <a:r>
              <a:rPr lang="en-US"/>
              <a:t>Click to edit Master title style</a:t>
            </a:r>
          </a:p>
        </p:txBody>
      </p:sp>
      <p:sp>
        <p:nvSpPr>
          <p:cNvPr id="5" name="Text Placeholder 4"/>
          <p:cNvSpPr>
            <a:spLocks noGrp="1"/>
          </p:cNvSpPr>
          <p:nvPr>
            <p:ph type="body" sz="quarter" idx="10"/>
          </p:nvPr>
        </p:nvSpPr>
        <p:spPr>
          <a:xfrm>
            <a:off x="498348" y="4479006"/>
            <a:ext cx="9976104" cy="525463"/>
          </a:xfrm>
        </p:spPr>
        <p:txBody>
          <a:bodyPr/>
          <a:lstStyle>
            <a:lvl1pPr marL="0" indent="0" algn="ctr">
              <a:buFontTx/>
              <a:buNone/>
              <a:defRPr sz="2400" b="0">
                <a:solidFill>
                  <a:schemeClr val="tx1"/>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264673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Video">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7354D00-25B8-4729-8431-494F11BFDC7C}"/>
              </a:ext>
            </a:extLst>
          </p:cNvPr>
          <p:cNvPicPr>
            <a:picLocks noChangeAspect="1"/>
          </p:cNvPicPr>
          <p:nvPr userDrawn="1"/>
        </p:nvPicPr>
        <p:blipFill>
          <a:blip r:embed="rId2"/>
          <a:stretch>
            <a:fillRect/>
          </a:stretch>
        </p:blipFill>
        <p:spPr>
          <a:xfrm>
            <a:off x="686" y="386"/>
            <a:ext cx="10971428" cy="6171429"/>
          </a:xfrm>
          <a:prstGeom prst="rect">
            <a:avLst/>
          </a:prstGeom>
        </p:spPr>
      </p:pic>
      <p:sp>
        <p:nvSpPr>
          <p:cNvPr id="6" name="Rectangle 5">
            <a:extLst>
              <a:ext uri="{FF2B5EF4-FFF2-40B4-BE49-F238E27FC236}">
                <a16:creationId xmlns:a16="http://schemas.microsoft.com/office/drawing/2014/main" id="{6208C71A-8F88-4905-8530-066C648740D6}"/>
              </a:ext>
            </a:extLst>
          </p:cNvPr>
          <p:cNvSpPr/>
          <p:nvPr userDrawn="1"/>
        </p:nvSpPr>
        <p:spPr>
          <a:xfrm>
            <a:off x="0" y="0"/>
            <a:ext cx="10972800" cy="6172200"/>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553497" y="5352631"/>
            <a:ext cx="7865806" cy="369332"/>
          </a:xfrm>
        </p:spPr>
        <p:txBody>
          <a:bodyPr anchor="b"/>
          <a:lstStyle>
            <a:lvl1pPr algn="ctr">
              <a:defRPr sz="2000">
                <a:solidFill>
                  <a:schemeClr val="tx1"/>
                </a:solidFill>
              </a:defRPr>
            </a:lvl1pPr>
          </a:lstStyle>
          <a:p>
            <a:r>
              <a:rPr lang="en-US"/>
              <a:t>Click to edit Master title style</a:t>
            </a:r>
          </a:p>
        </p:txBody>
      </p:sp>
    </p:spTree>
    <p:extLst>
      <p:ext uri="{BB962C8B-B14F-4D97-AF65-F5344CB8AC3E}">
        <p14:creationId xmlns:p14="http://schemas.microsoft.com/office/powerpoint/2010/main" val="4000358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Rectangle 2"/>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09882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DEMO Placeholder">
    <p:spTree>
      <p:nvGrpSpPr>
        <p:cNvPr id="1" name=""/>
        <p:cNvGrpSpPr/>
        <p:nvPr/>
      </p:nvGrpSpPr>
      <p:grpSpPr>
        <a:xfrm>
          <a:off x="0" y="0"/>
          <a:ext cx="0" cy="0"/>
          <a:chOff x="0" y="0"/>
          <a:chExt cx="0" cy="0"/>
        </a:xfrm>
      </p:grpSpPr>
      <p:sp>
        <p:nvSpPr>
          <p:cNvPr id="4" name="Rectangle 3"/>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5169473"/>
            <a:ext cx="9976104" cy="535531"/>
          </a:xfrm>
        </p:spPr>
        <p:txBody>
          <a:bodyPr anchor="ctr"/>
          <a:lstStyle>
            <a:lvl1pPr algn="ctr">
              <a:defRPr sz="3200">
                <a:solidFill>
                  <a:schemeClr val="bg1"/>
                </a:solidFill>
              </a:defRPr>
            </a:lvl1pPr>
          </a:lstStyle>
          <a:p>
            <a:r>
              <a:rPr lang="en-US"/>
              <a:t>Click to edit Master title style</a:t>
            </a:r>
          </a:p>
        </p:txBody>
      </p:sp>
    </p:spTree>
    <p:extLst>
      <p:ext uri="{BB962C8B-B14F-4D97-AF65-F5344CB8AC3E}">
        <p14:creationId xmlns:p14="http://schemas.microsoft.com/office/powerpoint/2010/main" val="980743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038A185-0487-467E-B002-17F379CB7D5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flipV="1">
            <a:off x="0" y="0"/>
            <a:ext cx="10972800" cy="6172200"/>
          </a:xfrm>
          <a:prstGeom prst="rect">
            <a:avLst/>
          </a:prstGeom>
        </p:spPr>
      </p:pic>
      <p:sp>
        <p:nvSpPr>
          <p:cNvPr id="2" name="Rectangle 1">
            <a:extLst>
              <a:ext uri="{FF2B5EF4-FFF2-40B4-BE49-F238E27FC236}">
                <a16:creationId xmlns:a16="http://schemas.microsoft.com/office/drawing/2014/main" id="{09AE7915-91FA-48E0-8AE5-AE809A6875AC}"/>
              </a:ext>
            </a:extLst>
          </p:cNvPr>
          <p:cNvSpPr/>
          <p:nvPr userDrawn="1"/>
        </p:nvSpPr>
        <p:spPr>
          <a:xfrm>
            <a:off x="0" y="0"/>
            <a:ext cx="10972800" cy="6172200"/>
          </a:xfrm>
          <a:prstGeom prst="rect">
            <a:avLst/>
          </a:prstGeom>
          <a:gradFill>
            <a:gsLst>
              <a:gs pos="0">
                <a:schemeClr val="bg1">
                  <a:alpha val="62000"/>
                </a:schemeClr>
              </a:gs>
              <a:gs pos="69000">
                <a:schemeClr val="bg1">
                  <a:alpha val="77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89919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losing Slide">
    <p:bg>
      <p:bgPr>
        <a:solidFill>
          <a:schemeClr val="tx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CA5CC12-DEA3-4F95-9B3E-8BEAB1F9B4BC}"/>
              </a:ext>
            </a:extLst>
          </p:cNvPr>
          <p:cNvPicPr>
            <a:picLocks noChangeAspect="1"/>
          </p:cNvPicPr>
          <p:nvPr userDrawn="1"/>
        </p:nvPicPr>
        <p:blipFill rotWithShape="1">
          <a:blip r:embed="rId2"/>
          <a:srcRect l="4242" t="4142"/>
          <a:stretch/>
        </p:blipFill>
        <p:spPr>
          <a:xfrm>
            <a:off x="0" y="0"/>
            <a:ext cx="10972800" cy="6172200"/>
          </a:xfrm>
          <a:prstGeom prst="rect">
            <a:avLst/>
          </a:prstGeom>
        </p:spPr>
      </p:pic>
      <p:sp>
        <p:nvSpPr>
          <p:cNvPr id="5" name="Rectangle 4">
            <a:extLst>
              <a:ext uri="{FF2B5EF4-FFF2-40B4-BE49-F238E27FC236}">
                <a16:creationId xmlns:a16="http://schemas.microsoft.com/office/drawing/2014/main" id="{519D74A5-C253-43F0-8AE3-D9F5210B3DBC}"/>
              </a:ext>
            </a:extLst>
          </p:cNvPr>
          <p:cNvSpPr/>
          <p:nvPr userDrawn="1"/>
        </p:nvSpPr>
        <p:spPr>
          <a:xfrm>
            <a:off x="0" y="0"/>
            <a:ext cx="10972800" cy="6172200"/>
          </a:xfrm>
          <a:prstGeom prst="rect">
            <a:avLst/>
          </a:prstGeom>
          <a:gradFill>
            <a:gsLst>
              <a:gs pos="0">
                <a:schemeClr val="bg1">
                  <a:alpha val="0"/>
                </a:schemeClr>
              </a:gs>
              <a:gs pos="100000">
                <a:schemeClr val="bg1">
                  <a:alpha val="49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72595" y="4747221"/>
            <a:ext cx="3456745" cy="745571"/>
          </a:xfrm>
          <a:prstGeom prst="rect">
            <a:avLst/>
          </a:prstGeom>
        </p:spPr>
      </p:pic>
    </p:spTree>
    <p:extLst>
      <p:ext uri="{BB962C8B-B14F-4D97-AF65-F5344CB8AC3E}">
        <p14:creationId xmlns:p14="http://schemas.microsoft.com/office/powerpoint/2010/main" val="190507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98348" y="737426"/>
            <a:ext cx="9976104" cy="590931"/>
          </a:xfrm>
        </p:spPr>
        <p:txBody>
          <a:bodyPr/>
          <a:lstStyle>
            <a:lvl1pPr algn="ctr">
              <a:defRPr baseline="0">
                <a:solidFill>
                  <a:schemeClr val="bg1"/>
                </a:solidFill>
              </a:defRPr>
            </a:lvl1pPr>
          </a:lstStyle>
          <a:p>
            <a:r>
              <a:rPr lang="en-US"/>
              <a:t>Click to edit Master title style</a:t>
            </a:r>
          </a:p>
        </p:txBody>
      </p:sp>
      <p:sp>
        <p:nvSpPr>
          <p:cNvPr id="3" name="Content Placeholder 2"/>
          <p:cNvSpPr>
            <a:spLocks noGrp="1"/>
          </p:cNvSpPr>
          <p:nvPr>
            <p:ph idx="1"/>
          </p:nvPr>
        </p:nvSpPr>
        <p:spPr>
          <a:xfrm>
            <a:off x="516750" y="2103035"/>
            <a:ext cx="9948672" cy="3718925"/>
          </a:xfrm>
        </p:spPr>
        <p:txBody>
          <a:bodyPr/>
          <a:lstStyle>
            <a:lvl1pPr marL="0" indent="0">
              <a:buClr>
                <a:schemeClr val="bg2"/>
              </a:buClr>
              <a:buSzPct val="100000"/>
              <a:buFontTx/>
              <a:buNone/>
              <a:defRPr sz="1800">
                <a:solidFill>
                  <a:schemeClr val="bg1"/>
                </a:solidFill>
              </a:defRPr>
            </a:lvl1pPr>
            <a:lvl2pPr marL="571500" indent="0">
              <a:buClr>
                <a:schemeClr val="bg2"/>
              </a:buClr>
              <a:buSzPct val="100000"/>
              <a:buFontTx/>
              <a:buNone/>
              <a:defRPr sz="1600">
                <a:solidFill>
                  <a:schemeClr val="bg1"/>
                </a:solidFill>
              </a:defRPr>
            </a:lvl2pPr>
            <a:lvl3pPr marL="1089025" indent="0">
              <a:buClr>
                <a:schemeClr val="bg2"/>
              </a:buClr>
              <a:buSzPct val="100000"/>
              <a:buFontTx/>
              <a:buNone/>
              <a:defRPr sz="14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259533"/>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2293701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ULLET_ICON_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98348" y="737426"/>
            <a:ext cx="9976104" cy="590931"/>
          </a:xfrm>
        </p:spPr>
        <p:txBody>
          <a:bodyPr/>
          <a:lstStyle>
            <a:lvl1pPr algn="ctr">
              <a:defRPr baseline="0">
                <a:solidFill>
                  <a:schemeClr val="bg1"/>
                </a:solidFill>
              </a:defRPr>
            </a:lvl1pPr>
          </a:lstStyle>
          <a:p>
            <a:r>
              <a:rPr lang="en-US"/>
              <a:t>Click to edit Master title style</a:t>
            </a:r>
          </a:p>
        </p:txBody>
      </p:sp>
      <p:sp>
        <p:nvSpPr>
          <p:cNvPr id="3" name="Content Placeholder 2"/>
          <p:cNvSpPr>
            <a:spLocks noGrp="1"/>
          </p:cNvSpPr>
          <p:nvPr>
            <p:ph idx="1"/>
          </p:nvPr>
        </p:nvSpPr>
        <p:spPr>
          <a:xfrm>
            <a:off x="516750" y="2103035"/>
            <a:ext cx="9948672" cy="3718925"/>
          </a:xfrm>
        </p:spPr>
        <p:txBody>
          <a:bodyPr/>
          <a:lstStyle>
            <a:lvl1pPr marL="230188" indent="-230188">
              <a:buClr>
                <a:schemeClr val="bg2"/>
              </a:buClr>
              <a:buSzPct val="75000"/>
              <a:buFontTx/>
              <a:buBlip>
                <a:blip r:embed="rId2"/>
              </a:buBlip>
              <a:defRPr sz="1800">
                <a:solidFill>
                  <a:schemeClr val="bg1"/>
                </a:solidFill>
              </a:defRPr>
            </a:lvl1pPr>
            <a:lvl2pPr marL="800100" indent="-228600">
              <a:buClr>
                <a:schemeClr val="bg2"/>
              </a:buClr>
              <a:buSzPct val="75000"/>
              <a:buFontTx/>
              <a:buBlip>
                <a:blip r:embed="rId2"/>
              </a:buBlip>
              <a:defRPr sz="1600">
                <a:solidFill>
                  <a:schemeClr val="bg1"/>
                </a:solidFill>
              </a:defRPr>
            </a:lvl2pPr>
            <a:lvl3pPr marL="1258888" indent="-169863">
              <a:buClr>
                <a:schemeClr val="bg2"/>
              </a:buClr>
              <a:buSzPct val="75000"/>
              <a:buFontTx/>
              <a:buBlip>
                <a:blip r:embed="rId2"/>
              </a:buBlip>
              <a:defRPr sz="14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259533"/>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2720568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FIDENTIAL">
    <p:spTree>
      <p:nvGrpSpPr>
        <p:cNvPr id="1" name=""/>
        <p:cNvGrpSpPr/>
        <p:nvPr/>
      </p:nvGrpSpPr>
      <p:grpSpPr>
        <a:xfrm>
          <a:off x="0" y="0"/>
          <a:ext cx="0" cy="0"/>
          <a:chOff x="0" y="0"/>
          <a:chExt cx="0" cy="0"/>
        </a:xfrm>
      </p:grpSpPr>
      <p:sp>
        <p:nvSpPr>
          <p:cNvPr id="2" name="Title 1"/>
          <p:cNvSpPr>
            <a:spLocks noGrp="1"/>
          </p:cNvSpPr>
          <p:nvPr>
            <p:ph type="title"/>
          </p:nvPr>
        </p:nvSpPr>
        <p:spPr>
          <a:xfrm>
            <a:off x="498348" y="737426"/>
            <a:ext cx="9976104" cy="590931"/>
          </a:xfrm>
        </p:spPr>
        <p:txBody>
          <a:bodyPr/>
          <a:lstStyle>
            <a:lvl1pPr algn="ctr">
              <a:defRPr>
                <a:solidFill>
                  <a:schemeClr val="bg1"/>
                </a:solidFill>
              </a:defRPr>
            </a:lvl1pPr>
          </a:lstStyle>
          <a:p>
            <a:r>
              <a:rPr lang="en-US"/>
              <a:t>Click to edit Master title style</a:t>
            </a:r>
          </a:p>
        </p:txBody>
      </p:sp>
      <p:sp>
        <p:nvSpPr>
          <p:cNvPr id="3" name="Content Placeholder 2"/>
          <p:cNvSpPr>
            <a:spLocks noGrp="1"/>
          </p:cNvSpPr>
          <p:nvPr>
            <p:ph idx="1"/>
          </p:nvPr>
        </p:nvSpPr>
        <p:spPr>
          <a:xfrm>
            <a:off x="516750" y="2103035"/>
            <a:ext cx="9948672" cy="3718925"/>
          </a:xfrm>
        </p:spPr>
        <p:txBody>
          <a:bodyPr/>
          <a:lstStyle>
            <a:lvl1pPr marL="0" indent="0">
              <a:buClr>
                <a:schemeClr val="bg2"/>
              </a:buClr>
              <a:buSzPct val="100000"/>
              <a:buFontTx/>
              <a:buNone/>
              <a:defRPr sz="1800">
                <a:solidFill>
                  <a:schemeClr val="bg1"/>
                </a:solidFill>
              </a:defRPr>
            </a:lvl1pPr>
            <a:lvl2pPr marL="571500" indent="0">
              <a:buClr>
                <a:schemeClr val="bg2"/>
              </a:buClr>
              <a:buSzPct val="100000"/>
              <a:buFontTx/>
              <a:buNone/>
              <a:defRPr sz="1600">
                <a:solidFill>
                  <a:schemeClr val="bg1"/>
                </a:solidFill>
              </a:defRPr>
            </a:lvl2pPr>
            <a:lvl3pPr marL="1089025" indent="0">
              <a:buClr>
                <a:schemeClr val="bg2"/>
              </a:buClr>
              <a:buSzPct val="100000"/>
              <a:buFontTx/>
              <a:buNone/>
              <a:defRPr sz="14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259533"/>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
        <p:nvSpPr>
          <p:cNvPr id="7" name="Rectangle 6"/>
          <p:cNvSpPr/>
          <p:nvPr userDrawn="1"/>
        </p:nvSpPr>
        <p:spPr>
          <a:xfrm>
            <a:off x="168283" y="5775855"/>
            <a:ext cx="2762866" cy="248142"/>
          </a:xfrm>
          <a:prstGeom prst="rect">
            <a:avLst/>
          </a:prstGeom>
          <a:noFill/>
          <a:ln w="25400" cap="flat" cmpd="sng" algn="ctr">
            <a:noFill/>
            <a:prstDash val="solid"/>
          </a:ln>
          <a:effectLst/>
        </p:spPr>
        <p:txBody>
          <a:bodyPr rtlCol="0" anchor="b"/>
          <a:lstStyle/>
          <a:p>
            <a:pPr marL="0" marR="0" lvl="0" indent="0" algn="l" defTabSz="457200" eaLnBrk="1" fontAlgn="auto" latinLnBrk="0" hangingPunct="1">
              <a:lnSpc>
                <a:spcPct val="90000"/>
              </a:lnSpc>
              <a:spcBef>
                <a:spcPts val="0"/>
              </a:spcBef>
              <a:spcAft>
                <a:spcPts val="0"/>
              </a:spcAft>
              <a:buClrTx/>
              <a:buSzTx/>
              <a:buFontTx/>
              <a:buNone/>
              <a:tabLst/>
              <a:defRPr/>
            </a:pPr>
            <a:r>
              <a:rPr lang="en-US" sz="700" b="1" i="0" kern="0">
                <a:solidFill>
                  <a:schemeClr val="bg1"/>
                </a:solidFill>
                <a:latin typeface="Trebuchet MS"/>
              </a:rPr>
              <a:t>NVIDIA CONFIDENTIAL. DO NOT DISTRIBUTE.</a:t>
            </a:r>
          </a:p>
        </p:txBody>
      </p:sp>
    </p:spTree>
    <p:extLst>
      <p:ext uri="{BB962C8B-B14F-4D97-AF65-F5344CB8AC3E}">
        <p14:creationId xmlns:p14="http://schemas.microsoft.com/office/powerpoint/2010/main" val="36919205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ubtitle, Content - NO LOGO &amp; PAGE NUMBER">
    <p:spTree>
      <p:nvGrpSpPr>
        <p:cNvPr id="1" name=""/>
        <p:cNvGrpSpPr/>
        <p:nvPr/>
      </p:nvGrpSpPr>
      <p:grpSpPr>
        <a:xfrm>
          <a:off x="0" y="0"/>
          <a:ext cx="0" cy="0"/>
          <a:chOff x="0" y="0"/>
          <a:chExt cx="0" cy="0"/>
        </a:xfrm>
      </p:grpSpPr>
      <p:sp>
        <p:nvSpPr>
          <p:cNvPr id="2" name="Title 1"/>
          <p:cNvSpPr>
            <a:spLocks noGrp="1"/>
          </p:cNvSpPr>
          <p:nvPr>
            <p:ph type="title"/>
          </p:nvPr>
        </p:nvSpPr>
        <p:spPr>
          <a:xfrm>
            <a:off x="498348" y="737426"/>
            <a:ext cx="9976104" cy="590931"/>
          </a:xfrm>
        </p:spPr>
        <p:txBody>
          <a:bodyPr/>
          <a:lstStyle>
            <a:lvl1pPr algn="ctr">
              <a:defRPr>
                <a:solidFill>
                  <a:schemeClr val="bg1"/>
                </a:solidFill>
              </a:defRPr>
            </a:lvl1pPr>
          </a:lstStyle>
          <a:p>
            <a:r>
              <a:rPr lang="en-US"/>
              <a:t>Click to edit Master title style</a:t>
            </a:r>
          </a:p>
        </p:txBody>
      </p:sp>
      <p:sp>
        <p:nvSpPr>
          <p:cNvPr id="3" name="Content Placeholder 2"/>
          <p:cNvSpPr>
            <a:spLocks noGrp="1"/>
          </p:cNvSpPr>
          <p:nvPr>
            <p:ph idx="1"/>
          </p:nvPr>
        </p:nvSpPr>
        <p:spPr>
          <a:xfrm>
            <a:off x="512064" y="2103035"/>
            <a:ext cx="9948672" cy="3693758"/>
          </a:xfrm>
        </p:spPr>
        <p:txBody>
          <a:bodyPr/>
          <a:lstStyle>
            <a:lvl1pPr marL="0" indent="0">
              <a:buClr>
                <a:schemeClr val="bg2"/>
              </a:buClr>
              <a:buSzPct val="100000"/>
              <a:buFontTx/>
              <a:buNone/>
              <a:defRPr sz="1800">
                <a:solidFill>
                  <a:schemeClr val="bg1"/>
                </a:solidFill>
              </a:defRPr>
            </a:lvl1pPr>
            <a:lvl2pPr marL="571500" indent="0">
              <a:buClr>
                <a:schemeClr val="bg2"/>
              </a:buClr>
              <a:buSzPct val="100000"/>
              <a:buFontTx/>
              <a:buNone/>
              <a:defRPr sz="1600">
                <a:solidFill>
                  <a:schemeClr val="bg1"/>
                </a:solidFill>
              </a:defRPr>
            </a:lvl2pPr>
            <a:lvl3pPr marL="1089025" indent="0">
              <a:buClr>
                <a:schemeClr val="bg2"/>
              </a:buClr>
              <a:buSzPct val="100000"/>
              <a:buFontTx/>
              <a:buNone/>
              <a:defRPr sz="16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259533"/>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
        <p:nvSpPr>
          <p:cNvPr id="4" name="Rectangle 3">
            <a:extLst>
              <a:ext uri="{FF2B5EF4-FFF2-40B4-BE49-F238E27FC236}">
                <a16:creationId xmlns:a16="http://schemas.microsoft.com/office/drawing/2014/main" id="{018D8CF8-E6F1-4C71-A0F0-EB56510727F2}"/>
              </a:ext>
            </a:extLst>
          </p:cNvPr>
          <p:cNvSpPr/>
          <p:nvPr userDrawn="1"/>
        </p:nvSpPr>
        <p:spPr>
          <a:xfrm>
            <a:off x="9868093" y="5829880"/>
            <a:ext cx="1104707" cy="3423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661F02E5-F973-4D1B-BF11-DA522B7EF6DC}"/>
              </a:ext>
            </a:extLst>
          </p:cNvPr>
          <p:cNvSpPr txBox="1"/>
          <p:nvPr userDrawn="1"/>
        </p:nvSpPr>
        <p:spPr>
          <a:xfrm>
            <a:off x="9749165" y="5857880"/>
            <a:ext cx="321027" cy="138499"/>
          </a:xfrm>
          <a:prstGeom prst="rect">
            <a:avLst/>
          </a:prstGeom>
          <a:noFill/>
        </p:spPr>
        <p:txBody>
          <a:bodyPr wrap="square" lIns="0" tIns="0" rIns="0" bIns="0" rtlCol="0" anchor="ctr">
            <a:spAutoFit/>
          </a:bodyPr>
          <a:lstStyle>
            <a:defPPr>
              <a:defRPr lang="en-US"/>
            </a:defPPr>
            <a:lvl1pPr algn="ctr">
              <a:defRPr sz="4400" cap="all">
                <a:solidFill>
                  <a:schemeClr val="bg1"/>
                </a:solidFill>
                <a:latin typeface="Century Gothic" pitchFamily="34" charset="0"/>
              </a:defRPr>
            </a:lvl1pPr>
          </a:lstStyle>
          <a:p>
            <a:pPr algn="r"/>
            <a:fld id="{9EF62655-870B-4C06-BC3D-C67D37BAE36D}" type="slidenum">
              <a:rPr lang="en-US" sz="700" kern="1200" smtClean="0">
                <a:solidFill>
                  <a:schemeClr val="accent5"/>
                </a:solidFill>
                <a:latin typeface="Trebuchet MS" panose="020B0603020202020204" pitchFamily="34" charset="0"/>
                <a:ea typeface="MS PGothic" pitchFamily="34" charset="-128"/>
                <a:cs typeface="+mn-cs"/>
              </a:rPr>
              <a:pPr algn="r"/>
              <a:t>‹#›</a:t>
            </a:fld>
            <a:r>
              <a:rPr lang="en-US" sz="900" cap="none" baseline="0">
                <a:solidFill>
                  <a:schemeClr val="accent5"/>
                </a:solidFill>
              </a:rPr>
              <a:t> </a:t>
            </a:r>
            <a:endParaRPr lang="en-US" sz="900" cap="none">
              <a:solidFill>
                <a:schemeClr val="accent5"/>
              </a:solidFill>
            </a:endParaRPr>
          </a:p>
        </p:txBody>
      </p:sp>
      <p:pic>
        <p:nvPicPr>
          <p:cNvPr id="9" name="Picture 8">
            <a:extLst>
              <a:ext uri="{FF2B5EF4-FFF2-40B4-BE49-F238E27FC236}">
                <a16:creationId xmlns:a16="http://schemas.microsoft.com/office/drawing/2014/main" id="{C72CEEF8-EFB2-4E9F-9EC0-04AA2C9731E7}"/>
              </a:ext>
            </a:extLst>
          </p:cNvPr>
          <p:cNvPicPr>
            <a:picLocks noChangeAspect="1"/>
          </p:cNvPicPr>
          <p:nvPr userDrawn="1"/>
        </p:nvPicPr>
        <p:blipFill>
          <a:blip r:embed="rId2"/>
          <a:stretch>
            <a:fillRect/>
          </a:stretch>
        </p:blipFill>
        <p:spPr>
          <a:xfrm>
            <a:off x="10288289" y="5814736"/>
            <a:ext cx="475887" cy="237944"/>
          </a:xfrm>
          <a:prstGeom prst="rect">
            <a:avLst/>
          </a:prstGeom>
        </p:spPr>
      </p:pic>
    </p:spTree>
    <p:extLst>
      <p:ext uri="{BB962C8B-B14F-4D97-AF65-F5344CB8AC3E}">
        <p14:creationId xmlns:p14="http://schemas.microsoft.com/office/powerpoint/2010/main" val="4110264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 with Photograph">
    <p:spTree>
      <p:nvGrpSpPr>
        <p:cNvPr id="1" name=""/>
        <p:cNvGrpSpPr/>
        <p:nvPr/>
      </p:nvGrpSpPr>
      <p:grpSpPr>
        <a:xfrm>
          <a:off x="0" y="0"/>
          <a:ext cx="0" cy="0"/>
          <a:chOff x="0" y="0"/>
          <a:chExt cx="0" cy="0"/>
        </a:xfrm>
      </p:grpSpPr>
      <p:sp>
        <p:nvSpPr>
          <p:cNvPr id="2" name="Title 1"/>
          <p:cNvSpPr>
            <a:spLocks noGrp="1"/>
          </p:cNvSpPr>
          <p:nvPr>
            <p:ph type="title"/>
          </p:nvPr>
        </p:nvSpPr>
        <p:spPr>
          <a:xfrm>
            <a:off x="519232" y="1798590"/>
            <a:ext cx="4204402" cy="618631"/>
          </a:xfrm>
        </p:spPr>
        <p:txBody>
          <a:bodyPr/>
          <a:lstStyle>
            <a:lvl1pPr algn="l">
              <a:defRPr sz="3200">
                <a:solidFill>
                  <a:schemeClr val="bg1"/>
                </a:solidFill>
              </a:defRPr>
            </a:lvl1pPr>
          </a:lstStyle>
          <a:p>
            <a:r>
              <a:rPr lang="en-US"/>
              <a:t>Click to edit Master title style</a:t>
            </a:r>
          </a:p>
        </p:txBody>
      </p:sp>
      <p:sp>
        <p:nvSpPr>
          <p:cNvPr id="3" name="Content Placeholder 2"/>
          <p:cNvSpPr>
            <a:spLocks noGrp="1"/>
          </p:cNvSpPr>
          <p:nvPr>
            <p:ph idx="1"/>
          </p:nvPr>
        </p:nvSpPr>
        <p:spPr>
          <a:xfrm>
            <a:off x="519231" y="3071579"/>
            <a:ext cx="4192841" cy="2517089"/>
          </a:xfrm>
        </p:spPr>
        <p:txBody>
          <a:bodyPr/>
          <a:lstStyle>
            <a:lvl1pPr marL="0" indent="0">
              <a:spcBef>
                <a:spcPts val="500"/>
              </a:spcBef>
              <a:spcAft>
                <a:spcPts val="500"/>
              </a:spcAft>
              <a:buClr>
                <a:schemeClr val="bg2"/>
              </a:buClr>
              <a:buSzPct val="100000"/>
              <a:buFontTx/>
              <a:buNone/>
              <a:defRPr sz="1600">
                <a:solidFill>
                  <a:schemeClr val="bg1"/>
                </a:solidFill>
              </a:defRPr>
            </a:lvl1pPr>
            <a:lvl2pPr marL="571500" indent="0">
              <a:spcBef>
                <a:spcPts val="500"/>
              </a:spcBef>
              <a:spcAft>
                <a:spcPts val="500"/>
              </a:spcAft>
              <a:buClr>
                <a:schemeClr val="bg2"/>
              </a:buClr>
              <a:buSzPct val="100000"/>
              <a:buFontTx/>
              <a:buNone/>
              <a:defRPr sz="1400">
                <a:solidFill>
                  <a:schemeClr val="bg1"/>
                </a:solidFill>
              </a:defRPr>
            </a:lvl2pPr>
            <a:lvl3pPr marL="1089025" indent="0">
              <a:spcBef>
                <a:spcPts val="500"/>
              </a:spcBef>
              <a:spcAft>
                <a:spcPts val="500"/>
              </a:spcAft>
              <a:buClr>
                <a:schemeClr val="bg2"/>
              </a:buClr>
              <a:buSzPct val="100000"/>
              <a:buFontTx/>
              <a:buNone/>
              <a:defRPr sz="14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519232" y="2348397"/>
            <a:ext cx="4204402" cy="525463"/>
          </a:xfrm>
        </p:spPr>
        <p:txBody>
          <a:bodyPr/>
          <a:lstStyle>
            <a:lvl1pPr marL="0" indent="0" algn="l">
              <a:buFontTx/>
              <a:buNone/>
              <a:defRPr sz="20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
        <p:nvSpPr>
          <p:cNvPr id="4" name="Rectangle 3">
            <a:extLst>
              <a:ext uri="{FF2B5EF4-FFF2-40B4-BE49-F238E27FC236}">
                <a16:creationId xmlns:a16="http://schemas.microsoft.com/office/drawing/2014/main" id="{3208F0BB-1BE0-4D37-802F-86688BB7AF78}"/>
              </a:ext>
            </a:extLst>
          </p:cNvPr>
          <p:cNvSpPr/>
          <p:nvPr userDrawn="1"/>
        </p:nvSpPr>
        <p:spPr>
          <a:xfrm>
            <a:off x="9636012" y="5699915"/>
            <a:ext cx="1336788" cy="47228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9FA1E06C-46A5-47D5-AE72-EBDE3A517EFD}"/>
              </a:ext>
            </a:extLst>
          </p:cNvPr>
          <p:cNvSpPr txBox="1"/>
          <p:nvPr userDrawn="1"/>
        </p:nvSpPr>
        <p:spPr>
          <a:xfrm>
            <a:off x="9749165" y="5857880"/>
            <a:ext cx="321027" cy="138499"/>
          </a:xfrm>
          <a:prstGeom prst="rect">
            <a:avLst/>
          </a:prstGeom>
          <a:noFill/>
        </p:spPr>
        <p:txBody>
          <a:bodyPr wrap="square" lIns="0" tIns="0" rIns="0" bIns="0" rtlCol="0" anchor="ctr">
            <a:spAutoFit/>
          </a:bodyPr>
          <a:lstStyle>
            <a:defPPr>
              <a:defRPr lang="en-US"/>
            </a:defPPr>
            <a:lvl1pPr algn="ctr">
              <a:defRPr sz="4400" cap="all">
                <a:solidFill>
                  <a:schemeClr val="bg1"/>
                </a:solidFill>
                <a:latin typeface="Century Gothic" pitchFamily="34" charset="0"/>
              </a:defRPr>
            </a:lvl1pPr>
          </a:lstStyle>
          <a:p>
            <a:pPr algn="r"/>
            <a:fld id="{9EF62655-870B-4C06-BC3D-C67D37BAE36D}" type="slidenum">
              <a:rPr lang="en-US" sz="700" kern="1200" smtClean="0">
                <a:solidFill>
                  <a:schemeClr val="accent5"/>
                </a:solidFill>
                <a:latin typeface="Trebuchet MS" panose="020B0603020202020204" pitchFamily="34" charset="0"/>
                <a:ea typeface="MS PGothic" pitchFamily="34" charset="-128"/>
                <a:cs typeface="+mn-cs"/>
              </a:rPr>
              <a:pPr algn="r"/>
              <a:t>‹#›</a:t>
            </a:fld>
            <a:r>
              <a:rPr lang="en-US" sz="900" cap="none" baseline="0">
                <a:solidFill>
                  <a:schemeClr val="accent5"/>
                </a:solidFill>
              </a:rPr>
              <a:t> </a:t>
            </a:r>
            <a:endParaRPr lang="en-US" sz="900" cap="none">
              <a:solidFill>
                <a:schemeClr val="accent5"/>
              </a:solidFill>
            </a:endParaRPr>
          </a:p>
        </p:txBody>
      </p:sp>
      <p:pic>
        <p:nvPicPr>
          <p:cNvPr id="9" name="Picture 8">
            <a:extLst>
              <a:ext uri="{FF2B5EF4-FFF2-40B4-BE49-F238E27FC236}">
                <a16:creationId xmlns:a16="http://schemas.microsoft.com/office/drawing/2014/main" id="{2F02B1E5-284E-49F5-867B-BB68146102E2}"/>
              </a:ext>
            </a:extLst>
          </p:cNvPr>
          <p:cNvPicPr>
            <a:picLocks noChangeAspect="1"/>
          </p:cNvPicPr>
          <p:nvPr userDrawn="1"/>
        </p:nvPicPr>
        <p:blipFill>
          <a:blip r:embed="rId2"/>
          <a:stretch>
            <a:fillRect/>
          </a:stretch>
        </p:blipFill>
        <p:spPr>
          <a:xfrm>
            <a:off x="10288289" y="5814736"/>
            <a:ext cx="475887" cy="237944"/>
          </a:xfrm>
          <a:prstGeom prst="rect">
            <a:avLst/>
          </a:prstGeom>
        </p:spPr>
      </p:pic>
    </p:spTree>
    <p:extLst>
      <p:ext uri="{BB962C8B-B14F-4D97-AF65-F5344CB8AC3E}">
        <p14:creationId xmlns:p14="http://schemas.microsoft.com/office/powerpoint/2010/main" val="3303666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9B484E9-CEC5-4DE8-8C3D-DD4FB334C6F5}"/>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b="-2"/>
          <a:stretch/>
        </p:blipFill>
        <p:spPr>
          <a:xfrm>
            <a:off x="0" y="1"/>
            <a:ext cx="3583957" cy="6172198"/>
          </a:xfrm>
          <a:prstGeom prst="rect">
            <a:avLst/>
          </a:prstGeom>
        </p:spPr>
      </p:pic>
      <p:cxnSp>
        <p:nvCxnSpPr>
          <p:cNvPr id="8" name="Straight Connector 7">
            <a:extLst>
              <a:ext uri="{FF2B5EF4-FFF2-40B4-BE49-F238E27FC236}">
                <a16:creationId xmlns:a16="http://schemas.microsoft.com/office/drawing/2014/main" id="{C4CF03B8-634B-43D5-898B-BE804AF1DFE6}"/>
              </a:ext>
            </a:extLst>
          </p:cNvPr>
          <p:cNvCxnSpPr>
            <a:cxnSpLocks/>
          </p:cNvCxnSpPr>
          <p:nvPr/>
        </p:nvCxnSpPr>
        <p:spPr>
          <a:xfrm>
            <a:off x="3583957" y="-1"/>
            <a:ext cx="0" cy="6172200"/>
          </a:xfrm>
          <a:prstGeom prst="line">
            <a:avLst/>
          </a:prstGeom>
          <a:ln w="63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441881" y="2381806"/>
            <a:ext cx="2700194" cy="1408589"/>
          </a:xfrm>
        </p:spPr>
        <p:txBody>
          <a:bodyPr anchor="ctr"/>
          <a:lstStyle>
            <a:lvl1pPr algn="ctr">
              <a:defRPr sz="3600">
                <a:solidFill>
                  <a:schemeClr val="tx1"/>
                </a:solidFill>
              </a:defRPr>
            </a:lvl1pPr>
          </a:lstStyle>
          <a:p>
            <a:r>
              <a:rPr lang="en-US"/>
              <a:t>Click to edit Master title style</a:t>
            </a:r>
          </a:p>
        </p:txBody>
      </p:sp>
    </p:spTree>
    <p:extLst>
      <p:ext uri="{BB962C8B-B14F-4D97-AF65-F5344CB8AC3E}">
        <p14:creationId xmlns:p14="http://schemas.microsoft.com/office/powerpoint/2010/main" val="304979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CC9D3D8-33FC-4EE7-AE65-7535FEAB06AA}"/>
              </a:ext>
            </a:extLst>
          </p:cNvPr>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737426"/>
            <a:ext cx="9976104" cy="590931"/>
          </a:xfrm>
        </p:spPr>
        <p:txBody>
          <a:bodyPr/>
          <a:lstStyle>
            <a:lvl1pPr algn="ctr">
              <a:defRPr>
                <a:solidFill>
                  <a:schemeClr val="bg1"/>
                </a:solidFill>
              </a:defRPr>
            </a:lvl1pPr>
          </a:lstStyle>
          <a:p>
            <a:r>
              <a:rPr lang="en-US"/>
              <a:t>Click to edit Master title style</a:t>
            </a:r>
          </a:p>
        </p:txBody>
      </p:sp>
      <p:sp>
        <p:nvSpPr>
          <p:cNvPr id="3" name="TextBox 2">
            <a:extLst>
              <a:ext uri="{FF2B5EF4-FFF2-40B4-BE49-F238E27FC236}">
                <a16:creationId xmlns:a16="http://schemas.microsoft.com/office/drawing/2014/main" id="{7C830432-520E-48AD-9184-8AB4C6494364}"/>
              </a:ext>
            </a:extLst>
          </p:cNvPr>
          <p:cNvSpPr txBox="1"/>
          <p:nvPr userDrawn="1"/>
        </p:nvSpPr>
        <p:spPr>
          <a:xfrm>
            <a:off x="9749165" y="5857880"/>
            <a:ext cx="321027" cy="138499"/>
          </a:xfrm>
          <a:prstGeom prst="rect">
            <a:avLst/>
          </a:prstGeom>
          <a:noFill/>
        </p:spPr>
        <p:txBody>
          <a:bodyPr wrap="square" lIns="0" tIns="0" rIns="0" bIns="0" rtlCol="0" anchor="ctr">
            <a:spAutoFit/>
          </a:bodyPr>
          <a:lstStyle>
            <a:defPPr>
              <a:defRPr lang="en-US"/>
            </a:defPPr>
            <a:lvl1pPr algn="ctr">
              <a:defRPr sz="4400" cap="all">
                <a:solidFill>
                  <a:schemeClr val="bg1"/>
                </a:solidFill>
                <a:latin typeface="Century Gothic" pitchFamily="34" charset="0"/>
              </a:defRPr>
            </a:lvl1pPr>
          </a:lstStyle>
          <a:p>
            <a:pPr algn="r"/>
            <a:fld id="{9EF62655-870B-4C06-BC3D-C67D37BAE36D}" type="slidenum">
              <a:rPr lang="en-US" sz="700" kern="1200" smtClean="0">
                <a:solidFill>
                  <a:schemeClr val="accent5"/>
                </a:solidFill>
                <a:latin typeface="Trebuchet MS" panose="020B0603020202020204" pitchFamily="34" charset="0"/>
                <a:ea typeface="MS PGothic" pitchFamily="34" charset="-128"/>
                <a:cs typeface="+mn-cs"/>
              </a:rPr>
              <a:pPr algn="r"/>
              <a:t>‹#›</a:t>
            </a:fld>
            <a:r>
              <a:rPr lang="en-US" sz="900" cap="none" baseline="0">
                <a:solidFill>
                  <a:schemeClr val="accent5"/>
                </a:solidFill>
              </a:rPr>
              <a:t> </a:t>
            </a:r>
            <a:endParaRPr lang="en-US" sz="900" cap="none">
              <a:solidFill>
                <a:schemeClr val="accent5"/>
              </a:solidFill>
            </a:endParaRPr>
          </a:p>
        </p:txBody>
      </p:sp>
      <p:pic>
        <p:nvPicPr>
          <p:cNvPr id="7" name="Picture 6">
            <a:extLst>
              <a:ext uri="{FF2B5EF4-FFF2-40B4-BE49-F238E27FC236}">
                <a16:creationId xmlns:a16="http://schemas.microsoft.com/office/drawing/2014/main" id="{C95512F6-6A00-42CD-8B5D-663612C798B1}"/>
              </a:ext>
            </a:extLst>
          </p:cNvPr>
          <p:cNvPicPr>
            <a:picLocks noChangeAspect="1"/>
          </p:cNvPicPr>
          <p:nvPr userDrawn="1"/>
        </p:nvPicPr>
        <p:blipFill>
          <a:blip r:embed="rId2"/>
          <a:stretch>
            <a:fillRect/>
          </a:stretch>
        </p:blipFill>
        <p:spPr>
          <a:xfrm>
            <a:off x="10288289" y="5814736"/>
            <a:ext cx="475887" cy="237944"/>
          </a:xfrm>
          <a:prstGeom prst="rect">
            <a:avLst/>
          </a:prstGeom>
        </p:spPr>
      </p:pic>
    </p:spTree>
    <p:extLst>
      <p:ext uri="{BB962C8B-B14F-4D97-AF65-F5344CB8AC3E}">
        <p14:creationId xmlns:p14="http://schemas.microsoft.com/office/powerpoint/2010/main" val="3956630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99743" y="729732"/>
            <a:ext cx="9973315" cy="590931"/>
          </a:xfrm>
          <a:prstGeom prst="rect">
            <a:avLst/>
          </a:prstGeom>
          <a:noFill/>
          <a:ln w="9525">
            <a:noFill/>
            <a:miter lim="800000"/>
            <a:headEnd/>
            <a:tailEnd/>
          </a:ln>
        </p:spPr>
        <p:txBody>
          <a:bodyPr vert="horz" wrap="square" lIns="91440" tIns="45720" rIns="91440" bIns="45720" numCol="1" anchor="b" anchorCtr="0" compatLnSpc="1">
            <a:prstTxWarp prst="textNoShape">
              <a:avLst/>
            </a:prstTxWarp>
            <a:noAutofit/>
          </a:bodyPr>
          <a:lstStyle/>
          <a:p>
            <a:pPr lvl="0"/>
            <a:r>
              <a:rPr lang="en-US"/>
              <a:t>Click to edit Master title style</a:t>
            </a:r>
          </a:p>
        </p:txBody>
      </p:sp>
      <p:sp>
        <p:nvSpPr>
          <p:cNvPr id="1027" name="Rectangle 3"/>
          <p:cNvSpPr>
            <a:spLocks noGrp="1" noChangeArrowheads="1"/>
          </p:cNvSpPr>
          <p:nvPr>
            <p:ph type="body" idx="1"/>
          </p:nvPr>
        </p:nvSpPr>
        <p:spPr bwMode="auto">
          <a:xfrm>
            <a:off x="517402" y="2002368"/>
            <a:ext cx="9948931" cy="373424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p:txBody>
      </p:sp>
      <p:sp>
        <p:nvSpPr>
          <p:cNvPr id="4" name="TextBox 3"/>
          <p:cNvSpPr txBox="1"/>
          <p:nvPr userDrawn="1"/>
        </p:nvSpPr>
        <p:spPr>
          <a:xfrm>
            <a:off x="9749165" y="5857880"/>
            <a:ext cx="321027" cy="138499"/>
          </a:xfrm>
          <a:prstGeom prst="rect">
            <a:avLst/>
          </a:prstGeom>
          <a:noFill/>
        </p:spPr>
        <p:txBody>
          <a:bodyPr wrap="square" lIns="0" tIns="0" rIns="0" bIns="0" rtlCol="0" anchor="ctr">
            <a:spAutoFit/>
          </a:bodyPr>
          <a:lstStyle>
            <a:defPPr>
              <a:defRPr lang="en-US"/>
            </a:defPPr>
            <a:lvl1pPr algn="ctr">
              <a:defRPr sz="4400" cap="all">
                <a:solidFill>
                  <a:schemeClr val="bg1"/>
                </a:solidFill>
                <a:latin typeface="Century Gothic" pitchFamily="34" charset="0"/>
              </a:defRPr>
            </a:lvl1pPr>
          </a:lstStyle>
          <a:p>
            <a:pPr algn="r"/>
            <a:fld id="{9EF62655-870B-4C06-BC3D-C67D37BAE36D}" type="slidenum">
              <a:rPr lang="en-US" sz="700" kern="1200" smtClean="0">
                <a:solidFill>
                  <a:schemeClr val="accent5"/>
                </a:solidFill>
                <a:latin typeface="Trebuchet MS" panose="020B0603020202020204" pitchFamily="34" charset="0"/>
                <a:ea typeface="MS PGothic" pitchFamily="34" charset="-128"/>
                <a:cs typeface="+mn-cs"/>
              </a:rPr>
              <a:pPr algn="r"/>
              <a:t>‹#›</a:t>
            </a:fld>
            <a:r>
              <a:rPr lang="en-US" sz="900" cap="none" baseline="0">
                <a:solidFill>
                  <a:schemeClr val="accent5"/>
                </a:solidFill>
              </a:rPr>
              <a:t> </a:t>
            </a:r>
            <a:endParaRPr lang="en-US" sz="900" cap="none">
              <a:solidFill>
                <a:schemeClr val="accent5"/>
              </a:solidFill>
            </a:endParaRPr>
          </a:p>
        </p:txBody>
      </p:sp>
      <p:pic>
        <p:nvPicPr>
          <p:cNvPr id="18" name="Picture 17">
            <a:extLst>
              <a:ext uri="{FF2B5EF4-FFF2-40B4-BE49-F238E27FC236}">
                <a16:creationId xmlns:a16="http://schemas.microsoft.com/office/drawing/2014/main" id="{0A97EF6C-CD1B-46EA-95AA-C34DEE8C7153}"/>
              </a:ext>
            </a:extLst>
          </p:cNvPr>
          <p:cNvPicPr>
            <a:picLocks noChangeAspect="1"/>
          </p:cNvPicPr>
          <p:nvPr userDrawn="1"/>
        </p:nvPicPr>
        <p:blipFill>
          <a:blip r:embed="rId18"/>
          <a:stretch>
            <a:fillRect/>
          </a:stretch>
        </p:blipFill>
        <p:spPr>
          <a:xfrm>
            <a:off x="10288289" y="5814736"/>
            <a:ext cx="475887" cy="237944"/>
          </a:xfrm>
          <a:prstGeom prst="rect">
            <a:avLst/>
          </a:prstGeom>
        </p:spPr>
      </p:pic>
    </p:spTree>
    <p:extLst>
      <p:ext uri="{BB962C8B-B14F-4D97-AF65-F5344CB8AC3E}">
        <p14:creationId xmlns:p14="http://schemas.microsoft.com/office/powerpoint/2010/main" val="1725690729"/>
      </p:ext>
    </p:extLst>
  </p:cSld>
  <p:clrMap bg1="dk2" tx1="lt1" bg2="dk1" tx2="lt2" accent1="accent1" accent2="accent2" accent3="accent3" accent4="accent4" accent5="accent5" accent6="accent6" hlink="hlink" folHlink="folHlink"/>
  <p:sldLayoutIdLst>
    <p:sldLayoutId id="2147483980" r:id="rId1"/>
    <p:sldLayoutId id="2147483985" r:id="rId2"/>
    <p:sldLayoutId id="2147483896" r:id="rId3"/>
    <p:sldLayoutId id="2147483981" r:id="rId4"/>
    <p:sldLayoutId id="2147483971" r:id="rId5"/>
    <p:sldLayoutId id="2147483988" r:id="rId6"/>
    <p:sldLayoutId id="2147483969" r:id="rId7"/>
    <p:sldLayoutId id="2147483989" r:id="rId8"/>
    <p:sldLayoutId id="2147483919" r:id="rId9"/>
    <p:sldLayoutId id="2147483990" r:id="rId10"/>
    <p:sldLayoutId id="2147483954" r:id="rId11"/>
    <p:sldLayoutId id="2147483984" r:id="rId12"/>
    <p:sldLayoutId id="2147483898" r:id="rId13"/>
    <p:sldLayoutId id="2147483926" r:id="rId14"/>
    <p:sldLayoutId id="2147483899" r:id="rId15"/>
    <p:sldLayoutId id="2147483901" r:id="rId1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ctr" rtl="0" fontAlgn="base">
        <a:lnSpc>
          <a:spcPct val="90000"/>
        </a:lnSpc>
        <a:spcBef>
          <a:spcPct val="0"/>
        </a:spcBef>
        <a:spcAft>
          <a:spcPct val="0"/>
        </a:spcAft>
        <a:defRPr sz="3600" b="1" cap="all" baseline="0">
          <a:solidFill>
            <a:schemeClr val="bg1"/>
          </a:solidFill>
          <a:latin typeface="Trebuchet MS" panose="020B0603020202020204" pitchFamily="34" charset="0"/>
          <a:ea typeface="+mj-ea"/>
          <a:cs typeface="+mj-cs"/>
        </a:defRPr>
      </a:lvl1pPr>
      <a:lvl2pPr algn="l" rtl="0" fontAlgn="base">
        <a:spcBef>
          <a:spcPct val="0"/>
        </a:spcBef>
        <a:spcAft>
          <a:spcPct val="0"/>
        </a:spcAft>
        <a:defRPr sz="3200" b="1">
          <a:solidFill>
            <a:srgbClr val="73B900"/>
          </a:solidFill>
          <a:latin typeface="Arial" charset="0"/>
        </a:defRPr>
      </a:lvl2pPr>
      <a:lvl3pPr algn="l" rtl="0" fontAlgn="base">
        <a:spcBef>
          <a:spcPct val="0"/>
        </a:spcBef>
        <a:spcAft>
          <a:spcPct val="0"/>
        </a:spcAft>
        <a:defRPr sz="3200" b="1">
          <a:solidFill>
            <a:srgbClr val="73B900"/>
          </a:solidFill>
          <a:latin typeface="Arial" charset="0"/>
        </a:defRPr>
      </a:lvl3pPr>
      <a:lvl4pPr algn="l" rtl="0" fontAlgn="base">
        <a:spcBef>
          <a:spcPct val="0"/>
        </a:spcBef>
        <a:spcAft>
          <a:spcPct val="0"/>
        </a:spcAft>
        <a:defRPr sz="3200" b="1">
          <a:solidFill>
            <a:srgbClr val="73B900"/>
          </a:solidFill>
          <a:latin typeface="Arial" charset="0"/>
        </a:defRPr>
      </a:lvl4pPr>
      <a:lvl5pPr algn="l" rtl="0" fontAlgn="base">
        <a:spcBef>
          <a:spcPct val="0"/>
        </a:spcBef>
        <a:spcAft>
          <a:spcPct val="0"/>
        </a:spcAft>
        <a:defRPr sz="3200" b="1">
          <a:solidFill>
            <a:srgbClr val="73B900"/>
          </a:solidFill>
          <a:latin typeface="Arial" charset="0"/>
        </a:defRPr>
      </a:lvl5pPr>
      <a:lvl6pPr marL="457200" algn="l" rtl="0" eaLnBrk="1" fontAlgn="base" hangingPunct="1">
        <a:spcBef>
          <a:spcPct val="0"/>
        </a:spcBef>
        <a:spcAft>
          <a:spcPct val="0"/>
        </a:spcAft>
        <a:defRPr sz="3200" b="1">
          <a:solidFill>
            <a:srgbClr val="73B900"/>
          </a:solidFill>
          <a:latin typeface="Arial" charset="0"/>
        </a:defRPr>
      </a:lvl6pPr>
      <a:lvl7pPr marL="914400" algn="l" rtl="0" eaLnBrk="1" fontAlgn="base" hangingPunct="1">
        <a:spcBef>
          <a:spcPct val="0"/>
        </a:spcBef>
        <a:spcAft>
          <a:spcPct val="0"/>
        </a:spcAft>
        <a:defRPr sz="3200" b="1">
          <a:solidFill>
            <a:srgbClr val="73B900"/>
          </a:solidFill>
          <a:latin typeface="Arial" charset="0"/>
        </a:defRPr>
      </a:lvl7pPr>
      <a:lvl8pPr marL="1371600" algn="l" rtl="0" eaLnBrk="1" fontAlgn="base" hangingPunct="1">
        <a:spcBef>
          <a:spcPct val="0"/>
        </a:spcBef>
        <a:spcAft>
          <a:spcPct val="0"/>
        </a:spcAft>
        <a:defRPr sz="3200" b="1">
          <a:solidFill>
            <a:srgbClr val="73B900"/>
          </a:solidFill>
          <a:latin typeface="Arial" charset="0"/>
        </a:defRPr>
      </a:lvl8pPr>
      <a:lvl9pPr marL="1828800" algn="l" rtl="0" eaLnBrk="1" fontAlgn="base" hangingPunct="1">
        <a:spcBef>
          <a:spcPct val="0"/>
        </a:spcBef>
        <a:spcAft>
          <a:spcPct val="0"/>
        </a:spcAft>
        <a:defRPr sz="3200" b="1">
          <a:solidFill>
            <a:srgbClr val="73B900"/>
          </a:solidFill>
          <a:latin typeface="Arial" charset="0"/>
        </a:defRPr>
      </a:lvl9pPr>
    </p:titleStyle>
    <p:bodyStyle>
      <a:lvl1pPr marL="0" indent="0" algn="l" rtl="0" fontAlgn="base">
        <a:lnSpc>
          <a:spcPct val="90000"/>
        </a:lnSpc>
        <a:spcBef>
          <a:spcPts val="900"/>
        </a:spcBef>
        <a:spcAft>
          <a:spcPts val="900"/>
        </a:spcAft>
        <a:buClr>
          <a:schemeClr val="bg2"/>
        </a:buClr>
        <a:buSzPct val="100000"/>
        <a:buFontTx/>
        <a:buNone/>
        <a:defRPr sz="1800" b="0">
          <a:solidFill>
            <a:schemeClr val="bg1"/>
          </a:solidFill>
          <a:latin typeface="Trebuchet MS" pitchFamily="34" charset="0"/>
          <a:ea typeface="+mn-ea"/>
          <a:cs typeface="+mn-cs"/>
        </a:defRPr>
      </a:lvl1pPr>
      <a:lvl2pPr marL="571500" indent="0" algn="l" rtl="0" fontAlgn="base">
        <a:lnSpc>
          <a:spcPct val="90000"/>
        </a:lnSpc>
        <a:spcBef>
          <a:spcPts val="900"/>
        </a:spcBef>
        <a:spcAft>
          <a:spcPts val="900"/>
        </a:spcAft>
        <a:buClr>
          <a:schemeClr val="bg2"/>
        </a:buClr>
        <a:buSzPct val="100000"/>
        <a:buFontTx/>
        <a:buNone/>
        <a:defRPr sz="1600" b="0">
          <a:solidFill>
            <a:schemeClr val="bg1"/>
          </a:solidFill>
          <a:latin typeface="Trebuchet MS" pitchFamily="34" charset="0"/>
        </a:defRPr>
      </a:lvl2pPr>
      <a:lvl3pPr marL="1089025" indent="0" algn="l" rtl="0" fontAlgn="base">
        <a:lnSpc>
          <a:spcPct val="90000"/>
        </a:lnSpc>
        <a:spcBef>
          <a:spcPts val="900"/>
        </a:spcBef>
        <a:spcAft>
          <a:spcPts val="900"/>
        </a:spcAft>
        <a:buClr>
          <a:schemeClr val="bg2"/>
        </a:buClr>
        <a:buSzPct val="100000"/>
        <a:buFontTx/>
        <a:buNone/>
        <a:defRPr sz="1400" b="0">
          <a:solidFill>
            <a:schemeClr val="bg1"/>
          </a:solidFill>
          <a:latin typeface="Trebuchet MS" pitchFamily="34" charset="0"/>
        </a:defRPr>
      </a:lvl3pPr>
      <a:lvl4pPr marL="1774825" indent="-228600" algn="l" rtl="0" fontAlgn="base">
        <a:spcBef>
          <a:spcPct val="20000"/>
        </a:spcBef>
        <a:spcAft>
          <a:spcPct val="0"/>
        </a:spcAft>
        <a:buChar char="–"/>
        <a:defRPr sz="2000">
          <a:solidFill>
            <a:schemeClr val="bg1"/>
          </a:solidFill>
          <a:latin typeface="+mn-lt"/>
        </a:defRPr>
      </a:lvl4pPr>
      <a:lvl5pPr marL="2117725" indent="-228600" algn="l" rtl="0" fontAlgn="base">
        <a:spcBef>
          <a:spcPct val="20000"/>
        </a:spcBef>
        <a:spcAft>
          <a:spcPct val="0"/>
        </a:spcAft>
        <a:buChar char="»"/>
        <a:defRPr sz="2000">
          <a:solidFill>
            <a:schemeClr val="bg1"/>
          </a:solidFill>
          <a:latin typeface="+mn-lt"/>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hyperlink" Target="https://github.com/tankiJong/cpp-coroutine-job-system" TargetMode="External"/><Relationship Id="rId4" Type="http://schemas.openxmlformats.org/officeDocument/2006/relationships/image" Target="../media/image11.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3" Type="http://schemas.openxmlformats.org/officeDocument/2006/relationships/hyperlink" Target="https://github.com/lewissbaker/cppcoro/blob/master/include/cppcoro/when_all_ready.hpp" TargetMode="External"/><Relationship Id="rId2" Type="http://schemas.openxmlformats.org/officeDocument/2006/relationships/notesSlide" Target="../notesSlides/notesSlide111.xml"/><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8.xml"/><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8" Type="http://schemas.openxmlformats.org/officeDocument/2006/relationships/image" Target="../media/image17.jpeg"/><Relationship Id="rId3" Type="http://schemas.openxmlformats.org/officeDocument/2006/relationships/image" Target="../media/image12.png"/><Relationship Id="rId7" Type="http://schemas.openxmlformats.org/officeDocument/2006/relationships/image" Target="../media/image16.jpeg"/><Relationship Id="rId2" Type="http://schemas.openxmlformats.org/officeDocument/2006/relationships/notesSlide" Target="../notesSlides/notesSlide2.xml"/><Relationship Id="rId1" Type="http://schemas.openxmlformats.org/officeDocument/2006/relationships/slideLayout" Target="../slideLayouts/slideLayout16.xml"/><Relationship Id="rId6" Type="http://schemas.openxmlformats.org/officeDocument/2006/relationships/image" Target="../media/image15.jpeg"/><Relationship Id="rId5" Type="http://schemas.openxmlformats.org/officeDocument/2006/relationships/image" Target="../media/image14.jpeg"/><Relationship Id="rId4" Type="http://schemas.openxmlformats.org/officeDocument/2006/relationships/image" Target="../media/image13.jpeg"/><Relationship Id="rId9" Type="http://schemas.openxmlformats.org/officeDocument/2006/relationships/image" Target="../media/image18.jpe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hyperlink" Target="https://gist.github.com/MattPD/9b55db49537a90545a90447392ad3aeb" TargetMode="External"/><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hyperlink" Target="https://lewissbaker.github.io/2018/09/05/understanding-the-promise-type" TargetMode="External"/><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hyperlink" Target="https://lewissbaker.github.io/2017/11/17/understanding-operator-co-await" TargetMode="External"/><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hyperlink" Target="https://godbolt.org/z/63UnaV" TargetMode="External"/><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61.xml"/><Relationship Id="rId2" Type="http://schemas.openxmlformats.org/officeDocument/2006/relationships/slideLayout" Target="../slideLayouts/slideLayout3.xml"/><Relationship Id="rId1" Type="http://schemas.openxmlformats.org/officeDocument/2006/relationships/themeOverride" Target="../theme/themeOverride1.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63.xml"/><Relationship Id="rId2" Type="http://schemas.openxmlformats.org/officeDocument/2006/relationships/slideLayout" Target="../slideLayouts/slideLayout3.xml"/><Relationship Id="rId1" Type="http://schemas.openxmlformats.org/officeDocument/2006/relationships/themeOverride" Target="../theme/themeOverride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11"/>
          <p:cNvSpPr>
            <a:spLocks noGrp="1"/>
          </p:cNvSpPr>
          <p:nvPr>
            <p:ph type="subTitle" idx="1"/>
          </p:nvPr>
        </p:nvSpPr>
        <p:spPr>
          <a:xfrm>
            <a:off x="523960" y="5388075"/>
            <a:ext cx="9526126" cy="341632"/>
          </a:xfrm>
        </p:spPr>
        <p:txBody>
          <a:bodyPr/>
          <a:lstStyle/>
          <a:p>
            <a:r>
              <a:rPr lang="en-US" dirty="0"/>
              <a:t>Tianyi(Tanki) Zhang					</a:t>
            </a:r>
            <a:r>
              <a:rPr lang="en-US" altLang="zh-CN" dirty="0" err="1"/>
              <a:t>tankiistanki</a:t>
            </a:r>
            <a:r>
              <a:rPr lang="en-US" altLang="zh-CN" dirty="0"/>
              <a:t>	 </a:t>
            </a:r>
            <a:r>
              <a:rPr lang="en-US" altLang="zh-CN" dirty="0" err="1"/>
              <a:t>tankijong</a:t>
            </a:r>
            <a:endParaRPr lang="en-US" dirty="0"/>
          </a:p>
        </p:txBody>
      </p:sp>
      <p:sp>
        <p:nvSpPr>
          <p:cNvPr id="5" name="Title 10"/>
          <p:cNvSpPr>
            <a:spLocks noGrp="1"/>
          </p:cNvSpPr>
          <p:nvPr>
            <p:ph type="title"/>
          </p:nvPr>
        </p:nvSpPr>
        <p:spPr>
          <a:xfrm>
            <a:off x="481661" y="3937749"/>
            <a:ext cx="9568425" cy="982855"/>
          </a:xfrm>
        </p:spPr>
        <p:txBody>
          <a:bodyPr/>
          <a:lstStyle/>
          <a:p>
            <a:r>
              <a:rPr lang="en-US" dirty="0"/>
              <a:t>Coroutine Job system</a:t>
            </a:r>
          </a:p>
        </p:txBody>
      </p:sp>
      <p:pic>
        <p:nvPicPr>
          <p:cNvPr id="9" name="Picture 8" descr="A close up of a logo&#10;&#10;Description automatically generated">
            <a:extLst>
              <a:ext uri="{FF2B5EF4-FFF2-40B4-BE49-F238E27FC236}">
                <a16:creationId xmlns:a16="http://schemas.microsoft.com/office/drawing/2014/main" id="{F5CA7440-BB84-46A4-9C23-DCD2EEEF5D10}"/>
              </a:ext>
            </a:extLst>
          </p:cNvPr>
          <p:cNvPicPr>
            <a:picLocks noChangeAspect="1"/>
          </p:cNvPicPr>
          <p:nvPr/>
        </p:nvPicPr>
        <p:blipFill>
          <a:blip r:embed="rId3"/>
          <a:stretch>
            <a:fillRect/>
          </a:stretch>
        </p:blipFill>
        <p:spPr>
          <a:xfrm>
            <a:off x="6695416" y="5388075"/>
            <a:ext cx="358526" cy="358526"/>
          </a:xfrm>
          <a:prstGeom prst="rect">
            <a:avLst/>
          </a:prstGeom>
        </p:spPr>
      </p:pic>
      <p:pic>
        <p:nvPicPr>
          <p:cNvPr id="11" name="Picture 10" descr="A picture containing light&#10;&#10;Description automatically generated">
            <a:extLst>
              <a:ext uri="{FF2B5EF4-FFF2-40B4-BE49-F238E27FC236}">
                <a16:creationId xmlns:a16="http://schemas.microsoft.com/office/drawing/2014/main" id="{D980A4ED-85CE-42E8-869E-4BFEC7D27B90}"/>
              </a:ext>
            </a:extLst>
          </p:cNvPr>
          <p:cNvPicPr>
            <a:picLocks noChangeAspect="1"/>
          </p:cNvPicPr>
          <p:nvPr/>
        </p:nvPicPr>
        <p:blipFill>
          <a:blip r:embed="rId4">
            <a:lum bright="70000" contrast="-70000"/>
          </a:blip>
          <a:stretch>
            <a:fillRect/>
          </a:stretch>
        </p:blipFill>
        <p:spPr>
          <a:xfrm>
            <a:off x="8636543" y="5435988"/>
            <a:ext cx="245806" cy="245806"/>
          </a:xfrm>
          <a:prstGeom prst="rect">
            <a:avLst/>
          </a:prstGeom>
          <a:noFill/>
        </p:spPr>
      </p:pic>
      <p:sp>
        <p:nvSpPr>
          <p:cNvPr id="6" name="Title 10">
            <a:extLst>
              <a:ext uri="{FF2B5EF4-FFF2-40B4-BE49-F238E27FC236}">
                <a16:creationId xmlns:a16="http://schemas.microsoft.com/office/drawing/2014/main" id="{8E6551F2-85BF-4976-B1A5-E62D965A1009}"/>
              </a:ext>
            </a:extLst>
          </p:cNvPr>
          <p:cNvSpPr txBox="1">
            <a:spLocks/>
          </p:cNvSpPr>
          <p:nvPr/>
        </p:nvSpPr>
        <p:spPr bwMode="auto">
          <a:xfrm>
            <a:off x="529040" y="4727937"/>
            <a:ext cx="5186790" cy="536564"/>
          </a:xfrm>
          <a:prstGeom prst="rect">
            <a:avLst/>
          </a:prstGeom>
          <a:noFill/>
          <a:ln w="9525">
            <a:noFill/>
            <a:miter lim="800000"/>
            <a:headEnd/>
            <a:tailEnd/>
          </a:ln>
        </p:spPr>
        <p:txBody>
          <a:bodyPr vert="horz" wrap="square" lIns="91440" tIns="45720" rIns="91440" bIns="45720" numCol="1" anchor="b" anchorCtr="0" compatLnSpc="1">
            <a:prstTxWarp prst="textNoShape">
              <a:avLst/>
            </a:prstTxWarp>
            <a:noAutofit/>
          </a:bodyPr>
          <a:lstStyle>
            <a:lvl1pPr algn="l" rtl="0" fontAlgn="base">
              <a:lnSpc>
                <a:spcPct val="90000"/>
              </a:lnSpc>
              <a:spcBef>
                <a:spcPts val="0"/>
              </a:spcBef>
              <a:spcAft>
                <a:spcPct val="0"/>
              </a:spcAft>
              <a:defRPr sz="4600" b="1" cap="all" baseline="0">
                <a:solidFill>
                  <a:schemeClr val="tx1"/>
                </a:solidFill>
                <a:effectLst>
                  <a:outerShdw blurRad="114300" dist="50800" dir="2700000" sx="108000" sy="108000" algn="tl">
                    <a:srgbClr val="000000">
                      <a:alpha val="69000"/>
                    </a:srgbClr>
                  </a:outerShdw>
                </a:effectLst>
                <a:latin typeface="Trebuchet MS" panose="020B0603020202020204" pitchFamily="34" charset="0"/>
                <a:ea typeface="+mj-ea"/>
                <a:cs typeface="+mj-cs"/>
              </a:defRPr>
            </a:lvl1pPr>
            <a:lvl2pPr algn="l" rtl="0" fontAlgn="base">
              <a:spcBef>
                <a:spcPct val="0"/>
              </a:spcBef>
              <a:spcAft>
                <a:spcPct val="0"/>
              </a:spcAft>
              <a:defRPr sz="3200" b="1">
                <a:solidFill>
                  <a:srgbClr val="73B900"/>
                </a:solidFill>
                <a:latin typeface="Arial" charset="0"/>
              </a:defRPr>
            </a:lvl2pPr>
            <a:lvl3pPr algn="l" rtl="0" fontAlgn="base">
              <a:spcBef>
                <a:spcPct val="0"/>
              </a:spcBef>
              <a:spcAft>
                <a:spcPct val="0"/>
              </a:spcAft>
              <a:defRPr sz="3200" b="1">
                <a:solidFill>
                  <a:srgbClr val="73B900"/>
                </a:solidFill>
                <a:latin typeface="Arial" charset="0"/>
              </a:defRPr>
            </a:lvl3pPr>
            <a:lvl4pPr algn="l" rtl="0" fontAlgn="base">
              <a:spcBef>
                <a:spcPct val="0"/>
              </a:spcBef>
              <a:spcAft>
                <a:spcPct val="0"/>
              </a:spcAft>
              <a:defRPr sz="3200" b="1">
                <a:solidFill>
                  <a:srgbClr val="73B900"/>
                </a:solidFill>
                <a:latin typeface="Arial" charset="0"/>
              </a:defRPr>
            </a:lvl4pPr>
            <a:lvl5pPr algn="l" rtl="0" fontAlgn="base">
              <a:spcBef>
                <a:spcPct val="0"/>
              </a:spcBef>
              <a:spcAft>
                <a:spcPct val="0"/>
              </a:spcAft>
              <a:defRPr sz="3200" b="1">
                <a:solidFill>
                  <a:srgbClr val="73B900"/>
                </a:solidFill>
                <a:latin typeface="Arial" charset="0"/>
              </a:defRPr>
            </a:lvl5pPr>
            <a:lvl6pPr marL="457200" algn="l" rtl="0" eaLnBrk="1" fontAlgn="base" hangingPunct="1">
              <a:spcBef>
                <a:spcPct val="0"/>
              </a:spcBef>
              <a:spcAft>
                <a:spcPct val="0"/>
              </a:spcAft>
              <a:defRPr sz="3200" b="1">
                <a:solidFill>
                  <a:srgbClr val="73B900"/>
                </a:solidFill>
                <a:latin typeface="Arial" charset="0"/>
              </a:defRPr>
            </a:lvl6pPr>
            <a:lvl7pPr marL="914400" algn="l" rtl="0" eaLnBrk="1" fontAlgn="base" hangingPunct="1">
              <a:spcBef>
                <a:spcPct val="0"/>
              </a:spcBef>
              <a:spcAft>
                <a:spcPct val="0"/>
              </a:spcAft>
              <a:defRPr sz="3200" b="1">
                <a:solidFill>
                  <a:srgbClr val="73B900"/>
                </a:solidFill>
                <a:latin typeface="Arial" charset="0"/>
              </a:defRPr>
            </a:lvl7pPr>
            <a:lvl8pPr marL="1371600" algn="l" rtl="0" eaLnBrk="1" fontAlgn="base" hangingPunct="1">
              <a:spcBef>
                <a:spcPct val="0"/>
              </a:spcBef>
              <a:spcAft>
                <a:spcPct val="0"/>
              </a:spcAft>
              <a:defRPr sz="3200" b="1">
                <a:solidFill>
                  <a:srgbClr val="73B900"/>
                </a:solidFill>
                <a:latin typeface="Arial" charset="0"/>
              </a:defRPr>
            </a:lvl8pPr>
            <a:lvl9pPr marL="1828800" algn="l" rtl="0" eaLnBrk="1" fontAlgn="base" hangingPunct="1">
              <a:spcBef>
                <a:spcPct val="0"/>
              </a:spcBef>
              <a:spcAft>
                <a:spcPct val="0"/>
              </a:spcAft>
              <a:defRPr sz="3200" b="1">
                <a:solidFill>
                  <a:srgbClr val="73B900"/>
                </a:solidFill>
                <a:latin typeface="Arial" charset="0"/>
              </a:defRPr>
            </a:lvl9pPr>
          </a:lstStyle>
          <a:p>
            <a:pPr defTabSz="914400"/>
            <a:r>
              <a:rPr lang="en-US" sz="2800" kern="0" dirty="0"/>
              <a:t>without Standard Library</a:t>
            </a:r>
          </a:p>
        </p:txBody>
      </p:sp>
      <p:sp>
        <p:nvSpPr>
          <p:cNvPr id="2" name="TextBox 1">
            <a:extLst>
              <a:ext uri="{FF2B5EF4-FFF2-40B4-BE49-F238E27FC236}">
                <a16:creationId xmlns:a16="http://schemas.microsoft.com/office/drawing/2014/main" id="{71E3DA0A-AA38-42F3-A12D-A0D56B5D2A7E}"/>
              </a:ext>
            </a:extLst>
          </p:cNvPr>
          <p:cNvSpPr txBox="1"/>
          <p:nvPr/>
        </p:nvSpPr>
        <p:spPr>
          <a:xfrm>
            <a:off x="523960" y="5853281"/>
            <a:ext cx="3813865" cy="203133"/>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nSpc>
                <a:spcPct val="90000"/>
              </a:lnSpc>
            </a:pPr>
            <a:r>
              <a:rPr lang="en-US" sz="800" dirty="0"/>
              <a:t>source code of the system: </a:t>
            </a:r>
            <a:r>
              <a:rPr lang="en-US" sz="700" dirty="0">
                <a:solidFill>
                  <a:schemeClr val="bg1"/>
                </a:solidFill>
                <a:latin typeface="Trebuchet MS" panose="020B0603020202020204" pitchFamily="34" charset="0"/>
                <a:hlinkClick r:id="rId5"/>
              </a:rPr>
              <a:t>https://github.com/tankiJong/cpp-coroutine-job-system</a:t>
            </a:r>
            <a:endParaRPr lang="en-US" sz="700" dirty="0">
              <a:solidFill>
                <a:schemeClr val="bg1"/>
              </a:solidFill>
              <a:latin typeface="Trebuchet MS" panose="020B0603020202020204" pitchFamily="34" charset="0"/>
            </a:endParaRPr>
          </a:p>
        </p:txBody>
      </p:sp>
    </p:spTree>
    <p:extLst>
      <p:ext uri="{BB962C8B-B14F-4D97-AF65-F5344CB8AC3E}">
        <p14:creationId xmlns:p14="http://schemas.microsoft.com/office/powerpoint/2010/main" val="31167700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00">
        <p159:morph option="byObject"/>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8F1B1B3-0D7C-4668-A70F-839B60762761}"/>
              </a:ext>
            </a:extLst>
          </p:cNvPr>
          <p:cNvSpPr txBox="1"/>
          <p:nvPr/>
        </p:nvSpPr>
        <p:spPr>
          <a:xfrm>
            <a:off x="4075982" y="815249"/>
            <a:ext cx="6803912" cy="5059334"/>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nSpc>
                <a:spcPct val="150000"/>
              </a:lnSpc>
            </a:pPr>
            <a:r>
              <a:rPr lang="en-US" sz="800" b="0" dirty="0">
                <a:solidFill>
                  <a:schemeClr val="tx1">
                    <a:lumMod val="85000"/>
                  </a:schemeClr>
                </a:solidFill>
                <a:effectLst/>
                <a:latin typeface=" Fira Mono"/>
              </a:rPr>
              <a:t>void __</a:t>
            </a:r>
            <a:r>
              <a:rPr lang="en-US" sz="800" b="0" dirty="0" err="1">
                <a:solidFill>
                  <a:schemeClr val="tx1">
                    <a:lumMod val="85000"/>
                  </a:schemeClr>
                </a:solidFill>
                <a:effectLst/>
                <a:latin typeface=" Fira Mono"/>
              </a:rPr>
              <a:t>sum_resume</a:t>
            </a:r>
            <a:r>
              <a:rPr lang="en-US" sz="800" b="0" dirty="0">
                <a:solidFill>
                  <a:schemeClr val="tx1">
                    <a:lumMod val="85000"/>
                  </a:schemeClr>
                </a:solidFill>
                <a:effectLst/>
                <a:latin typeface=" Fira Mono"/>
              </a:rPr>
              <a:t>(void* </a:t>
            </a:r>
            <a:r>
              <a:rPr lang="en-US" sz="800" b="0" dirty="0" err="1">
                <a:solidFill>
                  <a:schemeClr val="tx1">
                    <a:lumMod val="85000"/>
                  </a:schemeClr>
                </a:solidFill>
                <a:effectLst/>
                <a:latin typeface=" Fira Mono"/>
              </a:rPr>
              <a:t>ptr</a:t>
            </a:r>
            <a:r>
              <a:rPr lang="en-US" sz="800" b="0" dirty="0">
                <a:solidFill>
                  <a:schemeClr val="tx1">
                    <a:lumMod val="85000"/>
                  </a:schemeClr>
                </a:solidFill>
                <a:effectLst/>
                <a:latin typeface=" Fira Mono"/>
              </a:rPr>
              <a:t>);</a:t>
            </a:r>
          </a:p>
          <a:p>
            <a:pPr>
              <a:lnSpc>
                <a:spcPct val="150000"/>
              </a:lnSpc>
            </a:pPr>
            <a:br>
              <a:rPr lang="en-US" sz="800" b="0" dirty="0">
                <a:solidFill>
                  <a:schemeClr val="tx1">
                    <a:lumMod val="85000"/>
                  </a:schemeClr>
                </a:solidFill>
                <a:effectLst/>
                <a:latin typeface=" Fira Mono"/>
              </a:rPr>
            </a:br>
            <a:r>
              <a:rPr lang="en-US" sz="800" b="0" dirty="0">
                <a:solidFill>
                  <a:schemeClr val="tx1">
                    <a:lumMod val="85000"/>
                  </a:schemeClr>
                </a:solidFill>
                <a:effectLst/>
                <a:latin typeface=" Fira Mono"/>
              </a:rPr>
              <a:t>struct __</a:t>
            </a:r>
            <a:r>
              <a:rPr lang="en-US" sz="800" b="0" dirty="0" err="1">
                <a:solidFill>
                  <a:schemeClr val="tx1">
                    <a:lumMod val="85000"/>
                  </a:schemeClr>
                </a:solidFill>
                <a:effectLst/>
                <a:latin typeface=" Fira Mono"/>
              </a:rPr>
              <a:t>sum_frame</a:t>
            </a:r>
            <a:r>
              <a:rPr lang="en-US" sz="800" b="0" dirty="0">
                <a:solidFill>
                  <a:schemeClr val="tx1">
                    <a:lumMod val="85000"/>
                  </a:schemeClr>
                </a:solidFill>
                <a:effectLst/>
                <a:latin typeface=" Fira Mono"/>
              </a:rPr>
              <a:t> </a:t>
            </a:r>
          </a:p>
          <a:p>
            <a:pPr>
              <a:lnSpc>
                <a:spcPct val="150000"/>
              </a:lnSpc>
            </a:pPr>
            <a:r>
              <a:rPr lang="en-US" sz="800" b="0" dirty="0">
                <a:solidFill>
                  <a:schemeClr val="tx1">
                    <a:lumMod val="85000"/>
                  </a:schemeClr>
                </a:solidFill>
                <a:effectLst/>
                <a:latin typeface=" Fira Mono"/>
              </a:rPr>
              <a:t>{</a:t>
            </a:r>
          </a:p>
          <a:p>
            <a:pPr>
              <a:lnSpc>
                <a:spcPct val="150000"/>
              </a:lnSpc>
            </a:pPr>
            <a:r>
              <a:rPr lang="en-US" sz="800" b="0" dirty="0">
                <a:solidFill>
                  <a:schemeClr val="tx1">
                    <a:lumMod val="85000"/>
                  </a:schemeClr>
                </a:solidFill>
                <a:effectLst/>
                <a:latin typeface=" Fira Mono"/>
              </a:rPr>
              <a:t>    __</a:t>
            </a:r>
            <a:r>
              <a:rPr lang="en-US" sz="800" b="0" dirty="0" err="1">
                <a:solidFill>
                  <a:schemeClr val="tx1">
                    <a:lumMod val="85000"/>
                  </a:schemeClr>
                </a:solidFill>
                <a:effectLst/>
                <a:latin typeface=" Fira Mono"/>
              </a:rPr>
              <a:t>sum_frame</a:t>
            </a:r>
            <a:r>
              <a:rPr lang="en-US" sz="800" b="0" dirty="0">
                <a:solidFill>
                  <a:schemeClr val="tx1">
                    <a:lumMod val="85000"/>
                  </a:schemeClr>
                </a:solidFill>
                <a:effectLst/>
                <a:latin typeface=" Fira Mono"/>
              </a:rPr>
              <a:t>(int a, int b);</a:t>
            </a:r>
          </a:p>
          <a:p>
            <a:pPr>
              <a:lnSpc>
                <a:spcPct val="150000"/>
              </a:lnSpc>
            </a:pPr>
            <a:r>
              <a:rPr lang="en-US" sz="800" b="0" dirty="0">
                <a:solidFill>
                  <a:schemeClr val="tx1">
                    <a:lumMod val="85000"/>
                  </a:schemeClr>
                </a:solidFill>
                <a:effectLst/>
                <a:latin typeface=" Fira Mono"/>
              </a:rPr>
              <a:t>    </a:t>
            </a:r>
            <a:r>
              <a:rPr lang="en-US" sz="800" b="0" dirty="0" err="1">
                <a:solidFill>
                  <a:schemeClr val="tx1">
                    <a:lumMod val="85000"/>
                  </a:schemeClr>
                </a:solidFill>
                <a:effectLst/>
                <a:latin typeface=" Fira Mono"/>
              </a:rPr>
              <a:t>promise_type</a:t>
            </a:r>
            <a:r>
              <a:rPr lang="en-US" sz="800" b="0" dirty="0">
                <a:solidFill>
                  <a:schemeClr val="tx1">
                    <a:lumMod val="85000"/>
                  </a:schemeClr>
                </a:solidFill>
                <a:effectLst/>
                <a:latin typeface=" Fira Mono"/>
              </a:rPr>
              <a:t> promise;</a:t>
            </a:r>
          </a:p>
          <a:p>
            <a:pPr>
              <a:lnSpc>
                <a:spcPct val="150000"/>
              </a:lnSpc>
            </a:pPr>
            <a:r>
              <a:rPr lang="en-US" sz="800" b="0" dirty="0">
                <a:solidFill>
                  <a:schemeClr val="tx1">
                    <a:lumMod val="85000"/>
                  </a:schemeClr>
                </a:solidFill>
                <a:effectLst/>
                <a:latin typeface=" Fira Mono"/>
              </a:rPr>
              <a:t>    int </a:t>
            </a:r>
            <a:r>
              <a:rPr lang="en-US" sz="800" b="0" dirty="0" err="1">
                <a:solidFill>
                  <a:schemeClr val="tx1">
                    <a:lumMod val="85000"/>
                  </a:schemeClr>
                </a:solidFill>
                <a:effectLst/>
                <a:latin typeface=" Fira Mono"/>
              </a:rPr>
              <a:t>resumeIndex</a:t>
            </a:r>
            <a:r>
              <a:rPr lang="en-US" sz="800" b="0" dirty="0">
                <a:solidFill>
                  <a:schemeClr val="tx1">
                    <a:lumMod val="85000"/>
                  </a:schemeClr>
                </a:solidFill>
                <a:effectLst/>
                <a:latin typeface=" Fira Mono"/>
              </a:rPr>
              <a:t> = 0;</a:t>
            </a:r>
          </a:p>
          <a:p>
            <a:pPr>
              <a:lnSpc>
                <a:spcPct val="150000"/>
              </a:lnSpc>
            </a:pPr>
            <a:r>
              <a:rPr lang="en-US" sz="800" b="0" dirty="0">
                <a:solidFill>
                  <a:schemeClr val="tx1">
                    <a:lumMod val="85000"/>
                  </a:schemeClr>
                </a:solidFill>
                <a:effectLst/>
                <a:latin typeface=" Fira Mono"/>
              </a:rPr>
              <a:t>    void(* const </a:t>
            </a:r>
            <a:r>
              <a:rPr lang="en-US" sz="800" b="0" dirty="0" err="1">
                <a:solidFill>
                  <a:schemeClr val="tx1">
                    <a:lumMod val="85000"/>
                  </a:schemeClr>
                </a:solidFill>
                <a:effectLst/>
                <a:latin typeface=" Fira Mono"/>
              </a:rPr>
              <a:t>resumefn</a:t>
            </a:r>
            <a:r>
              <a:rPr lang="en-US" sz="800" b="0" dirty="0">
                <a:solidFill>
                  <a:schemeClr val="tx1">
                    <a:lumMod val="85000"/>
                  </a:schemeClr>
                </a:solidFill>
                <a:effectLst/>
                <a:latin typeface=" Fira Mono"/>
              </a:rPr>
              <a:t>)(void*) = __</a:t>
            </a:r>
            <a:r>
              <a:rPr lang="en-US" sz="800" b="0" dirty="0" err="1">
                <a:solidFill>
                  <a:schemeClr val="tx1">
                    <a:lumMod val="85000"/>
                  </a:schemeClr>
                </a:solidFill>
                <a:effectLst/>
                <a:latin typeface=" Fira Mono"/>
              </a:rPr>
              <a:t>sum_resume</a:t>
            </a:r>
            <a:r>
              <a:rPr lang="en-US" sz="800" b="0" dirty="0">
                <a:solidFill>
                  <a:schemeClr val="tx1">
                    <a:lumMod val="85000"/>
                  </a:schemeClr>
                </a:solidFill>
                <a:effectLst/>
                <a:latin typeface=" Fira Mono"/>
              </a:rPr>
              <a:t>;</a:t>
            </a:r>
          </a:p>
          <a:p>
            <a:pPr>
              <a:lnSpc>
                <a:spcPct val="150000"/>
              </a:lnSpc>
            </a:pPr>
            <a:r>
              <a:rPr lang="en-US" sz="800" b="0" dirty="0">
                <a:solidFill>
                  <a:schemeClr val="tx1">
                    <a:lumMod val="85000"/>
                  </a:schemeClr>
                </a:solidFill>
                <a:effectLst/>
                <a:latin typeface=" Fira Mono"/>
              </a:rPr>
              <a:t>    void(* const </a:t>
            </a:r>
            <a:r>
              <a:rPr lang="en-US" sz="800" b="0" dirty="0" err="1">
                <a:solidFill>
                  <a:schemeClr val="tx1">
                    <a:lumMod val="85000"/>
                  </a:schemeClr>
                </a:solidFill>
                <a:effectLst/>
                <a:latin typeface=" Fira Mono"/>
              </a:rPr>
              <a:t>destroyfn</a:t>
            </a:r>
            <a:r>
              <a:rPr lang="en-US" sz="800" b="0" dirty="0">
                <a:solidFill>
                  <a:schemeClr val="tx1">
                    <a:lumMod val="85000"/>
                  </a:schemeClr>
                </a:solidFill>
                <a:effectLst/>
                <a:latin typeface=" Fira Mono"/>
              </a:rPr>
              <a:t>)(void*);</a:t>
            </a:r>
          </a:p>
          <a:p>
            <a:pPr>
              <a:lnSpc>
                <a:spcPct val="150000"/>
              </a:lnSpc>
            </a:pPr>
            <a:br>
              <a:rPr lang="en-US" sz="800" b="0" dirty="0">
                <a:solidFill>
                  <a:schemeClr val="tx1">
                    <a:lumMod val="85000"/>
                  </a:schemeClr>
                </a:solidFill>
                <a:effectLst/>
                <a:latin typeface=" Fira Mono"/>
              </a:rPr>
            </a:br>
            <a:r>
              <a:rPr lang="en-US" sz="800" b="0" dirty="0">
                <a:solidFill>
                  <a:schemeClr val="tx1">
                    <a:lumMod val="85000"/>
                  </a:schemeClr>
                </a:solidFill>
                <a:effectLst/>
                <a:latin typeface=" Fira Mono"/>
              </a:rPr>
              <a:t>    struct </a:t>
            </a:r>
            <a:r>
              <a:rPr lang="en-US" sz="800" b="0" dirty="0" err="1">
                <a:solidFill>
                  <a:schemeClr val="tx1">
                    <a:lumMod val="85000"/>
                  </a:schemeClr>
                </a:solidFill>
                <a:effectLst/>
                <a:latin typeface=" Fira Mono"/>
              </a:rPr>
              <a:t>param_t</a:t>
            </a:r>
            <a:r>
              <a:rPr lang="en-US" sz="800" b="0" dirty="0">
                <a:solidFill>
                  <a:schemeClr val="tx1">
                    <a:lumMod val="85000"/>
                  </a:schemeClr>
                </a:solidFill>
                <a:effectLst/>
                <a:latin typeface=" Fira Mono"/>
              </a:rPr>
              <a:t> {</a:t>
            </a:r>
          </a:p>
          <a:p>
            <a:pPr>
              <a:lnSpc>
                <a:spcPct val="150000"/>
              </a:lnSpc>
            </a:pPr>
            <a:r>
              <a:rPr lang="en-US" sz="800" b="0" dirty="0">
                <a:solidFill>
                  <a:schemeClr val="tx1">
                    <a:lumMod val="85000"/>
                  </a:schemeClr>
                </a:solidFill>
                <a:effectLst/>
                <a:latin typeface=" Fira Mono"/>
              </a:rPr>
              <a:t>        int a;</a:t>
            </a:r>
          </a:p>
          <a:p>
            <a:pPr>
              <a:lnSpc>
                <a:spcPct val="150000"/>
              </a:lnSpc>
            </a:pPr>
            <a:r>
              <a:rPr lang="en-US" sz="800" b="0" dirty="0">
                <a:solidFill>
                  <a:schemeClr val="tx1">
                    <a:lumMod val="85000"/>
                  </a:schemeClr>
                </a:solidFill>
                <a:effectLst/>
                <a:latin typeface=" Fira Mono"/>
              </a:rPr>
              <a:t>        int b;</a:t>
            </a:r>
          </a:p>
          <a:p>
            <a:pPr>
              <a:lnSpc>
                <a:spcPct val="150000"/>
              </a:lnSpc>
            </a:pPr>
            <a:r>
              <a:rPr lang="en-US" sz="800" b="0" dirty="0">
                <a:solidFill>
                  <a:schemeClr val="tx1">
                    <a:lumMod val="85000"/>
                  </a:schemeClr>
                </a:solidFill>
                <a:effectLst/>
                <a:latin typeface=" Fira Mono"/>
              </a:rPr>
              <a:t>    } params;</a:t>
            </a:r>
          </a:p>
          <a:p>
            <a:pPr>
              <a:lnSpc>
                <a:spcPct val="150000"/>
              </a:lnSpc>
            </a:pPr>
            <a:br>
              <a:rPr lang="en-US" sz="800" b="0" dirty="0">
                <a:solidFill>
                  <a:schemeClr val="tx1">
                    <a:lumMod val="85000"/>
                  </a:schemeClr>
                </a:solidFill>
                <a:effectLst/>
                <a:latin typeface=" Fira Mono"/>
              </a:rPr>
            </a:br>
            <a:r>
              <a:rPr lang="en-US" sz="800" b="0" dirty="0">
                <a:solidFill>
                  <a:schemeClr val="tx1">
                    <a:lumMod val="85000"/>
                  </a:schemeClr>
                </a:solidFill>
                <a:effectLst/>
                <a:latin typeface=" Fira Mono"/>
              </a:rPr>
              <a:t>    union {</a:t>
            </a:r>
          </a:p>
          <a:p>
            <a:pPr>
              <a:lnSpc>
                <a:spcPct val="150000"/>
              </a:lnSpc>
            </a:pPr>
            <a:r>
              <a:rPr lang="en-US" sz="800" b="0" dirty="0">
                <a:solidFill>
                  <a:schemeClr val="tx1">
                    <a:lumMod val="85000"/>
                  </a:schemeClr>
                </a:solidFill>
                <a:effectLst/>
                <a:latin typeface=" Fira Mono"/>
              </a:rPr>
              <a:t>        </a:t>
            </a:r>
            <a:r>
              <a:rPr lang="en-US" sz="800" b="0" dirty="0" err="1">
                <a:solidFill>
                  <a:schemeClr val="tx1">
                    <a:lumMod val="85000"/>
                  </a:schemeClr>
                </a:solidFill>
                <a:effectLst/>
                <a:latin typeface=" Fira Mono"/>
              </a:rPr>
              <a:t>initial_suspend_awaitable_t</a:t>
            </a:r>
            <a:r>
              <a:rPr lang="en-US" sz="800" b="0" dirty="0">
                <a:solidFill>
                  <a:schemeClr val="tx1">
                    <a:lumMod val="85000"/>
                  </a:schemeClr>
                </a:solidFill>
                <a:effectLst/>
                <a:latin typeface=" Fira Mono"/>
              </a:rPr>
              <a:t> </a:t>
            </a:r>
            <a:r>
              <a:rPr lang="en-US" sz="800" b="0" dirty="0" err="1">
                <a:solidFill>
                  <a:schemeClr val="tx1">
                    <a:lumMod val="85000"/>
                  </a:schemeClr>
                </a:solidFill>
                <a:effectLst/>
                <a:latin typeface=" Fira Mono"/>
              </a:rPr>
              <a:t>initial_suspend_awaitable</a:t>
            </a:r>
            <a:r>
              <a:rPr lang="en-US" sz="800" b="0" dirty="0">
                <a:solidFill>
                  <a:schemeClr val="tx1">
                    <a:lumMod val="85000"/>
                  </a:schemeClr>
                </a:solidFill>
                <a:effectLst/>
                <a:latin typeface=" Fira Mono"/>
              </a:rPr>
              <a:t>;</a:t>
            </a:r>
          </a:p>
          <a:p>
            <a:pPr>
              <a:lnSpc>
                <a:spcPct val="150000"/>
              </a:lnSpc>
            </a:pPr>
            <a:r>
              <a:rPr lang="en-US" sz="800" b="0" dirty="0">
                <a:solidFill>
                  <a:schemeClr val="tx1">
                    <a:lumMod val="85000"/>
                  </a:schemeClr>
                </a:solidFill>
                <a:effectLst/>
                <a:latin typeface=" Fira Mono"/>
              </a:rPr>
              <a:t>        </a:t>
            </a:r>
            <a:r>
              <a:rPr lang="en-US" sz="800" b="0" dirty="0" err="1">
                <a:solidFill>
                  <a:schemeClr val="tx1">
                    <a:lumMod val="85000"/>
                  </a:schemeClr>
                </a:solidFill>
                <a:effectLst/>
                <a:latin typeface=" Fira Mono"/>
              </a:rPr>
              <a:t>final_suspend_awaitable_t</a:t>
            </a:r>
            <a:r>
              <a:rPr lang="en-US" sz="800" b="0" dirty="0">
                <a:solidFill>
                  <a:schemeClr val="tx1">
                    <a:lumMod val="85000"/>
                  </a:schemeClr>
                </a:solidFill>
                <a:effectLst/>
                <a:latin typeface=" Fira Mono"/>
              </a:rPr>
              <a:t> </a:t>
            </a:r>
            <a:r>
              <a:rPr lang="en-US" sz="800" b="0" dirty="0" err="1">
                <a:solidFill>
                  <a:schemeClr val="tx1">
                    <a:lumMod val="85000"/>
                  </a:schemeClr>
                </a:solidFill>
                <a:effectLst/>
                <a:latin typeface=" Fira Mono"/>
              </a:rPr>
              <a:t>final_suspend_awaitable</a:t>
            </a:r>
            <a:r>
              <a:rPr lang="en-US" sz="800" b="0" dirty="0">
                <a:solidFill>
                  <a:schemeClr val="tx1">
                    <a:lumMod val="85000"/>
                  </a:schemeClr>
                </a:solidFill>
                <a:effectLst/>
                <a:latin typeface=" Fira Mono"/>
              </a:rPr>
              <a:t>;</a:t>
            </a:r>
          </a:p>
          <a:p>
            <a:pPr>
              <a:lnSpc>
                <a:spcPct val="150000"/>
              </a:lnSpc>
            </a:pPr>
            <a:r>
              <a:rPr lang="en-US" sz="800" b="0" dirty="0">
                <a:solidFill>
                  <a:schemeClr val="tx1">
                    <a:lumMod val="85000"/>
                  </a:schemeClr>
                </a:solidFill>
                <a:effectLst/>
                <a:latin typeface=" Fira Mono"/>
              </a:rPr>
              <a:t>    };</a:t>
            </a:r>
          </a:p>
          <a:p>
            <a:pPr>
              <a:lnSpc>
                <a:spcPct val="150000"/>
              </a:lnSpc>
            </a:pPr>
            <a:r>
              <a:rPr lang="en-US" sz="800" b="0" dirty="0">
                <a:solidFill>
                  <a:schemeClr val="tx1">
                    <a:lumMod val="85000"/>
                  </a:schemeClr>
                </a:solidFill>
                <a:effectLst/>
                <a:latin typeface=" Fira Mono"/>
              </a:rPr>
              <a:t>};</a:t>
            </a:r>
          </a:p>
          <a:p>
            <a:pPr>
              <a:lnSpc>
                <a:spcPct val="150000"/>
              </a:lnSpc>
            </a:pPr>
            <a:br>
              <a:rPr lang="en-US" sz="800" b="0" dirty="0">
                <a:solidFill>
                  <a:srgbClr val="000000"/>
                </a:solidFill>
                <a:effectLst/>
                <a:latin typeface=" Fira Mono"/>
              </a:rPr>
            </a:br>
            <a:r>
              <a:rPr lang="en-US" sz="800" b="0" dirty="0">
                <a:solidFill>
                  <a:srgbClr val="267F99"/>
                </a:solidFill>
                <a:effectLst/>
                <a:latin typeface=" Fira Mono"/>
              </a:rPr>
              <a:t>task</a:t>
            </a:r>
            <a:r>
              <a:rPr lang="en-US" sz="800" b="0" dirty="0">
                <a:solidFill>
                  <a:srgbClr val="000000"/>
                </a:solidFill>
                <a:effectLst/>
                <a:latin typeface=" Fira Mono"/>
              </a:rPr>
              <a:t>&lt;</a:t>
            </a:r>
            <a:r>
              <a:rPr lang="en-US" sz="800" b="0" dirty="0">
                <a:solidFill>
                  <a:srgbClr val="0000FF"/>
                </a:solidFill>
                <a:effectLst/>
                <a:latin typeface=" Fira Mono"/>
              </a:rPr>
              <a:t>int</a:t>
            </a:r>
            <a:r>
              <a:rPr lang="en-US" sz="800" b="0" dirty="0">
                <a:solidFill>
                  <a:srgbClr val="000000"/>
                </a:solidFill>
                <a:effectLst/>
                <a:latin typeface=" Fira Mono"/>
              </a:rPr>
              <a:t>&gt; </a:t>
            </a:r>
            <a:r>
              <a:rPr lang="en-US" sz="800" b="0" dirty="0">
                <a:solidFill>
                  <a:srgbClr val="795E26"/>
                </a:solidFill>
                <a:effectLst/>
                <a:latin typeface=" Fira Mono"/>
              </a:rPr>
              <a:t>sum</a:t>
            </a:r>
            <a:r>
              <a:rPr lang="en-US" sz="800" b="0" dirty="0">
                <a:solidFill>
                  <a:srgbClr val="000000"/>
                </a:solidFill>
                <a:effectLst/>
                <a:latin typeface=" Fira Mono"/>
              </a:rPr>
              <a:t>(</a:t>
            </a:r>
            <a:r>
              <a:rPr lang="en-US" sz="800" b="0" dirty="0">
                <a:solidFill>
                  <a:srgbClr val="0000FF"/>
                </a:solidFill>
                <a:effectLst/>
                <a:latin typeface=" Fira Mono"/>
              </a:rPr>
              <a:t>int</a:t>
            </a:r>
            <a:r>
              <a:rPr lang="en-US" sz="800" b="0" dirty="0">
                <a:solidFill>
                  <a:srgbClr val="000000"/>
                </a:solidFill>
                <a:effectLst/>
                <a:latin typeface=" Fira Mono"/>
              </a:rPr>
              <a:t> </a:t>
            </a:r>
            <a:r>
              <a:rPr lang="en-US" sz="800" b="0" dirty="0">
                <a:solidFill>
                  <a:srgbClr val="001080"/>
                </a:solidFill>
                <a:effectLst/>
                <a:latin typeface=" Fira Mono"/>
              </a:rPr>
              <a:t>a</a:t>
            </a:r>
            <a:r>
              <a:rPr lang="en-US" sz="800" b="0" dirty="0">
                <a:solidFill>
                  <a:srgbClr val="000000"/>
                </a:solidFill>
                <a:effectLst/>
                <a:latin typeface=" Fira Mono"/>
              </a:rPr>
              <a:t>, </a:t>
            </a:r>
            <a:r>
              <a:rPr lang="en-US" sz="800" b="0" dirty="0">
                <a:solidFill>
                  <a:srgbClr val="0000FF"/>
                </a:solidFill>
                <a:effectLst/>
                <a:latin typeface=" Fira Mono"/>
              </a:rPr>
              <a:t>int</a:t>
            </a:r>
            <a:r>
              <a:rPr lang="en-US" sz="800" b="0" dirty="0">
                <a:solidFill>
                  <a:srgbClr val="000000"/>
                </a:solidFill>
                <a:effectLst/>
                <a:latin typeface=" Fira Mono"/>
              </a:rPr>
              <a:t> </a:t>
            </a:r>
            <a:r>
              <a:rPr lang="en-US" sz="800" b="0" dirty="0">
                <a:solidFill>
                  <a:srgbClr val="001080"/>
                </a:solidFill>
                <a:effectLst/>
                <a:latin typeface=" Fira Mono"/>
              </a:rPr>
              <a:t>b</a:t>
            </a:r>
            <a:r>
              <a:rPr lang="en-US" sz="800" b="0" dirty="0">
                <a:solidFill>
                  <a:srgbClr val="000000"/>
                </a:solidFill>
                <a:effectLst/>
                <a:latin typeface=" Fira Mono"/>
              </a:rPr>
              <a:t>) {</a:t>
            </a:r>
          </a:p>
          <a:p>
            <a:pPr>
              <a:lnSpc>
                <a:spcPct val="150000"/>
              </a:lnSpc>
            </a:pPr>
            <a:r>
              <a:rPr lang="en-US" sz="800" b="0" dirty="0">
                <a:solidFill>
                  <a:srgbClr val="000000"/>
                </a:solidFill>
                <a:effectLst/>
                <a:latin typeface=" Fira Mono"/>
              </a:rPr>
              <a:t>    </a:t>
            </a:r>
            <a:r>
              <a:rPr lang="en-US" sz="800" b="0" dirty="0">
                <a:solidFill>
                  <a:srgbClr val="0000FF"/>
                </a:solidFill>
                <a:effectLst/>
                <a:latin typeface=" Fira Mono"/>
              </a:rPr>
              <a:t>auto</a:t>
            </a:r>
            <a:r>
              <a:rPr lang="en-US" sz="800" b="0" dirty="0">
                <a:solidFill>
                  <a:srgbClr val="000000"/>
                </a:solidFill>
                <a:effectLst/>
                <a:latin typeface=" Fira Mono"/>
              </a:rPr>
              <a:t> </a:t>
            </a:r>
            <a:r>
              <a:rPr lang="en-US" sz="800" b="0" dirty="0">
                <a:solidFill>
                  <a:srgbClr val="001080"/>
                </a:solidFill>
                <a:effectLst/>
                <a:latin typeface=" Fira Mono"/>
              </a:rPr>
              <a:t>frame</a:t>
            </a:r>
            <a:r>
              <a:rPr lang="en-US" sz="800" b="0" dirty="0">
                <a:solidFill>
                  <a:srgbClr val="000000"/>
                </a:solidFill>
                <a:effectLst/>
                <a:latin typeface=" Fira Mono"/>
              </a:rPr>
              <a:t> = </a:t>
            </a:r>
            <a:r>
              <a:rPr lang="en-US" sz="800" b="0" dirty="0" err="1">
                <a:solidFill>
                  <a:srgbClr val="795E26"/>
                </a:solidFill>
                <a:effectLst/>
                <a:latin typeface=" Fira Mono"/>
              </a:rPr>
              <a:t>make_unique</a:t>
            </a:r>
            <a:r>
              <a:rPr lang="en-US" sz="800" b="0" dirty="0">
                <a:solidFill>
                  <a:srgbClr val="000000"/>
                </a:solidFill>
                <a:effectLst/>
                <a:latin typeface=" Fira Mono"/>
              </a:rPr>
              <a:t>&lt;</a:t>
            </a:r>
            <a:r>
              <a:rPr lang="en-US" sz="800" b="0" dirty="0">
                <a:solidFill>
                  <a:srgbClr val="267F99"/>
                </a:solidFill>
                <a:effectLst/>
                <a:latin typeface=" Fira Mono"/>
              </a:rPr>
              <a:t>__</a:t>
            </a:r>
            <a:r>
              <a:rPr lang="en-US" sz="800" b="0" dirty="0" err="1">
                <a:solidFill>
                  <a:srgbClr val="267F99"/>
                </a:solidFill>
                <a:effectLst/>
                <a:latin typeface=" Fira Mono"/>
              </a:rPr>
              <a:t>sum_frame</a:t>
            </a:r>
            <a:r>
              <a:rPr lang="en-US" sz="800" b="0" dirty="0">
                <a:solidFill>
                  <a:srgbClr val="000000"/>
                </a:solidFill>
                <a:effectLst/>
                <a:latin typeface=" Fira Mono"/>
              </a:rPr>
              <a:t>&gt;(</a:t>
            </a:r>
            <a:r>
              <a:rPr lang="en-US" sz="800" b="0" dirty="0">
                <a:solidFill>
                  <a:srgbClr val="001080"/>
                </a:solidFill>
                <a:effectLst/>
                <a:latin typeface=" Fira Mono"/>
              </a:rPr>
              <a:t>a</a:t>
            </a:r>
            <a:r>
              <a:rPr lang="en-US" sz="800" b="0" dirty="0">
                <a:solidFill>
                  <a:srgbClr val="000000"/>
                </a:solidFill>
                <a:effectLst/>
                <a:latin typeface=" Fira Mono"/>
              </a:rPr>
              <a:t>, </a:t>
            </a:r>
            <a:r>
              <a:rPr lang="en-US" sz="800" b="0" dirty="0">
                <a:solidFill>
                  <a:srgbClr val="001080"/>
                </a:solidFill>
                <a:effectLst/>
                <a:latin typeface=" Fira Mono"/>
              </a:rPr>
              <a:t>b</a:t>
            </a:r>
            <a:r>
              <a:rPr lang="en-US" sz="800" b="0" dirty="0">
                <a:solidFill>
                  <a:srgbClr val="000000"/>
                </a:solidFill>
                <a:effectLst/>
                <a:latin typeface=" Fira Mono"/>
              </a:rPr>
              <a:t>);</a:t>
            </a:r>
          </a:p>
          <a:p>
            <a:pPr>
              <a:lnSpc>
                <a:spcPct val="150000"/>
              </a:lnSpc>
            </a:pPr>
            <a:r>
              <a:rPr lang="en-US" sz="800" b="0" dirty="0">
                <a:solidFill>
                  <a:srgbClr val="000000"/>
                </a:solidFill>
                <a:effectLst/>
                <a:latin typeface=" Fira Mono"/>
              </a:rPr>
              <a:t>    </a:t>
            </a:r>
            <a:r>
              <a:rPr lang="en-US" sz="800" b="0" dirty="0" err="1">
                <a:solidFill>
                  <a:srgbClr val="0000FF"/>
                </a:solidFill>
                <a:effectLst/>
                <a:latin typeface=" Fira Mono"/>
              </a:rPr>
              <a:t>decltype</a:t>
            </a:r>
            <a:r>
              <a:rPr lang="en-US" sz="800" b="0" dirty="0">
                <a:solidFill>
                  <a:srgbClr val="000000"/>
                </a:solidFill>
                <a:effectLst/>
                <a:latin typeface=" Fira Mono"/>
              </a:rPr>
              <a:t>(</a:t>
            </a:r>
            <a:r>
              <a:rPr lang="en-US" sz="800" b="0" dirty="0">
                <a:solidFill>
                  <a:srgbClr val="0000FF"/>
                </a:solidFill>
                <a:effectLst/>
                <a:latin typeface=" Fira Mono"/>
              </a:rPr>
              <a:t>auto</a:t>
            </a:r>
            <a:r>
              <a:rPr lang="en-US" sz="800" b="0" dirty="0">
                <a:solidFill>
                  <a:srgbClr val="000000"/>
                </a:solidFill>
                <a:effectLst/>
                <a:latin typeface=" Fira Mono"/>
              </a:rPr>
              <a:t>) </a:t>
            </a:r>
            <a:r>
              <a:rPr lang="en-US" sz="800" b="0" dirty="0" err="1">
                <a:solidFill>
                  <a:srgbClr val="001080"/>
                </a:solidFill>
                <a:effectLst/>
                <a:latin typeface=" Fira Mono"/>
              </a:rPr>
              <a:t>returnObject</a:t>
            </a:r>
            <a:r>
              <a:rPr lang="en-US" sz="800" b="0" dirty="0">
                <a:solidFill>
                  <a:srgbClr val="000000"/>
                </a:solidFill>
                <a:effectLst/>
                <a:latin typeface=" Fira Mono"/>
              </a:rPr>
              <a:t> = </a:t>
            </a:r>
            <a:r>
              <a:rPr lang="en-US" sz="800" b="0" dirty="0">
                <a:solidFill>
                  <a:srgbClr val="001080"/>
                </a:solidFill>
                <a:effectLst/>
                <a:latin typeface=" Fira Mono"/>
              </a:rPr>
              <a:t>frame</a:t>
            </a:r>
            <a:r>
              <a:rPr lang="en-US" sz="800" b="0" dirty="0">
                <a:solidFill>
                  <a:srgbClr val="000000"/>
                </a:solidFill>
                <a:effectLst/>
                <a:latin typeface=" Fira Mono"/>
              </a:rPr>
              <a:t>-&gt;</a:t>
            </a:r>
            <a:r>
              <a:rPr lang="en-US" sz="800" b="0" dirty="0" err="1">
                <a:solidFill>
                  <a:srgbClr val="001080"/>
                </a:solidFill>
                <a:effectLst/>
                <a:latin typeface=" Fira Mono"/>
              </a:rPr>
              <a:t>promise</a:t>
            </a:r>
            <a:r>
              <a:rPr lang="en-US" sz="800" b="0" dirty="0" err="1">
                <a:solidFill>
                  <a:srgbClr val="000000"/>
                </a:solidFill>
                <a:effectLst/>
                <a:latin typeface=" Fira Mono"/>
              </a:rPr>
              <a:t>.</a:t>
            </a:r>
            <a:r>
              <a:rPr lang="en-US" sz="800" b="0" dirty="0" err="1">
                <a:solidFill>
                  <a:srgbClr val="795E26"/>
                </a:solidFill>
                <a:effectLst/>
                <a:latin typeface=" Fira Mono"/>
              </a:rPr>
              <a:t>get_return_object</a:t>
            </a:r>
            <a:r>
              <a:rPr lang="en-US" sz="800" b="0" dirty="0">
                <a:solidFill>
                  <a:srgbClr val="000000"/>
                </a:solidFill>
                <a:effectLst/>
                <a:latin typeface=" Fira Mono"/>
              </a:rPr>
              <a:t>();</a:t>
            </a:r>
          </a:p>
          <a:p>
            <a:pPr>
              <a:lnSpc>
                <a:spcPct val="150000"/>
              </a:lnSpc>
            </a:pPr>
            <a:r>
              <a:rPr lang="en-US" sz="800" b="0" dirty="0">
                <a:solidFill>
                  <a:srgbClr val="000000"/>
                </a:solidFill>
                <a:effectLst/>
                <a:latin typeface=" Fira Mono"/>
              </a:rPr>
              <a:t>    </a:t>
            </a:r>
            <a:r>
              <a:rPr lang="en-US" sz="800" b="0" dirty="0">
                <a:solidFill>
                  <a:srgbClr val="795E26"/>
                </a:solidFill>
                <a:effectLst/>
                <a:latin typeface=" Fira Mono"/>
              </a:rPr>
              <a:t>__</a:t>
            </a:r>
            <a:r>
              <a:rPr lang="en-US" sz="800" b="0" dirty="0" err="1">
                <a:solidFill>
                  <a:srgbClr val="795E26"/>
                </a:solidFill>
                <a:effectLst/>
                <a:latin typeface=" Fira Mono"/>
              </a:rPr>
              <a:t>sum_resume</a:t>
            </a:r>
            <a:r>
              <a:rPr lang="en-US" sz="800" b="0" dirty="0">
                <a:solidFill>
                  <a:srgbClr val="000000"/>
                </a:solidFill>
                <a:effectLst/>
                <a:latin typeface=" Fira Mono"/>
              </a:rPr>
              <a:t>(</a:t>
            </a:r>
            <a:r>
              <a:rPr lang="en-US" sz="800" b="0" dirty="0" err="1">
                <a:solidFill>
                  <a:srgbClr val="0000FF"/>
                </a:solidFill>
                <a:effectLst/>
                <a:latin typeface=" Fira Mono"/>
              </a:rPr>
              <a:t>static_cast</a:t>
            </a:r>
            <a:r>
              <a:rPr lang="en-US" sz="800" b="0" dirty="0">
                <a:solidFill>
                  <a:srgbClr val="000000"/>
                </a:solidFill>
                <a:effectLst/>
                <a:latin typeface=" Fira Mono"/>
              </a:rPr>
              <a:t>&lt;</a:t>
            </a:r>
            <a:r>
              <a:rPr lang="en-US" sz="800" b="0" dirty="0">
                <a:solidFill>
                  <a:srgbClr val="0000FF"/>
                </a:solidFill>
                <a:effectLst/>
                <a:latin typeface=" Fira Mono"/>
              </a:rPr>
              <a:t>void</a:t>
            </a:r>
            <a:r>
              <a:rPr lang="en-US" sz="800" b="0" dirty="0">
                <a:solidFill>
                  <a:srgbClr val="000000"/>
                </a:solidFill>
                <a:effectLst/>
                <a:latin typeface=" Fira Mono"/>
              </a:rPr>
              <a:t>*&gt;(</a:t>
            </a:r>
            <a:r>
              <a:rPr lang="en-US" sz="800" b="0" dirty="0" err="1">
                <a:solidFill>
                  <a:srgbClr val="001080"/>
                </a:solidFill>
                <a:effectLst/>
                <a:latin typeface=" Fira Mono"/>
              </a:rPr>
              <a:t>frame</a:t>
            </a:r>
            <a:r>
              <a:rPr lang="en-US" sz="800" b="0" dirty="0" err="1">
                <a:solidFill>
                  <a:srgbClr val="000000"/>
                </a:solidFill>
                <a:effectLst/>
                <a:latin typeface=" Fira Mono"/>
              </a:rPr>
              <a:t>.</a:t>
            </a:r>
            <a:r>
              <a:rPr lang="en-US" sz="800" b="0" dirty="0" err="1">
                <a:solidFill>
                  <a:srgbClr val="795E26"/>
                </a:solidFill>
                <a:effectLst/>
                <a:latin typeface=" Fira Mono"/>
              </a:rPr>
              <a:t>release</a:t>
            </a:r>
            <a:r>
              <a:rPr lang="en-US" sz="800" b="0" dirty="0">
                <a:solidFill>
                  <a:srgbClr val="000000"/>
                </a:solidFill>
                <a:effectLst/>
                <a:latin typeface=" Fira Mono"/>
              </a:rPr>
              <a:t>()));</a:t>
            </a:r>
          </a:p>
          <a:p>
            <a:pPr>
              <a:lnSpc>
                <a:spcPct val="150000"/>
              </a:lnSpc>
            </a:pPr>
            <a:r>
              <a:rPr lang="en-US" sz="800" b="0" dirty="0">
                <a:solidFill>
                  <a:srgbClr val="000000"/>
                </a:solidFill>
                <a:effectLst/>
                <a:latin typeface=" Fira Mono"/>
              </a:rPr>
              <a:t>    </a:t>
            </a:r>
            <a:r>
              <a:rPr lang="en-US" sz="800" b="0" dirty="0">
                <a:solidFill>
                  <a:srgbClr val="AF00DB"/>
                </a:solidFill>
                <a:effectLst/>
                <a:latin typeface=" Fira Mono"/>
              </a:rPr>
              <a:t>return</a:t>
            </a:r>
            <a:r>
              <a:rPr lang="en-US" sz="800" b="0" dirty="0">
                <a:solidFill>
                  <a:srgbClr val="000000"/>
                </a:solidFill>
                <a:effectLst/>
                <a:latin typeface=" Fira Mono"/>
              </a:rPr>
              <a:t> </a:t>
            </a:r>
            <a:r>
              <a:rPr lang="en-US" sz="800" b="0" dirty="0" err="1">
                <a:solidFill>
                  <a:srgbClr val="001080"/>
                </a:solidFill>
                <a:effectLst/>
                <a:latin typeface=" Fira Mono"/>
              </a:rPr>
              <a:t>returnObject</a:t>
            </a:r>
            <a:r>
              <a:rPr lang="en-US" sz="800" b="0" dirty="0">
                <a:solidFill>
                  <a:srgbClr val="000000"/>
                </a:solidFill>
                <a:effectLst/>
                <a:latin typeface=" Fira Mono"/>
              </a:rPr>
              <a:t>;</a:t>
            </a:r>
          </a:p>
          <a:p>
            <a:pPr>
              <a:lnSpc>
                <a:spcPct val="150000"/>
              </a:lnSpc>
            </a:pPr>
            <a:r>
              <a:rPr lang="en-US" sz="800" b="0" dirty="0">
                <a:solidFill>
                  <a:srgbClr val="000000"/>
                </a:solidFill>
                <a:effectLst/>
                <a:latin typeface=" Fira Mono"/>
              </a:rPr>
              <a:t>}</a:t>
            </a:r>
          </a:p>
        </p:txBody>
      </p:sp>
      <p:sp>
        <p:nvSpPr>
          <p:cNvPr id="7" name="Rectangle 6">
            <a:extLst>
              <a:ext uri="{FF2B5EF4-FFF2-40B4-BE49-F238E27FC236}">
                <a16:creationId xmlns:a16="http://schemas.microsoft.com/office/drawing/2014/main" id="{A765B608-E012-4A62-9ADF-8EC087E32C05}"/>
              </a:ext>
            </a:extLst>
          </p:cNvPr>
          <p:cNvSpPr/>
          <p:nvPr/>
        </p:nvSpPr>
        <p:spPr>
          <a:xfrm>
            <a:off x="148978" y="1048295"/>
            <a:ext cx="3486031" cy="699320"/>
          </a:xfrm>
          <a:prstGeom prst="rect">
            <a:avLst/>
          </a:prstGeom>
          <a:no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r"/>
            <a:endParaRPr lang="en-US" sz="1050" dirty="0">
              <a:solidFill>
                <a:schemeClr val="tx2">
                  <a:lumMod val="75000"/>
                </a:schemeClr>
              </a:solidFill>
            </a:endParaRPr>
          </a:p>
        </p:txBody>
      </p:sp>
      <p:sp>
        <p:nvSpPr>
          <p:cNvPr id="8" name="TextBox 7">
            <a:extLst>
              <a:ext uri="{FF2B5EF4-FFF2-40B4-BE49-F238E27FC236}">
                <a16:creationId xmlns:a16="http://schemas.microsoft.com/office/drawing/2014/main" id="{5369306F-10AC-4EB9-89DC-63F21BDEFA3A}"/>
              </a:ext>
            </a:extLst>
          </p:cNvPr>
          <p:cNvSpPr txBox="1"/>
          <p:nvPr/>
        </p:nvSpPr>
        <p:spPr>
          <a:xfrm>
            <a:off x="181156" y="815249"/>
            <a:ext cx="2723618" cy="2062103"/>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800" b="0" dirty="0">
                <a:solidFill>
                  <a:schemeClr val="tx1">
                    <a:lumMod val="85000"/>
                  </a:schemeClr>
                </a:solidFill>
                <a:effectLst/>
                <a:latin typeface=" Fira Mono"/>
              </a:rPr>
              <a:t>template&lt;</a:t>
            </a:r>
            <a:r>
              <a:rPr lang="en-US" sz="800" b="0" dirty="0" err="1">
                <a:solidFill>
                  <a:schemeClr val="tx1">
                    <a:lumMod val="85000"/>
                  </a:schemeClr>
                </a:solidFill>
                <a:effectLst/>
                <a:latin typeface=" Fira Mono"/>
              </a:rPr>
              <a:t>typename</a:t>
            </a:r>
            <a:r>
              <a:rPr lang="en-US" sz="800" b="0" dirty="0">
                <a:solidFill>
                  <a:schemeClr val="tx1">
                    <a:lumMod val="85000"/>
                  </a:schemeClr>
                </a:solidFill>
                <a:effectLst/>
                <a:latin typeface=" Fira Mono"/>
              </a:rPr>
              <a:t> T&gt; struct task;</a:t>
            </a:r>
          </a:p>
          <a:p>
            <a:br>
              <a:rPr lang="en-US" sz="800" b="0" dirty="0">
                <a:solidFill>
                  <a:srgbClr val="000000"/>
                </a:solidFill>
                <a:effectLst/>
                <a:latin typeface=" Fira Mono"/>
              </a:rPr>
            </a:br>
            <a:r>
              <a:rPr lang="en-US" sz="800" b="0" dirty="0">
                <a:solidFill>
                  <a:srgbClr val="267F99"/>
                </a:solidFill>
                <a:effectLst/>
                <a:latin typeface=" Fira Mono"/>
              </a:rPr>
              <a:t>task</a:t>
            </a:r>
            <a:r>
              <a:rPr lang="en-US" sz="800" b="0" dirty="0">
                <a:solidFill>
                  <a:srgbClr val="000000"/>
                </a:solidFill>
                <a:effectLst/>
                <a:latin typeface=" Fira Mono"/>
              </a:rPr>
              <a:t>&lt;</a:t>
            </a:r>
            <a:r>
              <a:rPr lang="en-US" sz="800" b="0" dirty="0">
                <a:solidFill>
                  <a:srgbClr val="0000FF"/>
                </a:solidFill>
                <a:effectLst/>
                <a:latin typeface=" Fira Mono"/>
              </a:rPr>
              <a:t>int</a:t>
            </a:r>
            <a:r>
              <a:rPr lang="en-US" sz="800" b="0" dirty="0">
                <a:solidFill>
                  <a:srgbClr val="000000"/>
                </a:solidFill>
                <a:effectLst/>
                <a:latin typeface=" Fira Mono"/>
              </a:rPr>
              <a:t>&gt; </a:t>
            </a:r>
            <a:r>
              <a:rPr lang="en-US" sz="800" b="0" dirty="0">
                <a:solidFill>
                  <a:srgbClr val="795E26"/>
                </a:solidFill>
                <a:effectLst/>
                <a:latin typeface=" Fira Mono"/>
              </a:rPr>
              <a:t>sum</a:t>
            </a:r>
            <a:r>
              <a:rPr lang="en-US" sz="800" b="0" dirty="0">
                <a:solidFill>
                  <a:srgbClr val="000000"/>
                </a:solidFill>
                <a:effectLst/>
                <a:latin typeface=" Fira Mono"/>
              </a:rPr>
              <a:t>(</a:t>
            </a:r>
            <a:r>
              <a:rPr lang="en-US" sz="800" b="0" dirty="0">
                <a:solidFill>
                  <a:srgbClr val="0000FF"/>
                </a:solidFill>
                <a:effectLst/>
                <a:latin typeface=" Fira Mono"/>
              </a:rPr>
              <a:t>int</a:t>
            </a:r>
            <a:r>
              <a:rPr lang="en-US" sz="800" b="0" dirty="0">
                <a:solidFill>
                  <a:srgbClr val="000000"/>
                </a:solidFill>
                <a:effectLst/>
                <a:latin typeface=" Fira Mono"/>
              </a:rPr>
              <a:t> </a:t>
            </a:r>
            <a:r>
              <a:rPr lang="en-US" sz="800" b="0" dirty="0">
                <a:solidFill>
                  <a:srgbClr val="001080"/>
                </a:solidFill>
                <a:effectLst/>
                <a:latin typeface=" Fira Mono"/>
              </a:rPr>
              <a:t>a</a:t>
            </a:r>
            <a:r>
              <a:rPr lang="en-US" sz="800" b="0" dirty="0">
                <a:solidFill>
                  <a:srgbClr val="000000"/>
                </a:solidFill>
                <a:effectLst/>
                <a:latin typeface=" Fira Mono"/>
              </a:rPr>
              <a:t>, </a:t>
            </a:r>
            <a:r>
              <a:rPr lang="en-US" sz="800" b="0" dirty="0">
                <a:solidFill>
                  <a:srgbClr val="0000FF"/>
                </a:solidFill>
                <a:effectLst/>
                <a:latin typeface=" Fira Mono"/>
              </a:rPr>
              <a:t>int</a:t>
            </a:r>
            <a:r>
              <a:rPr lang="en-US" sz="800" b="0" dirty="0">
                <a:solidFill>
                  <a:srgbClr val="000000"/>
                </a:solidFill>
                <a:effectLst/>
                <a:latin typeface=" Fira Mono"/>
              </a:rPr>
              <a:t> </a:t>
            </a:r>
            <a:r>
              <a:rPr lang="en-US" sz="800" b="0" dirty="0">
                <a:solidFill>
                  <a:srgbClr val="001080"/>
                </a:solidFill>
                <a:effectLst/>
                <a:latin typeface=" Fira Mono"/>
              </a:rPr>
              <a:t>b</a:t>
            </a:r>
            <a:r>
              <a:rPr lang="en-US" sz="800" b="0" dirty="0">
                <a:solidFill>
                  <a:srgbClr val="000000"/>
                </a:solidFill>
                <a:effectLst/>
                <a:latin typeface=" Fira Mono"/>
              </a:rPr>
              <a:t>) </a:t>
            </a:r>
          </a:p>
          <a:p>
            <a:r>
              <a:rPr lang="en-US" sz="800" b="0" dirty="0">
                <a:solidFill>
                  <a:srgbClr val="000000"/>
                </a:solidFill>
                <a:effectLst/>
                <a:latin typeface=" Fira Mono"/>
              </a:rPr>
              <a:t>{</a:t>
            </a:r>
          </a:p>
          <a:p>
            <a:r>
              <a:rPr lang="en-US" sz="800" b="0" dirty="0">
                <a:solidFill>
                  <a:srgbClr val="000000"/>
                </a:solidFill>
                <a:effectLst/>
                <a:latin typeface=" Fira Mono"/>
              </a:rPr>
              <a:t>    </a:t>
            </a:r>
            <a:r>
              <a:rPr lang="en-US" sz="800" b="0" dirty="0">
                <a:solidFill>
                  <a:srgbClr val="0000FF"/>
                </a:solidFill>
                <a:effectLst/>
                <a:latin typeface=" Fira Mono"/>
              </a:rPr>
              <a:t>int</a:t>
            </a:r>
            <a:r>
              <a:rPr lang="en-US" sz="800" b="0" dirty="0">
                <a:solidFill>
                  <a:srgbClr val="000000"/>
                </a:solidFill>
                <a:effectLst/>
                <a:latin typeface=" Fira Mono"/>
              </a:rPr>
              <a:t> result = a + b;</a:t>
            </a:r>
          </a:p>
          <a:p>
            <a:r>
              <a:rPr lang="en-US" sz="800" b="0" dirty="0">
                <a:solidFill>
                  <a:srgbClr val="000000"/>
                </a:solidFill>
                <a:effectLst/>
                <a:latin typeface=" Fira Mono"/>
              </a:rPr>
              <a:t>    </a:t>
            </a:r>
            <a:r>
              <a:rPr lang="en-US" sz="800" b="0" dirty="0" err="1">
                <a:solidFill>
                  <a:srgbClr val="000000"/>
                </a:solidFill>
                <a:effectLst/>
                <a:latin typeface=" Fira Mono"/>
              </a:rPr>
              <a:t>co_return</a:t>
            </a:r>
            <a:r>
              <a:rPr lang="en-US" sz="800" b="0" dirty="0">
                <a:solidFill>
                  <a:srgbClr val="000000"/>
                </a:solidFill>
                <a:effectLst/>
                <a:latin typeface=" Fira Mono"/>
              </a:rPr>
              <a:t> result;</a:t>
            </a:r>
          </a:p>
          <a:p>
            <a:r>
              <a:rPr lang="en-US" sz="800" b="0" dirty="0">
                <a:solidFill>
                  <a:srgbClr val="000000"/>
                </a:solidFill>
                <a:effectLst/>
                <a:latin typeface=" Fira Mono"/>
              </a:rPr>
              <a:t>}</a:t>
            </a:r>
          </a:p>
          <a:p>
            <a:br>
              <a:rPr lang="en-US" sz="800" b="0" dirty="0">
                <a:solidFill>
                  <a:srgbClr val="000000"/>
                </a:solidFill>
                <a:effectLst/>
                <a:latin typeface=" Fira Mono"/>
              </a:rPr>
            </a:br>
            <a:r>
              <a:rPr lang="en-US" sz="800" b="0" dirty="0">
                <a:solidFill>
                  <a:schemeClr val="tx1">
                    <a:lumMod val="85000"/>
                  </a:schemeClr>
                </a:solidFill>
                <a:effectLst/>
                <a:latin typeface=" Fira Mono"/>
              </a:rPr>
              <a:t>task&lt;int&gt; sum4(int a, int b, int c, int d)</a:t>
            </a:r>
          </a:p>
          <a:p>
            <a:r>
              <a:rPr lang="en-US" sz="800" b="0" dirty="0">
                <a:solidFill>
                  <a:schemeClr val="tx1">
                    <a:lumMod val="85000"/>
                  </a:schemeClr>
                </a:solidFill>
                <a:effectLst/>
                <a:latin typeface=" Fira Mono"/>
              </a:rPr>
              <a:t>{</a:t>
            </a:r>
          </a:p>
          <a:p>
            <a:r>
              <a:rPr lang="en-US" sz="800" b="0" dirty="0">
                <a:solidFill>
                  <a:schemeClr val="tx1">
                    <a:lumMod val="85000"/>
                  </a:schemeClr>
                </a:solidFill>
                <a:effectLst/>
                <a:latin typeface=" Fira Mono"/>
              </a:rPr>
              <a:t>    int ab = </a:t>
            </a:r>
            <a:r>
              <a:rPr lang="en-US" sz="800" b="0" dirty="0" err="1">
                <a:solidFill>
                  <a:schemeClr val="tx1">
                    <a:lumMod val="85000"/>
                  </a:schemeClr>
                </a:solidFill>
                <a:effectLst/>
                <a:latin typeface=" Fira Mono"/>
              </a:rPr>
              <a:t>co_await</a:t>
            </a:r>
            <a:r>
              <a:rPr lang="en-US" sz="800" b="0" dirty="0">
                <a:solidFill>
                  <a:schemeClr val="tx1">
                    <a:lumMod val="85000"/>
                  </a:schemeClr>
                </a:solidFill>
                <a:effectLst/>
                <a:latin typeface=" Fira Mono"/>
              </a:rPr>
              <a:t> </a:t>
            </a:r>
            <a:r>
              <a:rPr lang="en-US" sz="800" b="0" dirty="0">
                <a:solidFill>
                  <a:srgbClr val="795E26"/>
                </a:solidFill>
                <a:effectLst/>
                <a:latin typeface=" Fira Mono"/>
              </a:rPr>
              <a:t>sum</a:t>
            </a:r>
            <a:r>
              <a:rPr lang="en-US" sz="800" b="0" dirty="0">
                <a:solidFill>
                  <a:srgbClr val="000000"/>
                </a:solidFill>
                <a:effectLst/>
                <a:latin typeface=" Fira Mono"/>
              </a:rPr>
              <a:t>(a, b);</a:t>
            </a:r>
            <a:endParaRPr lang="en-US" sz="800" b="0" dirty="0">
              <a:solidFill>
                <a:schemeClr val="tx1">
                  <a:lumMod val="85000"/>
                </a:schemeClr>
              </a:solidFill>
              <a:effectLst/>
              <a:latin typeface=" Fira Mono"/>
            </a:endParaRPr>
          </a:p>
          <a:p>
            <a:r>
              <a:rPr lang="en-US" sz="800" b="0" dirty="0">
                <a:solidFill>
                  <a:schemeClr val="tx1">
                    <a:lumMod val="85000"/>
                  </a:schemeClr>
                </a:solidFill>
                <a:effectLst/>
                <a:latin typeface=" Fira Mono"/>
              </a:rPr>
              <a:t>    int cd = </a:t>
            </a:r>
            <a:r>
              <a:rPr lang="en-US" sz="800" b="0" dirty="0" err="1">
                <a:solidFill>
                  <a:schemeClr val="tx1">
                    <a:lumMod val="85000"/>
                  </a:schemeClr>
                </a:solidFill>
                <a:effectLst/>
                <a:latin typeface=" Fira Mono"/>
              </a:rPr>
              <a:t>co_await</a:t>
            </a:r>
            <a:r>
              <a:rPr lang="en-US" sz="800" b="0" dirty="0">
                <a:solidFill>
                  <a:schemeClr val="tx1">
                    <a:lumMod val="85000"/>
                  </a:schemeClr>
                </a:solidFill>
                <a:effectLst/>
                <a:latin typeface=" Fira Mono"/>
              </a:rPr>
              <a:t> sum(c, d);</a:t>
            </a:r>
          </a:p>
          <a:p>
            <a:r>
              <a:rPr lang="en-US" sz="800" b="0" dirty="0">
                <a:solidFill>
                  <a:schemeClr val="tx1">
                    <a:lumMod val="85000"/>
                  </a:schemeClr>
                </a:solidFill>
                <a:effectLst/>
                <a:latin typeface=" Fira Mono"/>
              </a:rPr>
              <a:t>    int result = </a:t>
            </a:r>
            <a:r>
              <a:rPr lang="en-US" sz="800" b="0" dirty="0" err="1">
                <a:solidFill>
                  <a:schemeClr val="tx1">
                    <a:lumMod val="85000"/>
                  </a:schemeClr>
                </a:solidFill>
                <a:effectLst/>
                <a:latin typeface=" Fira Mono"/>
              </a:rPr>
              <a:t>co_await</a:t>
            </a:r>
            <a:r>
              <a:rPr lang="en-US" sz="800" b="0" dirty="0">
                <a:solidFill>
                  <a:schemeClr val="tx1">
                    <a:lumMod val="85000"/>
                  </a:schemeClr>
                </a:solidFill>
                <a:effectLst/>
                <a:latin typeface=" Fira Mono"/>
              </a:rPr>
              <a:t> sum(ab, cd);</a:t>
            </a:r>
          </a:p>
          <a:p>
            <a:br>
              <a:rPr lang="en-US" sz="800" b="0" dirty="0">
                <a:solidFill>
                  <a:schemeClr val="tx1">
                    <a:lumMod val="85000"/>
                  </a:schemeClr>
                </a:solidFill>
                <a:effectLst/>
                <a:latin typeface=" Fira Mono"/>
              </a:rPr>
            </a:br>
            <a:r>
              <a:rPr lang="en-US" sz="800" b="0" dirty="0">
                <a:solidFill>
                  <a:schemeClr val="tx1">
                    <a:lumMod val="85000"/>
                  </a:schemeClr>
                </a:solidFill>
                <a:effectLst/>
                <a:latin typeface=" Fira Mono"/>
              </a:rPr>
              <a:t>    </a:t>
            </a:r>
            <a:r>
              <a:rPr lang="en-US" sz="800" b="0" dirty="0" err="1">
                <a:solidFill>
                  <a:schemeClr val="tx1">
                    <a:lumMod val="85000"/>
                  </a:schemeClr>
                </a:solidFill>
                <a:effectLst/>
                <a:latin typeface=" Fira Mono"/>
              </a:rPr>
              <a:t>co_return</a:t>
            </a:r>
            <a:r>
              <a:rPr lang="en-US" sz="800" b="0" dirty="0">
                <a:solidFill>
                  <a:schemeClr val="tx1">
                    <a:lumMod val="85000"/>
                  </a:schemeClr>
                </a:solidFill>
                <a:effectLst/>
                <a:latin typeface=" Fira Mono"/>
              </a:rPr>
              <a:t> result;</a:t>
            </a:r>
          </a:p>
          <a:p>
            <a:r>
              <a:rPr lang="en-US" sz="800" b="0" dirty="0">
                <a:solidFill>
                  <a:schemeClr val="tx1">
                    <a:lumMod val="85000"/>
                  </a:schemeClr>
                </a:solidFill>
                <a:effectLst/>
                <a:latin typeface=" Fira Mono"/>
              </a:rPr>
              <a:t>}</a:t>
            </a:r>
          </a:p>
        </p:txBody>
      </p:sp>
      <p:sp>
        <p:nvSpPr>
          <p:cNvPr id="32" name="Rectangle 31">
            <a:extLst>
              <a:ext uri="{FF2B5EF4-FFF2-40B4-BE49-F238E27FC236}">
                <a16:creationId xmlns:a16="http://schemas.microsoft.com/office/drawing/2014/main" id="{8798030F-752F-4305-BBF2-AC27C4FFF703}"/>
              </a:ext>
            </a:extLst>
          </p:cNvPr>
          <p:cNvSpPr/>
          <p:nvPr/>
        </p:nvSpPr>
        <p:spPr>
          <a:xfrm>
            <a:off x="1542965" y="2030878"/>
            <a:ext cx="768672" cy="208120"/>
          </a:xfrm>
          <a:prstGeom prst="rect">
            <a:avLst/>
          </a:prstGeom>
          <a:no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r"/>
            <a:endParaRPr lang="en-US" sz="1050" dirty="0">
              <a:solidFill>
                <a:schemeClr val="tx2">
                  <a:lumMod val="75000"/>
                </a:schemeClr>
              </a:solidFill>
            </a:endParaRPr>
          </a:p>
        </p:txBody>
      </p:sp>
      <p:cxnSp>
        <p:nvCxnSpPr>
          <p:cNvPr id="34" name="Connector: Elbow 33">
            <a:extLst>
              <a:ext uri="{FF2B5EF4-FFF2-40B4-BE49-F238E27FC236}">
                <a16:creationId xmlns:a16="http://schemas.microsoft.com/office/drawing/2014/main" id="{2998D4F1-85E1-4227-BD46-5E799A1F3446}"/>
              </a:ext>
            </a:extLst>
          </p:cNvPr>
          <p:cNvCxnSpPr>
            <a:cxnSpLocks/>
            <a:stCxn id="32" idx="3"/>
            <a:endCxn id="7" idx="3"/>
          </p:cNvCxnSpPr>
          <p:nvPr/>
        </p:nvCxnSpPr>
        <p:spPr>
          <a:xfrm flipV="1">
            <a:off x="2311637" y="1397955"/>
            <a:ext cx="1323372" cy="736983"/>
          </a:xfrm>
          <a:prstGeom prst="bentConnector3">
            <a:avLst>
              <a:gd name="adj1" fmla="val 117274"/>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4EA4A340-B4C4-47E1-ABF8-7DA51AD3720C}"/>
              </a:ext>
            </a:extLst>
          </p:cNvPr>
          <p:cNvSpPr txBox="1"/>
          <p:nvPr/>
        </p:nvSpPr>
        <p:spPr>
          <a:xfrm>
            <a:off x="148978" y="195233"/>
            <a:ext cx="6832320" cy="4247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nSpc>
                <a:spcPct val="90000"/>
              </a:lnSpc>
            </a:pPr>
            <a:r>
              <a:rPr lang="en-US" altLang="zh-CN" sz="2400" dirty="0">
                <a:solidFill>
                  <a:schemeClr val="bg1"/>
                </a:solidFill>
                <a:latin typeface="+mj-lt"/>
              </a:rPr>
              <a:t>Customization point - </a:t>
            </a:r>
            <a:r>
              <a:rPr lang="en-US" sz="2400" dirty="0">
                <a:solidFill>
                  <a:schemeClr val="bg1"/>
                </a:solidFill>
                <a:latin typeface="+mj-lt"/>
              </a:rPr>
              <a:t>How a compiler may work</a:t>
            </a:r>
          </a:p>
        </p:txBody>
      </p:sp>
    </p:spTree>
    <p:extLst>
      <p:ext uri="{BB962C8B-B14F-4D97-AF65-F5344CB8AC3E}">
        <p14:creationId xmlns:p14="http://schemas.microsoft.com/office/powerpoint/2010/main" val="14014660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00">
        <p159:morph option="byObject"/>
      </p:transition>
    </mc:Choice>
    <mc:Fallback xmlns="">
      <p:transition>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766C49-6035-4289-8C31-22D599DE6A75}"/>
              </a:ext>
            </a:extLst>
          </p:cNvPr>
          <p:cNvSpPr>
            <a:spLocks noGrp="1"/>
          </p:cNvSpPr>
          <p:nvPr>
            <p:ph type="title"/>
          </p:nvPr>
        </p:nvSpPr>
        <p:spPr>
          <a:xfrm>
            <a:off x="6043609" y="56188"/>
            <a:ext cx="4098514" cy="590931"/>
          </a:xfrm>
        </p:spPr>
        <p:txBody>
          <a:bodyPr/>
          <a:lstStyle/>
          <a:p>
            <a:r>
              <a:rPr lang="en-US" sz="2400" dirty="0"/>
              <a:t>Coroutine Job system</a:t>
            </a:r>
          </a:p>
        </p:txBody>
      </p:sp>
      <p:sp>
        <p:nvSpPr>
          <p:cNvPr id="22" name="Rectangle 21">
            <a:extLst>
              <a:ext uri="{FF2B5EF4-FFF2-40B4-BE49-F238E27FC236}">
                <a16:creationId xmlns:a16="http://schemas.microsoft.com/office/drawing/2014/main" id="{44A7149B-6880-469F-BBA2-A4B0D2BDDBDE}"/>
              </a:ext>
            </a:extLst>
          </p:cNvPr>
          <p:cNvSpPr/>
          <p:nvPr/>
        </p:nvSpPr>
        <p:spPr>
          <a:xfrm>
            <a:off x="7510803" y="1700430"/>
            <a:ext cx="2512463" cy="3139671"/>
          </a:xfrm>
          <a:prstGeom prst="rect">
            <a:avLst/>
          </a:prstGeom>
          <a:no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altLang="zh-CN" sz="1000" dirty="0">
              <a:solidFill>
                <a:schemeClr val="bg1"/>
              </a:solidFill>
            </a:endParaRPr>
          </a:p>
          <a:p>
            <a:pPr algn="ctr"/>
            <a:r>
              <a:rPr lang="en-US" altLang="zh-CN" sz="1000" dirty="0">
                <a:solidFill>
                  <a:schemeClr val="bg1"/>
                </a:solidFill>
              </a:rPr>
              <a:t>Scheduler</a:t>
            </a:r>
            <a:endParaRPr lang="en-US" sz="1000" dirty="0">
              <a:solidFill>
                <a:schemeClr val="bg1"/>
              </a:solidFill>
            </a:endParaRPr>
          </a:p>
        </p:txBody>
      </p:sp>
      <p:grpSp>
        <p:nvGrpSpPr>
          <p:cNvPr id="23" name="Group 22">
            <a:extLst>
              <a:ext uri="{FF2B5EF4-FFF2-40B4-BE49-F238E27FC236}">
                <a16:creationId xmlns:a16="http://schemas.microsoft.com/office/drawing/2014/main" id="{9765B6FE-1AAB-4F7D-AED1-47D6A519746E}"/>
              </a:ext>
            </a:extLst>
          </p:cNvPr>
          <p:cNvGrpSpPr/>
          <p:nvPr/>
        </p:nvGrpSpPr>
        <p:grpSpPr>
          <a:xfrm>
            <a:off x="7997914" y="3792482"/>
            <a:ext cx="1538241" cy="880625"/>
            <a:chOff x="1286142" y="3874450"/>
            <a:chExt cx="1538241" cy="880625"/>
          </a:xfrm>
        </p:grpSpPr>
        <p:sp>
          <p:nvSpPr>
            <p:cNvPr id="24" name="Rectangle 23">
              <a:extLst>
                <a:ext uri="{FF2B5EF4-FFF2-40B4-BE49-F238E27FC236}">
                  <a16:creationId xmlns:a16="http://schemas.microsoft.com/office/drawing/2014/main" id="{26706399-6892-413B-B225-4B418B6D11F6}"/>
                </a:ext>
              </a:extLst>
            </p:cNvPr>
            <p:cNvSpPr/>
            <p:nvPr/>
          </p:nvSpPr>
          <p:spPr>
            <a:xfrm>
              <a:off x="1286142" y="3874450"/>
              <a:ext cx="1243413" cy="294830"/>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2">
                      <a:lumMod val="50000"/>
                    </a:schemeClr>
                  </a:solidFill>
                </a:rPr>
                <a:t>Worker</a:t>
              </a:r>
            </a:p>
          </p:txBody>
        </p:sp>
        <p:sp>
          <p:nvSpPr>
            <p:cNvPr id="25" name="Rectangle 24">
              <a:extLst>
                <a:ext uri="{FF2B5EF4-FFF2-40B4-BE49-F238E27FC236}">
                  <a16:creationId xmlns:a16="http://schemas.microsoft.com/office/drawing/2014/main" id="{15158716-D662-4804-8957-486C08116EE6}"/>
                </a:ext>
              </a:extLst>
            </p:cNvPr>
            <p:cNvSpPr/>
            <p:nvPr/>
          </p:nvSpPr>
          <p:spPr>
            <a:xfrm>
              <a:off x="1384418" y="4065611"/>
              <a:ext cx="1243413" cy="294830"/>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2">
                      <a:lumMod val="50000"/>
                    </a:schemeClr>
                  </a:solidFill>
                </a:rPr>
                <a:t>Worker</a:t>
              </a:r>
            </a:p>
          </p:txBody>
        </p:sp>
        <p:sp>
          <p:nvSpPr>
            <p:cNvPr id="26" name="Rectangle 25">
              <a:extLst>
                <a:ext uri="{FF2B5EF4-FFF2-40B4-BE49-F238E27FC236}">
                  <a16:creationId xmlns:a16="http://schemas.microsoft.com/office/drawing/2014/main" id="{F0FEBD08-7F01-4E4E-8ACE-3EDF7C84874A}"/>
                </a:ext>
              </a:extLst>
            </p:cNvPr>
            <p:cNvSpPr/>
            <p:nvPr/>
          </p:nvSpPr>
          <p:spPr>
            <a:xfrm>
              <a:off x="1482694" y="4262928"/>
              <a:ext cx="1243413" cy="294830"/>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2">
                      <a:lumMod val="50000"/>
                    </a:schemeClr>
                  </a:solidFill>
                </a:rPr>
                <a:t>Worker</a:t>
              </a:r>
            </a:p>
          </p:txBody>
        </p:sp>
        <p:sp>
          <p:nvSpPr>
            <p:cNvPr id="28" name="Rectangle 27">
              <a:extLst>
                <a:ext uri="{FF2B5EF4-FFF2-40B4-BE49-F238E27FC236}">
                  <a16:creationId xmlns:a16="http://schemas.microsoft.com/office/drawing/2014/main" id="{500AAB63-3F3B-441C-9D9B-3C608967554D}"/>
                </a:ext>
              </a:extLst>
            </p:cNvPr>
            <p:cNvSpPr/>
            <p:nvPr/>
          </p:nvSpPr>
          <p:spPr>
            <a:xfrm>
              <a:off x="1580970" y="4460245"/>
              <a:ext cx="1243413" cy="294830"/>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2">
                      <a:lumMod val="50000"/>
                    </a:schemeClr>
                  </a:solidFill>
                </a:rPr>
                <a:t>Worker</a:t>
              </a:r>
            </a:p>
          </p:txBody>
        </p:sp>
      </p:grpSp>
      <p:grpSp>
        <p:nvGrpSpPr>
          <p:cNvPr id="29" name="Group 28">
            <a:extLst>
              <a:ext uri="{FF2B5EF4-FFF2-40B4-BE49-F238E27FC236}">
                <a16:creationId xmlns:a16="http://schemas.microsoft.com/office/drawing/2014/main" id="{F0461B6A-372A-43FD-B179-413B264506D2}"/>
              </a:ext>
            </a:extLst>
          </p:cNvPr>
          <p:cNvGrpSpPr/>
          <p:nvPr/>
        </p:nvGrpSpPr>
        <p:grpSpPr>
          <a:xfrm>
            <a:off x="7883612" y="2233813"/>
            <a:ext cx="1766844" cy="576690"/>
            <a:chOff x="1156886" y="3007816"/>
            <a:chExt cx="1766844" cy="576690"/>
          </a:xfrm>
        </p:grpSpPr>
        <p:sp>
          <p:nvSpPr>
            <p:cNvPr id="30" name="Rectangle 29">
              <a:extLst>
                <a:ext uri="{FF2B5EF4-FFF2-40B4-BE49-F238E27FC236}">
                  <a16:creationId xmlns:a16="http://schemas.microsoft.com/office/drawing/2014/main" id="{583B448A-E1AB-435D-8253-1EE65A46A027}"/>
                </a:ext>
              </a:extLst>
            </p:cNvPr>
            <p:cNvSpPr/>
            <p:nvPr/>
          </p:nvSpPr>
          <p:spPr>
            <a:xfrm>
              <a:off x="1156886" y="3007816"/>
              <a:ext cx="1501923" cy="294830"/>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bg2">
                      <a:lumMod val="50000"/>
                    </a:schemeClr>
                  </a:solidFill>
                </a:rPr>
                <a:t>Job Queue</a:t>
              </a:r>
              <a:endParaRPr lang="en-US" sz="1000" dirty="0">
                <a:solidFill>
                  <a:schemeClr val="bg2">
                    <a:lumMod val="50000"/>
                  </a:schemeClr>
                </a:solidFill>
              </a:endParaRPr>
            </a:p>
          </p:txBody>
        </p:sp>
        <p:sp>
          <p:nvSpPr>
            <p:cNvPr id="31" name="Rectangle 30">
              <a:extLst>
                <a:ext uri="{FF2B5EF4-FFF2-40B4-BE49-F238E27FC236}">
                  <a16:creationId xmlns:a16="http://schemas.microsoft.com/office/drawing/2014/main" id="{D3EFB92A-3B44-42CC-AD0B-A770CE5D70FD}"/>
                </a:ext>
              </a:extLst>
            </p:cNvPr>
            <p:cNvSpPr/>
            <p:nvPr/>
          </p:nvSpPr>
          <p:spPr>
            <a:xfrm>
              <a:off x="1286142" y="3143225"/>
              <a:ext cx="1501923" cy="294830"/>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bg2">
                      <a:lumMod val="50000"/>
                    </a:schemeClr>
                  </a:solidFill>
                </a:rPr>
                <a:t>Job Queue</a:t>
              </a:r>
              <a:endParaRPr lang="en-US" sz="1000" dirty="0">
                <a:solidFill>
                  <a:schemeClr val="bg2">
                    <a:lumMod val="50000"/>
                  </a:schemeClr>
                </a:solidFill>
              </a:endParaRPr>
            </a:p>
          </p:txBody>
        </p:sp>
        <p:sp>
          <p:nvSpPr>
            <p:cNvPr id="33" name="Rectangle 32">
              <a:extLst>
                <a:ext uri="{FF2B5EF4-FFF2-40B4-BE49-F238E27FC236}">
                  <a16:creationId xmlns:a16="http://schemas.microsoft.com/office/drawing/2014/main" id="{AB6B210A-4EF2-4C2C-927A-E3A63D654CAF}"/>
                </a:ext>
              </a:extLst>
            </p:cNvPr>
            <p:cNvSpPr/>
            <p:nvPr/>
          </p:nvSpPr>
          <p:spPr>
            <a:xfrm>
              <a:off x="1421807" y="3289676"/>
              <a:ext cx="1501923" cy="294830"/>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bg2">
                      <a:lumMod val="50000"/>
                    </a:schemeClr>
                  </a:solidFill>
                </a:rPr>
                <a:t>Job Queue</a:t>
              </a:r>
              <a:endParaRPr lang="en-US" sz="1000" dirty="0">
                <a:solidFill>
                  <a:schemeClr val="bg2">
                    <a:lumMod val="50000"/>
                  </a:schemeClr>
                </a:solidFill>
              </a:endParaRPr>
            </a:p>
          </p:txBody>
        </p:sp>
      </p:grpSp>
      <p:cxnSp>
        <p:nvCxnSpPr>
          <p:cNvPr id="34" name="Straight Arrow Connector 33">
            <a:extLst>
              <a:ext uri="{FF2B5EF4-FFF2-40B4-BE49-F238E27FC236}">
                <a16:creationId xmlns:a16="http://schemas.microsoft.com/office/drawing/2014/main" id="{4B2B5C02-8512-4F35-AF4C-C43C483C0A21}"/>
              </a:ext>
            </a:extLst>
          </p:cNvPr>
          <p:cNvCxnSpPr>
            <a:cxnSpLocks/>
          </p:cNvCxnSpPr>
          <p:nvPr/>
        </p:nvCxnSpPr>
        <p:spPr>
          <a:xfrm>
            <a:off x="8767034" y="2911012"/>
            <a:ext cx="0" cy="809590"/>
          </a:xfrm>
          <a:prstGeom prst="straightConnector1">
            <a:avLst/>
          </a:prstGeom>
          <a:ln>
            <a:solidFill>
              <a:schemeClr val="accent4"/>
            </a:solidFill>
            <a:tailEnd type="triangle" w="sm" len="lg"/>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E7F98364-C62A-4886-9A20-865981A43576}"/>
              </a:ext>
            </a:extLst>
          </p:cNvPr>
          <p:cNvSpPr/>
          <p:nvPr/>
        </p:nvSpPr>
        <p:spPr>
          <a:xfrm>
            <a:off x="4333147" y="2632844"/>
            <a:ext cx="890828" cy="239947"/>
          </a:xfrm>
          <a:prstGeom prst="rect">
            <a:avLst/>
          </a:prstGeom>
          <a:solidFill>
            <a:schemeClr val="tx2"/>
          </a:solid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1000" dirty="0">
                <a:solidFill>
                  <a:schemeClr val="tx1"/>
                </a:solidFill>
                <a:latin typeface="Trebuchet MS" panose="020B0603020202020204" pitchFamily="34" charset="0"/>
              </a:rPr>
              <a:t>Job</a:t>
            </a:r>
          </a:p>
        </p:txBody>
      </p:sp>
      <p:cxnSp>
        <p:nvCxnSpPr>
          <p:cNvPr id="43" name="Straight Arrow Connector 42">
            <a:extLst>
              <a:ext uri="{FF2B5EF4-FFF2-40B4-BE49-F238E27FC236}">
                <a16:creationId xmlns:a16="http://schemas.microsoft.com/office/drawing/2014/main" id="{DDC33006-E508-4C52-9297-1B75A3EC17D0}"/>
              </a:ext>
            </a:extLst>
          </p:cNvPr>
          <p:cNvCxnSpPr>
            <a:cxnSpLocks/>
            <a:stCxn id="35" idx="3"/>
          </p:cNvCxnSpPr>
          <p:nvPr/>
        </p:nvCxnSpPr>
        <p:spPr>
          <a:xfrm>
            <a:off x="5223975" y="2752818"/>
            <a:ext cx="2735750" cy="0"/>
          </a:xfrm>
          <a:prstGeom prst="straightConnector1">
            <a:avLst/>
          </a:prstGeom>
          <a:ln>
            <a:solidFill>
              <a:schemeClr val="accent4"/>
            </a:solidFill>
            <a:prstDash val="solid"/>
            <a:tailEnd type="triangle" w="sm" len="lg"/>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D1D1CED1-F23F-4ACA-B641-DFC704B3604D}"/>
              </a:ext>
            </a:extLst>
          </p:cNvPr>
          <p:cNvSpPr txBox="1"/>
          <p:nvPr/>
        </p:nvSpPr>
        <p:spPr>
          <a:xfrm>
            <a:off x="152163" y="1056601"/>
            <a:ext cx="1448512" cy="230832"/>
          </a:xfrm>
          <a:prstGeom prst="rect">
            <a:avLst/>
          </a:prstGeom>
          <a:solidFill>
            <a:schemeClr val="tx2"/>
          </a:solid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defPPr>
              <a:defRPr lang="en-US"/>
            </a:defPPr>
            <a:lvl1pPr algn="ctr">
              <a:lnSpc>
                <a:spcPct val="90000"/>
              </a:lnSpc>
              <a:defRPr sz="1000">
                <a:solidFill>
                  <a:schemeClr val="tx1"/>
                </a:solidFill>
                <a:latin typeface="Trebuchet MS" panose="020B0603020202020204" pitchFamily="34" charset="0"/>
              </a:defRPr>
            </a:lvl1pPr>
          </a:lstStyle>
          <a:p>
            <a:r>
              <a:rPr lang="en-US" dirty="0" err="1"/>
              <a:t>token_promise</a:t>
            </a:r>
            <a:endParaRPr lang="en-US" dirty="0"/>
          </a:p>
        </p:txBody>
      </p:sp>
      <p:sp>
        <p:nvSpPr>
          <p:cNvPr id="4" name="TextBox 3">
            <a:extLst>
              <a:ext uri="{FF2B5EF4-FFF2-40B4-BE49-F238E27FC236}">
                <a16:creationId xmlns:a16="http://schemas.microsoft.com/office/drawing/2014/main" id="{39470FD7-0CD2-4358-BA4E-C494F5904E1A}"/>
              </a:ext>
            </a:extLst>
          </p:cNvPr>
          <p:cNvSpPr txBox="1"/>
          <p:nvPr/>
        </p:nvSpPr>
        <p:spPr>
          <a:xfrm>
            <a:off x="1447563" y="4004519"/>
            <a:ext cx="1448512" cy="230832"/>
          </a:xfrm>
          <a:prstGeom prst="rect">
            <a:avLst/>
          </a:prstGeom>
          <a:solidFill>
            <a:schemeClr val="tx2"/>
          </a:solid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defPPr>
              <a:defRPr lang="en-US"/>
            </a:defPPr>
            <a:lvl1pPr algn="ctr">
              <a:lnSpc>
                <a:spcPct val="90000"/>
              </a:lnSpc>
              <a:defRPr sz="1000">
                <a:solidFill>
                  <a:schemeClr val="tx1"/>
                </a:solidFill>
                <a:latin typeface="Trebuchet MS" panose="020B0603020202020204" pitchFamily="34" charset="0"/>
              </a:defRPr>
            </a:lvl1pPr>
          </a:lstStyle>
          <a:p>
            <a:r>
              <a:rPr lang="en-US" dirty="0" err="1"/>
              <a:t>fsa</a:t>
            </a:r>
            <a:endParaRPr lang="en-US" dirty="0"/>
          </a:p>
        </p:txBody>
      </p:sp>
      <p:sp>
        <p:nvSpPr>
          <p:cNvPr id="6" name="TextBox 5">
            <a:extLst>
              <a:ext uri="{FF2B5EF4-FFF2-40B4-BE49-F238E27FC236}">
                <a16:creationId xmlns:a16="http://schemas.microsoft.com/office/drawing/2014/main" id="{B7ED07B0-021D-4334-BEBD-9D400880C231}"/>
              </a:ext>
            </a:extLst>
          </p:cNvPr>
          <p:cNvSpPr txBox="1"/>
          <p:nvPr/>
        </p:nvSpPr>
        <p:spPr>
          <a:xfrm>
            <a:off x="2301822" y="68881"/>
            <a:ext cx="2031325" cy="2308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1000" dirty="0">
                <a:solidFill>
                  <a:schemeClr val="bg1"/>
                </a:solidFill>
                <a:latin typeface="Trebuchet MS" panose="020B0603020202020204" pitchFamily="34" charset="0"/>
              </a:rPr>
              <a:t>*</a:t>
            </a:r>
            <a:r>
              <a:rPr lang="en-US" sz="1000" dirty="0" err="1">
                <a:solidFill>
                  <a:schemeClr val="bg1"/>
                </a:solidFill>
                <a:latin typeface="Trebuchet MS" panose="020B0603020202020204" pitchFamily="34" charset="0"/>
              </a:rPr>
              <a:t>fsa</a:t>
            </a:r>
            <a:r>
              <a:rPr lang="en-US" sz="1000" dirty="0">
                <a:solidFill>
                  <a:schemeClr val="bg1"/>
                </a:solidFill>
                <a:latin typeface="Trebuchet MS" panose="020B0603020202020204" pitchFamily="34" charset="0"/>
              </a:rPr>
              <a:t> == </a:t>
            </a:r>
            <a:r>
              <a:rPr lang="en-US" sz="1000" dirty="0" err="1">
                <a:solidFill>
                  <a:schemeClr val="bg1"/>
                </a:solidFill>
                <a:latin typeface="Trebuchet MS" panose="020B0603020202020204" pitchFamily="34" charset="0"/>
              </a:rPr>
              <a:t>final_suspend_awaitable</a:t>
            </a:r>
            <a:endParaRPr lang="en-US" sz="1000" dirty="0">
              <a:solidFill>
                <a:schemeClr val="bg1"/>
              </a:solidFill>
              <a:latin typeface="Trebuchet MS" panose="020B0603020202020204" pitchFamily="34" charset="0"/>
            </a:endParaRPr>
          </a:p>
        </p:txBody>
      </p:sp>
      <p:sp>
        <p:nvSpPr>
          <p:cNvPr id="7" name="TextBox 6">
            <a:extLst>
              <a:ext uri="{FF2B5EF4-FFF2-40B4-BE49-F238E27FC236}">
                <a16:creationId xmlns:a16="http://schemas.microsoft.com/office/drawing/2014/main" id="{A8AC7679-6CC0-440B-A019-43FFEFDDF1DF}"/>
              </a:ext>
            </a:extLst>
          </p:cNvPr>
          <p:cNvSpPr txBox="1"/>
          <p:nvPr/>
        </p:nvSpPr>
        <p:spPr>
          <a:xfrm>
            <a:off x="4075984" y="4004519"/>
            <a:ext cx="1410057" cy="230832"/>
          </a:xfrm>
          <a:prstGeom prst="rect">
            <a:avLst/>
          </a:prstGeom>
          <a:solidFill>
            <a:schemeClr val="tx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altLang="zh-CN" sz="1000" dirty="0" err="1">
                <a:solidFill>
                  <a:schemeClr val="bg1"/>
                </a:solidFill>
                <a:latin typeface="Trebuchet MS" panose="020B0603020202020204" pitchFamily="34" charset="0"/>
              </a:rPr>
              <a:t>fsa</a:t>
            </a:r>
            <a:r>
              <a:rPr lang="en-US" altLang="zh-CN" sz="1000" dirty="0">
                <a:solidFill>
                  <a:schemeClr val="bg1"/>
                </a:solidFill>
                <a:latin typeface="Trebuchet MS" panose="020B0603020202020204" pitchFamily="34" charset="0"/>
              </a:rPr>
              <a:t>::</a:t>
            </a:r>
            <a:r>
              <a:rPr lang="en-US" altLang="zh-CN" sz="1000" dirty="0" err="1">
                <a:solidFill>
                  <a:schemeClr val="bg1"/>
                </a:solidFill>
                <a:latin typeface="Trebuchet MS" panose="020B0603020202020204" pitchFamily="34" charset="0"/>
              </a:rPr>
              <a:t>await_suspend</a:t>
            </a:r>
            <a:endParaRPr lang="en-US" sz="1000" dirty="0">
              <a:solidFill>
                <a:schemeClr val="bg1"/>
              </a:solidFill>
              <a:latin typeface="Trebuchet MS" panose="020B0603020202020204" pitchFamily="34" charset="0"/>
            </a:endParaRPr>
          </a:p>
        </p:txBody>
      </p:sp>
      <p:cxnSp>
        <p:nvCxnSpPr>
          <p:cNvPr id="9" name="Straight Arrow Connector 8">
            <a:extLst>
              <a:ext uri="{FF2B5EF4-FFF2-40B4-BE49-F238E27FC236}">
                <a16:creationId xmlns:a16="http://schemas.microsoft.com/office/drawing/2014/main" id="{AC444145-73B7-44B1-A41C-BF0976045E4C}"/>
              </a:ext>
            </a:extLst>
          </p:cNvPr>
          <p:cNvCxnSpPr>
            <a:cxnSpLocks/>
            <a:stCxn id="4" idx="3"/>
            <a:endCxn id="7" idx="1"/>
          </p:cNvCxnSpPr>
          <p:nvPr/>
        </p:nvCxnSpPr>
        <p:spPr>
          <a:xfrm>
            <a:off x="2896075" y="4119935"/>
            <a:ext cx="1179909" cy="0"/>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69A647B9-1F13-4C23-92AB-EC6E95028A8A}"/>
              </a:ext>
            </a:extLst>
          </p:cNvPr>
          <p:cNvSpPr txBox="1"/>
          <p:nvPr/>
        </p:nvSpPr>
        <p:spPr>
          <a:xfrm>
            <a:off x="4075984" y="3630914"/>
            <a:ext cx="1405153" cy="369332"/>
          </a:xfrm>
          <a:prstGeom prst="rect">
            <a:avLst/>
          </a:prstGeom>
          <a:pattFill prst="dkDnDiag">
            <a:fgClr>
              <a:schemeClr val="tx2"/>
            </a:fgClr>
            <a:bgClr>
              <a:schemeClr val="bg2">
                <a:lumMod val="75000"/>
              </a:schemeClr>
            </a:bgClr>
          </a:patt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altLang="zh-CN" sz="1000" dirty="0">
                <a:solidFill>
                  <a:schemeClr val="tx1"/>
                </a:solidFill>
                <a:latin typeface="Trebuchet MS" panose="020B0603020202020204" pitchFamily="34" charset="0"/>
              </a:rPr>
              <a:t>parent </a:t>
            </a:r>
            <a:r>
              <a:rPr lang="en-US" altLang="zh-CN" sz="1000" dirty="0" err="1">
                <a:solidFill>
                  <a:schemeClr val="tx1"/>
                </a:solidFill>
                <a:latin typeface="Trebuchet MS" panose="020B0603020202020204" pitchFamily="34" charset="0"/>
              </a:rPr>
              <a:t>coroutine_handle</a:t>
            </a:r>
            <a:endParaRPr lang="en-US" sz="1000" dirty="0">
              <a:solidFill>
                <a:schemeClr val="tx1"/>
              </a:solidFill>
              <a:latin typeface="Trebuchet MS" panose="020B0603020202020204" pitchFamily="34" charset="0"/>
            </a:endParaRPr>
          </a:p>
        </p:txBody>
      </p:sp>
      <p:cxnSp>
        <p:nvCxnSpPr>
          <p:cNvPr id="48" name="Straight Arrow Connector 47">
            <a:extLst>
              <a:ext uri="{FF2B5EF4-FFF2-40B4-BE49-F238E27FC236}">
                <a16:creationId xmlns:a16="http://schemas.microsoft.com/office/drawing/2014/main" id="{A9B11574-70C2-4C58-B45D-5166376AB02E}"/>
              </a:ext>
            </a:extLst>
          </p:cNvPr>
          <p:cNvCxnSpPr>
            <a:cxnSpLocks/>
            <a:stCxn id="13" idx="0"/>
            <a:endCxn id="35" idx="2"/>
          </p:cNvCxnSpPr>
          <p:nvPr/>
        </p:nvCxnSpPr>
        <p:spPr>
          <a:xfrm flipV="1">
            <a:off x="4778561" y="2872791"/>
            <a:ext cx="0" cy="758123"/>
          </a:xfrm>
          <a:prstGeom prst="straightConnector1">
            <a:avLst/>
          </a:prstGeom>
          <a:ln>
            <a:solidFill>
              <a:schemeClr val="accent4"/>
            </a:solidFill>
            <a:prstDash val="solid"/>
            <a:tailEnd type="triangle" w="sm" len="lg"/>
          </a:ln>
        </p:spPr>
        <p:style>
          <a:lnRef idx="1">
            <a:schemeClr val="accent1"/>
          </a:lnRef>
          <a:fillRef idx="0">
            <a:schemeClr val="accent1"/>
          </a:fillRef>
          <a:effectRef idx="0">
            <a:schemeClr val="accent1"/>
          </a:effectRef>
          <a:fontRef idx="minor">
            <a:schemeClr val="tx1"/>
          </a:fontRef>
        </p:style>
      </p:cxnSp>
      <p:cxnSp>
        <p:nvCxnSpPr>
          <p:cNvPr id="46" name="Connector: Elbow 45">
            <a:extLst>
              <a:ext uri="{FF2B5EF4-FFF2-40B4-BE49-F238E27FC236}">
                <a16:creationId xmlns:a16="http://schemas.microsoft.com/office/drawing/2014/main" id="{906D7E71-9B7E-413D-BA66-7E1F45BD5D0C}"/>
              </a:ext>
            </a:extLst>
          </p:cNvPr>
          <p:cNvCxnSpPr>
            <a:stCxn id="4" idx="0"/>
            <a:endCxn id="13" idx="1"/>
          </p:cNvCxnSpPr>
          <p:nvPr/>
        </p:nvCxnSpPr>
        <p:spPr>
          <a:xfrm rot="5400000" flipH="1" flipV="1">
            <a:off x="3029432" y="2957968"/>
            <a:ext cx="188939" cy="1904165"/>
          </a:xfrm>
          <a:prstGeom prst="bentConnector2">
            <a:avLst/>
          </a:prstGeom>
          <a:ln>
            <a:solidFill>
              <a:schemeClr val="accent4"/>
            </a:solidFill>
            <a:prstDash val="dash"/>
            <a:tailEnd type="triangle" w="sm" len="sm"/>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CD11B54F-76CD-4017-88A7-794E45C2EFC0}"/>
              </a:ext>
            </a:extLst>
          </p:cNvPr>
          <p:cNvSpPr txBox="1"/>
          <p:nvPr/>
        </p:nvSpPr>
        <p:spPr>
          <a:xfrm>
            <a:off x="4821219" y="3171385"/>
            <a:ext cx="681597" cy="2308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1000" dirty="0">
                <a:solidFill>
                  <a:schemeClr val="bg1"/>
                </a:solidFill>
                <a:latin typeface="Trebuchet MS" panose="020B0603020202020204" pitchFamily="34" charset="0"/>
              </a:rPr>
              <a:t>Job::Job</a:t>
            </a:r>
          </a:p>
        </p:txBody>
      </p:sp>
      <p:sp>
        <p:nvSpPr>
          <p:cNvPr id="63" name="TextBox 62">
            <a:extLst>
              <a:ext uri="{FF2B5EF4-FFF2-40B4-BE49-F238E27FC236}">
                <a16:creationId xmlns:a16="http://schemas.microsoft.com/office/drawing/2014/main" id="{54CBEFBF-EAE8-4DB3-A3EA-24E93B79A9F7}"/>
              </a:ext>
            </a:extLst>
          </p:cNvPr>
          <p:cNvSpPr txBox="1"/>
          <p:nvPr/>
        </p:nvSpPr>
        <p:spPr>
          <a:xfrm>
            <a:off x="1447563" y="4724078"/>
            <a:ext cx="1448511" cy="230832"/>
          </a:xfrm>
          <a:prstGeom prst="rect">
            <a:avLst/>
          </a:prstGeom>
          <a:solidFill>
            <a:schemeClr val="tx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altLang="zh-CN" sz="1000" dirty="0" err="1">
                <a:solidFill>
                  <a:schemeClr val="bg1"/>
                </a:solidFill>
                <a:latin typeface="Trebuchet MS" panose="020B0603020202020204" pitchFamily="34" charset="0"/>
              </a:rPr>
              <a:t>final_suspend</a:t>
            </a:r>
            <a:endParaRPr lang="en-US" sz="1000" dirty="0">
              <a:solidFill>
                <a:schemeClr val="bg1"/>
              </a:solidFill>
              <a:latin typeface="Trebuchet MS" panose="020B0603020202020204" pitchFamily="34" charset="0"/>
            </a:endParaRPr>
          </a:p>
        </p:txBody>
      </p:sp>
      <p:cxnSp>
        <p:nvCxnSpPr>
          <p:cNvPr id="65" name="Straight Arrow Connector 64">
            <a:extLst>
              <a:ext uri="{FF2B5EF4-FFF2-40B4-BE49-F238E27FC236}">
                <a16:creationId xmlns:a16="http://schemas.microsoft.com/office/drawing/2014/main" id="{FAC87EAA-83CC-454B-93E5-5CF1ED27F80C}"/>
              </a:ext>
            </a:extLst>
          </p:cNvPr>
          <p:cNvCxnSpPr>
            <a:cxnSpLocks/>
          </p:cNvCxnSpPr>
          <p:nvPr/>
        </p:nvCxnSpPr>
        <p:spPr>
          <a:xfrm flipV="1">
            <a:off x="2171819" y="4235352"/>
            <a:ext cx="0" cy="488726"/>
          </a:xfrm>
          <a:prstGeom prst="straightConnector1">
            <a:avLst/>
          </a:prstGeom>
          <a:ln>
            <a:solidFill>
              <a:schemeClr val="accent4"/>
            </a:solidFill>
            <a:prstDash val="solid"/>
            <a:tailEnd type="triangle" w="sm" len="lg"/>
          </a:ln>
        </p:spPr>
        <p:style>
          <a:lnRef idx="1">
            <a:schemeClr val="accent1"/>
          </a:lnRef>
          <a:fillRef idx="0">
            <a:schemeClr val="accent1"/>
          </a:fillRef>
          <a:effectRef idx="0">
            <a:schemeClr val="accent1"/>
          </a:effectRef>
          <a:fontRef idx="minor">
            <a:schemeClr val="tx1"/>
          </a:fontRef>
        </p:style>
      </p:cxnSp>
      <p:cxnSp>
        <p:nvCxnSpPr>
          <p:cNvPr id="56" name="Connector: Elbow 55">
            <a:extLst>
              <a:ext uri="{FF2B5EF4-FFF2-40B4-BE49-F238E27FC236}">
                <a16:creationId xmlns:a16="http://schemas.microsoft.com/office/drawing/2014/main" id="{6E5ECB0C-1F1C-4A9D-AD07-4E6D63DA7C9C}"/>
              </a:ext>
            </a:extLst>
          </p:cNvPr>
          <p:cNvCxnSpPr>
            <a:cxnSpLocks/>
            <a:stCxn id="3" idx="2"/>
            <a:endCxn id="63" idx="1"/>
          </p:cNvCxnSpPr>
          <p:nvPr/>
        </p:nvCxnSpPr>
        <p:spPr>
          <a:xfrm rot="16200000" flipH="1">
            <a:off x="-614039" y="2777891"/>
            <a:ext cx="3552061" cy="571144"/>
          </a:xfrm>
          <a:prstGeom prst="bentConnector2">
            <a:avLst/>
          </a:prstGeom>
          <a:ln>
            <a:solidFill>
              <a:schemeClr val="accent4"/>
            </a:solidFill>
            <a:prstDash val="dash"/>
            <a:tailEnd type="oval" w="sm"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93026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00">
        <p159:morph option="byObject"/>
      </p:transition>
    </mc:Choice>
    <mc:Fallback xmlns="">
      <p:transition>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766C49-6035-4289-8C31-22D599DE6A75}"/>
              </a:ext>
            </a:extLst>
          </p:cNvPr>
          <p:cNvSpPr>
            <a:spLocks noGrp="1"/>
          </p:cNvSpPr>
          <p:nvPr>
            <p:ph type="title"/>
          </p:nvPr>
        </p:nvSpPr>
        <p:spPr>
          <a:xfrm>
            <a:off x="6043609" y="56188"/>
            <a:ext cx="4098514" cy="590931"/>
          </a:xfrm>
        </p:spPr>
        <p:txBody>
          <a:bodyPr/>
          <a:lstStyle/>
          <a:p>
            <a:r>
              <a:rPr lang="en-US" sz="2400" dirty="0"/>
              <a:t>Coroutine Job system</a:t>
            </a:r>
          </a:p>
        </p:txBody>
      </p:sp>
      <p:sp>
        <p:nvSpPr>
          <p:cNvPr id="22" name="Rectangle 21">
            <a:extLst>
              <a:ext uri="{FF2B5EF4-FFF2-40B4-BE49-F238E27FC236}">
                <a16:creationId xmlns:a16="http://schemas.microsoft.com/office/drawing/2014/main" id="{44A7149B-6880-469F-BBA2-A4B0D2BDDBDE}"/>
              </a:ext>
            </a:extLst>
          </p:cNvPr>
          <p:cNvSpPr/>
          <p:nvPr/>
        </p:nvSpPr>
        <p:spPr>
          <a:xfrm>
            <a:off x="7510803" y="1700430"/>
            <a:ext cx="2512463" cy="3139671"/>
          </a:xfrm>
          <a:prstGeom prst="rect">
            <a:avLst/>
          </a:prstGeom>
          <a:no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altLang="zh-CN" sz="1000" dirty="0">
              <a:solidFill>
                <a:schemeClr val="bg1"/>
              </a:solidFill>
            </a:endParaRPr>
          </a:p>
          <a:p>
            <a:pPr algn="ctr"/>
            <a:r>
              <a:rPr lang="en-US" altLang="zh-CN" sz="1000" dirty="0">
                <a:solidFill>
                  <a:schemeClr val="bg1"/>
                </a:solidFill>
              </a:rPr>
              <a:t>Scheduler</a:t>
            </a:r>
            <a:endParaRPr lang="en-US" sz="1000" dirty="0">
              <a:solidFill>
                <a:schemeClr val="bg1"/>
              </a:solidFill>
            </a:endParaRPr>
          </a:p>
        </p:txBody>
      </p:sp>
      <p:grpSp>
        <p:nvGrpSpPr>
          <p:cNvPr id="23" name="Group 22">
            <a:extLst>
              <a:ext uri="{FF2B5EF4-FFF2-40B4-BE49-F238E27FC236}">
                <a16:creationId xmlns:a16="http://schemas.microsoft.com/office/drawing/2014/main" id="{9765B6FE-1AAB-4F7D-AED1-47D6A519746E}"/>
              </a:ext>
            </a:extLst>
          </p:cNvPr>
          <p:cNvGrpSpPr/>
          <p:nvPr/>
        </p:nvGrpSpPr>
        <p:grpSpPr>
          <a:xfrm>
            <a:off x="7997914" y="3792482"/>
            <a:ext cx="1538241" cy="880625"/>
            <a:chOff x="1286142" y="3874450"/>
            <a:chExt cx="1538241" cy="880625"/>
          </a:xfrm>
        </p:grpSpPr>
        <p:sp>
          <p:nvSpPr>
            <p:cNvPr id="24" name="Rectangle 23">
              <a:extLst>
                <a:ext uri="{FF2B5EF4-FFF2-40B4-BE49-F238E27FC236}">
                  <a16:creationId xmlns:a16="http://schemas.microsoft.com/office/drawing/2014/main" id="{26706399-6892-413B-B225-4B418B6D11F6}"/>
                </a:ext>
              </a:extLst>
            </p:cNvPr>
            <p:cNvSpPr/>
            <p:nvPr/>
          </p:nvSpPr>
          <p:spPr>
            <a:xfrm>
              <a:off x="1286142" y="3874450"/>
              <a:ext cx="1243413" cy="294830"/>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2">
                      <a:lumMod val="50000"/>
                    </a:schemeClr>
                  </a:solidFill>
                </a:rPr>
                <a:t>Worker</a:t>
              </a:r>
            </a:p>
          </p:txBody>
        </p:sp>
        <p:sp>
          <p:nvSpPr>
            <p:cNvPr id="25" name="Rectangle 24">
              <a:extLst>
                <a:ext uri="{FF2B5EF4-FFF2-40B4-BE49-F238E27FC236}">
                  <a16:creationId xmlns:a16="http://schemas.microsoft.com/office/drawing/2014/main" id="{15158716-D662-4804-8957-486C08116EE6}"/>
                </a:ext>
              </a:extLst>
            </p:cNvPr>
            <p:cNvSpPr/>
            <p:nvPr/>
          </p:nvSpPr>
          <p:spPr>
            <a:xfrm>
              <a:off x="1384418" y="4065611"/>
              <a:ext cx="1243413" cy="294830"/>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2">
                      <a:lumMod val="50000"/>
                    </a:schemeClr>
                  </a:solidFill>
                </a:rPr>
                <a:t>Worker</a:t>
              </a:r>
            </a:p>
          </p:txBody>
        </p:sp>
        <p:sp>
          <p:nvSpPr>
            <p:cNvPr id="26" name="Rectangle 25">
              <a:extLst>
                <a:ext uri="{FF2B5EF4-FFF2-40B4-BE49-F238E27FC236}">
                  <a16:creationId xmlns:a16="http://schemas.microsoft.com/office/drawing/2014/main" id="{F0FEBD08-7F01-4E4E-8ACE-3EDF7C84874A}"/>
                </a:ext>
              </a:extLst>
            </p:cNvPr>
            <p:cNvSpPr/>
            <p:nvPr/>
          </p:nvSpPr>
          <p:spPr>
            <a:xfrm>
              <a:off x="1482694" y="4262928"/>
              <a:ext cx="1243413" cy="294830"/>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2">
                      <a:lumMod val="50000"/>
                    </a:schemeClr>
                  </a:solidFill>
                </a:rPr>
                <a:t>Worker</a:t>
              </a:r>
            </a:p>
          </p:txBody>
        </p:sp>
        <p:sp>
          <p:nvSpPr>
            <p:cNvPr id="28" name="Rectangle 27">
              <a:extLst>
                <a:ext uri="{FF2B5EF4-FFF2-40B4-BE49-F238E27FC236}">
                  <a16:creationId xmlns:a16="http://schemas.microsoft.com/office/drawing/2014/main" id="{500AAB63-3F3B-441C-9D9B-3C608967554D}"/>
                </a:ext>
              </a:extLst>
            </p:cNvPr>
            <p:cNvSpPr/>
            <p:nvPr/>
          </p:nvSpPr>
          <p:spPr>
            <a:xfrm>
              <a:off x="1580970" y="4460245"/>
              <a:ext cx="1243413" cy="294830"/>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2">
                      <a:lumMod val="50000"/>
                    </a:schemeClr>
                  </a:solidFill>
                </a:rPr>
                <a:t>Worker</a:t>
              </a:r>
            </a:p>
          </p:txBody>
        </p:sp>
      </p:grpSp>
      <p:grpSp>
        <p:nvGrpSpPr>
          <p:cNvPr id="29" name="Group 28">
            <a:extLst>
              <a:ext uri="{FF2B5EF4-FFF2-40B4-BE49-F238E27FC236}">
                <a16:creationId xmlns:a16="http://schemas.microsoft.com/office/drawing/2014/main" id="{F0461B6A-372A-43FD-B179-413B264506D2}"/>
              </a:ext>
            </a:extLst>
          </p:cNvPr>
          <p:cNvGrpSpPr/>
          <p:nvPr/>
        </p:nvGrpSpPr>
        <p:grpSpPr>
          <a:xfrm>
            <a:off x="7883612" y="2233813"/>
            <a:ext cx="1766844" cy="576690"/>
            <a:chOff x="1156886" y="3007816"/>
            <a:chExt cx="1766844" cy="576690"/>
          </a:xfrm>
        </p:grpSpPr>
        <p:sp>
          <p:nvSpPr>
            <p:cNvPr id="30" name="Rectangle 29">
              <a:extLst>
                <a:ext uri="{FF2B5EF4-FFF2-40B4-BE49-F238E27FC236}">
                  <a16:creationId xmlns:a16="http://schemas.microsoft.com/office/drawing/2014/main" id="{583B448A-E1AB-435D-8253-1EE65A46A027}"/>
                </a:ext>
              </a:extLst>
            </p:cNvPr>
            <p:cNvSpPr/>
            <p:nvPr/>
          </p:nvSpPr>
          <p:spPr>
            <a:xfrm>
              <a:off x="1156886" y="3007816"/>
              <a:ext cx="1501923" cy="294830"/>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bg2">
                      <a:lumMod val="50000"/>
                    </a:schemeClr>
                  </a:solidFill>
                </a:rPr>
                <a:t>Job Queue</a:t>
              </a:r>
              <a:endParaRPr lang="en-US" sz="1000" dirty="0">
                <a:solidFill>
                  <a:schemeClr val="bg2">
                    <a:lumMod val="50000"/>
                  </a:schemeClr>
                </a:solidFill>
              </a:endParaRPr>
            </a:p>
          </p:txBody>
        </p:sp>
        <p:sp>
          <p:nvSpPr>
            <p:cNvPr id="31" name="Rectangle 30">
              <a:extLst>
                <a:ext uri="{FF2B5EF4-FFF2-40B4-BE49-F238E27FC236}">
                  <a16:creationId xmlns:a16="http://schemas.microsoft.com/office/drawing/2014/main" id="{D3EFB92A-3B44-42CC-AD0B-A770CE5D70FD}"/>
                </a:ext>
              </a:extLst>
            </p:cNvPr>
            <p:cNvSpPr/>
            <p:nvPr/>
          </p:nvSpPr>
          <p:spPr>
            <a:xfrm>
              <a:off x="1286142" y="3143225"/>
              <a:ext cx="1501923" cy="294830"/>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bg2">
                      <a:lumMod val="50000"/>
                    </a:schemeClr>
                  </a:solidFill>
                </a:rPr>
                <a:t>Job Queue</a:t>
              </a:r>
              <a:endParaRPr lang="en-US" sz="1000" dirty="0">
                <a:solidFill>
                  <a:schemeClr val="bg2">
                    <a:lumMod val="50000"/>
                  </a:schemeClr>
                </a:solidFill>
              </a:endParaRPr>
            </a:p>
          </p:txBody>
        </p:sp>
        <p:sp>
          <p:nvSpPr>
            <p:cNvPr id="33" name="Rectangle 32">
              <a:extLst>
                <a:ext uri="{FF2B5EF4-FFF2-40B4-BE49-F238E27FC236}">
                  <a16:creationId xmlns:a16="http://schemas.microsoft.com/office/drawing/2014/main" id="{AB6B210A-4EF2-4C2C-927A-E3A63D654CAF}"/>
                </a:ext>
              </a:extLst>
            </p:cNvPr>
            <p:cNvSpPr/>
            <p:nvPr/>
          </p:nvSpPr>
          <p:spPr>
            <a:xfrm>
              <a:off x="1421807" y="3289676"/>
              <a:ext cx="1501923" cy="294830"/>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bg2">
                      <a:lumMod val="50000"/>
                    </a:schemeClr>
                  </a:solidFill>
                </a:rPr>
                <a:t>Job Queue</a:t>
              </a:r>
              <a:endParaRPr lang="en-US" sz="1000" dirty="0">
                <a:solidFill>
                  <a:schemeClr val="bg2">
                    <a:lumMod val="50000"/>
                  </a:schemeClr>
                </a:solidFill>
              </a:endParaRPr>
            </a:p>
          </p:txBody>
        </p:sp>
      </p:grpSp>
      <p:cxnSp>
        <p:nvCxnSpPr>
          <p:cNvPr id="34" name="Straight Arrow Connector 33">
            <a:extLst>
              <a:ext uri="{FF2B5EF4-FFF2-40B4-BE49-F238E27FC236}">
                <a16:creationId xmlns:a16="http://schemas.microsoft.com/office/drawing/2014/main" id="{4B2B5C02-8512-4F35-AF4C-C43C483C0A21}"/>
              </a:ext>
            </a:extLst>
          </p:cNvPr>
          <p:cNvCxnSpPr>
            <a:cxnSpLocks/>
          </p:cNvCxnSpPr>
          <p:nvPr/>
        </p:nvCxnSpPr>
        <p:spPr>
          <a:xfrm>
            <a:off x="8767034" y="2911012"/>
            <a:ext cx="0" cy="809590"/>
          </a:xfrm>
          <a:prstGeom prst="straightConnector1">
            <a:avLst/>
          </a:prstGeom>
          <a:ln>
            <a:solidFill>
              <a:schemeClr val="accent4"/>
            </a:solidFill>
            <a:tailEnd type="triangle" w="sm" len="lg"/>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E7F98364-C62A-4886-9A20-865981A43576}"/>
              </a:ext>
            </a:extLst>
          </p:cNvPr>
          <p:cNvSpPr/>
          <p:nvPr/>
        </p:nvSpPr>
        <p:spPr>
          <a:xfrm>
            <a:off x="4333147" y="2632844"/>
            <a:ext cx="890828" cy="239947"/>
          </a:xfrm>
          <a:prstGeom prst="rect">
            <a:avLst/>
          </a:prstGeom>
          <a:solidFill>
            <a:schemeClr val="tx2"/>
          </a:solid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1000" dirty="0">
                <a:solidFill>
                  <a:schemeClr val="tx1"/>
                </a:solidFill>
                <a:latin typeface="Trebuchet MS" panose="020B0603020202020204" pitchFamily="34" charset="0"/>
              </a:rPr>
              <a:t>Job</a:t>
            </a:r>
          </a:p>
        </p:txBody>
      </p:sp>
      <p:cxnSp>
        <p:nvCxnSpPr>
          <p:cNvPr id="43" name="Straight Arrow Connector 42">
            <a:extLst>
              <a:ext uri="{FF2B5EF4-FFF2-40B4-BE49-F238E27FC236}">
                <a16:creationId xmlns:a16="http://schemas.microsoft.com/office/drawing/2014/main" id="{DDC33006-E508-4C52-9297-1B75A3EC17D0}"/>
              </a:ext>
            </a:extLst>
          </p:cNvPr>
          <p:cNvCxnSpPr>
            <a:cxnSpLocks/>
            <a:stCxn id="35" idx="3"/>
          </p:cNvCxnSpPr>
          <p:nvPr/>
        </p:nvCxnSpPr>
        <p:spPr>
          <a:xfrm>
            <a:off x="5223975" y="2752818"/>
            <a:ext cx="2735750" cy="0"/>
          </a:xfrm>
          <a:prstGeom prst="straightConnector1">
            <a:avLst/>
          </a:prstGeom>
          <a:ln>
            <a:solidFill>
              <a:schemeClr val="accent4"/>
            </a:solidFill>
            <a:prstDash val="solid"/>
            <a:tailEnd type="triangle" w="sm" len="lg"/>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D1D1CED1-F23F-4ACA-B641-DFC704B3604D}"/>
              </a:ext>
            </a:extLst>
          </p:cNvPr>
          <p:cNvSpPr txBox="1"/>
          <p:nvPr/>
        </p:nvSpPr>
        <p:spPr>
          <a:xfrm>
            <a:off x="152163" y="1056601"/>
            <a:ext cx="1448512" cy="230832"/>
          </a:xfrm>
          <a:prstGeom prst="rect">
            <a:avLst/>
          </a:prstGeom>
          <a:solidFill>
            <a:schemeClr val="tx2"/>
          </a:solid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defPPr>
              <a:defRPr lang="en-US"/>
            </a:defPPr>
            <a:lvl1pPr algn="ctr">
              <a:lnSpc>
                <a:spcPct val="90000"/>
              </a:lnSpc>
              <a:defRPr sz="1000">
                <a:solidFill>
                  <a:schemeClr val="tx1"/>
                </a:solidFill>
                <a:latin typeface="Trebuchet MS" panose="020B0603020202020204" pitchFamily="34" charset="0"/>
              </a:defRPr>
            </a:lvl1pPr>
          </a:lstStyle>
          <a:p>
            <a:r>
              <a:rPr lang="en-US" dirty="0" err="1"/>
              <a:t>token_promise</a:t>
            </a:r>
            <a:endParaRPr lang="en-US" dirty="0"/>
          </a:p>
        </p:txBody>
      </p:sp>
      <p:sp>
        <p:nvSpPr>
          <p:cNvPr id="4" name="TextBox 3">
            <a:extLst>
              <a:ext uri="{FF2B5EF4-FFF2-40B4-BE49-F238E27FC236}">
                <a16:creationId xmlns:a16="http://schemas.microsoft.com/office/drawing/2014/main" id="{39470FD7-0CD2-4358-BA4E-C494F5904E1A}"/>
              </a:ext>
            </a:extLst>
          </p:cNvPr>
          <p:cNvSpPr txBox="1"/>
          <p:nvPr/>
        </p:nvSpPr>
        <p:spPr>
          <a:xfrm>
            <a:off x="1447563" y="4004519"/>
            <a:ext cx="1448512" cy="230832"/>
          </a:xfrm>
          <a:prstGeom prst="rect">
            <a:avLst/>
          </a:prstGeom>
          <a:solidFill>
            <a:schemeClr val="tx2"/>
          </a:solid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defPPr>
              <a:defRPr lang="en-US"/>
            </a:defPPr>
            <a:lvl1pPr algn="ctr">
              <a:lnSpc>
                <a:spcPct val="90000"/>
              </a:lnSpc>
              <a:defRPr sz="1000">
                <a:solidFill>
                  <a:schemeClr val="tx1"/>
                </a:solidFill>
                <a:latin typeface="Trebuchet MS" panose="020B0603020202020204" pitchFamily="34" charset="0"/>
              </a:defRPr>
            </a:lvl1pPr>
          </a:lstStyle>
          <a:p>
            <a:r>
              <a:rPr lang="en-US" dirty="0" err="1"/>
              <a:t>fsa</a:t>
            </a:r>
            <a:endParaRPr lang="en-US" dirty="0"/>
          </a:p>
        </p:txBody>
      </p:sp>
      <p:sp>
        <p:nvSpPr>
          <p:cNvPr id="6" name="TextBox 5">
            <a:extLst>
              <a:ext uri="{FF2B5EF4-FFF2-40B4-BE49-F238E27FC236}">
                <a16:creationId xmlns:a16="http://schemas.microsoft.com/office/drawing/2014/main" id="{B7ED07B0-021D-4334-BEBD-9D400880C231}"/>
              </a:ext>
            </a:extLst>
          </p:cNvPr>
          <p:cNvSpPr txBox="1"/>
          <p:nvPr/>
        </p:nvSpPr>
        <p:spPr>
          <a:xfrm>
            <a:off x="2301822" y="68881"/>
            <a:ext cx="2031325" cy="2308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1000" dirty="0">
                <a:solidFill>
                  <a:schemeClr val="bg1"/>
                </a:solidFill>
                <a:latin typeface="Trebuchet MS" panose="020B0603020202020204" pitchFamily="34" charset="0"/>
              </a:rPr>
              <a:t>*</a:t>
            </a:r>
            <a:r>
              <a:rPr lang="en-US" sz="1000" dirty="0" err="1">
                <a:solidFill>
                  <a:schemeClr val="bg1"/>
                </a:solidFill>
                <a:latin typeface="Trebuchet MS" panose="020B0603020202020204" pitchFamily="34" charset="0"/>
              </a:rPr>
              <a:t>fsa</a:t>
            </a:r>
            <a:r>
              <a:rPr lang="en-US" sz="1000" dirty="0">
                <a:solidFill>
                  <a:schemeClr val="bg1"/>
                </a:solidFill>
                <a:latin typeface="Trebuchet MS" panose="020B0603020202020204" pitchFamily="34" charset="0"/>
              </a:rPr>
              <a:t> == </a:t>
            </a:r>
            <a:r>
              <a:rPr lang="en-US" sz="1000" dirty="0" err="1">
                <a:solidFill>
                  <a:schemeClr val="bg1"/>
                </a:solidFill>
                <a:latin typeface="Trebuchet MS" panose="020B0603020202020204" pitchFamily="34" charset="0"/>
              </a:rPr>
              <a:t>final_suspend_awaitable</a:t>
            </a:r>
            <a:endParaRPr lang="en-US" sz="1000" dirty="0">
              <a:solidFill>
                <a:schemeClr val="bg1"/>
              </a:solidFill>
              <a:latin typeface="Trebuchet MS" panose="020B0603020202020204" pitchFamily="34" charset="0"/>
            </a:endParaRPr>
          </a:p>
        </p:txBody>
      </p:sp>
      <p:sp>
        <p:nvSpPr>
          <p:cNvPr id="7" name="TextBox 6">
            <a:extLst>
              <a:ext uri="{FF2B5EF4-FFF2-40B4-BE49-F238E27FC236}">
                <a16:creationId xmlns:a16="http://schemas.microsoft.com/office/drawing/2014/main" id="{A8AC7679-6CC0-440B-A019-43FFEFDDF1DF}"/>
              </a:ext>
            </a:extLst>
          </p:cNvPr>
          <p:cNvSpPr txBox="1"/>
          <p:nvPr/>
        </p:nvSpPr>
        <p:spPr>
          <a:xfrm>
            <a:off x="4075984" y="4004519"/>
            <a:ext cx="1410057" cy="230832"/>
          </a:xfrm>
          <a:prstGeom prst="rect">
            <a:avLst/>
          </a:prstGeom>
          <a:solidFill>
            <a:schemeClr val="tx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altLang="zh-CN" sz="1000" dirty="0" err="1">
                <a:solidFill>
                  <a:schemeClr val="bg1"/>
                </a:solidFill>
                <a:latin typeface="Trebuchet MS" panose="020B0603020202020204" pitchFamily="34" charset="0"/>
              </a:rPr>
              <a:t>fsa</a:t>
            </a:r>
            <a:r>
              <a:rPr lang="en-US" altLang="zh-CN" sz="1000" dirty="0">
                <a:solidFill>
                  <a:schemeClr val="bg1"/>
                </a:solidFill>
                <a:latin typeface="Trebuchet MS" panose="020B0603020202020204" pitchFamily="34" charset="0"/>
              </a:rPr>
              <a:t>::</a:t>
            </a:r>
            <a:r>
              <a:rPr lang="en-US" altLang="zh-CN" sz="1000" dirty="0" err="1">
                <a:solidFill>
                  <a:schemeClr val="bg1"/>
                </a:solidFill>
                <a:latin typeface="Trebuchet MS" panose="020B0603020202020204" pitchFamily="34" charset="0"/>
              </a:rPr>
              <a:t>await_suspend</a:t>
            </a:r>
            <a:endParaRPr lang="en-US" sz="1000" dirty="0">
              <a:solidFill>
                <a:schemeClr val="bg1"/>
              </a:solidFill>
              <a:latin typeface="Trebuchet MS" panose="020B0603020202020204" pitchFamily="34" charset="0"/>
            </a:endParaRPr>
          </a:p>
        </p:txBody>
      </p:sp>
      <p:cxnSp>
        <p:nvCxnSpPr>
          <p:cNvPr id="9" name="Straight Arrow Connector 8">
            <a:extLst>
              <a:ext uri="{FF2B5EF4-FFF2-40B4-BE49-F238E27FC236}">
                <a16:creationId xmlns:a16="http://schemas.microsoft.com/office/drawing/2014/main" id="{AC444145-73B7-44B1-A41C-BF0976045E4C}"/>
              </a:ext>
            </a:extLst>
          </p:cNvPr>
          <p:cNvCxnSpPr>
            <a:cxnSpLocks/>
            <a:stCxn id="4" idx="3"/>
            <a:endCxn id="7" idx="1"/>
          </p:cNvCxnSpPr>
          <p:nvPr/>
        </p:nvCxnSpPr>
        <p:spPr>
          <a:xfrm>
            <a:off x="2896075" y="4119935"/>
            <a:ext cx="1179909" cy="0"/>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69A647B9-1F13-4C23-92AB-EC6E95028A8A}"/>
              </a:ext>
            </a:extLst>
          </p:cNvPr>
          <p:cNvSpPr txBox="1"/>
          <p:nvPr/>
        </p:nvSpPr>
        <p:spPr>
          <a:xfrm>
            <a:off x="4075984" y="3630914"/>
            <a:ext cx="1405153" cy="369332"/>
          </a:xfrm>
          <a:prstGeom prst="rect">
            <a:avLst/>
          </a:prstGeom>
          <a:pattFill prst="dkDnDiag">
            <a:fgClr>
              <a:schemeClr val="tx2"/>
            </a:fgClr>
            <a:bgClr>
              <a:schemeClr val="bg2">
                <a:lumMod val="75000"/>
              </a:schemeClr>
            </a:bgClr>
          </a:patt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altLang="zh-CN" sz="1000" dirty="0">
                <a:solidFill>
                  <a:schemeClr val="tx1"/>
                </a:solidFill>
                <a:latin typeface="Trebuchet MS" panose="020B0603020202020204" pitchFamily="34" charset="0"/>
              </a:rPr>
              <a:t>parent </a:t>
            </a:r>
            <a:r>
              <a:rPr lang="en-US" altLang="zh-CN" sz="1000" dirty="0" err="1">
                <a:solidFill>
                  <a:schemeClr val="tx1"/>
                </a:solidFill>
                <a:latin typeface="Trebuchet MS" panose="020B0603020202020204" pitchFamily="34" charset="0"/>
              </a:rPr>
              <a:t>coroutine_handle</a:t>
            </a:r>
            <a:endParaRPr lang="en-US" sz="1000" dirty="0">
              <a:solidFill>
                <a:schemeClr val="tx1"/>
              </a:solidFill>
              <a:latin typeface="Trebuchet MS" panose="020B0603020202020204" pitchFamily="34" charset="0"/>
            </a:endParaRPr>
          </a:p>
        </p:txBody>
      </p:sp>
      <p:cxnSp>
        <p:nvCxnSpPr>
          <p:cNvPr id="48" name="Straight Arrow Connector 47">
            <a:extLst>
              <a:ext uri="{FF2B5EF4-FFF2-40B4-BE49-F238E27FC236}">
                <a16:creationId xmlns:a16="http://schemas.microsoft.com/office/drawing/2014/main" id="{A9B11574-70C2-4C58-B45D-5166376AB02E}"/>
              </a:ext>
            </a:extLst>
          </p:cNvPr>
          <p:cNvCxnSpPr>
            <a:cxnSpLocks/>
            <a:stCxn id="13" idx="0"/>
            <a:endCxn id="35" idx="2"/>
          </p:cNvCxnSpPr>
          <p:nvPr/>
        </p:nvCxnSpPr>
        <p:spPr>
          <a:xfrm flipV="1">
            <a:off x="4778561" y="2872791"/>
            <a:ext cx="0" cy="758123"/>
          </a:xfrm>
          <a:prstGeom prst="straightConnector1">
            <a:avLst/>
          </a:prstGeom>
          <a:ln>
            <a:solidFill>
              <a:schemeClr val="accent4"/>
            </a:solidFill>
            <a:prstDash val="solid"/>
            <a:tailEnd type="triangle" w="sm" len="lg"/>
          </a:ln>
        </p:spPr>
        <p:style>
          <a:lnRef idx="1">
            <a:schemeClr val="accent1"/>
          </a:lnRef>
          <a:fillRef idx="0">
            <a:schemeClr val="accent1"/>
          </a:fillRef>
          <a:effectRef idx="0">
            <a:schemeClr val="accent1"/>
          </a:effectRef>
          <a:fontRef idx="minor">
            <a:schemeClr val="tx1"/>
          </a:fontRef>
        </p:style>
      </p:cxnSp>
      <p:cxnSp>
        <p:nvCxnSpPr>
          <p:cNvPr id="46" name="Connector: Elbow 45">
            <a:extLst>
              <a:ext uri="{FF2B5EF4-FFF2-40B4-BE49-F238E27FC236}">
                <a16:creationId xmlns:a16="http://schemas.microsoft.com/office/drawing/2014/main" id="{906D7E71-9B7E-413D-BA66-7E1F45BD5D0C}"/>
              </a:ext>
            </a:extLst>
          </p:cNvPr>
          <p:cNvCxnSpPr>
            <a:stCxn id="4" idx="0"/>
            <a:endCxn id="13" idx="1"/>
          </p:cNvCxnSpPr>
          <p:nvPr/>
        </p:nvCxnSpPr>
        <p:spPr>
          <a:xfrm rot="5400000" flipH="1" flipV="1">
            <a:off x="3029432" y="2957968"/>
            <a:ext cx="188939" cy="1904165"/>
          </a:xfrm>
          <a:prstGeom prst="bentConnector2">
            <a:avLst/>
          </a:prstGeom>
          <a:ln>
            <a:solidFill>
              <a:schemeClr val="accent4"/>
            </a:solidFill>
            <a:prstDash val="dash"/>
            <a:tailEnd type="triangle" w="sm" len="sm"/>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CD11B54F-76CD-4017-88A7-794E45C2EFC0}"/>
              </a:ext>
            </a:extLst>
          </p:cNvPr>
          <p:cNvSpPr txBox="1"/>
          <p:nvPr/>
        </p:nvSpPr>
        <p:spPr>
          <a:xfrm>
            <a:off x="4821219" y="3171385"/>
            <a:ext cx="681597" cy="2308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1000" dirty="0">
                <a:solidFill>
                  <a:schemeClr val="bg1"/>
                </a:solidFill>
                <a:latin typeface="Trebuchet MS" panose="020B0603020202020204" pitchFamily="34" charset="0"/>
              </a:rPr>
              <a:t>Job::Job</a:t>
            </a:r>
          </a:p>
        </p:txBody>
      </p:sp>
      <p:sp>
        <p:nvSpPr>
          <p:cNvPr id="63" name="TextBox 62">
            <a:extLst>
              <a:ext uri="{FF2B5EF4-FFF2-40B4-BE49-F238E27FC236}">
                <a16:creationId xmlns:a16="http://schemas.microsoft.com/office/drawing/2014/main" id="{54CBEFBF-EAE8-4DB3-A3EA-24E93B79A9F7}"/>
              </a:ext>
            </a:extLst>
          </p:cNvPr>
          <p:cNvSpPr txBox="1"/>
          <p:nvPr/>
        </p:nvSpPr>
        <p:spPr>
          <a:xfrm>
            <a:off x="1447563" y="4724078"/>
            <a:ext cx="1448511" cy="230832"/>
          </a:xfrm>
          <a:prstGeom prst="rect">
            <a:avLst/>
          </a:prstGeom>
          <a:solidFill>
            <a:schemeClr val="tx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altLang="zh-CN" sz="1000" dirty="0" err="1">
                <a:solidFill>
                  <a:schemeClr val="bg1"/>
                </a:solidFill>
                <a:latin typeface="Trebuchet MS" panose="020B0603020202020204" pitchFamily="34" charset="0"/>
              </a:rPr>
              <a:t>final_suspend</a:t>
            </a:r>
            <a:endParaRPr lang="en-US" sz="1000" dirty="0">
              <a:solidFill>
                <a:schemeClr val="bg1"/>
              </a:solidFill>
              <a:latin typeface="Trebuchet MS" panose="020B0603020202020204" pitchFamily="34" charset="0"/>
            </a:endParaRPr>
          </a:p>
        </p:txBody>
      </p:sp>
      <p:cxnSp>
        <p:nvCxnSpPr>
          <p:cNvPr id="65" name="Straight Arrow Connector 64">
            <a:extLst>
              <a:ext uri="{FF2B5EF4-FFF2-40B4-BE49-F238E27FC236}">
                <a16:creationId xmlns:a16="http://schemas.microsoft.com/office/drawing/2014/main" id="{FAC87EAA-83CC-454B-93E5-5CF1ED27F80C}"/>
              </a:ext>
            </a:extLst>
          </p:cNvPr>
          <p:cNvCxnSpPr>
            <a:cxnSpLocks/>
          </p:cNvCxnSpPr>
          <p:nvPr/>
        </p:nvCxnSpPr>
        <p:spPr>
          <a:xfrm flipV="1">
            <a:off x="2171819" y="4235352"/>
            <a:ext cx="0" cy="488726"/>
          </a:xfrm>
          <a:prstGeom prst="straightConnector1">
            <a:avLst/>
          </a:prstGeom>
          <a:ln>
            <a:solidFill>
              <a:schemeClr val="accent4"/>
            </a:solidFill>
            <a:prstDash val="solid"/>
            <a:tailEnd type="triangle" w="sm" len="lg"/>
          </a:ln>
        </p:spPr>
        <p:style>
          <a:lnRef idx="1">
            <a:schemeClr val="accent1"/>
          </a:lnRef>
          <a:fillRef idx="0">
            <a:schemeClr val="accent1"/>
          </a:fillRef>
          <a:effectRef idx="0">
            <a:schemeClr val="accent1"/>
          </a:effectRef>
          <a:fontRef idx="minor">
            <a:schemeClr val="tx1"/>
          </a:fontRef>
        </p:style>
      </p:cxnSp>
      <p:cxnSp>
        <p:nvCxnSpPr>
          <p:cNvPr id="56" name="Connector: Elbow 55">
            <a:extLst>
              <a:ext uri="{FF2B5EF4-FFF2-40B4-BE49-F238E27FC236}">
                <a16:creationId xmlns:a16="http://schemas.microsoft.com/office/drawing/2014/main" id="{6E5ECB0C-1F1C-4A9D-AD07-4E6D63DA7C9C}"/>
              </a:ext>
            </a:extLst>
          </p:cNvPr>
          <p:cNvCxnSpPr>
            <a:cxnSpLocks/>
            <a:stCxn id="3" idx="2"/>
            <a:endCxn id="63" idx="1"/>
          </p:cNvCxnSpPr>
          <p:nvPr/>
        </p:nvCxnSpPr>
        <p:spPr>
          <a:xfrm rot="16200000" flipH="1">
            <a:off x="-614039" y="2777891"/>
            <a:ext cx="3552061" cy="571144"/>
          </a:xfrm>
          <a:prstGeom prst="bentConnector2">
            <a:avLst/>
          </a:prstGeom>
          <a:ln>
            <a:solidFill>
              <a:schemeClr val="accent4"/>
            </a:solidFill>
            <a:prstDash val="dash"/>
            <a:tailEnd type="oval" w="sm" len="sm"/>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EC5AD003-1BA5-42B5-8B32-A3F9A0468BBF}"/>
              </a:ext>
            </a:extLst>
          </p:cNvPr>
          <p:cNvSpPr/>
          <p:nvPr/>
        </p:nvSpPr>
        <p:spPr>
          <a:xfrm>
            <a:off x="3716476" y="2911012"/>
            <a:ext cx="3696051" cy="1481885"/>
          </a:xfrm>
          <a:prstGeom prst="rect">
            <a:avLst/>
          </a:prstGeom>
          <a:noFill/>
          <a:ln w="9525">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r"/>
            <a:r>
              <a:rPr lang="en-US" altLang="zh-CN" sz="1000" dirty="0">
                <a:solidFill>
                  <a:schemeClr val="bg1"/>
                </a:solidFill>
                <a:latin typeface="Trebuchet MS" panose="020B0603020202020204" pitchFamily="34" charset="0"/>
              </a:rPr>
              <a:t>promise::</a:t>
            </a:r>
            <a:r>
              <a:rPr lang="en-US" altLang="zh-CN" sz="1000" dirty="0" err="1">
                <a:solidFill>
                  <a:schemeClr val="bg1"/>
                </a:solidFill>
                <a:latin typeface="Trebuchet MS" panose="020B0603020202020204" pitchFamily="34" charset="0"/>
              </a:rPr>
              <a:t>ScheduleParent</a:t>
            </a:r>
            <a:endParaRPr lang="en-US" sz="1000" dirty="0">
              <a:solidFill>
                <a:schemeClr val="bg1"/>
              </a:solidFill>
              <a:latin typeface="Trebuchet MS" panose="020B0603020202020204" pitchFamily="34" charset="0"/>
            </a:endParaRPr>
          </a:p>
        </p:txBody>
      </p:sp>
    </p:spTree>
    <p:extLst>
      <p:ext uri="{BB962C8B-B14F-4D97-AF65-F5344CB8AC3E}">
        <p14:creationId xmlns:p14="http://schemas.microsoft.com/office/powerpoint/2010/main" val="38712788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00">
        <p159:morph option="byObject"/>
      </p:transition>
    </mc:Choice>
    <mc:Fallback xmlns="">
      <p:transition>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E9580436-1CBC-414D-AF82-34DCE3089FD7}"/>
              </a:ext>
            </a:extLst>
          </p:cNvPr>
          <p:cNvSpPr txBox="1"/>
          <p:nvPr/>
        </p:nvSpPr>
        <p:spPr>
          <a:xfrm>
            <a:off x="148978" y="195233"/>
            <a:ext cx="1863011" cy="4247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nSpc>
                <a:spcPct val="90000"/>
              </a:lnSpc>
            </a:pPr>
            <a:r>
              <a:rPr lang="en-US" altLang="zh-CN" sz="2400" dirty="0">
                <a:solidFill>
                  <a:schemeClr val="bg1"/>
                </a:solidFill>
                <a:latin typeface="+mj-lt"/>
              </a:rPr>
              <a:t>token&lt;void&gt;</a:t>
            </a:r>
            <a:endParaRPr lang="en-US" sz="2400" dirty="0">
              <a:solidFill>
                <a:schemeClr val="bg1"/>
              </a:solidFill>
              <a:latin typeface="+mj-lt"/>
            </a:endParaRPr>
          </a:p>
        </p:txBody>
      </p:sp>
      <p:sp>
        <p:nvSpPr>
          <p:cNvPr id="10" name="TextBox 9">
            <a:extLst>
              <a:ext uri="{FF2B5EF4-FFF2-40B4-BE49-F238E27FC236}">
                <a16:creationId xmlns:a16="http://schemas.microsoft.com/office/drawing/2014/main" id="{206CC5FC-17D8-4027-BD75-F678C4B499A3}"/>
              </a:ext>
            </a:extLst>
          </p:cNvPr>
          <p:cNvSpPr txBox="1"/>
          <p:nvPr/>
        </p:nvSpPr>
        <p:spPr>
          <a:xfrm>
            <a:off x="148977" y="760932"/>
            <a:ext cx="6388359" cy="3300262"/>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nSpc>
                <a:spcPct val="150000"/>
              </a:lnSpc>
            </a:pPr>
            <a:r>
              <a:rPr lang="en-US" sz="1000" b="0" dirty="0">
                <a:solidFill>
                  <a:srgbClr val="0000FF"/>
                </a:solidFill>
                <a:effectLst/>
                <a:latin typeface=" Fira Mono"/>
              </a:rPr>
              <a:t>struct</a:t>
            </a:r>
            <a:r>
              <a:rPr lang="en-US" sz="1000" b="0" dirty="0">
                <a:solidFill>
                  <a:srgbClr val="000000"/>
                </a:solidFill>
                <a:effectLst/>
                <a:latin typeface=" Fira Mono"/>
              </a:rPr>
              <a:t> </a:t>
            </a:r>
            <a:r>
              <a:rPr lang="en-US" sz="1000" b="0" dirty="0" err="1">
                <a:solidFill>
                  <a:srgbClr val="267F99"/>
                </a:solidFill>
                <a:effectLst/>
                <a:latin typeface=" Fira Mono"/>
              </a:rPr>
              <a:t>token_dispatcher</a:t>
            </a:r>
            <a:r>
              <a:rPr lang="en-US" sz="1000" b="0" dirty="0">
                <a:solidFill>
                  <a:srgbClr val="000000"/>
                </a:solidFill>
                <a:effectLst/>
                <a:latin typeface=" Fira Mono"/>
              </a:rPr>
              <a:t>;</a:t>
            </a:r>
          </a:p>
          <a:p>
            <a:pPr>
              <a:lnSpc>
                <a:spcPct val="150000"/>
              </a:lnSpc>
            </a:pPr>
            <a:r>
              <a:rPr lang="en-US" sz="1000" b="0" dirty="0">
                <a:solidFill>
                  <a:srgbClr val="0000FF"/>
                </a:solidFill>
                <a:effectLst/>
                <a:latin typeface=" Fira Mono"/>
              </a:rPr>
              <a:t>struct</a:t>
            </a:r>
            <a:r>
              <a:rPr lang="en-US" sz="1000" b="0" dirty="0">
                <a:solidFill>
                  <a:srgbClr val="000000"/>
                </a:solidFill>
                <a:effectLst/>
                <a:latin typeface=" Fira Mono"/>
              </a:rPr>
              <a:t> </a:t>
            </a:r>
            <a:r>
              <a:rPr lang="en-US" sz="1000" b="0" dirty="0" err="1">
                <a:solidFill>
                  <a:srgbClr val="267F99"/>
                </a:solidFill>
                <a:effectLst/>
                <a:latin typeface=" Fira Mono"/>
              </a:rPr>
              <a:t>final_awaitable</a:t>
            </a:r>
            <a:r>
              <a:rPr lang="en-US" sz="1000" b="0" dirty="0">
                <a:solidFill>
                  <a:srgbClr val="000000"/>
                </a:solidFill>
                <a:effectLst/>
                <a:latin typeface=" Fira Mono"/>
              </a:rPr>
              <a:t>;</a:t>
            </a:r>
          </a:p>
          <a:p>
            <a:pPr>
              <a:lnSpc>
                <a:spcPct val="150000"/>
              </a:lnSpc>
            </a:pPr>
            <a:r>
              <a:rPr lang="en-US" sz="1000" b="0" dirty="0">
                <a:solidFill>
                  <a:srgbClr val="0000FF"/>
                </a:solidFill>
                <a:effectLst/>
                <a:latin typeface=" Fira Mono"/>
              </a:rPr>
              <a:t>class</a:t>
            </a:r>
            <a:r>
              <a:rPr lang="en-US" sz="1000" b="0" dirty="0">
                <a:solidFill>
                  <a:srgbClr val="000000"/>
                </a:solidFill>
                <a:effectLst/>
                <a:latin typeface=" Fira Mono"/>
              </a:rPr>
              <a:t> </a:t>
            </a:r>
            <a:r>
              <a:rPr lang="en-US" sz="1000" b="0" dirty="0" err="1">
                <a:solidFill>
                  <a:srgbClr val="267F99"/>
                </a:solidFill>
                <a:effectLst/>
                <a:latin typeface=" Fira Mono"/>
              </a:rPr>
              <a:t>token_promise</a:t>
            </a:r>
            <a:r>
              <a:rPr lang="en-US" sz="1000" b="0" dirty="0">
                <a:solidFill>
                  <a:srgbClr val="000000"/>
                </a:solidFill>
                <a:effectLst/>
                <a:latin typeface=" Fira Mono"/>
              </a:rPr>
              <a:t> </a:t>
            </a:r>
          </a:p>
          <a:p>
            <a:pPr>
              <a:lnSpc>
                <a:spcPct val="150000"/>
              </a:lnSpc>
            </a:pPr>
            <a:r>
              <a:rPr lang="en-US" sz="1000" b="0" dirty="0">
                <a:solidFill>
                  <a:srgbClr val="000000"/>
                </a:solidFill>
                <a:effectLst/>
                <a:latin typeface=" Fira Mono"/>
              </a:rPr>
              <a:t>{</a:t>
            </a:r>
          </a:p>
          <a:p>
            <a:pPr>
              <a:lnSpc>
                <a:spcPct val="150000"/>
              </a:lnSpc>
            </a:pPr>
            <a:r>
              <a:rPr lang="en-US" sz="1000" b="0" dirty="0">
                <a:solidFill>
                  <a:srgbClr val="000000"/>
                </a:solidFill>
                <a:effectLst/>
                <a:latin typeface=" Fira Mono"/>
              </a:rPr>
              <a:t>    </a:t>
            </a:r>
            <a:r>
              <a:rPr lang="en-US" sz="1000" b="0" dirty="0">
                <a:solidFill>
                  <a:srgbClr val="267F99"/>
                </a:solidFill>
                <a:effectLst/>
                <a:latin typeface=" Fira Mono"/>
              </a:rPr>
              <a:t>token</a:t>
            </a:r>
            <a:r>
              <a:rPr lang="en-US" sz="1000" b="0" dirty="0">
                <a:solidFill>
                  <a:srgbClr val="000000"/>
                </a:solidFill>
                <a:effectLst/>
                <a:latin typeface=" Fira Mono"/>
              </a:rPr>
              <a:t> </a:t>
            </a:r>
            <a:r>
              <a:rPr lang="en-US" sz="1000" b="0" dirty="0" err="1">
                <a:solidFill>
                  <a:srgbClr val="795E26"/>
                </a:solidFill>
                <a:effectLst/>
                <a:latin typeface=" Fira Mono"/>
              </a:rPr>
              <a:t>get_return_object</a:t>
            </a:r>
            <a:r>
              <a:rPr lang="en-US" sz="1000" b="0" dirty="0">
                <a:solidFill>
                  <a:srgbClr val="000000"/>
                </a:solidFill>
                <a:effectLst/>
                <a:latin typeface=" Fira Mono"/>
              </a:rPr>
              <a:t>();</a:t>
            </a:r>
          </a:p>
          <a:p>
            <a:pPr>
              <a:lnSpc>
                <a:spcPct val="150000"/>
              </a:lnSpc>
            </a:pPr>
            <a:r>
              <a:rPr lang="en-US" sz="1000" b="0" dirty="0">
                <a:solidFill>
                  <a:srgbClr val="000000"/>
                </a:solidFill>
                <a:effectLst/>
                <a:latin typeface=" Fira Mono"/>
              </a:rPr>
              <a:t>    </a:t>
            </a:r>
            <a:r>
              <a:rPr lang="en-US" sz="1000" b="0" dirty="0" err="1">
                <a:solidFill>
                  <a:srgbClr val="267F99"/>
                </a:solidFill>
                <a:effectLst/>
                <a:latin typeface=" Fira Mono"/>
              </a:rPr>
              <a:t>token_dispatcher</a:t>
            </a:r>
            <a:r>
              <a:rPr lang="en-US" sz="1000" b="0" dirty="0">
                <a:solidFill>
                  <a:srgbClr val="000000"/>
                </a:solidFill>
                <a:effectLst/>
                <a:latin typeface=" Fira Mono"/>
              </a:rPr>
              <a:t> </a:t>
            </a:r>
            <a:r>
              <a:rPr lang="en-US" sz="1000" b="0" dirty="0" err="1">
                <a:solidFill>
                  <a:srgbClr val="795E26"/>
                </a:solidFill>
                <a:effectLst/>
                <a:latin typeface=" Fira Mono"/>
              </a:rPr>
              <a:t>inital_suspend</a:t>
            </a:r>
            <a:r>
              <a:rPr lang="en-US" sz="1000" b="0" dirty="0">
                <a:solidFill>
                  <a:srgbClr val="000000"/>
                </a:solidFill>
                <a:effectLst/>
                <a:latin typeface=" Fira Mono"/>
              </a:rPr>
              <a:t>()</a:t>
            </a:r>
          </a:p>
          <a:p>
            <a:pPr>
              <a:lnSpc>
                <a:spcPct val="150000"/>
              </a:lnSpc>
            </a:pPr>
            <a:r>
              <a:rPr lang="en-US" sz="1000" b="0" dirty="0">
                <a:solidFill>
                  <a:srgbClr val="000000"/>
                </a:solidFill>
                <a:effectLst/>
                <a:latin typeface=" Fira Mono"/>
              </a:rPr>
              <a:t>    {</a:t>
            </a:r>
          </a:p>
          <a:p>
            <a:pPr>
              <a:lnSpc>
                <a:spcPct val="150000"/>
              </a:lnSpc>
            </a:pPr>
            <a:r>
              <a:rPr lang="en-US" sz="1000" b="0" dirty="0">
                <a:solidFill>
                  <a:srgbClr val="000000"/>
                </a:solidFill>
                <a:effectLst/>
                <a:latin typeface=" Fira Mono"/>
              </a:rPr>
              <a:t>        </a:t>
            </a:r>
            <a:r>
              <a:rPr lang="en-US" sz="1000" b="0" dirty="0">
                <a:solidFill>
                  <a:srgbClr val="0000FF"/>
                </a:solidFill>
                <a:effectLst/>
                <a:latin typeface=" Fira Mono"/>
              </a:rPr>
              <a:t>auto</a:t>
            </a:r>
            <a:r>
              <a:rPr lang="en-US" sz="1000" b="0" dirty="0">
                <a:solidFill>
                  <a:srgbClr val="000000"/>
                </a:solidFill>
                <a:effectLst/>
                <a:latin typeface=" Fira Mono"/>
              </a:rPr>
              <a:t>&amp; scheduler = </a:t>
            </a:r>
            <a:r>
              <a:rPr lang="en-US" sz="1000" b="0" dirty="0">
                <a:solidFill>
                  <a:srgbClr val="267F99"/>
                </a:solidFill>
                <a:effectLst/>
                <a:latin typeface=" Fira Mono"/>
              </a:rPr>
              <a:t>Scheduler</a:t>
            </a:r>
            <a:r>
              <a:rPr lang="en-US" sz="1000" b="0" dirty="0">
                <a:solidFill>
                  <a:srgbClr val="000000"/>
                </a:solidFill>
                <a:effectLst/>
                <a:latin typeface=" Fira Mono"/>
              </a:rPr>
              <a:t>::</a:t>
            </a:r>
            <a:r>
              <a:rPr lang="en-US" sz="1000" b="0" dirty="0">
                <a:solidFill>
                  <a:srgbClr val="795E26"/>
                </a:solidFill>
                <a:effectLst/>
                <a:latin typeface=" Fira Mono"/>
              </a:rPr>
              <a:t>Get</a:t>
            </a:r>
            <a:r>
              <a:rPr lang="en-US" sz="1000" b="0" dirty="0">
                <a:solidFill>
                  <a:srgbClr val="000000"/>
                </a:solidFill>
                <a:effectLst/>
                <a:latin typeface=" Fira Mono"/>
              </a:rPr>
              <a:t>();</a:t>
            </a:r>
          </a:p>
          <a:p>
            <a:pPr>
              <a:lnSpc>
                <a:spcPct val="150000"/>
              </a:lnSpc>
            </a:pPr>
            <a:r>
              <a:rPr lang="en-US" sz="1000" b="0" dirty="0">
                <a:solidFill>
                  <a:srgbClr val="000000"/>
                </a:solidFill>
                <a:effectLst/>
                <a:latin typeface=" Fira Mono"/>
              </a:rPr>
              <a:t>        </a:t>
            </a:r>
            <a:r>
              <a:rPr lang="en-US" sz="1000" b="0" dirty="0">
                <a:solidFill>
                  <a:srgbClr val="0000FF"/>
                </a:solidFill>
                <a:effectLst/>
                <a:latin typeface=" Fira Mono"/>
              </a:rPr>
              <a:t>bool</a:t>
            </a:r>
            <a:r>
              <a:rPr lang="en-US" sz="1000" b="0" dirty="0">
                <a:solidFill>
                  <a:srgbClr val="000000"/>
                </a:solidFill>
                <a:effectLst/>
                <a:latin typeface=" Fira Mono"/>
              </a:rPr>
              <a:t> </a:t>
            </a:r>
            <a:r>
              <a:rPr lang="en-US" sz="1000" b="0" dirty="0" err="1">
                <a:solidFill>
                  <a:srgbClr val="000000"/>
                </a:solidFill>
                <a:effectLst/>
                <a:latin typeface=" Fira Mono"/>
              </a:rPr>
              <a:t>isOnMainThread</a:t>
            </a:r>
            <a:r>
              <a:rPr lang="en-US" sz="1000" b="0" dirty="0">
                <a:solidFill>
                  <a:srgbClr val="000000"/>
                </a:solidFill>
                <a:effectLst/>
                <a:latin typeface=" Fira Mono"/>
              </a:rPr>
              <a:t> = </a:t>
            </a:r>
          </a:p>
          <a:p>
            <a:pPr>
              <a:lnSpc>
                <a:spcPct val="150000"/>
              </a:lnSpc>
            </a:pPr>
            <a:r>
              <a:rPr lang="en-US" sz="1000" b="0" dirty="0">
                <a:solidFill>
                  <a:srgbClr val="000000"/>
                </a:solidFill>
                <a:effectLst/>
                <a:latin typeface=" Fira Mono"/>
              </a:rPr>
              <a:t>            </a:t>
            </a:r>
            <a:r>
              <a:rPr lang="en-US" sz="1000" b="0" dirty="0" err="1">
                <a:solidFill>
                  <a:srgbClr val="001080"/>
                </a:solidFill>
                <a:effectLst/>
                <a:latin typeface=" Fira Mono"/>
              </a:rPr>
              <a:t>scheduler</a:t>
            </a:r>
            <a:r>
              <a:rPr lang="en-US" sz="1000" b="0" dirty="0" err="1">
                <a:solidFill>
                  <a:srgbClr val="000000"/>
                </a:solidFill>
                <a:effectLst/>
                <a:latin typeface=" Fira Mono"/>
              </a:rPr>
              <a:t>.</a:t>
            </a:r>
            <a:r>
              <a:rPr lang="en-US" sz="1000" b="0" dirty="0" err="1">
                <a:solidFill>
                  <a:srgbClr val="795E26"/>
                </a:solidFill>
                <a:effectLst/>
                <a:latin typeface=" Fira Mono"/>
              </a:rPr>
              <a:t>GetMainThreadIndex</a:t>
            </a:r>
            <a:r>
              <a:rPr lang="en-US" sz="1000" b="0" dirty="0">
                <a:solidFill>
                  <a:srgbClr val="000000"/>
                </a:solidFill>
                <a:effectLst/>
                <a:latin typeface=" Fira Mono"/>
              </a:rPr>
              <a:t>() == </a:t>
            </a:r>
            <a:r>
              <a:rPr lang="en-US" sz="1000" b="0" dirty="0" err="1">
                <a:solidFill>
                  <a:srgbClr val="001080"/>
                </a:solidFill>
                <a:effectLst/>
                <a:latin typeface=" Fira Mono"/>
              </a:rPr>
              <a:t>scheduler</a:t>
            </a:r>
            <a:r>
              <a:rPr lang="en-US" sz="1000" b="0" dirty="0" err="1">
                <a:solidFill>
                  <a:srgbClr val="000000"/>
                </a:solidFill>
                <a:effectLst/>
                <a:latin typeface=" Fira Mono"/>
              </a:rPr>
              <a:t>.</a:t>
            </a:r>
            <a:r>
              <a:rPr lang="en-US" sz="1000" b="0" dirty="0" err="1">
                <a:solidFill>
                  <a:srgbClr val="795E26"/>
                </a:solidFill>
                <a:effectLst/>
                <a:latin typeface=" Fira Mono"/>
              </a:rPr>
              <a:t>GetThreadIndex</a:t>
            </a:r>
            <a:r>
              <a:rPr lang="en-US" sz="1000" b="0" dirty="0">
                <a:solidFill>
                  <a:srgbClr val="000000"/>
                </a:solidFill>
                <a:effectLst/>
                <a:latin typeface=" Fira Mono"/>
              </a:rPr>
              <a:t>();</a:t>
            </a:r>
          </a:p>
          <a:p>
            <a:pPr>
              <a:lnSpc>
                <a:spcPct val="150000"/>
              </a:lnSpc>
            </a:pPr>
            <a:r>
              <a:rPr lang="en-US" sz="1000" b="0" dirty="0">
                <a:solidFill>
                  <a:srgbClr val="000000"/>
                </a:solidFill>
                <a:effectLst/>
                <a:latin typeface=" Fira Mono"/>
              </a:rPr>
              <a:t>        </a:t>
            </a:r>
            <a:r>
              <a:rPr lang="en-US" sz="1000" b="0" dirty="0">
                <a:solidFill>
                  <a:srgbClr val="AF00DB"/>
                </a:solidFill>
                <a:effectLst/>
                <a:latin typeface=" Fira Mono"/>
              </a:rPr>
              <a:t>return</a:t>
            </a:r>
            <a:r>
              <a:rPr lang="en-US" sz="1000" b="0" dirty="0">
                <a:solidFill>
                  <a:srgbClr val="000000"/>
                </a:solidFill>
                <a:effectLst/>
                <a:latin typeface=" Fira Mono"/>
              </a:rPr>
              <a:t> </a:t>
            </a:r>
            <a:r>
              <a:rPr lang="en-US" sz="1000" b="0" dirty="0" err="1">
                <a:solidFill>
                  <a:srgbClr val="000000"/>
                </a:solidFill>
                <a:effectLst/>
                <a:latin typeface=" Fira Mono"/>
              </a:rPr>
              <a:t>token_dispatcher</a:t>
            </a:r>
            <a:r>
              <a:rPr lang="en-US" sz="1000" b="0" dirty="0">
                <a:solidFill>
                  <a:srgbClr val="000000"/>
                </a:solidFill>
                <a:effectLst/>
                <a:latin typeface=" Fira Mono"/>
              </a:rPr>
              <a:t>{ </a:t>
            </a:r>
            <a:r>
              <a:rPr lang="en-US" sz="1000" b="0" dirty="0" err="1">
                <a:solidFill>
                  <a:srgbClr val="000000"/>
                </a:solidFill>
                <a:effectLst/>
                <a:latin typeface=" Fira Mono"/>
              </a:rPr>
              <a:t>isOnMainThread</a:t>
            </a:r>
            <a:r>
              <a:rPr lang="en-US" sz="1000" b="0" dirty="0">
                <a:solidFill>
                  <a:srgbClr val="000000"/>
                </a:solidFill>
                <a:effectLst/>
                <a:latin typeface=" Fira Mono"/>
              </a:rPr>
              <a:t> };</a:t>
            </a:r>
          </a:p>
          <a:p>
            <a:pPr>
              <a:lnSpc>
                <a:spcPct val="150000"/>
              </a:lnSpc>
            </a:pPr>
            <a:r>
              <a:rPr lang="en-US" sz="1000" b="0" dirty="0">
                <a:solidFill>
                  <a:srgbClr val="000000"/>
                </a:solidFill>
                <a:effectLst/>
                <a:latin typeface=" Fira Mono"/>
              </a:rPr>
              <a:t>    }</a:t>
            </a:r>
          </a:p>
          <a:p>
            <a:pPr>
              <a:lnSpc>
                <a:spcPct val="150000"/>
              </a:lnSpc>
            </a:pPr>
            <a:r>
              <a:rPr lang="en-US" sz="1000" b="0" dirty="0">
                <a:solidFill>
                  <a:srgbClr val="000000"/>
                </a:solidFill>
                <a:effectLst/>
                <a:latin typeface=" Fira Mono"/>
              </a:rPr>
              <a:t>    </a:t>
            </a:r>
            <a:r>
              <a:rPr lang="en-US" sz="1000" b="0" dirty="0" err="1">
                <a:solidFill>
                  <a:srgbClr val="267F99"/>
                </a:solidFill>
                <a:effectLst/>
                <a:highlight>
                  <a:srgbClr val="FFFF00"/>
                </a:highlight>
                <a:latin typeface=" Fira Mono"/>
              </a:rPr>
              <a:t>final_awaitable</a:t>
            </a:r>
            <a:r>
              <a:rPr lang="en-US" sz="1000" b="0" dirty="0">
                <a:solidFill>
                  <a:srgbClr val="000000"/>
                </a:solidFill>
                <a:effectLst/>
                <a:latin typeface=" Fira Mono"/>
              </a:rPr>
              <a:t> </a:t>
            </a:r>
            <a:r>
              <a:rPr lang="en-US" sz="1000" b="0" dirty="0" err="1">
                <a:solidFill>
                  <a:srgbClr val="795E26"/>
                </a:solidFill>
                <a:effectLst/>
                <a:latin typeface=" Fira Mono"/>
              </a:rPr>
              <a:t>final_suspend</a:t>
            </a:r>
            <a:r>
              <a:rPr lang="en-US" sz="1000" b="0" dirty="0">
                <a:solidFill>
                  <a:srgbClr val="000000"/>
                </a:solidFill>
                <a:effectLst/>
                <a:latin typeface=" Fira Mono"/>
              </a:rPr>
              <a:t>() { </a:t>
            </a:r>
            <a:r>
              <a:rPr lang="en-US" sz="1000" b="0" dirty="0">
                <a:solidFill>
                  <a:srgbClr val="AF00DB"/>
                </a:solidFill>
                <a:effectLst/>
                <a:latin typeface=" Fira Mono"/>
              </a:rPr>
              <a:t>return</a:t>
            </a:r>
            <a:r>
              <a:rPr lang="en-US" sz="1000" b="0" dirty="0">
                <a:solidFill>
                  <a:srgbClr val="000000"/>
                </a:solidFill>
                <a:effectLst/>
                <a:latin typeface=" Fira Mono"/>
              </a:rPr>
              <a:t> {}; }</a:t>
            </a:r>
          </a:p>
          <a:p>
            <a:pPr>
              <a:lnSpc>
                <a:spcPct val="150000"/>
              </a:lnSpc>
            </a:pPr>
            <a:r>
              <a:rPr lang="en-US" sz="1000" b="0" dirty="0">
                <a:solidFill>
                  <a:srgbClr val="000000"/>
                </a:solidFill>
                <a:effectLst/>
                <a:latin typeface=" Fira Mono"/>
              </a:rPr>
              <a:t>}</a:t>
            </a:r>
          </a:p>
        </p:txBody>
      </p:sp>
      <p:grpSp>
        <p:nvGrpSpPr>
          <p:cNvPr id="6" name="Group 5">
            <a:extLst>
              <a:ext uri="{FF2B5EF4-FFF2-40B4-BE49-F238E27FC236}">
                <a16:creationId xmlns:a16="http://schemas.microsoft.com/office/drawing/2014/main" id="{6BA8C528-C5BF-4EE7-A798-5F04F1F6ADF8}"/>
              </a:ext>
            </a:extLst>
          </p:cNvPr>
          <p:cNvGrpSpPr/>
          <p:nvPr/>
        </p:nvGrpSpPr>
        <p:grpSpPr>
          <a:xfrm>
            <a:off x="6367849" y="102973"/>
            <a:ext cx="4455973" cy="1476907"/>
            <a:chOff x="6367849" y="102973"/>
            <a:chExt cx="4455973" cy="1476907"/>
          </a:xfrm>
        </p:grpSpPr>
        <p:sp>
          <p:nvSpPr>
            <p:cNvPr id="7" name="Rectangle: Rounded Corners 6">
              <a:extLst>
                <a:ext uri="{FF2B5EF4-FFF2-40B4-BE49-F238E27FC236}">
                  <a16:creationId xmlns:a16="http://schemas.microsoft.com/office/drawing/2014/main" id="{5B30C4EE-DFC1-438D-AFC6-D3D662D3824A}"/>
                </a:ext>
              </a:extLst>
            </p:cNvPr>
            <p:cNvSpPr/>
            <p:nvPr/>
          </p:nvSpPr>
          <p:spPr>
            <a:xfrm>
              <a:off x="6367849" y="102973"/>
              <a:ext cx="4455973" cy="1476907"/>
            </a:xfrm>
            <a:prstGeom prst="roundRect">
              <a:avLst>
                <a:gd name="adj" fmla="val 2717"/>
              </a:avLst>
            </a:prstGeom>
            <a:noFill/>
            <a:ln w="127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75D963D1-201D-4471-9CD1-75E0D3AEAF73}"/>
                </a:ext>
              </a:extLst>
            </p:cNvPr>
            <p:cNvSpPr txBox="1"/>
            <p:nvPr/>
          </p:nvSpPr>
          <p:spPr>
            <a:xfrm>
              <a:off x="6823744" y="264963"/>
              <a:ext cx="3544182" cy="991938"/>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nSpc>
                  <a:spcPct val="150000"/>
                </a:lnSpc>
              </a:pPr>
              <a:r>
                <a:rPr lang="en-US" sz="1000" b="0" dirty="0">
                  <a:solidFill>
                    <a:srgbClr val="267F99"/>
                  </a:solidFill>
                  <a:effectLst/>
                  <a:latin typeface=" Fira Mono"/>
                </a:rPr>
                <a:t>token</a:t>
              </a:r>
              <a:r>
                <a:rPr lang="en-US" sz="1000" b="0" dirty="0">
                  <a:solidFill>
                    <a:srgbClr val="000000"/>
                  </a:solidFill>
                  <a:effectLst/>
                  <a:latin typeface=" Fira Mono"/>
                </a:rPr>
                <a:t>&lt;&gt; </a:t>
              </a:r>
              <a:r>
                <a:rPr lang="en-US" sz="1000" b="0" dirty="0" err="1">
                  <a:solidFill>
                    <a:srgbClr val="795E26"/>
                  </a:solidFill>
                  <a:effectLst/>
                  <a:latin typeface=" Fira Mono"/>
                </a:rPr>
                <a:t>ApplyImmunization</a:t>
              </a:r>
              <a:r>
                <a:rPr lang="en-US" sz="1000" b="0" dirty="0">
                  <a:solidFill>
                    <a:srgbClr val="000000"/>
                  </a:solidFill>
                  <a:effectLst/>
                  <a:latin typeface=" Fira Mono"/>
                </a:rPr>
                <a:t>(</a:t>
              </a:r>
              <a:r>
                <a:rPr lang="en-US" sz="1000" b="0" dirty="0" err="1">
                  <a:solidFill>
                    <a:srgbClr val="0000FF"/>
                  </a:solidFill>
                  <a:effectLst/>
                  <a:latin typeface=" Fira Mono"/>
                </a:rPr>
                <a:t>uint</a:t>
              </a:r>
              <a:r>
                <a:rPr lang="en-US" sz="1000" b="0" dirty="0">
                  <a:solidFill>
                    <a:srgbClr val="000000"/>
                  </a:solidFill>
                  <a:effectLst/>
                  <a:latin typeface=" Fira Mono"/>
                </a:rPr>
                <a:t> </a:t>
              </a:r>
              <a:r>
                <a:rPr lang="en-US" sz="1000" b="0" dirty="0" err="1">
                  <a:solidFill>
                    <a:srgbClr val="001080"/>
                  </a:solidFill>
                  <a:effectLst/>
                  <a:latin typeface=" Fira Mono"/>
                </a:rPr>
                <a:t>healthPeople</a:t>
              </a:r>
              <a:r>
                <a:rPr lang="en-US" sz="1000" b="0" dirty="0">
                  <a:solidFill>
                    <a:srgbClr val="000000"/>
                  </a:solidFill>
                  <a:effectLst/>
                  <a:latin typeface=" Fira Mono"/>
                </a:rPr>
                <a:t>)</a:t>
              </a:r>
            </a:p>
            <a:p>
              <a:pPr>
                <a:lnSpc>
                  <a:spcPct val="150000"/>
                </a:lnSpc>
              </a:pPr>
              <a:r>
                <a:rPr lang="en-US" sz="1000" b="0" dirty="0">
                  <a:solidFill>
                    <a:srgbClr val="000000"/>
                  </a:solidFill>
                  <a:effectLst/>
                  <a:latin typeface=" Fira Mono"/>
                </a:rPr>
                <a:t>{</a:t>
              </a:r>
            </a:p>
            <a:p>
              <a:pPr>
                <a:lnSpc>
                  <a:spcPct val="150000"/>
                </a:lnSpc>
              </a:pPr>
              <a:r>
                <a:rPr lang="en-US" sz="1000" dirty="0">
                  <a:solidFill>
                    <a:srgbClr val="000000"/>
                  </a:solidFill>
                  <a:latin typeface=" Fira Mono"/>
                </a:rPr>
                <a:t>    </a:t>
              </a:r>
              <a:r>
                <a:rPr lang="en-US" altLang="zh-CN" sz="1000" dirty="0">
                  <a:solidFill>
                    <a:srgbClr val="000000"/>
                  </a:solidFill>
                  <a:latin typeface=" Fira Mono"/>
                </a:rPr>
                <a:t>//......</a:t>
              </a:r>
              <a:endParaRPr lang="en-US" sz="1000" b="0" dirty="0">
                <a:solidFill>
                  <a:srgbClr val="000000"/>
                </a:solidFill>
                <a:effectLst/>
                <a:latin typeface=" Fira Mono"/>
              </a:endParaRPr>
            </a:p>
            <a:p>
              <a:pPr>
                <a:lnSpc>
                  <a:spcPct val="150000"/>
                </a:lnSpc>
              </a:pPr>
              <a:r>
                <a:rPr lang="en-US" sz="1000" b="0" dirty="0">
                  <a:solidFill>
                    <a:srgbClr val="000000"/>
                  </a:solidFill>
                  <a:effectLst/>
                  <a:latin typeface=" Fira Mono"/>
                </a:rPr>
                <a:t>}</a:t>
              </a:r>
            </a:p>
          </p:txBody>
        </p:sp>
      </p:grpSp>
    </p:spTree>
    <p:extLst>
      <p:ext uri="{BB962C8B-B14F-4D97-AF65-F5344CB8AC3E}">
        <p14:creationId xmlns:p14="http://schemas.microsoft.com/office/powerpoint/2010/main" val="321362256"/>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E9580436-1CBC-414D-AF82-34DCE3089FD7}"/>
              </a:ext>
            </a:extLst>
          </p:cNvPr>
          <p:cNvSpPr txBox="1"/>
          <p:nvPr/>
        </p:nvSpPr>
        <p:spPr>
          <a:xfrm>
            <a:off x="148978" y="195233"/>
            <a:ext cx="2227213" cy="4247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nSpc>
                <a:spcPct val="90000"/>
              </a:lnSpc>
            </a:pPr>
            <a:r>
              <a:rPr lang="en-US" sz="2400" dirty="0">
                <a:solidFill>
                  <a:schemeClr val="bg1"/>
                </a:solidFill>
                <a:latin typeface="+mj-lt"/>
              </a:rPr>
              <a:t>Resume Parent</a:t>
            </a:r>
          </a:p>
        </p:txBody>
      </p:sp>
      <p:sp>
        <p:nvSpPr>
          <p:cNvPr id="10" name="TextBox 9">
            <a:extLst>
              <a:ext uri="{FF2B5EF4-FFF2-40B4-BE49-F238E27FC236}">
                <a16:creationId xmlns:a16="http://schemas.microsoft.com/office/drawing/2014/main" id="{206CC5FC-17D8-4027-BD75-F678C4B499A3}"/>
              </a:ext>
            </a:extLst>
          </p:cNvPr>
          <p:cNvSpPr txBox="1"/>
          <p:nvPr/>
        </p:nvSpPr>
        <p:spPr>
          <a:xfrm>
            <a:off x="148977" y="760932"/>
            <a:ext cx="6388359" cy="4050468"/>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nSpc>
                <a:spcPct val="200000"/>
              </a:lnSpc>
            </a:pPr>
            <a:r>
              <a:rPr lang="en-US" sz="1000" b="0" dirty="0">
                <a:solidFill>
                  <a:srgbClr val="0000FF"/>
                </a:solidFill>
                <a:effectLst/>
                <a:latin typeface=" Fira Mono"/>
              </a:rPr>
              <a:t>struct</a:t>
            </a:r>
            <a:r>
              <a:rPr lang="en-US" sz="1000" b="0" dirty="0">
                <a:solidFill>
                  <a:srgbClr val="000000"/>
                </a:solidFill>
                <a:effectLst/>
                <a:latin typeface=" Fira Mono"/>
              </a:rPr>
              <a:t> </a:t>
            </a:r>
            <a:r>
              <a:rPr lang="en-US" sz="1000" b="0" dirty="0" err="1">
                <a:solidFill>
                  <a:srgbClr val="267F99"/>
                </a:solidFill>
                <a:effectLst/>
                <a:latin typeface=" Fira Mono"/>
              </a:rPr>
              <a:t>final_awaitable</a:t>
            </a:r>
            <a:endParaRPr lang="en-US" sz="1000" b="0" dirty="0">
              <a:solidFill>
                <a:srgbClr val="000000"/>
              </a:solidFill>
              <a:effectLst/>
              <a:latin typeface=" Fira Mono"/>
            </a:endParaRPr>
          </a:p>
          <a:p>
            <a:pPr>
              <a:lnSpc>
                <a:spcPct val="200000"/>
              </a:lnSpc>
            </a:pPr>
            <a:r>
              <a:rPr lang="en-US" sz="1000" b="0" dirty="0">
                <a:solidFill>
                  <a:srgbClr val="000000"/>
                </a:solidFill>
                <a:effectLst/>
                <a:latin typeface=" Fira Mono"/>
              </a:rPr>
              <a:t>{</a:t>
            </a:r>
          </a:p>
          <a:p>
            <a:pPr>
              <a:lnSpc>
                <a:spcPct val="200000"/>
              </a:lnSpc>
            </a:pPr>
            <a:r>
              <a:rPr lang="en-US" sz="1000" b="0" dirty="0">
                <a:solidFill>
                  <a:srgbClr val="000000"/>
                </a:solidFill>
                <a:effectLst/>
                <a:latin typeface=" Fira Mono"/>
              </a:rPr>
              <a:t>    </a:t>
            </a:r>
            <a:r>
              <a:rPr lang="en-US" sz="1000" b="0" dirty="0">
                <a:solidFill>
                  <a:srgbClr val="0000FF"/>
                </a:solidFill>
                <a:effectLst/>
                <a:latin typeface=" Fira Mono"/>
              </a:rPr>
              <a:t>bool</a:t>
            </a:r>
            <a:r>
              <a:rPr lang="en-US" sz="1000" b="0" dirty="0">
                <a:solidFill>
                  <a:srgbClr val="000000"/>
                </a:solidFill>
                <a:effectLst/>
                <a:latin typeface=" Fira Mono"/>
              </a:rPr>
              <a:t> </a:t>
            </a:r>
            <a:r>
              <a:rPr lang="en-US" sz="1000" b="0" dirty="0" err="1">
                <a:solidFill>
                  <a:srgbClr val="795E26"/>
                </a:solidFill>
                <a:effectLst/>
                <a:latin typeface=" Fira Mono"/>
              </a:rPr>
              <a:t>await_ready</a:t>
            </a:r>
            <a:r>
              <a:rPr lang="en-US" sz="1000" b="0" dirty="0">
                <a:solidFill>
                  <a:srgbClr val="000000"/>
                </a:solidFill>
                <a:effectLst/>
                <a:latin typeface=" Fira Mono"/>
              </a:rPr>
              <a:t>() { </a:t>
            </a:r>
            <a:r>
              <a:rPr lang="en-US" sz="1000" b="0" dirty="0">
                <a:solidFill>
                  <a:srgbClr val="AF00DB"/>
                </a:solidFill>
                <a:effectLst/>
                <a:latin typeface=" Fira Mono"/>
              </a:rPr>
              <a:t>return</a:t>
            </a:r>
            <a:r>
              <a:rPr lang="en-US" sz="1000" b="0" dirty="0">
                <a:solidFill>
                  <a:srgbClr val="000000"/>
                </a:solidFill>
                <a:effectLst/>
                <a:latin typeface=" Fira Mono"/>
              </a:rPr>
              <a:t> </a:t>
            </a:r>
            <a:r>
              <a:rPr lang="en-US" sz="1000" b="0" dirty="0">
                <a:solidFill>
                  <a:srgbClr val="0000FF"/>
                </a:solidFill>
                <a:effectLst/>
                <a:latin typeface=" Fira Mono"/>
              </a:rPr>
              <a:t>false</a:t>
            </a:r>
            <a:r>
              <a:rPr lang="en-US" sz="1000" b="0" dirty="0">
                <a:solidFill>
                  <a:srgbClr val="000000"/>
                </a:solidFill>
                <a:effectLst/>
                <a:latin typeface=" Fira Mono"/>
              </a:rPr>
              <a:t>; }</a:t>
            </a:r>
          </a:p>
          <a:p>
            <a:pPr>
              <a:lnSpc>
                <a:spcPct val="200000"/>
              </a:lnSpc>
            </a:pPr>
            <a:r>
              <a:rPr lang="en-US" sz="1000" b="0" dirty="0">
                <a:solidFill>
                  <a:srgbClr val="000000"/>
                </a:solidFill>
                <a:effectLst/>
                <a:latin typeface=" Fira Mono"/>
              </a:rPr>
              <a:t>    </a:t>
            </a:r>
            <a:r>
              <a:rPr lang="en-US" sz="1000" b="0" dirty="0">
                <a:solidFill>
                  <a:srgbClr val="0000FF"/>
                </a:solidFill>
                <a:effectLst/>
                <a:latin typeface=" Fira Mono"/>
              </a:rPr>
              <a:t>void</a:t>
            </a:r>
            <a:r>
              <a:rPr lang="en-US" sz="1000" b="0" dirty="0">
                <a:solidFill>
                  <a:srgbClr val="000000"/>
                </a:solidFill>
                <a:effectLst/>
                <a:latin typeface=" Fira Mono"/>
              </a:rPr>
              <a:t> </a:t>
            </a:r>
            <a:r>
              <a:rPr lang="en-US" sz="1000" b="0" dirty="0" err="1">
                <a:solidFill>
                  <a:srgbClr val="795E26"/>
                </a:solidFill>
                <a:effectLst/>
                <a:latin typeface=" Fira Mono"/>
              </a:rPr>
              <a:t>await_resume</a:t>
            </a:r>
            <a:r>
              <a:rPr lang="en-US" sz="1000" b="0" dirty="0">
                <a:solidFill>
                  <a:srgbClr val="000000"/>
                </a:solidFill>
                <a:effectLst/>
                <a:latin typeface=" Fira Mono"/>
              </a:rPr>
              <a:t>() {}</a:t>
            </a:r>
          </a:p>
          <a:p>
            <a:pPr>
              <a:lnSpc>
                <a:spcPct val="200000"/>
              </a:lnSpc>
            </a:pPr>
            <a:br>
              <a:rPr lang="en-US" sz="1000" b="0" dirty="0">
                <a:solidFill>
                  <a:srgbClr val="000000"/>
                </a:solidFill>
                <a:effectLst/>
                <a:latin typeface=" Fira Mono"/>
              </a:rPr>
            </a:br>
            <a:r>
              <a:rPr lang="en-US" sz="1000" b="0" dirty="0">
                <a:solidFill>
                  <a:srgbClr val="000000"/>
                </a:solidFill>
                <a:effectLst/>
                <a:latin typeface=" Fira Mono"/>
              </a:rPr>
              <a:t>    </a:t>
            </a:r>
            <a:r>
              <a:rPr lang="en-US" sz="1000" b="0" dirty="0">
                <a:solidFill>
                  <a:srgbClr val="0000FF"/>
                </a:solidFill>
                <a:effectLst/>
                <a:latin typeface=" Fira Mono"/>
              </a:rPr>
              <a:t>template</a:t>
            </a:r>
            <a:r>
              <a:rPr lang="en-US" sz="1000" b="0" dirty="0">
                <a:solidFill>
                  <a:srgbClr val="000000"/>
                </a:solidFill>
                <a:effectLst/>
                <a:latin typeface=" Fira Mono"/>
              </a:rPr>
              <a:t>&lt;</a:t>
            </a:r>
            <a:r>
              <a:rPr lang="en-US" sz="1000" b="0" dirty="0" err="1">
                <a:solidFill>
                  <a:srgbClr val="0000FF"/>
                </a:solidFill>
                <a:effectLst/>
                <a:latin typeface=" Fira Mono"/>
              </a:rPr>
              <a:t>typename</a:t>
            </a:r>
            <a:r>
              <a:rPr lang="en-US" sz="1000" b="0" dirty="0">
                <a:solidFill>
                  <a:srgbClr val="000000"/>
                </a:solidFill>
                <a:effectLst/>
                <a:latin typeface=" Fira Mono"/>
              </a:rPr>
              <a:t> </a:t>
            </a:r>
            <a:r>
              <a:rPr lang="en-US" sz="1000" b="0" dirty="0">
                <a:solidFill>
                  <a:srgbClr val="267F99"/>
                </a:solidFill>
                <a:effectLst/>
                <a:latin typeface=" Fira Mono"/>
              </a:rPr>
              <a:t>Promise</a:t>
            </a:r>
            <a:r>
              <a:rPr lang="en-US" sz="1000" b="0" dirty="0">
                <a:solidFill>
                  <a:srgbClr val="000000"/>
                </a:solidFill>
                <a:effectLst/>
                <a:latin typeface=" Fira Mono"/>
              </a:rPr>
              <a:t>&gt;</a:t>
            </a:r>
          </a:p>
          <a:p>
            <a:pPr>
              <a:lnSpc>
                <a:spcPct val="200000"/>
              </a:lnSpc>
            </a:pPr>
            <a:r>
              <a:rPr lang="en-US" sz="1000" b="0" dirty="0">
                <a:solidFill>
                  <a:srgbClr val="000000"/>
                </a:solidFill>
                <a:effectLst/>
                <a:latin typeface=" Fira Mono"/>
              </a:rPr>
              <a:t>    </a:t>
            </a:r>
            <a:r>
              <a:rPr lang="en-US" sz="1000" b="0" dirty="0">
                <a:solidFill>
                  <a:srgbClr val="0000FF"/>
                </a:solidFill>
                <a:effectLst/>
                <a:latin typeface=" Fira Mono"/>
              </a:rPr>
              <a:t>void</a:t>
            </a:r>
            <a:r>
              <a:rPr lang="en-US" sz="1000" b="0" dirty="0">
                <a:solidFill>
                  <a:srgbClr val="000000"/>
                </a:solidFill>
                <a:effectLst/>
                <a:latin typeface=" Fira Mono"/>
              </a:rPr>
              <a:t> </a:t>
            </a:r>
            <a:r>
              <a:rPr lang="en-US" sz="1000" b="0" dirty="0" err="1">
                <a:solidFill>
                  <a:srgbClr val="795E26"/>
                </a:solidFill>
                <a:effectLst/>
                <a:latin typeface=" Fira Mono"/>
              </a:rPr>
              <a:t>await_suspend</a:t>
            </a:r>
            <a:r>
              <a:rPr lang="en-US" sz="1000" b="0" dirty="0">
                <a:solidFill>
                  <a:srgbClr val="000000"/>
                </a:solidFill>
                <a:effectLst/>
                <a:latin typeface=" Fira Mono"/>
              </a:rPr>
              <a:t>( </a:t>
            </a:r>
            <a:r>
              <a:rPr lang="en-US" sz="1000" b="0" dirty="0">
                <a:solidFill>
                  <a:srgbClr val="267F99"/>
                </a:solidFill>
                <a:effectLst/>
                <a:latin typeface=" Fira Mono"/>
              </a:rPr>
              <a:t>std</a:t>
            </a:r>
            <a:r>
              <a:rPr lang="en-US" sz="1000" b="0" dirty="0">
                <a:solidFill>
                  <a:srgbClr val="000000"/>
                </a:solidFill>
                <a:effectLst/>
                <a:latin typeface=" Fira Mono"/>
              </a:rPr>
              <a:t>::</a:t>
            </a:r>
            <a:r>
              <a:rPr lang="en-US" sz="1000" b="0" dirty="0">
                <a:solidFill>
                  <a:srgbClr val="267F99"/>
                </a:solidFill>
                <a:effectLst/>
                <a:latin typeface=" Fira Mono"/>
              </a:rPr>
              <a:t>experimental</a:t>
            </a:r>
            <a:r>
              <a:rPr lang="en-US" sz="1000" b="0" dirty="0">
                <a:solidFill>
                  <a:srgbClr val="000000"/>
                </a:solidFill>
                <a:effectLst/>
                <a:latin typeface=" Fira Mono"/>
              </a:rPr>
              <a:t>::</a:t>
            </a:r>
            <a:r>
              <a:rPr lang="en-US" sz="1000" b="0" dirty="0" err="1">
                <a:solidFill>
                  <a:srgbClr val="267F99"/>
                </a:solidFill>
                <a:effectLst/>
                <a:latin typeface=" Fira Mono"/>
              </a:rPr>
              <a:t>coroutine_handle</a:t>
            </a:r>
            <a:r>
              <a:rPr lang="en-US" sz="1000" b="0" dirty="0">
                <a:solidFill>
                  <a:srgbClr val="000000"/>
                </a:solidFill>
                <a:effectLst/>
                <a:latin typeface=" Fira Mono"/>
              </a:rPr>
              <a:t>&lt;</a:t>
            </a:r>
            <a:r>
              <a:rPr lang="en-US" sz="1000" b="0" dirty="0">
                <a:solidFill>
                  <a:srgbClr val="267F99"/>
                </a:solidFill>
                <a:effectLst/>
                <a:latin typeface=" Fira Mono"/>
              </a:rPr>
              <a:t>Promise</a:t>
            </a:r>
            <a:r>
              <a:rPr lang="en-US" sz="1000" b="0" dirty="0">
                <a:solidFill>
                  <a:srgbClr val="000000"/>
                </a:solidFill>
                <a:effectLst/>
                <a:latin typeface=" Fira Mono"/>
              </a:rPr>
              <a:t>&gt; </a:t>
            </a:r>
            <a:r>
              <a:rPr lang="en-US" sz="1000" b="0" dirty="0">
                <a:solidFill>
                  <a:srgbClr val="001080"/>
                </a:solidFill>
                <a:effectLst/>
                <a:latin typeface=" Fira Mono"/>
              </a:rPr>
              <a:t>handle</a:t>
            </a:r>
            <a:r>
              <a:rPr lang="en-US" sz="1000" b="0" dirty="0">
                <a:solidFill>
                  <a:srgbClr val="000000"/>
                </a:solidFill>
                <a:effectLst/>
                <a:latin typeface=" Fira Mono"/>
              </a:rPr>
              <a:t> )</a:t>
            </a:r>
          </a:p>
          <a:p>
            <a:pPr>
              <a:lnSpc>
                <a:spcPct val="200000"/>
              </a:lnSpc>
            </a:pPr>
            <a:r>
              <a:rPr lang="en-US" sz="1000" b="0" dirty="0">
                <a:solidFill>
                  <a:srgbClr val="000000"/>
                </a:solidFill>
                <a:effectLst/>
                <a:latin typeface=" Fira Mono"/>
              </a:rPr>
              <a:t>    {        </a:t>
            </a:r>
          </a:p>
          <a:p>
            <a:pPr>
              <a:lnSpc>
                <a:spcPct val="200000"/>
              </a:lnSpc>
            </a:pPr>
            <a:r>
              <a:rPr lang="en-US" sz="1000" dirty="0">
                <a:solidFill>
                  <a:srgbClr val="000000"/>
                </a:solidFill>
                <a:latin typeface=" Fira Mono"/>
              </a:rPr>
              <a:t>	  </a:t>
            </a:r>
            <a:r>
              <a:rPr lang="en-US" sz="1000" b="0" dirty="0" err="1">
                <a:solidFill>
                  <a:srgbClr val="0000FF"/>
                </a:solidFill>
                <a:effectLst/>
                <a:latin typeface=" Fira Mono"/>
              </a:rPr>
              <a:t>static_assert</a:t>
            </a:r>
            <a:r>
              <a:rPr lang="en-US" sz="1000" b="0" dirty="0">
                <a:solidFill>
                  <a:srgbClr val="000000"/>
                </a:solidFill>
                <a:effectLst/>
                <a:latin typeface=" Fira Mono"/>
              </a:rPr>
              <a:t>(</a:t>
            </a:r>
            <a:r>
              <a:rPr lang="en-US" sz="1000" b="0" dirty="0">
                <a:solidFill>
                  <a:srgbClr val="267F99"/>
                </a:solidFill>
                <a:effectLst/>
                <a:latin typeface=" Fira Mono"/>
              </a:rPr>
              <a:t>std</a:t>
            </a:r>
            <a:r>
              <a:rPr lang="en-US" sz="1000" b="0" dirty="0">
                <a:solidFill>
                  <a:srgbClr val="000000"/>
                </a:solidFill>
                <a:effectLst/>
                <a:latin typeface=" Fira Mono"/>
              </a:rPr>
              <a:t>::</a:t>
            </a:r>
            <a:r>
              <a:rPr lang="en-US" sz="1000" b="0" dirty="0" err="1">
                <a:solidFill>
                  <a:srgbClr val="267F99"/>
                </a:solidFill>
                <a:effectLst/>
                <a:latin typeface=" Fira Mono"/>
              </a:rPr>
              <a:t>is_base_of</a:t>
            </a:r>
            <a:r>
              <a:rPr lang="en-US" sz="1000" b="0" dirty="0">
                <a:solidFill>
                  <a:srgbClr val="000000"/>
                </a:solidFill>
                <a:effectLst/>
                <a:latin typeface=" Fira Mono"/>
              </a:rPr>
              <a:t>&lt;</a:t>
            </a:r>
            <a:r>
              <a:rPr lang="en-US" sz="1000" b="0" dirty="0" err="1">
                <a:solidFill>
                  <a:srgbClr val="267F99"/>
                </a:solidFill>
                <a:effectLst/>
                <a:latin typeface=" Fira Mono"/>
              </a:rPr>
              <a:t>promise_base</a:t>
            </a:r>
            <a:r>
              <a:rPr lang="en-US" sz="1000" b="0" dirty="0">
                <a:solidFill>
                  <a:srgbClr val="000000"/>
                </a:solidFill>
                <a:effectLst/>
                <a:latin typeface=" Fira Mono"/>
              </a:rPr>
              <a:t>, </a:t>
            </a:r>
            <a:r>
              <a:rPr lang="en-US" sz="1000" b="0" dirty="0">
                <a:solidFill>
                  <a:srgbClr val="267F99"/>
                </a:solidFill>
                <a:effectLst/>
                <a:latin typeface=" Fira Mono"/>
              </a:rPr>
              <a:t>Promise</a:t>
            </a:r>
            <a:r>
              <a:rPr lang="en-US" sz="1000" b="0" dirty="0">
                <a:solidFill>
                  <a:srgbClr val="000000"/>
                </a:solidFill>
                <a:effectLst/>
                <a:latin typeface=" Fira Mono"/>
              </a:rPr>
              <a:t>&gt;::value);</a:t>
            </a:r>
          </a:p>
          <a:p>
            <a:pPr>
              <a:lnSpc>
                <a:spcPct val="200000"/>
              </a:lnSpc>
            </a:pPr>
            <a:r>
              <a:rPr lang="en-US" sz="1000" b="0" dirty="0">
                <a:solidFill>
                  <a:srgbClr val="000000"/>
                </a:solidFill>
                <a:effectLst/>
                <a:latin typeface=" Fira Mono"/>
              </a:rPr>
              <a:t>        </a:t>
            </a:r>
            <a:r>
              <a:rPr lang="en-US" sz="1000" dirty="0" err="1">
                <a:solidFill>
                  <a:srgbClr val="267F99"/>
                </a:solidFill>
                <a:latin typeface=" Fira Mono"/>
              </a:rPr>
              <a:t>promise_base</a:t>
            </a:r>
            <a:r>
              <a:rPr lang="en-US" sz="1000" b="0" dirty="0">
                <a:solidFill>
                  <a:srgbClr val="000000"/>
                </a:solidFill>
                <a:effectLst/>
                <a:latin typeface=" Fira Mono"/>
              </a:rPr>
              <a:t>&amp; promise = </a:t>
            </a:r>
            <a:r>
              <a:rPr lang="en-US" sz="1000" b="0" dirty="0" err="1">
                <a:solidFill>
                  <a:srgbClr val="001080"/>
                </a:solidFill>
                <a:effectLst/>
                <a:latin typeface=" Fira Mono"/>
              </a:rPr>
              <a:t>handle</a:t>
            </a:r>
            <a:r>
              <a:rPr lang="en-US" sz="1000" b="0" dirty="0" err="1">
                <a:solidFill>
                  <a:srgbClr val="000000"/>
                </a:solidFill>
                <a:effectLst/>
                <a:latin typeface=" Fira Mono"/>
              </a:rPr>
              <a:t>.</a:t>
            </a:r>
            <a:r>
              <a:rPr lang="en-US" sz="1000" b="0" dirty="0" err="1">
                <a:solidFill>
                  <a:srgbClr val="795E26"/>
                </a:solidFill>
                <a:effectLst/>
                <a:latin typeface=" Fira Mono"/>
              </a:rPr>
              <a:t>promise</a:t>
            </a:r>
            <a:r>
              <a:rPr lang="en-US" sz="1000" b="0" dirty="0">
                <a:solidFill>
                  <a:srgbClr val="000000"/>
                </a:solidFill>
                <a:effectLst/>
                <a:latin typeface=" Fira Mono"/>
              </a:rPr>
              <a:t>();</a:t>
            </a:r>
          </a:p>
          <a:p>
            <a:pPr>
              <a:lnSpc>
                <a:spcPct val="200000"/>
              </a:lnSpc>
            </a:pPr>
            <a:r>
              <a:rPr lang="en-US" sz="1000" b="0" dirty="0">
                <a:solidFill>
                  <a:srgbClr val="000000"/>
                </a:solidFill>
                <a:effectLst/>
                <a:latin typeface=" Fira Mono"/>
              </a:rPr>
              <a:t>    </a:t>
            </a:r>
            <a:r>
              <a:rPr lang="en-US" sz="1000" b="0" dirty="0">
                <a:solidFill>
                  <a:srgbClr val="000000"/>
                </a:solidFill>
                <a:effectLst/>
                <a:highlight>
                  <a:srgbClr val="FFFF00"/>
                </a:highlight>
                <a:latin typeface=" Fira Mono"/>
              </a:rPr>
              <a:t>    </a:t>
            </a:r>
            <a:r>
              <a:rPr lang="en-US" sz="1000" b="0" dirty="0" err="1">
                <a:solidFill>
                  <a:srgbClr val="001080"/>
                </a:solidFill>
                <a:effectLst/>
                <a:highlight>
                  <a:srgbClr val="FFFF00"/>
                </a:highlight>
                <a:latin typeface=" Fira Mono"/>
              </a:rPr>
              <a:t>promise</a:t>
            </a:r>
            <a:r>
              <a:rPr lang="en-US" sz="1000" b="0" dirty="0" err="1">
                <a:solidFill>
                  <a:srgbClr val="000000"/>
                </a:solidFill>
                <a:effectLst/>
                <a:highlight>
                  <a:srgbClr val="FFFF00"/>
                </a:highlight>
                <a:latin typeface=" Fira Mono"/>
              </a:rPr>
              <a:t>.</a:t>
            </a:r>
            <a:r>
              <a:rPr lang="en-US" sz="1000" b="0" dirty="0" err="1">
                <a:solidFill>
                  <a:srgbClr val="795E26"/>
                </a:solidFill>
                <a:effectLst/>
                <a:highlight>
                  <a:srgbClr val="FFFF00"/>
                </a:highlight>
                <a:latin typeface=" Fira Mono"/>
              </a:rPr>
              <a:t>ScheduleParent</a:t>
            </a:r>
            <a:r>
              <a:rPr lang="en-US" sz="1000" b="0" dirty="0">
                <a:solidFill>
                  <a:srgbClr val="000000"/>
                </a:solidFill>
                <a:effectLst/>
                <a:highlight>
                  <a:srgbClr val="FFFF00"/>
                </a:highlight>
                <a:latin typeface=" Fira Mono"/>
              </a:rPr>
              <a:t>();</a:t>
            </a:r>
            <a:r>
              <a:rPr lang="en-US" sz="1000" b="0" dirty="0">
                <a:solidFill>
                  <a:srgbClr val="008000"/>
                </a:solidFill>
                <a:effectLst/>
                <a:highlight>
                  <a:srgbClr val="FFFF00"/>
                </a:highlight>
                <a:latin typeface=" Fira Mono"/>
              </a:rPr>
              <a:t> </a:t>
            </a:r>
            <a:endParaRPr lang="en-US" sz="1000" b="0" dirty="0">
              <a:solidFill>
                <a:srgbClr val="000000"/>
              </a:solidFill>
              <a:effectLst/>
              <a:highlight>
                <a:srgbClr val="FFFF00"/>
              </a:highlight>
              <a:latin typeface=" Fira Mono"/>
            </a:endParaRPr>
          </a:p>
          <a:p>
            <a:pPr>
              <a:lnSpc>
                <a:spcPct val="200000"/>
              </a:lnSpc>
            </a:pPr>
            <a:r>
              <a:rPr lang="en-US" sz="1000" b="0" dirty="0">
                <a:solidFill>
                  <a:srgbClr val="000000"/>
                </a:solidFill>
                <a:effectLst/>
                <a:latin typeface=" Fira Mono"/>
              </a:rPr>
              <a:t>    }</a:t>
            </a:r>
          </a:p>
          <a:p>
            <a:pPr>
              <a:lnSpc>
                <a:spcPct val="200000"/>
              </a:lnSpc>
            </a:pPr>
            <a:r>
              <a:rPr lang="en-US" sz="1000" b="0" dirty="0">
                <a:solidFill>
                  <a:srgbClr val="000000"/>
                </a:solidFill>
                <a:effectLst/>
                <a:latin typeface=" Fira Mono"/>
              </a:rPr>
              <a:t>};</a:t>
            </a:r>
          </a:p>
        </p:txBody>
      </p:sp>
      <p:grpSp>
        <p:nvGrpSpPr>
          <p:cNvPr id="7" name="Group 6">
            <a:extLst>
              <a:ext uri="{FF2B5EF4-FFF2-40B4-BE49-F238E27FC236}">
                <a16:creationId xmlns:a16="http://schemas.microsoft.com/office/drawing/2014/main" id="{3611D2F4-A142-4C68-BD0E-700E6C279229}"/>
              </a:ext>
            </a:extLst>
          </p:cNvPr>
          <p:cNvGrpSpPr/>
          <p:nvPr/>
        </p:nvGrpSpPr>
        <p:grpSpPr>
          <a:xfrm>
            <a:off x="6367849" y="102973"/>
            <a:ext cx="4455973" cy="1476907"/>
            <a:chOff x="6367849" y="102973"/>
            <a:chExt cx="4455973" cy="1476907"/>
          </a:xfrm>
        </p:grpSpPr>
        <p:sp>
          <p:nvSpPr>
            <p:cNvPr id="8" name="Rectangle: Rounded Corners 7">
              <a:extLst>
                <a:ext uri="{FF2B5EF4-FFF2-40B4-BE49-F238E27FC236}">
                  <a16:creationId xmlns:a16="http://schemas.microsoft.com/office/drawing/2014/main" id="{25A8CBEF-16ED-4FED-8107-592430A2EECB}"/>
                </a:ext>
              </a:extLst>
            </p:cNvPr>
            <p:cNvSpPr/>
            <p:nvPr/>
          </p:nvSpPr>
          <p:spPr>
            <a:xfrm>
              <a:off x="6367849" y="102973"/>
              <a:ext cx="4455973" cy="1476907"/>
            </a:xfrm>
            <a:prstGeom prst="roundRect">
              <a:avLst>
                <a:gd name="adj" fmla="val 2717"/>
              </a:avLst>
            </a:prstGeom>
            <a:noFill/>
            <a:ln w="127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4E3DF984-1569-486E-8E1A-14A11C4E509E}"/>
                </a:ext>
              </a:extLst>
            </p:cNvPr>
            <p:cNvSpPr txBox="1"/>
            <p:nvPr/>
          </p:nvSpPr>
          <p:spPr>
            <a:xfrm>
              <a:off x="6823744" y="264963"/>
              <a:ext cx="3544182" cy="991938"/>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nSpc>
                  <a:spcPct val="150000"/>
                </a:lnSpc>
              </a:pPr>
              <a:r>
                <a:rPr lang="en-US" sz="1000" b="0" dirty="0">
                  <a:solidFill>
                    <a:srgbClr val="267F99"/>
                  </a:solidFill>
                  <a:effectLst/>
                  <a:latin typeface=" Fira Mono"/>
                </a:rPr>
                <a:t>token</a:t>
              </a:r>
              <a:r>
                <a:rPr lang="en-US" sz="1000" b="0" dirty="0">
                  <a:solidFill>
                    <a:srgbClr val="000000"/>
                  </a:solidFill>
                  <a:effectLst/>
                  <a:latin typeface=" Fira Mono"/>
                </a:rPr>
                <a:t>&lt;&gt; </a:t>
              </a:r>
              <a:r>
                <a:rPr lang="en-US" sz="1000" b="0" dirty="0" err="1">
                  <a:solidFill>
                    <a:srgbClr val="795E26"/>
                  </a:solidFill>
                  <a:effectLst/>
                  <a:latin typeface=" Fira Mono"/>
                </a:rPr>
                <a:t>ApplyImmunization</a:t>
              </a:r>
              <a:r>
                <a:rPr lang="en-US" sz="1000" b="0" dirty="0">
                  <a:solidFill>
                    <a:srgbClr val="000000"/>
                  </a:solidFill>
                  <a:effectLst/>
                  <a:latin typeface=" Fira Mono"/>
                </a:rPr>
                <a:t>(</a:t>
              </a:r>
              <a:r>
                <a:rPr lang="en-US" sz="1000" b="0" dirty="0" err="1">
                  <a:solidFill>
                    <a:srgbClr val="0000FF"/>
                  </a:solidFill>
                  <a:effectLst/>
                  <a:latin typeface=" Fira Mono"/>
                </a:rPr>
                <a:t>uint</a:t>
              </a:r>
              <a:r>
                <a:rPr lang="en-US" sz="1000" b="0" dirty="0">
                  <a:solidFill>
                    <a:srgbClr val="000000"/>
                  </a:solidFill>
                  <a:effectLst/>
                  <a:latin typeface=" Fira Mono"/>
                </a:rPr>
                <a:t> </a:t>
              </a:r>
              <a:r>
                <a:rPr lang="en-US" sz="1000" b="0" dirty="0" err="1">
                  <a:solidFill>
                    <a:srgbClr val="001080"/>
                  </a:solidFill>
                  <a:effectLst/>
                  <a:latin typeface=" Fira Mono"/>
                </a:rPr>
                <a:t>healthPeople</a:t>
              </a:r>
              <a:r>
                <a:rPr lang="en-US" sz="1000" b="0" dirty="0">
                  <a:solidFill>
                    <a:srgbClr val="000000"/>
                  </a:solidFill>
                  <a:effectLst/>
                  <a:latin typeface=" Fira Mono"/>
                </a:rPr>
                <a:t>)</a:t>
              </a:r>
            </a:p>
            <a:p>
              <a:pPr>
                <a:lnSpc>
                  <a:spcPct val="150000"/>
                </a:lnSpc>
              </a:pPr>
              <a:r>
                <a:rPr lang="en-US" sz="1000" b="0" dirty="0">
                  <a:solidFill>
                    <a:srgbClr val="000000"/>
                  </a:solidFill>
                  <a:effectLst/>
                  <a:latin typeface=" Fira Mono"/>
                </a:rPr>
                <a:t>{</a:t>
              </a:r>
            </a:p>
            <a:p>
              <a:pPr>
                <a:lnSpc>
                  <a:spcPct val="150000"/>
                </a:lnSpc>
              </a:pPr>
              <a:r>
                <a:rPr lang="en-US" sz="1000" dirty="0">
                  <a:solidFill>
                    <a:srgbClr val="000000"/>
                  </a:solidFill>
                  <a:latin typeface=" Fira Mono"/>
                </a:rPr>
                <a:t>    </a:t>
              </a:r>
              <a:r>
                <a:rPr lang="en-US" altLang="zh-CN" sz="1000" dirty="0">
                  <a:solidFill>
                    <a:srgbClr val="000000"/>
                  </a:solidFill>
                  <a:latin typeface=" Fira Mono"/>
                </a:rPr>
                <a:t>//......</a:t>
              </a:r>
              <a:endParaRPr lang="en-US" sz="1000" b="0" dirty="0">
                <a:solidFill>
                  <a:srgbClr val="000000"/>
                </a:solidFill>
                <a:effectLst/>
                <a:latin typeface=" Fira Mono"/>
              </a:endParaRPr>
            </a:p>
            <a:p>
              <a:pPr>
                <a:lnSpc>
                  <a:spcPct val="150000"/>
                </a:lnSpc>
              </a:pPr>
              <a:r>
                <a:rPr lang="en-US" sz="1000" b="0" dirty="0">
                  <a:solidFill>
                    <a:srgbClr val="000000"/>
                  </a:solidFill>
                  <a:effectLst/>
                  <a:latin typeface=" Fira Mono"/>
                </a:rPr>
                <a:t>}</a:t>
              </a:r>
            </a:p>
          </p:txBody>
        </p:sp>
      </p:grpSp>
    </p:spTree>
    <p:extLst>
      <p:ext uri="{BB962C8B-B14F-4D97-AF65-F5344CB8AC3E}">
        <p14:creationId xmlns:p14="http://schemas.microsoft.com/office/powerpoint/2010/main" val="147439815"/>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206CC5FC-17D8-4027-BD75-F678C4B499A3}"/>
              </a:ext>
            </a:extLst>
          </p:cNvPr>
          <p:cNvSpPr txBox="1"/>
          <p:nvPr/>
        </p:nvSpPr>
        <p:spPr>
          <a:xfrm>
            <a:off x="148977" y="760932"/>
            <a:ext cx="6388359" cy="4050468"/>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nSpc>
                <a:spcPct val="200000"/>
              </a:lnSpc>
            </a:pPr>
            <a:r>
              <a:rPr lang="en-US" sz="1000" b="0" dirty="0">
                <a:solidFill>
                  <a:srgbClr val="0000FF"/>
                </a:solidFill>
                <a:effectLst/>
                <a:latin typeface=" Fira Mono"/>
              </a:rPr>
              <a:t>struct</a:t>
            </a:r>
            <a:r>
              <a:rPr lang="en-US" sz="1000" b="0" dirty="0">
                <a:solidFill>
                  <a:srgbClr val="000000"/>
                </a:solidFill>
                <a:effectLst/>
                <a:latin typeface=" Fira Mono"/>
              </a:rPr>
              <a:t> </a:t>
            </a:r>
            <a:r>
              <a:rPr lang="en-US" sz="1000" b="0" dirty="0" err="1">
                <a:solidFill>
                  <a:srgbClr val="267F99"/>
                </a:solidFill>
                <a:effectLst/>
                <a:latin typeface=" Fira Mono"/>
              </a:rPr>
              <a:t>final_awaitable</a:t>
            </a:r>
            <a:endParaRPr lang="en-US" sz="1000" b="0" dirty="0">
              <a:solidFill>
                <a:srgbClr val="000000"/>
              </a:solidFill>
              <a:effectLst/>
              <a:latin typeface=" Fira Mono"/>
            </a:endParaRPr>
          </a:p>
          <a:p>
            <a:pPr>
              <a:lnSpc>
                <a:spcPct val="200000"/>
              </a:lnSpc>
            </a:pPr>
            <a:r>
              <a:rPr lang="en-US" sz="1000" b="0" dirty="0">
                <a:solidFill>
                  <a:srgbClr val="000000"/>
                </a:solidFill>
                <a:effectLst/>
                <a:latin typeface=" Fira Mono"/>
              </a:rPr>
              <a:t>{</a:t>
            </a:r>
          </a:p>
          <a:p>
            <a:pPr>
              <a:lnSpc>
                <a:spcPct val="200000"/>
              </a:lnSpc>
            </a:pPr>
            <a:r>
              <a:rPr lang="en-US" sz="1000" b="0" dirty="0">
                <a:solidFill>
                  <a:srgbClr val="000000"/>
                </a:solidFill>
                <a:effectLst/>
                <a:latin typeface=" Fira Mono"/>
              </a:rPr>
              <a:t>    </a:t>
            </a:r>
            <a:r>
              <a:rPr lang="en-US" sz="1000" b="0" dirty="0">
                <a:solidFill>
                  <a:srgbClr val="0000FF"/>
                </a:solidFill>
                <a:effectLst/>
                <a:highlight>
                  <a:srgbClr val="FFFF00"/>
                </a:highlight>
                <a:latin typeface=" Fira Mono"/>
              </a:rPr>
              <a:t>bool</a:t>
            </a:r>
            <a:r>
              <a:rPr lang="en-US" sz="1000" b="0" dirty="0">
                <a:solidFill>
                  <a:srgbClr val="000000"/>
                </a:solidFill>
                <a:effectLst/>
                <a:highlight>
                  <a:srgbClr val="FFFF00"/>
                </a:highlight>
                <a:latin typeface=" Fira Mono"/>
              </a:rPr>
              <a:t> </a:t>
            </a:r>
            <a:r>
              <a:rPr lang="en-US" sz="1000" b="0" dirty="0" err="1">
                <a:solidFill>
                  <a:srgbClr val="795E26"/>
                </a:solidFill>
                <a:effectLst/>
                <a:highlight>
                  <a:srgbClr val="FFFF00"/>
                </a:highlight>
                <a:latin typeface=" Fira Mono"/>
              </a:rPr>
              <a:t>await_ready</a:t>
            </a:r>
            <a:r>
              <a:rPr lang="en-US" sz="1000" b="0" dirty="0">
                <a:solidFill>
                  <a:srgbClr val="000000"/>
                </a:solidFill>
                <a:effectLst/>
                <a:highlight>
                  <a:srgbClr val="FFFF00"/>
                </a:highlight>
                <a:latin typeface=" Fira Mono"/>
              </a:rPr>
              <a:t>() { </a:t>
            </a:r>
            <a:r>
              <a:rPr lang="en-US" sz="1000" b="0" dirty="0">
                <a:solidFill>
                  <a:srgbClr val="AF00DB"/>
                </a:solidFill>
                <a:effectLst/>
                <a:highlight>
                  <a:srgbClr val="FFFF00"/>
                </a:highlight>
                <a:latin typeface=" Fira Mono"/>
              </a:rPr>
              <a:t>return</a:t>
            </a:r>
            <a:r>
              <a:rPr lang="en-US" sz="1000" b="0" dirty="0">
                <a:solidFill>
                  <a:srgbClr val="000000"/>
                </a:solidFill>
                <a:effectLst/>
                <a:highlight>
                  <a:srgbClr val="FFFF00"/>
                </a:highlight>
                <a:latin typeface=" Fira Mono"/>
              </a:rPr>
              <a:t> </a:t>
            </a:r>
            <a:r>
              <a:rPr lang="en-US" sz="1000" b="0" dirty="0">
                <a:solidFill>
                  <a:srgbClr val="0000FF"/>
                </a:solidFill>
                <a:effectLst/>
                <a:highlight>
                  <a:srgbClr val="FFFF00"/>
                </a:highlight>
                <a:latin typeface=" Fira Mono"/>
              </a:rPr>
              <a:t>false</a:t>
            </a:r>
            <a:r>
              <a:rPr lang="en-US" sz="1000" b="0" dirty="0">
                <a:solidFill>
                  <a:srgbClr val="000000"/>
                </a:solidFill>
                <a:effectLst/>
                <a:highlight>
                  <a:srgbClr val="FFFF00"/>
                </a:highlight>
                <a:latin typeface=" Fira Mono"/>
              </a:rPr>
              <a:t>; }</a:t>
            </a:r>
          </a:p>
          <a:p>
            <a:pPr>
              <a:lnSpc>
                <a:spcPct val="200000"/>
              </a:lnSpc>
            </a:pPr>
            <a:r>
              <a:rPr lang="en-US" sz="1000" b="0" dirty="0">
                <a:solidFill>
                  <a:srgbClr val="000000"/>
                </a:solidFill>
                <a:effectLst/>
                <a:latin typeface=" Fira Mono"/>
              </a:rPr>
              <a:t>    </a:t>
            </a:r>
            <a:r>
              <a:rPr lang="en-US" sz="1000" b="0" dirty="0">
                <a:solidFill>
                  <a:srgbClr val="0000FF"/>
                </a:solidFill>
                <a:effectLst/>
                <a:latin typeface=" Fira Mono"/>
              </a:rPr>
              <a:t>void</a:t>
            </a:r>
            <a:r>
              <a:rPr lang="en-US" sz="1000" b="0" dirty="0">
                <a:solidFill>
                  <a:srgbClr val="000000"/>
                </a:solidFill>
                <a:effectLst/>
                <a:latin typeface=" Fira Mono"/>
              </a:rPr>
              <a:t> </a:t>
            </a:r>
            <a:r>
              <a:rPr lang="en-US" sz="1000" b="0" dirty="0" err="1">
                <a:solidFill>
                  <a:srgbClr val="795E26"/>
                </a:solidFill>
                <a:effectLst/>
                <a:latin typeface=" Fira Mono"/>
              </a:rPr>
              <a:t>await_resume</a:t>
            </a:r>
            <a:r>
              <a:rPr lang="en-US" sz="1000" b="0" dirty="0">
                <a:solidFill>
                  <a:srgbClr val="000000"/>
                </a:solidFill>
                <a:effectLst/>
                <a:latin typeface=" Fira Mono"/>
              </a:rPr>
              <a:t>() {}</a:t>
            </a:r>
          </a:p>
          <a:p>
            <a:pPr>
              <a:lnSpc>
                <a:spcPct val="200000"/>
              </a:lnSpc>
            </a:pPr>
            <a:br>
              <a:rPr lang="en-US" sz="1000" b="0" dirty="0">
                <a:solidFill>
                  <a:srgbClr val="000000"/>
                </a:solidFill>
                <a:effectLst/>
                <a:latin typeface=" Fira Mono"/>
              </a:rPr>
            </a:br>
            <a:r>
              <a:rPr lang="en-US" sz="1000" b="0" dirty="0">
                <a:solidFill>
                  <a:srgbClr val="000000"/>
                </a:solidFill>
                <a:effectLst/>
                <a:latin typeface=" Fira Mono"/>
              </a:rPr>
              <a:t>    </a:t>
            </a:r>
            <a:r>
              <a:rPr lang="en-US" sz="1000" b="0" dirty="0">
                <a:solidFill>
                  <a:srgbClr val="0000FF"/>
                </a:solidFill>
                <a:effectLst/>
                <a:latin typeface=" Fira Mono"/>
              </a:rPr>
              <a:t>template</a:t>
            </a:r>
            <a:r>
              <a:rPr lang="en-US" sz="1000" b="0" dirty="0">
                <a:solidFill>
                  <a:srgbClr val="000000"/>
                </a:solidFill>
                <a:effectLst/>
                <a:latin typeface=" Fira Mono"/>
              </a:rPr>
              <a:t>&lt;</a:t>
            </a:r>
            <a:r>
              <a:rPr lang="en-US" sz="1000" b="0" dirty="0" err="1">
                <a:solidFill>
                  <a:srgbClr val="0000FF"/>
                </a:solidFill>
                <a:effectLst/>
                <a:latin typeface=" Fira Mono"/>
              </a:rPr>
              <a:t>typename</a:t>
            </a:r>
            <a:r>
              <a:rPr lang="en-US" sz="1000" b="0" dirty="0">
                <a:solidFill>
                  <a:srgbClr val="000000"/>
                </a:solidFill>
                <a:effectLst/>
                <a:latin typeface=" Fira Mono"/>
              </a:rPr>
              <a:t> </a:t>
            </a:r>
            <a:r>
              <a:rPr lang="en-US" sz="1000" b="0" dirty="0">
                <a:solidFill>
                  <a:srgbClr val="267F99"/>
                </a:solidFill>
                <a:effectLst/>
                <a:latin typeface=" Fira Mono"/>
              </a:rPr>
              <a:t>Promise</a:t>
            </a:r>
            <a:r>
              <a:rPr lang="en-US" sz="1000" b="0" dirty="0">
                <a:solidFill>
                  <a:srgbClr val="000000"/>
                </a:solidFill>
                <a:effectLst/>
                <a:latin typeface=" Fira Mono"/>
              </a:rPr>
              <a:t>&gt;</a:t>
            </a:r>
          </a:p>
          <a:p>
            <a:pPr>
              <a:lnSpc>
                <a:spcPct val="200000"/>
              </a:lnSpc>
            </a:pPr>
            <a:r>
              <a:rPr lang="en-US" sz="1000" b="0" dirty="0">
                <a:solidFill>
                  <a:srgbClr val="000000"/>
                </a:solidFill>
                <a:effectLst/>
                <a:latin typeface=" Fira Mono"/>
              </a:rPr>
              <a:t>    </a:t>
            </a:r>
            <a:r>
              <a:rPr lang="en-US" sz="1000" b="0" dirty="0">
                <a:solidFill>
                  <a:srgbClr val="0000FF"/>
                </a:solidFill>
                <a:effectLst/>
                <a:latin typeface=" Fira Mono"/>
              </a:rPr>
              <a:t>void</a:t>
            </a:r>
            <a:r>
              <a:rPr lang="en-US" sz="1000" b="0" dirty="0">
                <a:solidFill>
                  <a:srgbClr val="000000"/>
                </a:solidFill>
                <a:effectLst/>
                <a:latin typeface=" Fira Mono"/>
              </a:rPr>
              <a:t> </a:t>
            </a:r>
            <a:r>
              <a:rPr lang="en-US" sz="1000" b="0" dirty="0" err="1">
                <a:solidFill>
                  <a:srgbClr val="795E26"/>
                </a:solidFill>
                <a:effectLst/>
                <a:latin typeface=" Fira Mono"/>
              </a:rPr>
              <a:t>await_suspend</a:t>
            </a:r>
            <a:r>
              <a:rPr lang="en-US" sz="1000" b="0" dirty="0">
                <a:solidFill>
                  <a:srgbClr val="000000"/>
                </a:solidFill>
                <a:effectLst/>
                <a:latin typeface=" Fira Mono"/>
              </a:rPr>
              <a:t>( </a:t>
            </a:r>
            <a:r>
              <a:rPr lang="en-US" sz="1000" b="0" dirty="0">
                <a:solidFill>
                  <a:srgbClr val="267F99"/>
                </a:solidFill>
                <a:effectLst/>
                <a:latin typeface=" Fira Mono"/>
              </a:rPr>
              <a:t>std</a:t>
            </a:r>
            <a:r>
              <a:rPr lang="en-US" sz="1000" b="0" dirty="0">
                <a:solidFill>
                  <a:srgbClr val="000000"/>
                </a:solidFill>
                <a:effectLst/>
                <a:latin typeface=" Fira Mono"/>
              </a:rPr>
              <a:t>::</a:t>
            </a:r>
            <a:r>
              <a:rPr lang="en-US" sz="1000" b="0" dirty="0">
                <a:solidFill>
                  <a:srgbClr val="267F99"/>
                </a:solidFill>
                <a:effectLst/>
                <a:latin typeface=" Fira Mono"/>
              </a:rPr>
              <a:t>experimental</a:t>
            </a:r>
            <a:r>
              <a:rPr lang="en-US" sz="1000" b="0" dirty="0">
                <a:solidFill>
                  <a:srgbClr val="000000"/>
                </a:solidFill>
                <a:effectLst/>
                <a:latin typeface=" Fira Mono"/>
              </a:rPr>
              <a:t>::</a:t>
            </a:r>
            <a:r>
              <a:rPr lang="en-US" sz="1000" b="0" dirty="0" err="1">
                <a:solidFill>
                  <a:srgbClr val="267F99"/>
                </a:solidFill>
                <a:effectLst/>
                <a:latin typeface=" Fira Mono"/>
              </a:rPr>
              <a:t>coroutine_handle</a:t>
            </a:r>
            <a:r>
              <a:rPr lang="en-US" sz="1000" b="0" dirty="0">
                <a:solidFill>
                  <a:srgbClr val="000000"/>
                </a:solidFill>
                <a:effectLst/>
                <a:latin typeface=" Fira Mono"/>
              </a:rPr>
              <a:t>&lt;</a:t>
            </a:r>
            <a:r>
              <a:rPr lang="en-US" sz="1000" b="0" dirty="0">
                <a:solidFill>
                  <a:srgbClr val="267F99"/>
                </a:solidFill>
                <a:effectLst/>
                <a:latin typeface=" Fira Mono"/>
              </a:rPr>
              <a:t>Promise</a:t>
            </a:r>
            <a:r>
              <a:rPr lang="en-US" sz="1000" b="0" dirty="0">
                <a:solidFill>
                  <a:srgbClr val="000000"/>
                </a:solidFill>
                <a:effectLst/>
                <a:latin typeface=" Fira Mono"/>
              </a:rPr>
              <a:t>&gt; </a:t>
            </a:r>
            <a:r>
              <a:rPr lang="en-US" sz="1000" b="0" dirty="0">
                <a:solidFill>
                  <a:srgbClr val="001080"/>
                </a:solidFill>
                <a:effectLst/>
                <a:latin typeface=" Fira Mono"/>
              </a:rPr>
              <a:t>handle</a:t>
            </a:r>
            <a:r>
              <a:rPr lang="en-US" sz="1000" b="0" dirty="0">
                <a:solidFill>
                  <a:srgbClr val="000000"/>
                </a:solidFill>
                <a:effectLst/>
                <a:latin typeface=" Fira Mono"/>
              </a:rPr>
              <a:t> )</a:t>
            </a:r>
          </a:p>
          <a:p>
            <a:pPr>
              <a:lnSpc>
                <a:spcPct val="200000"/>
              </a:lnSpc>
            </a:pPr>
            <a:r>
              <a:rPr lang="en-US" sz="1000" b="0" dirty="0">
                <a:solidFill>
                  <a:srgbClr val="000000"/>
                </a:solidFill>
                <a:effectLst/>
                <a:latin typeface=" Fira Mono"/>
              </a:rPr>
              <a:t>    {        </a:t>
            </a:r>
          </a:p>
          <a:p>
            <a:pPr>
              <a:lnSpc>
                <a:spcPct val="200000"/>
              </a:lnSpc>
            </a:pPr>
            <a:r>
              <a:rPr lang="en-US" sz="1000" dirty="0">
                <a:solidFill>
                  <a:srgbClr val="000000"/>
                </a:solidFill>
                <a:latin typeface=" Fira Mono"/>
              </a:rPr>
              <a:t>	  </a:t>
            </a:r>
            <a:r>
              <a:rPr lang="en-US" sz="1000" b="0" dirty="0" err="1">
                <a:solidFill>
                  <a:srgbClr val="0000FF"/>
                </a:solidFill>
                <a:effectLst/>
                <a:latin typeface=" Fira Mono"/>
              </a:rPr>
              <a:t>static_assert</a:t>
            </a:r>
            <a:r>
              <a:rPr lang="en-US" sz="1000" b="0" dirty="0">
                <a:solidFill>
                  <a:srgbClr val="000000"/>
                </a:solidFill>
                <a:effectLst/>
                <a:latin typeface=" Fira Mono"/>
              </a:rPr>
              <a:t>(</a:t>
            </a:r>
            <a:r>
              <a:rPr lang="en-US" sz="1000" b="0" dirty="0">
                <a:solidFill>
                  <a:srgbClr val="267F99"/>
                </a:solidFill>
                <a:effectLst/>
                <a:latin typeface=" Fira Mono"/>
              </a:rPr>
              <a:t>std</a:t>
            </a:r>
            <a:r>
              <a:rPr lang="en-US" sz="1000" b="0" dirty="0">
                <a:solidFill>
                  <a:srgbClr val="000000"/>
                </a:solidFill>
                <a:effectLst/>
                <a:latin typeface=" Fira Mono"/>
              </a:rPr>
              <a:t>::</a:t>
            </a:r>
            <a:r>
              <a:rPr lang="en-US" sz="1000" b="0" dirty="0" err="1">
                <a:solidFill>
                  <a:srgbClr val="267F99"/>
                </a:solidFill>
                <a:effectLst/>
                <a:latin typeface=" Fira Mono"/>
              </a:rPr>
              <a:t>is_base_of</a:t>
            </a:r>
            <a:r>
              <a:rPr lang="en-US" sz="1000" b="0" dirty="0">
                <a:solidFill>
                  <a:srgbClr val="000000"/>
                </a:solidFill>
                <a:effectLst/>
                <a:latin typeface=" Fira Mono"/>
              </a:rPr>
              <a:t>&lt;</a:t>
            </a:r>
            <a:r>
              <a:rPr lang="en-US" sz="1000" b="0" dirty="0" err="1">
                <a:solidFill>
                  <a:srgbClr val="267F99"/>
                </a:solidFill>
                <a:effectLst/>
                <a:latin typeface=" Fira Mono"/>
              </a:rPr>
              <a:t>promise_base</a:t>
            </a:r>
            <a:r>
              <a:rPr lang="en-US" sz="1000" b="0" dirty="0">
                <a:solidFill>
                  <a:srgbClr val="000000"/>
                </a:solidFill>
                <a:effectLst/>
                <a:latin typeface=" Fira Mono"/>
              </a:rPr>
              <a:t>, </a:t>
            </a:r>
            <a:r>
              <a:rPr lang="en-US" sz="1000" b="0" dirty="0">
                <a:solidFill>
                  <a:srgbClr val="267F99"/>
                </a:solidFill>
                <a:effectLst/>
                <a:latin typeface=" Fira Mono"/>
              </a:rPr>
              <a:t>Promise</a:t>
            </a:r>
            <a:r>
              <a:rPr lang="en-US" sz="1000" b="0" dirty="0">
                <a:solidFill>
                  <a:srgbClr val="000000"/>
                </a:solidFill>
                <a:effectLst/>
                <a:latin typeface=" Fira Mono"/>
              </a:rPr>
              <a:t>&gt;::value);</a:t>
            </a:r>
          </a:p>
          <a:p>
            <a:pPr>
              <a:lnSpc>
                <a:spcPct val="200000"/>
              </a:lnSpc>
            </a:pPr>
            <a:r>
              <a:rPr lang="en-US" sz="1000" b="0" dirty="0">
                <a:solidFill>
                  <a:srgbClr val="000000"/>
                </a:solidFill>
                <a:effectLst/>
                <a:latin typeface=" Fira Mono"/>
              </a:rPr>
              <a:t>        </a:t>
            </a:r>
            <a:r>
              <a:rPr lang="en-US" sz="1000" dirty="0" err="1">
                <a:solidFill>
                  <a:srgbClr val="267F99"/>
                </a:solidFill>
                <a:latin typeface=" Fira Mono"/>
              </a:rPr>
              <a:t>promise_base</a:t>
            </a:r>
            <a:r>
              <a:rPr lang="en-US" sz="1000" b="0" dirty="0">
                <a:solidFill>
                  <a:srgbClr val="000000"/>
                </a:solidFill>
                <a:effectLst/>
                <a:latin typeface=" Fira Mono"/>
              </a:rPr>
              <a:t>&amp; promise = </a:t>
            </a:r>
            <a:r>
              <a:rPr lang="en-US" sz="1000" b="0" dirty="0" err="1">
                <a:solidFill>
                  <a:srgbClr val="001080"/>
                </a:solidFill>
                <a:effectLst/>
                <a:latin typeface=" Fira Mono"/>
              </a:rPr>
              <a:t>handle</a:t>
            </a:r>
            <a:r>
              <a:rPr lang="en-US" sz="1000" b="0" dirty="0" err="1">
                <a:solidFill>
                  <a:srgbClr val="000000"/>
                </a:solidFill>
                <a:effectLst/>
                <a:latin typeface=" Fira Mono"/>
              </a:rPr>
              <a:t>.</a:t>
            </a:r>
            <a:r>
              <a:rPr lang="en-US" sz="1000" b="0" dirty="0" err="1">
                <a:solidFill>
                  <a:srgbClr val="795E26"/>
                </a:solidFill>
                <a:effectLst/>
                <a:latin typeface=" Fira Mono"/>
              </a:rPr>
              <a:t>promise</a:t>
            </a:r>
            <a:r>
              <a:rPr lang="en-US" sz="1000" b="0" dirty="0">
                <a:solidFill>
                  <a:srgbClr val="000000"/>
                </a:solidFill>
                <a:effectLst/>
                <a:latin typeface=" Fira Mono"/>
              </a:rPr>
              <a:t>();</a:t>
            </a:r>
          </a:p>
          <a:p>
            <a:pPr>
              <a:lnSpc>
                <a:spcPct val="200000"/>
              </a:lnSpc>
            </a:pPr>
            <a:r>
              <a:rPr lang="en-US" sz="1000" b="0" dirty="0">
                <a:solidFill>
                  <a:srgbClr val="000000"/>
                </a:solidFill>
                <a:effectLst/>
                <a:latin typeface=" Fira Mono"/>
              </a:rPr>
              <a:t>    </a:t>
            </a:r>
            <a:r>
              <a:rPr lang="en-US" sz="1000" b="0" dirty="0">
                <a:solidFill>
                  <a:srgbClr val="000000"/>
                </a:solidFill>
                <a:effectLst/>
                <a:highlight>
                  <a:srgbClr val="FFFF00"/>
                </a:highlight>
                <a:latin typeface=" Fira Mono"/>
              </a:rPr>
              <a:t>    </a:t>
            </a:r>
            <a:r>
              <a:rPr lang="en-US" sz="1000" b="0" dirty="0" err="1">
                <a:solidFill>
                  <a:srgbClr val="001080"/>
                </a:solidFill>
                <a:effectLst/>
                <a:highlight>
                  <a:srgbClr val="FFFF00"/>
                </a:highlight>
                <a:latin typeface=" Fira Mono"/>
              </a:rPr>
              <a:t>promise</a:t>
            </a:r>
            <a:r>
              <a:rPr lang="en-US" sz="1000" b="0" dirty="0" err="1">
                <a:solidFill>
                  <a:srgbClr val="000000"/>
                </a:solidFill>
                <a:effectLst/>
                <a:highlight>
                  <a:srgbClr val="FFFF00"/>
                </a:highlight>
                <a:latin typeface=" Fira Mono"/>
              </a:rPr>
              <a:t>.</a:t>
            </a:r>
            <a:r>
              <a:rPr lang="en-US" sz="1000" b="0" dirty="0" err="1">
                <a:solidFill>
                  <a:srgbClr val="795E26"/>
                </a:solidFill>
                <a:effectLst/>
                <a:highlight>
                  <a:srgbClr val="FFFF00"/>
                </a:highlight>
                <a:latin typeface=" Fira Mono"/>
              </a:rPr>
              <a:t>ScheduleParent</a:t>
            </a:r>
            <a:r>
              <a:rPr lang="en-US" sz="1000" b="0" dirty="0">
                <a:solidFill>
                  <a:srgbClr val="000000"/>
                </a:solidFill>
                <a:effectLst/>
                <a:highlight>
                  <a:srgbClr val="FFFF00"/>
                </a:highlight>
                <a:latin typeface=" Fira Mono"/>
              </a:rPr>
              <a:t>();</a:t>
            </a:r>
          </a:p>
          <a:p>
            <a:pPr>
              <a:lnSpc>
                <a:spcPct val="200000"/>
              </a:lnSpc>
            </a:pPr>
            <a:r>
              <a:rPr lang="en-US" sz="1000" b="0" dirty="0">
                <a:solidFill>
                  <a:srgbClr val="000000"/>
                </a:solidFill>
                <a:effectLst/>
                <a:latin typeface=" Fira Mono"/>
              </a:rPr>
              <a:t>    }</a:t>
            </a:r>
          </a:p>
          <a:p>
            <a:pPr>
              <a:lnSpc>
                <a:spcPct val="200000"/>
              </a:lnSpc>
            </a:pPr>
            <a:r>
              <a:rPr lang="en-US" sz="1000" b="0" dirty="0">
                <a:solidFill>
                  <a:srgbClr val="000000"/>
                </a:solidFill>
                <a:effectLst/>
                <a:latin typeface=" Fira Mono"/>
              </a:rPr>
              <a:t>};</a:t>
            </a:r>
          </a:p>
        </p:txBody>
      </p:sp>
      <p:sp>
        <p:nvSpPr>
          <p:cNvPr id="3" name="TextBox 2">
            <a:extLst>
              <a:ext uri="{FF2B5EF4-FFF2-40B4-BE49-F238E27FC236}">
                <a16:creationId xmlns:a16="http://schemas.microsoft.com/office/drawing/2014/main" id="{ED30ABF4-D098-4678-8251-E727CC6CBD0D}"/>
              </a:ext>
            </a:extLst>
          </p:cNvPr>
          <p:cNvSpPr txBox="1"/>
          <p:nvPr/>
        </p:nvSpPr>
        <p:spPr>
          <a:xfrm>
            <a:off x="1732455" y="4440762"/>
            <a:ext cx="7133684" cy="5355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nSpc>
                <a:spcPct val="90000"/>
              </a:lnSpc>
            </a:pPr>
            <a:r>
              <a:rPr lang="en-US" sz="1600" dirty="0">
                <a:solidFill>
                  <a:schemeClr val="bg1"/>
                </a:solidFill>
                <a:latin typeface="Trebuchet MS" panose="020B0603020202020204" pitchFamily="34" charset="0"/>
              </a:rPr>
              <a:t>- Relaunch the parent coroutine as another job</a:t>
            </a:r>
          </a:p>
          <a:p>
            <a:pPr>
              <a:lnSpc>
                <a:spcPct val="90000"/>
              </a:lnSpc>
            </a:pPr>
            <a:r>
              <a:rPr lang="en-US" sz="1600" dirty="0">
                <a:solidFill>
                  <a:schemeClr val="bg1"/>
                </a:solidFill>
                <a:latin typeface="Trebuchet MS" panose="020B0603020202020204" pitchFamily="34" charset="0"/>
              </a:rPr>
              <a:t>- Can optionally skip the Scheduler and directly run it to trim the overhead</a:t>
            </a:r>
          </a:p>
        </p:txBody>
      </p:sp>
      <p:sp>
        <p:nvSpPr>
          <p:cNvPr id="5" name="TextBox 4">
            <a:extLst>
              <a:ext uri="{FF2B5EF4-FFF2-40B4-BE49-F238E27FC236}">
                <a16:creationId xmlns:a16="http://schemas.microsoft.com/office/drawing/2014/main" id="{5B2B981A-A5E8-4840-85BE-0D2FBC0FF151}"/>
              </a:ext>
            </a:extLst>
          </p:cNvPr>
          <p:cNvSpPr txBox="1"/>
          <p:nvPr/>
        </p:nvSpPr>
        <p:spPr>
          <a:xfrm>
            <a:off x="148978" y="195233"/>
            <a:ext cx="2227213" cy="4247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nSpc>
                <a:spcPct val="90000"/>
              </a:lnSpc>
            </a:pPr>
            <a:r>
              <a:rPr lang="en-US" sz="2400" dirty="0">
                <a:solidFill>
                  <a:schemeClr val="bg1"/>
                </a:solidFill>
                <a:latin typeface="+mj-lt"/>
              </a:rPr>
              <a:t>Resume Parent</a:t>
            </a:r>
          </a:p>
        </p:txBody>
      </p:sp>
      <p:grpSp>
        <p:nvGrpSpPr>
          <p:cNvPr id="11" name="Group 10">
            <a:extLst>
              <a:ext uri="{FF2B5EF4-FFF2-40B4-BE49-F238E27FC236}">
                <a16:creationId xmlns:a16="http://schemas.microsoft.com/office/drawing/2014/main" id="{078D6084-1754-4DEB-BA92-F7AA7593975B}"/>
              </a:ext>
            </a:extLst>
          </p:cNvPr>
          <p:cNvGrpSpPr/>
          <p:nvPr/>
        </p:nvGrpSpPr>
        <p:grpSpPr>
          <a:xfrm>
            <a:off x="6367849" y="102973"/>
            <a:ext cx="4455973" cy="1476907"/>
            <a:chOff x="6367849" y="102973"/>
            <a:chExt cx="4455973" cy="1476907"/>
          </a:xfrm>
        </p:grpSpPr>
        <p:sp>
          <p:nvSpPr>
            <p:cNvPr id="12" name="Rectangle: Rounded Corners 11">
              <a:extLst>
                <a:ext uri="{FF2B5EF4-FFF2-40B4-BE49-F238E27FC236}">
                  <a16:creationId xmlns:a16="http://schemas.microsoft.com/office/drawing/2014/main" id="{19BCF1AA-3923-4952-80A0-7290931CFB84}"/>
                </a:ext>
              </a:extLst>
            </p:cNvPr>
            <p:cNvSpPr/>
            <p:nvPr/>
          </p:nvSpPr>
          <p:spPr>
            <a:xfrm>
              <a:off x="6367849" y="102973"/>
              <a:ext cx="4455973" cy="1476907"/>
            </a:xfrm>
            <a:prstGeom prst="roundRect">
              <a:avLst>
                <a:gd name="adj" fmla="val 2717"/>
              </a:avLst>
            </a:prstGeom>
            <a:noFill/>
            <a:ln w="127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B3B620BF-E050-460D-B150-BB47D3D741A4}"/>
                </a:ext>
              </a:extLst>
            </p:cNvPr>
            <p:cNvSpPr txBox="1"/>
            <p:nvPr/>
          </p:nvSpPr>
          <p:spPr>
            <a:xfrm>
              <a:off x="6823744" y="264963"/>
              <a:ext cx="3544182" cy="991938"/>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nSpc>
                  <a:spcPct val="150000"/>
                </a:lnSpc>
              </a:pPr>
              <a:r>
                <a:rPr lang="en-US" sz="1000" b="0" dirty="0">
                  <a:solidFill>
                    <a:srgbClr val="267F99"/>
                  </a:solidFill>
                  <a:effectLst/>
                  <a:latin typeface=" Fira Mono"/>
                </a:rPr>
                <a:t>token</a:t>
              </a:r>
              <a:r>
                <a:rPr lang="en-US" sz="1000" b="0" dirty="0">
                  <a:solidFill>
                    <a:srgbClr val="000000"/>
                  </a:solidFill>
                  <a:effectLst/>
                  <a:latin typeface=" Fira Mono"/>
                </a:rPr>
                <a:t>&lt;&gt; </a:t>
              </a:r>
              <a:r>
                <a:rPr lang="en-US" sz="1000" b="0" dirty="0" err="1">
                  <a:solidFill>
                    <a:srgbClr val="795E26"/>
                  </a:solidFill>
                  <a:effectLst/>
                  <a:latin typeface=" Fira Mono"/>
                </a:rPr>
                <a:t>ApplyImmunization</a:t>
              </a:r>
              <a:r>
                <a:rPr lang="en-US" sz="1000" b="0" dirty="0">
                  <a:solidFill>
                    <a:srgbClr val="000000"/>
                  </a:solidFill>
                  <a:effectLst/>
                  <a:latin typeface=" Fira Mono"/>
                </a:rPr>
                <a:t>(</a:t>
              </a:r>
              <a:r>
                <a:rPr lang="en-US" sz="1000" b="0" dirty="0" err="1">
                  <a:solidFill>
                    <a:srgbClr val="0000FF"/>
                  </a:solidFill>
                  <a:effectLst/>
                  <a:latin typeface=" Fira Mono"/>
                </a:rPr>
                <a:t>uint</a:t>
              </a:r>
              <a:r>
                <a:rPr lang="en-US" sz="1000" b="0" dirty="0">
                  <a:solidFill>
                    <a:srgbClr val="000000"/>
                  </a:solidFill>
                  <a:effectLst/>
                  <a:latin typeface=" Fira Mono"/>
                </a:rPr>
                <a:t> </a:t>
              </a:r>
              <a:r>
                <a:rPr lang="en-US" sz="1000" b="0" dirty="0" err="1">
                  <a:solidFill>
                    <a:srgbClr val="001080"/>
                  </a:solidFill>
                  <a:effectLst/>
                  <a:latin typeface=" Fira Mono"/>
                </a:rPr>
                <a:t>healthPeople</a:t>
              </a:r>
              <a:r>
                <a:rPr lang="en-US" sz="1000" b="0" dirty="0">
                  <a:solidFill>
                    <a:srgbClr val="000000"/>
                  </a:solidFill>
                  <a:effectLst/>
                  <a:latin typeface=" Fira Mono"/>
                </a:rPr>
                <a:t>)</a:t>
              </a:r>
            </a:p>
            <a:p>
              <a:pPr>
                <a:lnSpc>
                  <a:spcPct val="150000"/>
                </a:lnSpc>
              </a:pPr>
              <a:r>
                <a:rPr lang="en-US" sz="1000" b="0" dirty="0">
                  <a:solidFill>
                    <a:srgbClr val="000000"/>
                  </a:solidFill>
                  <a:effectLst/>
                  <a:latin typeface=" Fira Mono"/>
                </a:rPr>
                <a:t>{</a:t>
              </a:r>
            </a:p>
            <a:p>
              <a:pPr>
                <a:lnSpc>
                  <a:spcPct val="150000"/>
                </a:lnSpc>
              </a:pPr>
              <a:r>
                <a:rPr lang="en-US" sz="1000" dirty="0">
                  <a:solidFill>
                    <a:srgbClr val="000000"/>
                  </a:solidFill>
                  <a:latin typeface=" Fira Mono"/>
                </a:rPr>
                <a:t>    </a:t>
              </a:r>
              <a:r>
                <a:rPr lang="en-US" altLang="zh-CN" sz="1000" dirty="0">
                  <a:solidFill>
                    <a:srgbClr val="000000"/>
                  </a:solidFill>
                  <a:latin typeface=" Fira Mono"/>
                </a:rPr>
                <a:t>//......</a:t>
              </a:r>
              <a:endParaRPr lang="en-US" sz="1000" b="0" dirty="0">
                <a:solidFill>
                  <a:srgbClr val="000000"/>
                </a:solidFill>
                <a:effectLst/>
                <a:latin typeface=" Fira Mono"/>
              </a:endParaRPr>
            </a:p>
            <a:p>
              <a:pPr>
                <a:lnSpc>
                  <a:spcPct val="150000"/>
                </a:lnSpc>
              </a:pPr>
              <a:r>
                <a:rPr lang="en-US" sz="1000" b="0" dirty="0">
                  <a:solidFill>
                    <a:srgbClr val="000000"/>
                  </a:solidFill>
                  <a:effectLst/>
                  <a:latin typeface=" Fira Mono"/>
                </a:rPr>
                <a:t>}</a:t>
              </a:r>
            </a:p>
          </p:txBody>
        </p:sp>
      </p:grpSp>
    </p:spTree>
    <p:extLst>
      <p:ext uri="{BB962C8B-B14F-4D97-AF65-F5344CB8AC3E}">
        <p14:creationId xmlns:p14="http://schemas.microsoft.com/office/powerpoint/2010/main" val="560003403"/>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7506" y="79129"/>
            <a:ext cx="5845697" cy="590931"/>
          </a:xfrm>
        </p:spPr>
        <p:txBody>
          <a:bodyPr/>
          <a:lstStyle/>
          <a:p>
            <a:pPr algn="l"/>
            <a:r>
              <a:rPr lang="en-US" dirty="0"/>
              <a:t>Goal</a:t>
            </a:r>
          </a:p>
        </p:txBody>
      </p:sp>
      <p:sp>
        <p:nvSpPr>
          <p:cNvPr id="18" name="TextBox 17">
            <a:extLst>
              <a:ext uri="{FF2B5EF4-FFF2-40B4-BE49-F238E27FC236}">
                <a16:creationId xmlns:a16="http://schemas.microsoft.com/office/drawing/2014/main" id="{805ABCED-E977-4602-B335-8CF0CD434495}"/>
              </a:ext>
            </a:extLst>
          </p:cNvPr>
          <p:cNvSpPr txBox="1"/>
          <p:nvPr/>
        </p:nvSpPr>
        <p:spPr>
          <a:xfrm>
            <a:off x="567506" y="867762"/>
            <a:ext cx="6952004" cy="4874668"/>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nSpc>
                <a:spcPct val="150000"/>
              </a:lnSpc>
            </a:pPr>
            <a:r>
              <a:rPr lang="en-US" sz="800" b="0" dirty="0">
                <a:solidFill>
                  <a:srgbClr val="267F99"/>
                </a:solidFill>
                <a:effectLst/>
                <a:latin typeface=" Fira Mono"/>
              </a:rPr>
              <a:t>token</a:t>
            </a:r>
            <a:r>
              <a:rPr lang="en-US" sz="800" b="0" dirty="0">
                <a:solidFill>
                  <a:srgbClr val="000000"/>
                </a:solidFill>
                <a:effectLst/>
                <a:latin typeface=" Fira Mono"/>
              </a:rPr>
              <a:t>&lt;&gt; </a:t>
            </a:r>
            <a:r>
              <a:rPr lang="en-US" sz="800" b="0" dirty="0" err="1">
                <a:solidFill>
                  <a:srgbClr val="795E26"/>
                </a:solidFill>
                <a:effectLst/>
                <a:latin typeface=" Fira Mono"/>
              </a:rPr>
              <a:t>ApplyImmunization</a:t>
            </a:r>
            <a:r>
              <a:rPr lang="en-US" sz="800" b="0" dirty="0">
                <a:solidFill>
                  <a:srgbClr val="000000"/>
                </a:solidFill>
                <a:effectLst/>
                <a:latin typeface=" Fira Mono"/>
              </a:rPr>
              <a:t>(</a:t>
            </a:r>
            <a:r>
              <a:rPr lang="en-US" sz="800" b="0" dirty="0" err="1">
                <a:solidFill>
                  <a:srgbClr val="0000FF"/>
                </a:solidFill>
                <a:effectLst/>
                <a:latin typeface=" Fira Mono"/>
              </a:rPr>
              <a:t>uint</a:t>
            </a:r>
            <a:r>
              <a:rPr lang="en-US" sz="800" b="0" dirty="0">
                <a:solidFill>
                  <a:srgbClr val="000000"/>
                </a:solidFill>
                <a:effectLst/>
                <a:latin typeface=" Fira Mono"/>
              </a:rPr>
              <a:t> </a:t>
            </a:r>
            <a:r>
              <a:rPr lang="en-US" sz="800" b="0" dirty="0" err="1">
                <a:solidFill>
                  <a:srgbClr val="001080"/>
                </a:solidFill>
                <a:effectLst/>
                <a:latin typeface=" Fira Mono"/>
              </a:rPr>
              <a:t>healthPeople</a:t>
            </a:r>
            <a:r>
              <a:rPr lang="en-US" sz="800" b="0" dirty="0">
                <a:solidFill>
                  <a:srgbClr val="000000"/>
                </a:solidFill>
                <a:effectLst/>
                <a:latin typeface=" Fira Mono"/>
              </a:rPr>
              <a:t>)</a:t>
            </a:r>
          </a:p>
          <a:p>
            <a:pPr>
              <a:lnSpc>
                <a:spcPct val="150000"/>
              </a:lnSpc>
            </a:pPr>
            <a:r>
              <a:rPr lang="en-US" sz="800" b="0" dirty="0">
                <a:solidFill>
                  <a:srgbClr val="000000"/>
                </a:solidFill>
                <a:effectLst/>
                <a:latin typeface=" Fira Mono"/>
              </a:rPr>
              <a:t>{</a:t>
            </a:r>
          </a:p>
          <a:p>
            <a:pPr>
              <a:lnSpc>
                <a:spcPct val="150000"/>
              </a:lnSpc>
            </a:pPr>
            <a:r>
              <a:rPr lang="en-US" sz="800" b="0" dirty="0">
                <a:solidFill>
                  <a:srgbClr val="000000"/>
                </a:solidFill>
                <a:effectLst/>
                <a:latin typeface=" Fira Mono"/>
              </a:rPr>
              <a:t>    </a:t>
            </a:r>
            <a:r>
              <a:rPr lang="en-US" sz="800" b="0" dirty="0" err="1">
                <a:solidFill>
                  <a:schemeClr val="bg2"/>
                </a:solidFill>
                <a:effectLst/>
                <a:latin typeface=" Fira Mono"/>
              </a:rPr>
              <a:t>uint</a:t>
            </a:r>
            <a:r>
              <a:rPr lang="en-US" sz="800" b="0" dirty="0">
                <a:solidFill>
                  <a:schemeClr val="bg2"/>
                </a:solidFill>
                <a:effectLst/>
                <a:latin typeface=" Fira Mono"/>
              </a:rPr>
              <a:t> </a:t>
            </a:r>
            <a:r>
              <a:rPr lang="en-US" sz="800" b="0" dirty="0" err="1">
                <a:solidFill>
                  <a:schemeClr val="bg2"/>
                </a:solidFill>
                <a:effectLst/>
                <a:latin typeface=" Fira Mono"/>
              </a:rPr>
              <a:t>i</a:t>
            </a:r>
            <a:r>
              <a:rPr lang="en-US" sz="800" b="0" dirty="0">
                <a:solidFill>
                  <a:schemeClr val="bg2"/>
                </a:solidFill>
                <a:effectLst/>
                <a:latin typeface=" Fira Mono"/>
              </a:rPr>
              <a:t> = 0;</a:t>
            </a:r>
          </a:p>
          <a:p>
            <a:pPr>
              <a:lnSpc>
                <a:spcPct val="150000"/>
              </a:lnSpc>
            </a:pPr>
            <a:br>
              <a:rPr lang="en-US" sz="800" b="0" dirty="0">
                <a:solidFill>
                  <a:schemeClr val="bg2"/>
                </a:solidFill>
                <a:effectLst/>
                <a:latin typeface=" Fira Mono"/>
              </a:rPr>
            </a:br>
            <a:r>
              <a:rPr lang="en-US" sz="800" b="0" dirty="0">
                <a:solidFill>
                  <a:schemeClr val="bg2"/>
                </a:solidFill>
                <a:effectLst/>
                <a:latin typeface=" Fira Mono"/>
              </a:rPr>
              <a:t>  </a:t>
            </a:r>
            <a:r>
              <a:rPr lang="en-US" sz="800" dirty="0">
                <a:solidFill>
                  <a:schemeClr val="bg2"/>
                </a:solidFill>
                <a:effectLst/>
                <a:latin typeface=" Fira Mono"/>
              </a:rPr>
              <a:t>  std::atomic&lt;</a:t>
            </a:r>
            <a:r>
              <a:rPr lang="en-US" sz="800" dirty="0" err="1">
                <a:solidFill>
                  <a:schemeClr val="bg2"/>
                </a:solidFill>
                <a:effectLst/>
                <a:latin typeface=" Fira Mono"/>
              </a:rPr>
              <a:t>uint</a:t>
            </a:r>
            <a:r>
              <a:rPr lang="en-US" sz="800" dirty="0">
                <a:solidFill>
                  <a:schemeClr val="bg2"/>
                </a:solidFill>
                <a:effectLst/>
                <a:latin typeface=" Fira Mono"/>
              </a:rPr>
              <a:t>&gt; </a:t>
            </a:r>
            <a:r>
              <a:rPr lang="en-US" sz="800" dirty="0" err="1">
                <a:solidFill>
                  <a:schemeClr val="bg2"/>
                </a:solidFill>
                <a:effectLst/>
                <a:latin typeface=" Fira Mono"/>
              </a:rPr>
              <a:t>vaccineStock</a:t>
            </a:r>
            <a:r>
              <a:rPr lang="en-US" sz="800" dirty="0">
                <a:solidFill>
                  <a:schemeClr val="bg2"/>
                </a:solidFill>
                <a:effectLst/>
                <a:latin typeface=" Fira Mono"/>
              </a:rPr>
              <a:t> = 0;</a:t>
            </a:r>
          </a:p>
          <a:p>
            <a:pPr>
              <a:lnSpc>
                <a:spcPct val="150000"/>
              </a:lnSpc>
            </a:pPr>
            <a:r>
              <a:rPr lang="en-US" sz="800" dirty="0">
                <a:solidFill>
                  <a:schemeClr val="bg2"/>
                </a:solidFill>
                <a:effectLst/>
                <a:latin typeface=" Fira Mono"/>
              </a:rPr>
              <a:t>    bool </a:t>
            </a:r>
            <a:r>
              <a:rPr lang="en-US" sz="800" dirty="0" err="1">
                <a:solidFill>
                  <a:schemeClr val="bg2"/>
                </a:solidFill>
                <a:effectLst/>
                <a:latin typeface=" Fira Mono"/>
              </a:rPr>
              <a:t>vaccineProductionTermniationSignal</a:t>
            </a:r>
            <a:r>
              <a:rPr lang="en-US" sz="800" dirty="0">
                <a:solidFill>
                  <a:schemeClr val="bg2"/>
                </a:solidFill>
                <a:effectLst/>
                <a:latin typeface=" Fira Mono"/>
              </a:rPr>
              <a:t> = false;</a:t>
            </a:r>
          </a:p>
          <a:p>
            <a:pPr>
              <a:lnSpc>
                <a:spcPct val="150000"/>
              </a:lnSpc>
            </a:pPr>
            <a:br>
              <a:rPr lang="en-US" sz="800" dirty="0">
                <a:solidFill>
                  <a:schemeClr val="bg2"/>
                </a:solidFill>
                <a:effectLst/>
                <a:latin typeface=" Fira Mono"/>
              </a:rPr>
            </a:br>
            <a:r>
              <a:rPr lang="en-US" sz="800" dirty="0">
                <a:solidFill>
                  <a:schemeClr val="bg2"/>
                </a:solidFill>
                <a:effectLst/>
                <a:latin typeface=" Fira Mono"/>
              </a:rPr>
              <a:t>    std::vector&lt;&gt; step2 = {</a:t>
            </a:r>
          </a:p>
          <a:p>
            <a:pPr>
              <a:lnSpc>
                <a:spcPct val="150000"/>
              </a:lnSpc>
            </a:pPr>
            <a:r>
              <a:rPr lang="en-US" sz="800" dirty="0">
                <a:solidFill>
                  <a:schemeClr val="bg2"/>
                </a:solidFill>
                <a:effectLst/>
                <a:latin typeface=" Fira Mono"/>
              </a:rPr>
              <a:t>        </a:t>
            </a:r>
            <a:r>
              <a:rPr lang="en-US" sz="800" dirty="0" err="1">
                <a:solidFill>
                  <a:schemeClr val="bg2"/>
                </a:solidFill>
                <a:effectLst/>
                <a:latin typeface=" Fira Mono"/>
              </a:rPr>
              <a:t>ProduceVaccine</a:t>
            </a:r>
            <a:r>
              <a:rPr lang="en-US" sz="800" dirty="0">
                <a:solidFill>
                  <a:schemeClr val="bg2"/>
                </a:solidFill>
                <a:effectLst/>
                <a:latin typeface=" Fira Mono"/>
              </a:rPr>
              <a:t>( </a:t>
            </a:r>
            <a:r>
              <a:rPr lang="en-US" sz="800" dirty="0" err="1">
                <a:solidFill>
                  <a:schemeClr val="bg2"/>
                </a:solidFill>
                <a:effectLst/>
                <a:latin typeface=" Fira Mono"/>
              </a:rPr>
              <a:t>vaccineStock</a:t>
            </a:r>
            <a:r>
              <a:rPr lang="en-US" sz="800" dirty="0">
                <a:solidFill>
                  <a:schemeClr val="bg2"/>
                </a:solidFill>
                <a:effectLst/>
                <a:latin typeface=" Fira Mono"/>
              </a:rPr>
              <a:t>, </a:t>
            </a:r>
            <a:r>
              <a:rPr lang="en-US" sz="800" dirty="0" err="1">
                <a:solidFill>
                  <a:schemeClr val="bg2"/>
                </a:solidFill>
                <a:effectLst/>
                <a:latin typeface=" Fira Mono"/>
              </a:rPr>
              <a:t>vaccineProductionTermniationSignal</a:t>
            </a:r>
            <a:r>
              <a:rPr lang="en-US" sz="800" dirty="0">
                <a:solidFill>
                  <a:schemeClr val="bg2"/>
                </a:solidFill>
                <a:effectLst/>
                <a:latin typeface=" Fira Mono"/>
              </a:rPr>
              <a:t> ),</a:t>
            </a:r>
          </a:p>
          <a:p>
            <a:pPr>
              <a:lnSpc>
                <a:spcPct val="150000"/>
              </a:lnSpc>
            </a:pPr>
            <a:r>
              <a:rPr lang="en-US" sz="800" dirty="0">
                <a:solidFill>
                  <a:schemeClr val="bg2"/>
                </a:solidFill>
                <a:effectLst/>
                <a:latin typeface=" Fira Mono"/>
              </a:rPr>
              <a:t>        </a:t>
            </a:r>
            <a:r>
              <a:rPr lang="en-US" sz="800" dirty="0" err="1">
                <a:solidFill>
                  <a:schemeClr val="bg2"/>
                </a:solidFill>
                <a:effectLst/>
                <a:latin typeface=" Fira Mono"/>
              </a:rPr>
              <a:t>ClinicApplyVaccine</a:t>
            </a:r>
            <a:r>
              <a:rPr lang="en-US" sz="800" dirty="0">
                <a:solidFill>
                  <a:schemeClr val="bg2"/>
                </a:solidFill>
                <a:effectLst/>
                <a:latin typeface=" Fira Mono"/>
              </a:rPr>
              <a:t>( </a:t>
            </a:r>
            <a:r>
              <a:rPr lang="en-US" sz="800" dirty="0" err="1">
                <a:solidFill>
                  <a:schemeClr val="bg2"/>
                </a:solidFill>
                <a:effectLst/>
                <a:latin typeface=" Fira Mono"/>
              </a:rPr>
              <a:t>healthPeople</a:t>
            </a:r>
            <a:r>
              <a:rPr lang="en-US" sz="800" dirty="0">
                <a:solidFill>
                  <a:schemeClr val="bg2"/>
                </a:solidFill>
                <a:effectLst/>
                <a:latin typeface=" Fira Mono"/>
              </a:rPr>
              <a:t>, </a:t>
            </a:r>
            <a:r>
              <a:rPr lang="en-US" sz="800" dirty="0" err="1">
                <a:solidFill>
                  <a:schemeClr val="bg2"/>
                </a:solidFill>
                <a:effectLst/>
                <a:latin typeface=" Fira Mono"/>
              </a:rPr>
              <a:t>vaccineStock</a:t>
            </a:r>
            <a:r>
              <a:rPr lang="en-US" sz="800" dirty="0">
                <a:solidFill>
                  <a:schemeClr val="bg2"/>
                </a:solidFill>
                <a:effectLst/>
                <a:latin typeface=" Fira Mono"/>
              </a:rPr>
              <a:t>, </a:t>
            </a:r>
            <a:r>
              <a:rPr lang="en-US" sz="800" dirty="0" err="1">
                <a:solidFill>
                  <a:schemeClr val="bg2"/>
                </a:solidFill>
                <a:effectLst/>
                <a:latin typeface=" Fira Mono"/>
              </a:rPr>
              <a:t>vaccineProductionTermniationSignal</a:t>
            </a:r>
            <a:r>
              <a:rPr lang="en-US" sz="800" dirty="0">
                <a:solidFill>
                  <a:schemeClr val="bg2"/>
                </a:solidFill>
                <a:effectLst/>
                <a:latin typeface=" Fira Mono"/>
              </a:rPr>
              <a:t> )</a:t>
            </a:r>
          </a:p>
          <a:p>
            <a:pPr>
              <a:lnSpc>
                <a:spcPct val="150000"/>
              </a:lnSpc>
            </a:pPr>
            <a:r>
              <a:rPr lang="en-US" sz="800" dirty="0">
                <a:solidFill>
                  <a:schemeClr val="bg2"/>
                </a:solidFill>
                <a:effectLst/>
                <a:latin typeface=" Fira Mono"/>
              </a:rPr>
              <a:t>    };</a:t>
            </a:r>
          </a:p>
          <a:p>
            <a:pPr>
              <a:lnSpc>
                <a:spcPct val="150000"/>
              </a:lnSpc>
            </a:pPr>
            <a:br>
              <a:rPr lang="en-US" sz="800" dirty="0">
                <a:solidFill>
                  <a:schemeClr val="bg2"/>
                </a:solidFill>
                <a:effectLst/>
                <a:latin typeface=" Fira Mono"/>
              </a:rPr>
            </a:br>
            <a:r>
              <a:rPr lang="en-US" sz="800" dirty="0">
                <a:solidFill>
                  <a:schemeClr val="bg2"/>
                </a:solidFill>
                <a:effectLst/>
                <a:latin typeface=" Fira Mono"/>
              </a:rPr>
              <a:t>    std::vector&lt;&gt; </a:t>
            </a:r>
            <a:r>
              <a:rPr lang="en-US" sz="800" dirty="0" err="1">
                <a:solidFill>
                  <a:schemeClr val="bg2"/>
                </a:solidFill>
                <a:effectLst/>
                <a:latin typeface=" Fira Mono"/>
              </a:rPr>
              <a:t>saveWorldSteps</a:t>
            </a:r>
            <a:r>
              <a:rPr lang="en-US" sz="800" dirty="0">
                <a:solidFill>
                  <a:schemeClr val="bg2"/>
                </a:solidFill>
                <a:effectLst/>
                <a:latin typeface=" Fira Mono"/>
              </a:rPr>
              <a:t> = {</a:t>
            </a:r>
          </a:p>
          <a:p>
            <a:pPr>
              <a:lnSpc>
                <a:spcPct val="150000"/>
              </a:lnSpc>
            </a:pPr>
            <a:r>
              <a:rPr lang="en-US" sz="800" dirty="0">
                <a:solidFill>
                  <a:schemeClr val="bg2"/>
                </a:solidFill>
                <a:effectLst/>
                <a:latin typeface=" Fira Mono"/>
              </a:rPr>
              <a:t>        </a:t>
            </a:r>
            <a:r>
              <a:rPr lang="en-US" sz="800" dirty="0" err="1">
                <a:solidFill>
                  <a:schemeClr val="bg2"/>
                </a:solidFill>
                <a:effectLst/>
                <a:latin typeface=" Fira Mono"/>
              </a:rPr>
              <a:t>TryMakeVaccine</a:t>
            </a:r>
            <a:r>
              <a:rPr lang="en-US" sz="800" dirty="0">
                <a:solidFill>
                  <a:schemeClr val="bg2"/>
                </a:solidFill>
                <a:effectLst/>
                <a:latin typeface=" Fira Mono"/>
              </a:rPr>
              <a:t>(),</a:t>
            </a:r>
          </a:p>
          <a:p>
            <a:pPr>
              <a:lnSpc>
                <a:spcPct val="150000"/>
              </a:lnSpc>
            </a:pPr>
            <a:r>
              <a:rPr lang="en-US" sz="800" dirty="0">
                <a:solidFill>
                  <a:schemeClr val="bg2"/>
                </a:solidFill>
                <a:effectLst/>
                <a:latin typeface=" Fira Mono"/>
              </a:rPr>
              <a:t>        </a:t>
            </a:r>
            <a:r>
              <a:rPr lang="en-US" sz="800" dirty="0" err="1">
                <a:solidFill>
                  <a:schemeClr val="bg2"/>
                </a:solidFill>
                <a:effectLst/>
                <a:latin typeface=" Fira Mono"/>
              </a:rPr>
              <a:t>parallel_for</a:t>
            </a:r>
            <a:r>
              <a:rPr lang="en-US" sz="800" dirty="0">
                <a:solidFill>
                  <a:schemeClr val="bg2"/>
                </a:solidFill>
                <a:effectLst/>
                <a:latin typeface=" Fira Mono"/>
              </a:rPr>
              <a:t>( step2 )</a:t>
            </a:r>
          </a:p>
          <a:p>
            <a:pPr>
              <a:lnSpc>
                <a:spcPct val="150000"/>
              </a:lnSpc>
            </a:pPr>
            <a:r>
              <a:rPr lang="en-US" sz="800" b="0" dirty="0">
                <a:solidFill>
                  <a:schemeClr val="bg2"/>
                </a:solidFill>
                <a:effectLst/>
                <a:latin typeface=" Fira Mono"/>
              </a:rPr>
              <a:t>    }</a:t>
            </a:r>
          </a:p>
          <a:p>
            <a:pPr>
              <a:lnSpc>
                <a:spcPct val="150000"/>
              </a:lnSpc>
            </a:pPr>
            <a:r>
              <a:rPr lang="en-US" sz="800" b="0" dirty="0">
                <a:solidFill>
                  <a:srgbClr val="000000"/>
                </a:solidFill>
                <a:effectLst/>
                <a:latin typeface=" Fira Mono"/>
              </a:rPr>
              <a:t>    </a:t>
            </a:r>
          </a:p>
          <a:p>
            <a:pPr>
              <a:lnSpc>
                <a:spcPct val="150000"/>
              </a:lnSpc>
            </a:pPr>
            <a:r>
              <a:rPr lang="en-US" sz="800" b="0" dirty="0">
                <a:solidFill>
                  <a:schemeClr val="bg2"/>
                </a:solidFill>
                <a:effectLst/>
                <a:latin typeface=" Fira Mono"/>
              </a:rPr>
              <a:t>    </a:t>
            </a:r>
            <a:r>
              <a:rPr lang="en-US" sz="800" b="1" dirty="0" err="1">
                <a:solidFill>
                  <a:srgbClr val="000000"/>
                </a:solidFill>
                <a:effectLst/>
                <a:latin typeface=" Fira Mono"/>
              </a:rPr>
              <a:t>co_await</a:t>
            </a:r>
            <a:r>
              <a:rPr lang="en-US" sz="800" b="0" dirty="0">
                <a:solidFill>
                  <a:schemeClr val="bg2"/>
                </a:solidFill>
                <a:effectLst/>
                <a:latin typeface=" Fira Mono"/>
              </a:rPr>
              <a:t> </a:t>
            </a:r>
            <a:r>
              <a:rPr lang="en-US" sz="800" dirty="0" err="1">
                <a:solidFill>
                  <a:srgbClr val="795E26"/>
                </a:solidFill>
                <a:latin typeface=" Fira Mono"/>
              </a:rPr>
              <a:t>sequential_for</a:t>
            </a:r>
            <a:r>
              <a:rPr lang="en-US" sz="800" b="0" dirty="0">
                <a:solidFill>
                  <a:schemeClr val="bg2"/>
                </a:solidFill>
                <a:effectLst/>
                <a:latin typeface=" Fira Mono"/>
              </a:rPr>
              <a:t>( </a:t>
            </a:r>
            <a:r>
              <a:rPr lang="en-US" sz="800" b="0" dirty="0" err="1">
                <a:solidFill>
                  <a:schemeClr val="bg2"/>
                </a:solidFill>
                <a:effectLst/>
                <a:latin typeface=" Fira Mono"/>
              </a:rPr>
              <a:t>saveWorldSteps</a:t>
            </a:r>
            <a:r>
              <a:rPr lang="en-US" sz="800" b="0" dirty="0">
                <a:solidFill>
                  <a:schemeClr val="bg2"/>
                </a:solidFill>
                <a:effectLst/>
                <a:latin typeface=" Fira Mono"/>
              </a:rPr>
              <a:t> );</a:t>
            </a:r>
          </a:p>
          <a:p>
            <a:pPr>
              <a:lnSpc>
                <a:spcPct val="150000"/>
              </a:lnSpc>
            </a:pPr>
            <a:r>
              <a:rPr lang="en-US" sz="800" b="0" dirty="0">
                <a:solidFill>
                  <a:srgbClr val="000000"/>
                </a:solidFill>
                <a:effectLst/>
                <a:latin typeface=" Fira Mono"/>
              </a:rPr>
              <a:t>}</a:t>
            </a:r>
          </a:p>
          <a:p>
            <a:pPr>
              <a:lnSpc>
                <a:spcPct val="150000"/>
              </a:lnSpc>
            </a:pPr>
            <a:br>
              <a:rPr lang="en-US" sz="800" b="0" dirty="0">
                <a:solidFill>
                  <a:schemeClr val="bg2"/>
                </a:solidFill>
                <a:effectLst/>
                <a:latin typeface=" Fira Mono"/>
              </a:rPr>
            </a:br>
            <a:r>
              <a:rPr lang="en-US" sz="800" b="0" dirty="0">
                <a:solidFill>
                  <a:schemeClr val="bg2"/>
                </a:solidFill>
                <a:effectLst/>
                <a:latin typeface=" Fira Mono"/>
              </a:rPr>
              <a:t>void </a:t>
            </a:r>
            <a:r>
              <a:rPr lang="en-US" sz="800" b="0" dirty="0" err="1">
                <a:solidFill>
                  <a:schemeClr val="bg2"/>
                </a:solidFill>
                <a:effectLst/>
                <a:latin typeface=" Fira Mono"/>
              </a:rPr>
              <a:t>NonCoroutineFunction</a:t>
            </a:r>
            <a:r>
              <a:rPr lang="en-US" sz="800" b="0" dirty="0">
                <a:solidFill>
                  <a:schemeClr val="bg2"/>
                </a:solidFill>
                <a:effectLst/>
                <a:latin typeface=" Fira Mono"/>
              </a:rPr>
              <a:t>() </a:t>
            </a:r>
          </a:p>
          <a:p>
            <a:pPr>
              <a:lnSpc>
                <a:spcPct val="150000"/>
              </a:lnSpc>
            </a:pPr>
            <a:r>
              <a:rPr lang="en-US" sz="800" b="0" dirty="0">
                <a:solidFill>
                  <a:schemeClr val="bg2"/>
                </a:solidFill>
                <a:effectLst/>
                <a:latin typeface=" Fira Mono"/>
              </a:rPr>
              <a:t>{</a:t>
            </a:r>
          </a:p>
          <a:p>
            <a:pPr>
              <a:lnSpc>
                <a:spcPct val="150000"/>
              </a:lnSpc>
            </a:pPr>
            <a:r>
              <a:rPr lang="en-US" sz="800" b="0" dirty="0">
                <a:solidFill>
                  <a:schemeClr val="bg2"/>
                </a:solidFill>
                <a:effectLst/>
                <a:latin typeface=" Fira Mono"/>
              </a:rPr>
              <a:t>    auto </a:t>
            </a:r>
            <a:r>
              <a:rPr lang="en-US" sz="800" b="0" dirty="0" err="1">
                <a:solidFill>
                  <a:schemeClr val="bg2"/>
                </a:solidFill>
                <a:effectLst/>
                <a:latin typeface=" Fira Mono"/>
              </a:rPr>
              <a:t>saveWorld</a:t>
            </a:r>
            <a:r>
              <a:rPr lang="en-US" sz="800" b="0" dirty="0">
                <a:solidFill>
                  <a:schemeClr val="bg2"/>
                </a:solidFill>
                <a:effectLst/>
                <a:latin typeface=" Fira Mono"/>
              </a:rPr>
              <a:t> = </a:t>
            </a:r>
            <a:r>
              <a:rPr lang="en-US" sz="800" b="0" dirty="0" err="1">
                <a:solidFill>
                  <a:schemeClr val="bg2"/>
                </a:solidFill>
                <a:effectLst/>
                <a:latin typeface=" Fira Mono"/>
              </a:rPr>
              <a:t>ApplyImmunization</a:t>
            </a:r>
            <a:r>
              <a:rPr lang="en-US" sz="800" b="0" dirty="0">
                <a:solidFill>
                  <a:schemeClr val="bg2"/>
                </a:solidFill>
                <a:effectLst/>
                <a:latin typeface=" Fira Mono"/>
              </a:rPr>
              <a:t>( 3000 );</a:t>
            </a:r>
          </a:p>
          <a:p>
            <a:pPr>
              <a:lnSpc>
                <a:spcPct val="150000"/>
              </a:lnSpc>
            </a:pPr>
            <a:r>
              <a:rPr lang="en-US" sz="800" b="0" dirty="0">
                <a:solidFill>
                  <a:schemeClr val="bg2"/>
                </a:solidFill>
                <a:effectLst/>
                <a:latin typeface=" Fira Mono"/>
              </a:rPr>
              <a:t>    </a:t>
            </a:r>
            <a:r>
              <a:rPr lang="en-US" sz="800" b="0" dirty="0" err="1">
                <a:solidFill>
                  <a:schemeClr val="bg2"/>
                </a:solidFill>
                <a:effectLst/>
                <a:latin typeface=" Fira Mono"/>
              </a:rPr>
              <a:t>saveWorld.Wait</a:t>
            </a:r>
            <a:r>
              <a:rPr lang="en-US" sz="800" b="0" dirty="0">
                <a:solidFill>
                  <a:schemeClr val="bg2"/>
                </a:solidFill>
                <a:effectLst/>
                <a:latin typeface=" Fira Mono"/>
              </a:rPr>
              <a:t>();</a:t>
            </a:r>
          </a:p>
          <a:p>
            <a:pPr>
              <a:lnSpc>
                <a:spcPct val="150000"/>
              </a:lnSpc>
            </a:pPr>
            <a:r>
              <a:rPr lang="en-US" sz="800" b="0" dirty="0">
                <a:solidFill>
                  <a:schemeClr val="bg2"/>
                </a:solidFill>
                <a:effectLst/>
                <a:latin typeface=" Fira Mono"/>
              </a:rPr>
              <a:t>}</a:t>
            </a:r>
          </a:p>
          <a:p>
            <a:pPr>
              <a:lnSpc>
                <a:spcPct val="150000"/>
              </a:lnSpc>
            </a:pPr>
            <a:endParaRPr lang="en-US" sz="800" b="0" dirty="0">
              <a:solidFill>
                <a:srgbClr val="000000"/>
              </a:solidFill>
              <a:effectLst/>
              <a:latin typeface=" Fira Mono"/>
            </a:endParaRPr>
          </a:p>
        </p:txBody>
      </p:sp>
      <p:sp>
        <p:nvSpPr>
          <p:cNvPr id="3" name="Rectangle 2">
            <a:extLst>
              <a:ext uri="{FF2B5EF4-FFF2-40B4-BE49-F238E27FC236}">
                <a16:creationId xmlns:a16="http://schemas.microsoft.com/office/drawing/2014/main" id="{282291FC-50D9-4125-8E1F-EBBCDCF30F70}"/>
              </a:ext>
            </a:extLst>
          </p:cNvPr>
          <p:cNvSpPr/>
          <p:nvPr/>
        </p:nvSpPr>
        <p:spPr>
          <a:xfrm>
            <a:off x="323324" y="1293295"/>
            <a:ext cx="6567514" cy="266236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02015403"/>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7506" y="79129"/>
            <a:ext cx="5845697" cy="590931"/>
          </a:xfrm>
        </p:spPr>
        <p:txBody>
          <a:bodyPr/>
          <a:lstStyle/>
          <a:p>
            <a:pPr algn="l"/>
            <a:r>
              <a:rPr lang="en-US" dirty="0"/>
              <a:t>Goal</a:t>
            </a:r>
          </a:p>
        </p:txBody>
      </p:sp>
      <p:sp>
        <p:nvSpPr>
          <p:cNvPr id="18" name="TextBox 17">
            <a:extLst>
              <a:ext uri="{FF2B5EF4-FFF2-40B4-BE49-F238E27FC236}">
                <a16:creationId xmlns:a16="http://schemas.microsoft.com/office/drawing/2014/main" id="{805ABCED-E977-4602-B335-8CF0CD434495}"/>
              </a:ext>
            </a:extLst>
          </p:cNvPr>
          <p:cNvSpPr txBox="1"/>
          <p:nvPr/>
        </p:nvSpPr>
        <p:spPr>
          <a:xfrm>
            <a:off x="567506" y="867762"/>
            <a:ext cx="6952004" cy="4874668"/>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nSpc>
                <a:spcPct val="150000"/>
              </a:lnSpc>
            </a:pPr>
            <a:r>
              <a:rPr lang="en-US" sz="800" b="0" dirty="0">
                <a:solidFill>
                  <a:srgbClr val="267F99"/>
                </a:solidFill>
                <a:effectLst/>
                <a:latin typeface=" Fira Mono"/>
              </a:rPr>
              <a:t>token</a:t>
            </a:r>
            <a:r>
              <a:rPr lang="en-US" sz="800" b="0" dirty="0">
                <a:solidFill>
                  <a:srgbClr val="000000"/>
                </a:solidFill>
                <a:effectLst/>
                <a:latin typeface=" Fira Mono"/>
              </a:rPr>
              <a:t>&lt;&gt; </a:t>
            </a:r>
            <a:r>
              <a:rPr lang="en-US" sz="800" b="0" dirty="0" err="1">
                <a:solidFill>
                  <a:srgbClr val="795E26"/>
                </a:solidFill>
                <a:effectLst/>
                <a:latin typeface=" Fira Mono"/>
              </a:rPr>
              <a:t>ApplyImmunization</a:t>
            </a:r>
            <a:r>
              <a:rPr lang="en-US" sz="800" b="0" dirty="0">
                <a:solidFill>
                  <a:srgbClr val="000000"/>
                </a:solidFill>
                <a:effectLst/>
                <a:latin typeface=" Fira Mono"/>
              </a:rPr>
              <a:t>(</a:t>
            </a:r>
            <a:r>
              <a:rPr lang="en-US" sz="800" b="0" dirty="0" err="1">
                <a:solidFill>
                  <a:srgbClr val="0000FF"/>
                </a:solidFill>
                <a:effectLst/>
                <a:latin typeface=" Fira Mono"/>
              </a:rPr>
              <a:t>uint</a:t>
            </a:r>
            <a:r>
              <a:rPr lang="en-US" sz="800" b="0" dirty="0">
                <a:solidFill>
                  <a:srgbClr val="000000"/>
                </a:solidFill>
                <a:effectLst/>
                <a:latin typeface=" Fira Mono"/>
              </a:rPr>
              <a:t> </a:t>
            </a:r>
            <a:r>
              <a:rPr lang="en-US" sz="800" b="0" dirty="0" err="1">
                <a:solidFill>
                  <a:srgbClr val="001080"/>
                </a:solidFill>
                <a:effectLst/>
                <a:latin typeface=" Fira Mono"/>
              </a:rPr>
              <a:t>healthPeople</a:t>
            </a:r>
            <a:r>
              <a:rPr lang="en-US" sz="800" b="0" dirty="0">
                <a:solidFill>
                  <a:srgbClr val="000000"/>
                </a:solidFill>
                <a:effectLst/>
                <a:latin typeface=" Fira Mono"/>
              </a:rPr>
              <a:t>)</a:t>
            </a:r>
          </a:p>
          <a:p>
            <a:pPr>
              <a:lnSpc>
                <a:spcPct val="150000"/>
              </a:lnSpc>
            </a:pPr>
            <a:r>
              <a:rPr lang="en-US" sz="800" b="0" dirty="0">
                <a:solidFill>
                  <a:srgbClr val="000000"/>
                </a:solidFill>
                <a:effectLst/>
                <a:latin typeface=" Fira Mono"/>
              </a:rPr>
              <a:t>{</a:t>
            </a:r>
          </a:p>
          <a:p>
            <a:pPr>
              <a:lnSpc>
                <a:spcPct val="150000"/>
              </a:lnSpc>
            </a:pPr>
            <a:r>
              <a:rPr lang="en-US" sz="800" b="0" dirty="0">
                <a:solidFill>
                  <a:srgbClr val="000000"/>
                </a:solidFill>
                <a:effectLst/>
                <a:latin typeface=" Fira Mono"/>
              </a:rPr>
              <a:t>    </a:t>
            </a:r>
            <a:r>
              <a:rPr lang="en-US" sz="800" b="0" dirty="0" err="1">
                <a:solidFill>
                  <a:schemeClr val="bg2"/>
                </a:solidFill>
                <a:effectLst/>
                <a:latin typeface=" Fira Mono"/>
              </a:rPr>
              <a:t>uint</a:t>
            </a:r>
            <a:r>
              <a:rPr lang="en-US" sz="800" b="0" dirty="0">
                <a:solidFill>
                  <a:schemeClr val="bg2"/>
                </a:solidFill>
                <a:effectLst/>
                <a:latin typeface=" Fira Mono"/>
              </a:rPr>
              <a:t> </a:t>
            </a:r>
            <a:r>
              <a:rPr lang="en-US" sz="800" b="0" dirty="0" err="1">
                <a:solidFill>
                  <a:schemeClr val="bg2"/>
                </a:solidFill>
                <a:effectLst/>
                <a:latin typeface=" Fira Mono"/>
              </a:rPr>
              <a:t>i</a:t>
            </a:r>
            <a:r>
              <a:rPr lang="en-US" sz="800" b="0" dirty="0">
                <a:solidFill>
                  <a:schemeClr val="bg2"/>
                </a:solidFill>
                <a:effectLst/>
                <a:latin typeface=" Fira Mono"/>
              </a:rPr>
              <a:t> = 0;</a:t>
            </a:r>
          </a:p>
          <a:p>
            <a:pPr>
              <a:lnSpc>
                <a:spcPct val="150000"/>
              </a:lnSpc>
            </a:pPr>
            <a:br>
              <a:rPr lang="en-US" sz="800" b="0" dirty="0">
                <a:solidFill>
                  <a:schemeClr val="bg2"/>
                </a:solidFill>
                <a:effectLst/>
                <a:latin typeface=" Fira Mono"/>
              </a:rPr>
            </a:br>
            <a:r>
              <a:rPr lang="en-US" sz="800" b="0" dirty="0">
                <a:solidFill>
                  <a:schemeClr val="bg2"/>
                </a:solidFill>
                <a:effectLst/>
                <a:latin typeface=" Fira Mono"/>
              </a:rPr>
              <a:t>    std::atomic&lt;</a:t>
            </a:r>
            <a:r>
              <a:rPr lang="en-US" sz="800" b="0" dirty="0" err="1">
                <a:solidFill>
                  <a:schemeClr val="bg2"/>
                </a:solidFill>
                <a:effectLst/>
                <a:latin typeface=" Fira Mono"/>
              </a:rPr>
              <a:t>uint</a:t>
            </a:r>
            <a:r>
              <a:rPr lang="en-US" sz="800" b="0" dirty="0">
                <a:solidFill>
                  <a:schemeClr val="bg2"/>
                </a:solidFill>
                <a:effectLst/>
                <a:latin typeface=" Fira Mono"/>
              </a:rPr>
              <a:t>&gt; </a:t>
            </a:r>
            <a:r>
              <a:rPr lang="en-US" sz="800" b="0" dirty="0" err="1">
                <a:solidFill>
                  <a:schemeClr val="bg2"/>
                </a:solidFill>
                <a:effectLst/>
                <a:latin typeface=" Fira Mono"/>
              </a:rPr>
              <a:t>vaccineStock</a:t>
            </a:r>
            <a:r>
              <a:rPr lang="en-US" sz="800" b="0" dirty="0">
                <a:solidFill>
                  <a:schemeClr val="bg2"/>
                </a:solidFill>
                <a:effectLst/>
                <a:latin typeface=" Fira Mono"/>
              </a:rPr>
              <a:t> = 0;</a:t>
            </a:r>
          </a:p>
          <a:p>
            <a:pPr>
              <a:lnSpc>
                <a:spcPct val="150000"/>
              </a:lnSpc>
            </a:pPr>
            <a:r>
              <a:rPr lang="en-US" sz="800" b="0" dirty="0">
                <a:solidFill>
                  <a:schemeClr val="bg2"/>
                </a:solidFill>
                <a:effectLst/>
                <a:latin typeface=" Fira Mono"/>
              </a:rPr>
              <a:t>    bool </a:t>
            </a:r>
            <a:r>
              <a:rPr lang="en-US" sz="800" b="0" dirty="0" err="1">
                <a:solidFill>
                  <a:schemeClr val="bg2"/>
                </a:solidFill>
                <a:effectLst/>
                <a:latin typeface=" Fira Mono"/>
              </a:rPr>
              <a:t>vaccineProductionTermniationSignal</a:t>
            </a:r>
            <a:r>
              <a:rPr lang="en-US" sz="800" b="0" dirty="0">
                <a:solidFill>
                  <a:schemeClr val="bg2"/>
                </a:solidFill>
                <a:effectLst/>
                <a:latin typeface=" Fira Mono"/>
              </a:rPr>
              <a:t> = false;</a:t>
            </a:r>
          </a:p>
          <a:p>
            <a:pPr>
              <a:lnSpc>
                <a:spcPct val="150000"/>
              </a:lnSpc>
            </a:pPr>
            <a:br>
              <a:rPr lang="en-US" sz="800" b="0" dirty="0">
                <a:solidFill>
                  <a:schemeClr val="bg2"/>
                </a:solidFill>
                <a:effectLst/>
                <a:latin typeface=" Fira Mono"/>
              </a:rPr>
            </a:br>
            <a:r>
              <a:rPr lang="en-US" sz="800" b="0" dirty="0">
                <a:solidFill>
                  <a:schemeClr val="bg2"/>
                </a:solidFill>
                <a:effectLst/>
                <a:latin typeface=" Fira Mono"/>
              </a:rPr>
              <a:t>    std::vector&lt;&gt; step2 = {</a:t>
            </a:r>
          </a:p>
          <a:p>
            <a:pPr>
              <a:lnSpc>
                <a:spcPct val="150000"/>
              </a:lnSpc>
            </a:pPr>
            <a:r>
              <a:rPr lang="en-US" sz="800" b="0" dirty="0">
                <a:solidFill>
                  <a:srgbClr val="000000"/>
                </a:solidFill>
                <a:effectLst/>
                <a:latin typeface=" Fira Mono"/>
              </a:rPr>
              <a:t>        </a:t>
            </a:r>
            <a:r>
              <a:rPr lang="en-US" sz="800" b="1" dirty="0" err="1">
                <a:solidFill>
                  <a:srgbClr val="795E26"/>
                </a:solidFill>
                <a:effectLst/>
                <a:latin typeface=" Fira Mono"/>
              </a:rPr>
              <a:t>ProduceVaccine</a:t>
            </a:r>
            <a:r>
              <a:rPr lang="en-US" sz="800" b="0" dirty="0">
                <a:solidFill>
                  <a:schemeClr val="bg2"/>
                </a:solidFill>
                <a:effectLst/>
                <a:latin typeface=" Fira Mono"/>
              </a:rPr>
              <a:t>( </a:t>
            </a:r>
            <a:r>
              <a:rPr lang="en-US" sz="800" b="0" dirty="0" err="1">
                <a:solidFill>
                  <a:schemeClr val="bg2"/>
                </a:solidFill>
                <a:effectLst/>
                <a:latin typeface=" Fira Mono"/>
              </a:rPr>
              <a:t>vaccineStock</a:t>
            </a:r>
            <a:r>
              <a:rPr lang="en-US" sz="800" b="0" dirty="0">
                <a:solidFill>
                  <a:schemeClr val="bg2"/>
                </a:solidFill>
                <a:effectLst/>
                <a:latin typeface=" Fira Mono"/>
              </a:rPr>
              <a:t>, </a:t>
            </a:r>
            <a:r>
              <a:rPr lang="en-US" sz="800" b="0" dirty="0" err="1">
                <a:solidFill>
                  <a:schemeClr val="bg2"/>
                </a:solidFill>
                <a:effectLst/>
                <a:latin typeface=" Fira Mono"/>
              </a:rPr>
              <a:t>vaccineProductionTermniationSignal</a:t>
            </a:r>
            <a:r>
              <a:rPr lang="en-US" sz="800" b="0" dirty="0">
                <a:solidFill>
                  <a:schemeClr val="bg2"/>
                </a:solidFill>
                <a:effectLst/>
                <a:latin typeface=" Fira Mono"/>
              </a:rPr>
              <a:t> ),</a:t>
            </a:r>
          </a:p>
          <a:p>
            <a:pPr>
              <a:lnSpc>
                <a:spcPct val="150000"/>
              </a:lnSpc>
            </a:pPr>
            <a:r>
              <a:rPr lang="en-US" sz="800" b="0" dirty="0">
                <a:solidFill>
                  <a:srgbClr val="000000"/>
                </a:solidFill>
                <a:effectLst/>
                <a:latin typeface=" Fira Mono"/>
              </a:rPr>
              <a:t>        </a:t>
            </a:r>
            <a:r>
              <a:rPr lang="en-US" sz="800" b="1" dirty="0" err="1">
                <a:solidFill>
                  <a:srgbClr val="795E26"/>
                </a:solidFill>
                <a:effectLst/>
                <a:latin typeface=" Fira Mono"/>
              </a:rPr>
              <a:t>ClinicApplyVaccine</a:t>
            </a:r>
            <a:r>
              <a:rPr lang="en-US" sz="800" b="0" dirty="0">
                <a:solidFill>
                  <a:schemeClr val="bg2"/>
                </a:solidFill>
                <a:effectLst/>
                <a:latin typeface=" Fira Mono"/>
              </a:rPr>
              <a:t>( </a:t>
            </a:r>
            <a:r>
              <a:rPr lang="en-US" sz="800" b="0" dirty="0" err="1">
                <a:solidFill>
                  <a:schemeClr val="bg2"/>
                </a:solidFill>
                <a:effectLst/>
                <a:latin typeface=" Fira Mono"/>
              </a:rPr>
              <a:t>healthPeople</a:t>
            </a:r>
            <a:r>
              <a:rPr lang="en-US" sz="800" b="0" dirty="0">
                <a:solidFill>
                  <a:schemeClr val="bg2"/>
                </a:solidFill>
                <a:effectLst/>
                <a:latin typeface=" Fira Mono"/>
              </a:rPr>
              <a:t>, </a:t>
            </a:r>
            <a:r>
              <a:rPr lang="en-US" sz="800" b="0" dirty="0" err="1">
                <a:solidFill>
                  <a:schemeClr val="bg2"/>
                </a:solidFill>
                <a:effectLst/>
                <a:latin typeface=" Fira Mono"/>
              </a:rPr>
              <a:t>vaccineStock</a:t>
            </a:r>
            <a:r>
              <a:rPr lang="en-US" sz="800" b="0" dirty="0">
                <a:solidFill>
                  <a:schemeClr val="bg2"/>
                </a:solidFill>
                <a:effectLst/>
                <a:latin typeface=" Fira Mono"/>
              </a:rPr>
              <a:t>, </a:t>
            </a:r>
            <a:r>
              <a:rPr lang="en-US" sz="800" b="0" dirty="0" err="1">
                <a:solidFill>
                  <a:schemeClr val="bg2"/>
                </a:solidFill>
                <a:effectLst/>
                <a:latin typeface=" Fira Mono"/>
              </a:rPr>
              <a:t>vaccineProductionTermniationSignal</a:t>
            </a:r>
            <a:r>
              <a:rPr lang="en-US" sz="800" b="0" dirty="0">
                <a:solidFill>
                  <a:schemeClr val="bg2"/>
                </a:solidFill>
                <a:effectLst/>
                <a:latin typeface=" Fira Mono"/>
              </a:rPr>
              <a:t> )</a:t>
            </a:r>
          </a:p>
          <a:p>
            <a:pPr>
              <a:lnSpc>
                <a:spcPct val="150000"/>
              </a:lnSpc>
            </a:pPr>
            <a:r>
              <a:rPr lang="en-US" sz="800" b="0" dirty="0">
                <a:solidFill>
                  <a:schemeClr val="bg2"/>
                </a:solidFill>
                <a:effectLst/>
                <a:latin typeface=" Fira Mono"/>
              </a:rPr>
              <a:t>    };</a:t>
            </a:r>
          </a:p>
          <a:p>
            <a:pPr>
              <a:lnSpc>
                <a:spcPct val="150000"/>
              </a:lnSpc>
            </a:pPr>
            <a:br>
              <a:rPr lang="en-US" sz="800" b="0" dirty="0">
                <a:solidFill>
                  <a:schemeClr val="bg2"/>
                </a:solidFill>
                <a:effectLst/>
                <a:latin typeface=" Fira Mono"/>
              </a:rPr>
            </a:br>
            <a:r>
              <a:rPr lang="en-US" sz="800" b="0" dirty="0">
                <a:solidFill>
                  <a:schemeClr val="bg2"/>
                </a:solidFill>
                <a:effectLst/>
                <a:latin typeface=" Fira Mono"/>
              </a:rPr>
              <a:t>    std::vector&lt;&gt; </a:t>
            </a:r>
            <a:r>
              <a:rPr lang="en-US" sz="800" b="0" dirty="0" err="1">
                <a:solidFill>
                  <a:schemeClr val="bg2"/>
                </a:solidFill>
                <a:effectLst/>
                <a:latin typeface=" Fira Mono"/>
              </a:rPr>
              <a:t>saveWorldSteps</a:t>
            </a:r>
            <a:r>
              <a:rPr lang="en-US" sz="800" b="0" dirty="0">
                <a:solidFill>
                  <a:schemeClr val="bg2"/>
                </a:solidFill>
                <a:effectLst/>
                <a:latin typeface=" Fira Mono"/>
              </a:rPr>
              <a:t> = {</a:t>
            </a:r>
          </a:p>
          <a:p>
            <a:pPr>
              <a:lnSpc>
                <a:spcPct val="150000"/>
              </a:lnSpc>
            </a:pPr>
            <a:r>
              <a:rPr lang="en-US" sz="800" b="0" dirty="0">
                <a:solidFill>
                  <a:srgbClr val="000000"/>
                </a:solidFill>
                <a:effectLst/>
                <a:latin typeface=" Fira Mono"/>
              </a:rPr>
              <a:t>        </a:t>
            </a:r>
            <a:r>
              <a:rPr lang="en-US" sz="800" b="1" dirty="0" err="1">
                <a:solidFill>
                  <a:srgbClr val="795E26"/>
                </a:solidFill>
                <a:effectLst/>
                <a:latin typeface=" Fira Mono"/>
              </a:rPr>
              <a:t>TryMakeVaccine</a:t>
            </a:r>
            <a:r>
              <a:rPr lang="en-US" sz="800" dirty="0">
                <a:solidFill>
                  <a:schemeClr val="bg2"/>
                </a:solidFill>
                <a:effectLst/>
                <a:latin typeface=" Fira Mono"/>
              </a:rPr>
              <a:t>(</a:t>
            </a:r>
            <a:r>
              <a:rPr lang="en-US" sz="800" b="0" dirty="0">
                <a:solidFill>
                  <a:schemeClr val="bg2"/>
                </a:solidFill>
                <a:effectLst/>
                <a:latin typeface=" Fira Mono"/>
              </a:rPr>
              <a:t>),</a:t>
            </a:r>
          </a:p>
          <a:p>
            <a:pPr>
              <a:lnSpc>
                <a:spcPct val="150000"/>
              </a:lnSpc>
            </a:pPr>
            <a:r>
              <a:rPr lang="en-US" sz="800" b="0" dirty="0">
                <a:solidFill>
                  <a:schemeClr val="bg2"/>
                </a:solidFill>
                <a:effectLst/>
                <a:latin typeface=" Fira Mono"/>
              </a:rPr>
              <a:t>        </a:t>
            </a:r>
            <a:r>
              <a:rPr lang="en-US" sz="800" b="0" dirty="0" err="1">
                <a:solidFill>
                  <a:schemeClr val="bg2"/>
                </a:solidFill>
                <a:effectLst/>
                <a:latin typeface=" Fira Mono"/>
              </a:rPr>
              <a:t>parallel_for</a:t>
            </a:r>
            <a:r>
              <a:rPr lang="en-US" sz="800" b="0" dirty="0">
                <a:solidFill>
                  <a:schemeClr val="bg2"/>
                </a:solidFill>
                <a:effectLst/>
                <a:latin typeface=" Fira Mono"/>
              </a:rPr>
              <a:t>( step2 )</a:t>
            </a:r>
          </a:p>
          <a:p>
            <a:pPr>
              <a:lnSpc>
                <a:spcPct val="150000"/>
              </a:lnSpc>
            </a:pPr>
            <a:r>
              <a:rPr lang="en-US" sz="800" b="0" dirty="0">
                <a:solidFill>
                  <a:schemeClr val="bg2"/>
                </a:solidFill>
                <a:effectLst/>
                <a:latin typeface=" Fira Mono"/>
              </a:rPr>
              <a:t>    }</a:t>
            </a:r>
          </a:p>
          <a:p>
            <a:pPr>
              <a:lnSpc>
                <a:spcPct val="150000"/>
              </a:lnSpc>
            </a:pPr>
            <a:r>
              <a:rPr lang="en-US" sz="800" b="0" dirty="0">
                <a:solidFill>
                  <a:srgbClr val="000000"/>
                </a:solidFill>
                <a:effectLst/>
                <a:latin typeface=" Fira Mono"/>
              </a:rPr>
              <a:t>    </a:t>
            </a:r>
          </a:p>
          <a:p>
            <a:pPr>
              <a:lnSpc>
                <a:spcPct val="150000"/>
              </a:lnSpc>
            </a:pPr>
            <a:r>
              <a:rPr lang="en-US" sz="800" b="0" dirty="0">
                <a:solidFill>
                  <a:schemeClr val="bg2"/>
                </a:solidFill>
                <a:effectLst/>
                <a:latin typeface=" Fira Mono"/>
              </a:rPr>
              <a:t>    </a:t>
            </a:r>
            <a:r>
              <a:rPr lang="en-US" sz="800" b="0" dirty="0" err="1">
                <a:solidFill>
                  <a:schemeClr val="bg2"/>
                </a:solidFill>
                <a:effectLst/>
                <a:latin typeface=" Fira Mono"/>
              </a:rPr>
              <a:t>co_await</a:t>
            </a:r>
            <a:r>
              <a:rPr lang="en-US" sz="800" b="0" dirty="0">
                <a:solidFill>
                  <a:schemeClr val="bg2"/>
                </a:solidFill>
                <a:effectLst/>
                <a:latin typeface=" Fira Mono"/>
              </a:rPr>
              <a:t> </a:t>
            </a:r>
            <a:r>
              <a:rPr lang="en-US" sz="800" b="0" dirty="0" err="1">
                <a:solidFill>
                  <a:schemeClr val="bg2"/>
                </a:solidFill>
                <a:effectLst/>
                <a:latin typeface=" Fira Mono"/>
              </a:rPr>
              <a:t>sequential_for</a:t>
            </a:r>
            <a:r>
              <a:rPr lang="en-US" sz="800" b="0" dirty="0">
                <a:solidFill>
                  <a:schemeClr val="bg2"/>
                </a:solidFill>
                <a:effectLst/>
                <a:latin typeface=" Fira Mono"/>
              </a:rPr>
              <a:t>( </a:t>
            </a:r>
            <a:r>
              <a:rPr lang="en-US" sz="800" b="0" dirty="0" err="1">
                <a:solidFill>
                  <a:schemeClr val="bg2"/>
                </a:solidFill>
                <a:effectLst/>
                <a:latin typeface=" Fira Mono"/>
              </a:rPr>
              <a:t>saveWorldSteps</a:t>
            </a:r>
            <a:r>
              <a:rPr lang="en-US" sz="800" b="0" dirty="0">
                <a:solidFill>
                  <a:schemeClr val="bg2"/>
                </a:solidFill>
                <a:effectLst/>
                <a:latin typeface=" Fira Mono"/>
              </a:rPr>
              <a:t> );</a:t>
            </a:r>
          </a:p>
          <a:p>
            <a:pPr>
              <a:lnSpc>
                <a:spcPct val="150000"/>
              </a:lnSpc>
            </a:pPr>
            <a:r>
              <a:rPr lang="en-US" sz="800" b="0" dirty="0">
                <a:solidFill>
                  <a:srgbClr val="000000"/>
                </a:solidFill>
                <a:effectLst/>
                <a:latin typeface=" Fira Mono"/>
              </a:rPr>
              <a:t>}</a:t>
            </a:r>
          </a:p>
          <a:p>
            <a:pPr>
              <a:lnSpc>
                <a:spcPct val="150000"/>
              </a:lnSpc>
            </a:pPr>
            <a:br>
              <a:rPr lang="en-US" sz="800" b="0" dirty="0">
                <a:solidFill>
                  <a:schemeClr val="bg2"/>
                </a:solidFill>
                <a:effectLst/>
                <a:latin typeface=" Fira Mono"/>
              </a:rPr>
            </a:br>
            <a:r>
              <a:rPr lang="en-US" sz="800" b="0" dirty="0">
                <a:solidFill>
                  <a:schemeClr val="bg2"/>
                </a:solidFill>
                <a:effectLst/>
                <a:latin typeface=" Fira Mono"/>
              </a:rPr>
              <a:t>void </a:t>
            </a:r>
            <a:r>
              <a:rPr lang="en-US" sz="800" b="0" dirty="0" err="1">
                <a:solidFill>
                  <a:schemeClr val="bg2"/>
                </a:solidFill>
                <a:effectLst/>
                <a:latin typeface=" Fira Mono"/>
              </a:rPr>
              <a:t>NonCoroutineFunction</a:t>
            </a:r>
            <a:r>
              <a:rPr lang="en-US" sz="800" b="0" dirty="0">
                <a:solidFill>
                  <a:schemeClr val="bg2"/>
                </a:solidFill>
                <a:effectLst/>
                <a:latin typeface=" Fira Mono"/>
              </a:rPr>
              <a:t>() </a:t>
            </a:r>
          </a:p>
          <a:p>
            <a:pPr>
              <a:lnSpc>
                <a:spcPct val="150000"/>
              </a:lnSpc>
            </a:pPr>
            <a:r>
              <a:rPr lang="en-US" sz="800" b="0" dirty="0">
                <a:solidFill>
                  <a:schemeClr val="bg2"/>
                </a:solidFill>
                <a:effectLst/>
                <a:latin typeface=" Fira Mono"/>
              </a:rPr>
              <a:t>{</a:t>
            </a:r>
          </a:p>
          <a:p>
            <a:pPr>
              <a:lnSpc>
                <a:spcPct val="150000"/>
              </a:lnSpc>
            </a:pPr>
            <a:r>
              <a:rPr lang="en-US" sz="800" b="0" dirty="0">
                <a:solidFill>
                  <a:schemeClr val="bg2"/>
                </a:solidFill>
                <a:effectLst/>
                <a:latin typeface=" Fira Mono"/>
              </a:rPr>
              <a:t>    auto </a:t>
            </a:r>
            <a:r>
              <a:rPr lang="en-US" sz="800" b="0" dirty="0" err="1">
                <a:solidFill>
                  <a:schemeClr val="bg2"/>
                </a:solidFill>
                <a:effectLst/>
                <a:latin typeface=" Fira Mono"/>
              </a:rPr>
              <a:t>saveWorld</a:t>
            </a:r>
            <a:r>
              <a:rPr lang="en-US" sz="800" b="0" dirty="0">
                <a:solidFill>
                  <a:schemeClr val="bg2"/>
                </a:solidFill>
                <a:effectLst/>
                <a:latin typeface=" Fira Mono"/>
              </a:rPr>
              <a:t> = </a:t>
            </a:r>
            <a:r>
              <a:rPr lang="en-US" sz="800" b="0" dirty="0" err="1">
                <a:solidFill>
                  <a:schemeClr val="bg2"/>
                </a:solidFill>
                <a:effectLst/>
                <a:latin typeface=" Fira Mono"/>
              </a:rPr>
              <a:t>ApplyImmunization</a:t>
            </a:r>
            <a:r>
              <a:rPr lang="en-US" sz="800" b="0" dirty="0">
                <a:solidFill>
                  <a:schemeClr val="bg2"/>
                </a:solidFill>
                <a:effectLst/>
                <a:latin typeface=" Fira Mono"/>
              </a:rPr>
              <a:t>( 3000 );</a:t>
            </a:r>
          </a:p>
          <a:p>
            <a:pPr>
              <a:lnSpc>
                <a:spcPct val="150000"/>
              </a:lnSpc>
            </a:pPr>
            <a:r>
              <a:rPr lang="en-US" sz="800" b="0" dirty="0">
                <a:solidFill>
                  <a:schemeClr val="bg2"/>
                </a:solidFill>
                <a:effectLst/>
                <a:latin typeface=" Fira Mono"/>
              </a:rPr>
              <a:t>    </a:t>
            </a:r>
            <a:r>
              <a:rPr lang="en-US" sz="800" b="0" dirty="0" err="1">
                <a:solidFill>
                  <a:schemeClr val="bg2"/>
                </a:solidFill>
                <a:effectLst/>
                <a:latin typeface=" Fira Mono"/>
              </a:rPr>
              <a:t>saveWorld.Wait</a:t>
            </a:r>
            <a:r>
              <a:rPr lang="en-US" sz="800" b="0" dirty="0">
                <a:solidFill>
                  <a:schemeClr val="bg2"/>
                </a:solidFill>
                <a:effectLst/>
                <a:latin typeface=" Fira Mono"/>
              </a:rPr>
              <a:t>();</a:t>
            </a:r>
          </a:p>
          <a:p>
            <a:pPr>
              <a:lnSpc>
                <a:spcPct val="150000"/>
              </a:lnSpc>
            </a:pPr>
            <a:r>
              <a:rPr lang="en-US" sz="800" b="0" dirty="0">
                <a:solidFill>
                  <a:schemeClr val="bg2"/>
                </a:solidFill>
                <a:effectLst/>
                <a:latin typeface=" Fira Mono"/>
              </a:rPr>
              <a:t>}</a:t>
            </a:r>
          </a:p>
          <a:p>
            <a:pPr>
              <a:lnSpc>
                <a:spcPct val="150000"/>
              </a:lnSpc>
            </a:pPr>
            <a:endParaRPr lang="en-US" sz="800" b="0" dirty="0">
              <a:solidFill>
                <a:srgbClr val="000000"/>
              </a:solidFill>
              <a:effectLst/>
              <a:latin typeface=" Fira Mono"/>
            </a:endParaRPr>
          </a:p>
        </p:txBody>
      </p:sp>
      <p:sp>
        <p:nvSpPr>
          <p:cNvPr id="3" name="TextBox 2">
            <a:extLst>
              <a:ext uri="{FF2B5EF4-FFF2-40B4-BE49-F238E27FC236}">
                <a16:creationId xmlns:a16="http://schemas.microsoft.com/office/drawing/2014/main" id="{0DEA3577-E946-4CB6-9A34-38178CEA6820}"/>
              </a:ext>
            </a:extLst>
          </p:cNvPr>
          <p:cNvSpPr txBox="1"/>
          <p:nvPr/>
        </p:nvSpPr>
        <p:spPr>
          <a:xfrm>
            <a:off x="567506" y="3305096"/>
            <a:ext cx="225982" cy="244682"/>
          </a:xfrm>
          <a:prstGeom prst="rect">
            <a:avLst/>
          </a:pr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1100" dirty="0">
                <a:solidFill>
                  <a:schemeClr val="tx2"/>
                </a:solidFill>
                <a:latin typeface="Trebuchet MS" panose="020B0603020202020204" pitchFamily="34" charset="0"/>
              </a:rPr>
              <a:t>1</a:t>
            </a:r>
          </a:p>
        </p:txBody>
      </p:sp>
      <p:sp>
        <p:nvSpPr>
          <p:cNvPr id="4" name="TextBox 3">
            <a:extLst>
              <a:ext uri="{FF2B5EF4-FFF2-40B4-BE49-F238E27FC236}">
                <a16:creationId xmlns:a16="http://schemas.microsoft.com/office/drawing/2014/main" id="{7FA805A5-0E9A-4E4F-BE97-E7A10F6F264F}"/>
              </a:ext>
            </a:extLst>
          </p:cNvPr>
          <p:cNvSpPr txBox="1"/>
          <p:nvPr/>
        </p:nvSpPr>
        <p:spPr>
          <a:xfrm>
            <a:off x="567506" y="2289935"/>
            <a:ext cx="225982" cy="244682"/>
          </a:xfrm>
          <a:prstGeom prst="rect">
            <a:avLst/>
          </a:pr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1100" dirty="0">
                <a:solidFill>
                  <a:schemeClr val="tx2"/>
                </a:solidFill>
                <a:latin typeface="Trebuchet MS" panose="020B0603020202020204" pitchFamily="34" charset="0"/>
              </a:rPr>
              <a:t>2</a:t>
            </a:r>
          </a:p>
        </p:txBody>
      </p:sp>
      <p:sp>
        <p:nvSpPr>
          <p:cNvPr id="6" name="TextBox 5">
            <a:extLst>
              <a:ext uri="{FF2B5EF4-FFF2-40B4-BE49-F238E27FC236}">
                <a16:creationId xmlns:a16="http://schemas.microsoft.com/office/drawing/2014/main" id="{22637564-0757-4DF5-9A7D-B318F0EC97E8}"/>
              </a:ext>
            </a:extLst>
          </p:cNvPr>
          <p:cNvSpPr txBox="1"/>
          <p:nvPr/>
        </p:nvSpPr>
        <p:spPr>
          <a:xfrm>
            <a:off x="567506" y="2552833"/>
            <a:ext cx="225982" cy="244682"/>
          </a:xfrm>
          <a:prstGeom prst="rect">
            <a:avLst/>
          </a:pr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1100" dirty="0">
                <a:solidFill>
                  <a:schemeClr val="tx2"/>
                </a:solidFill>
                <a:latin typeface="Trebuchet MS" panose="020B0603020202020204" pitchFamily="34" charset="0"/>
              </a:rPr>
              <a:t>2</a:t>
            </a:r>
          </a:p>
        </p:txBody>
      </p:sp>
    </p:spTree>
    <p:extLst>
      <p:ext uri="{BB962C8B-B14F-4D97-AF65-F5344CB8AC3E}">
        <p14:creationId xmlns:p14="http://schemas.microsoft.com/office/powerpoint/2010/main" val="10904827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00">
        <p159:morph option="byObject"/>
      </p:transition>
    </mc:Choice>
    <mc:Fallback xmlns="">
      <p:transition>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7506" y="79129"/>
            <a:ext cx="5845697" cy="590931"/>
          </a:xfrm>
        </p:spPr>
        <p:txBody>
          <a:bodyPr/>
          <a:lstStyle/>
          <a:p>
            <a:pPr algn="l"/>
            <a:r>
              <a:rPr lang="en-US" dirty="0"/>
              <a:t>Goal</a:t>
            </a:r>
          </a:p>
        </p:txBody>
      </p:sp>
      <p:sp>
        <p:nvSpPr>
          <p:cNvPr id="18" name="TextBox 17">
            <a:extLst>
              <a:ext uri="{FF2B5EF4-FFF2-40B4-BE49-F238E27FC236}">
                <a16:creationId xmlns:a16="http://schemas.microsoft.com/office/drawing/2014/main" id="{805ABCED-E977-4602-B335-8CF0CD434495}"/>
              </a:ext>
            </a:extLst>
          </p:cNvPr>
          <p:cNvSpPr txBox="1"/>
          <p:nvPr/>
        </p:nvSpPr>
        <p:spPr>
          <a:xfrm>
            <a:off x="567506" y="867762"/>
            <a:ext cx="6952004" cy="4874668"/>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nSpc>
                <a:spcPct val="150000"/>
              </a:lnSpc>
            </a:pPr>
            <a:r>
              <a:rPr lang="en-US" sz="800" b="0" dirty="0">
                <a:solidFill>
                  <a:srgbClr val="267F99"/>
                </a:solidFill>
                <a:effectLst/>
                <a:latin typeface=" Fira Mono"/>
              </a:rPr>
              <a:t>token</a:t>
            </a:r>
            <a:r>
              <a:rPr lang="en-US" sz="800" b="0" dirty="0">
                <a:solidFill>
                  <a:srgbClr val="000000"/>
                </a:solidFill>
                <a:effectLst/>
                <a:latin typeface=" Fira Mono"/>
              </a:rPr>
              <a:t>&lt;&gt; </a:t>
            </a:r>
            <a:r>
              <a:rPr lang="en-US" sz="800" b="0" dirty="0" err="1">
                <a:solidFill>
                  <a:srgbClr val="795E26"/>
                </a:solidFill>
                <a:effectLst/>
                <a:latin typeface=" Fira Mono"/>
              </a:rPr>
              <a:t>ApplyImmunization</a:t>
            </a:r>
            <a:r>
              <a:rPr lang="en-US" sz="800" b="0" dirty="0">
                <a:solidFill>
                  <a:srgbClr val="000000"/>
                </a:solidFill>
                <a:effectLst/>
                <a:latin typeface=" Fira Mono"/>
              </a:rPr>
              <a:t>(</a:t>
            </a:r>
            <a:r>
              <a:rPr lang="en-US" sz="800" b="0" dirty="0" err="1">
                <a:solidFill>
                  <a:srgbClr val="0000FF"/>
                </a:solidFill>
                <a:effectLst/>
                <a:latin typeface=" Fira Mono"/>
              </a:rPr>
              <a:t>uint</a:t>
            </a:r>
            <a:r>
              <a:rPr lang="en-US" sz="800" b="0" dirty="0">
                <a:solidFill>
                  <a:srgbClr val="000000"/>
                </a:solidFill>
                <a:effectLst/>
                <a:latin typeface=" Fira Mono"/>
              </a:rPr>
              <a:t> </a:t>
            </a:r>
            <a:r>
              <a:rPr lang="en-US" sz="800" b="0" dirty="0" err="1">
                <a:solidFill>
                  <a:srgbClr val="001080"/>
                </a:solidFill>
                <a:effectLst/>
                <a:latin typeface=" Fira Mono"/>
              </a:rPr>
              <a:t>healthPeople</a:t>
            </a:r>
            <a:r>
              <a:rPr lang="en-US" sz="800" b="0" dirty="0">
                <a:solidFill>
                  <a:srgbClr val="000000"/>
                </a:solidFill>
                <a:effectLst/>
                <a:latin typeface=" Fira Mono"/>
              </a:rPr>
              <a:t>)</a:t>
            </a:r>
          </a:p>
          <a:p>
            <a:pPr>
              <a:lnSpc>
                <a:spcPct val="150000"/>
              </a:lnSpc>
            </a:pPr>
            <a:r>
              <a:rPr lang="en-US" sz="800" b="0" dirty="0">
                <a:solidFill>
                  <a:srgbClr val="000000"/>
                </a:solidFill>
                <a:effectLst/>
                <a:latin typeface=" Fira Mono"/>
              </a:rPr>
              <a:t>{</a:t>
            </a:r>
          </a:p>
          <a:p>
            <a:pPr>
              <a:lnSpc>
                <a:spcPct val="150000"/>
              </a:lnSpc>
            </a:pPr>
            <a:r>
              <a:rPr lang="en-US" sz="800" b="0" dirty="0">
                <a:solidFill>
                  <a:srgbClr val="000000"/>
                </a:solidFill>
                <a:effectLst/>
                <a:latin typeface=" Fira Mono"/>
              </a:rPr>
              <a:t>    </a:t>
            </a:r>
            <a:r>
              <a:rPr lang="en-US" sz="800" b="0" dirty="0" err="1">
                <a:solidFill>
                  <a:schemeClr val="bg2"/>
                </a:solidFill>
                <a:effectLst/>
                <a:latin typeface=" Fira Mono"/>
              </a:rPr>
              <a:t>uint</a:t>
            </a:r>
            <a:r>
              <a:rPr lang="en-US" sz="800" b="0" dirty="0">
                <a:solidFill>
                  <a:schemeClr val="bg2"/>
                </a:solidFill>
                <a:effectLst/>
                <a:latin typeface=" Fira Mono"/>
              </a:rPr>
              <a:t> </a:t>
            </a:r>
            <a:r>
              <a:rPr lang="en-US" sz="800" b="0" dirty="0" err="1">
                <a:solidFill>
                  <a:schemeClr val="bg2"/>
                </a:solidFill>
                <a:effectLst/>
                <a:latin typeface=" Fira Mono"/>
              </a:rPr>
              <a:t>i</a:t>
            </a:r>
            <a:r>
              <a:rPr lang="en-US" sz="800" b="0" dirty="0">
                <a:solidFill>
                  <a:schemeClr val="bg2"/>
                </a:solidFill>
                <a:effectLst/>
                <a:latin typeface=" Fira Mono"/>
              </a:rPr>
              <a:t> = 0;</a:t>
            </a:r>
          </a:p>
          <a:p>
            <a:pPr>
              <a:lnSpc>
                <a:spcPct val="150000"/>
              </a:lnSpc>
            </a:pPr>
            <a:br>
              <a:rPr lang="en-US" sz="800" b="0" dirty="0">
                <a:solidFill>
                  <a:schemeClr val="bg2"/>
                </a:solidFill>
                <a:effectLst/>
                <a:latin typeface=" Fira Mono"/>
              </a:rPr>
            </a:br>
            <a:r>
              <a:rPr lang="en-US" sz="800" b="0" dirty="0">
                <a:solidFill>
                  <a:schemeClr val="bg2"/>
                </a:solidFill>
                <a:effectLst/>
                <a:latin typeface=" Fira Mono"/>
              </a:rPr>
              <a:t>    std::atomic&lt;</a:t>
            </a:r>
            <a:r>
              <a:rPr lang="en-US" sz="800" b="0" dirty="0" err="1">
                <a:solidFill>
                  <a:schemeClr val="bg2"/>
                </a:solidFill>
                <a:effectLst/>
                <a:latin typeface=" Fira Mono"/>
              </a:rPr>
              <a:t>uint</a:t>
            </a:r>
            <a:r>
              <a:rPr lang="en-US" sz="800" b="0" dirty="0">
                <a:solidFill>
                  <a:schemeClr val="bg2"/>
                </a:solidFill>
                <a:effectLst/>
                <a:latin typeface=" Fira Mono"/>
              </a:rPr>
              <a:t>&gt; </a:t>
            </a:r>
            <a:r>
              <a:rPr lang="en-US" sz="800" b="0" dirty="0" err="1">
                <a:solidFill>
                  <a:schemeClr val="bg2"/>
                </a:solidFill>
                <a:effectLst/>
                <a:latin typeface=" Fira Mono"/>
              </a:rPr>
              <a:t>vaccineStock</a:t>
            </a:r>
            <a:r>
              <a:rPr lang="en-US" sz="800" b="0" dirty="0">
                <a:solidFill>
                  <a:schemeClr val="bg2"/>
                </a:solidFill>
                <a:effectLst/>
                <a:latin typeface=" Fira Mono"/>
              </a:rPr>
              <a:t> = 0;</a:t>
            </a:r>
          </a:p>
          <a:p>
            <a:pPr>
              <a:lnSpc>
                <a:spcPct val="150000"/>
              </a:lnSpc>
            </a:pPr>
            <a:r>
              <a:rPr lang="en-US" sz="800" b="0" dirty="0">
                <a:solidFill>
                  <a:schemeClr val="bg2"/>
                </a:solidFill>
                <a:effectLst/>
                <a:latin typeface=" Fira Mono"/>
              </a:rPr>
              <a:t>    bool </a:t>
            </a:r>
            <a:r>
              <a:rPr lang="en-US" sz="800" b="0" dirty="0" err="1">
                <a:solidFill>
                  <a:schemeClr val="bg2"/>
                </a:solidFill>
                <a:effectLst/>
                <a:latin typeface=" Fira Mono"/>
              </a:rPr>
              <a:t>vaccineProductionTermniationSignal</a:t>
            </a:r>
            <a:r>
              <a:rPr lang="en-US" sz="800" b="0" dirty="0">
                <a:solidFill>
                  <a:schemeClr val="bg2"/>
                </a:solidFill>
                <a:effectLst/>
                <a:latin typeface=" Fira Mono"/>
              </a:rPr>
              <a:t> = false;</a:t>
            </a:r>
          </a:p>
          <a:p>
            <a:pPr>
              <a:lnSpc>
                <a:spcPct val="150000"/>
              </a:lnSpc>
            </a:pPr>
            <a:br>
              <a:rPr lang="en-US" sz="800" b="0" dirty="0">
                <a:solidFill>
                  <a:schemeClr val="bg2"/>
                </a:solidFill>
                <a:effectLst/>
                <a:latin typeface=" Fira Mono"/>
              </a:rPr>
            </a:br>
            <a:r>
              <a:rPr lang="en-US" sz="800" b="0" dirty="0">
                <a:solidFill>
                  <a:schemeClr val="bg2"/>
                </a:solidFill>
                <a:effectLst/>
                <a:latin typeface=" Fira Mono"/>
              </a:rPr>
              <a:t>    std::vector&lt;&gt; step2 = {</a:t>
            </a:r>
          </a:p>
          <a:p>
            <a:pPr>
              <a:lnSpc>
                <a:spcPct val="150000"/>
              </a:lnSpc>
            </a:pPr>
            <a:r>
              <a:rPr lang="en-US" sz="800" b="0" dirty="0">
                <a:solidFill>
                  <a:srgbClr val="000000"/>
                </a:solidFill>
                <a:effectLst/>
                <a:latin typeface=" Fira Mono"/>
              </a:rPr>
              <a:t>        </a:t>
            </a:r>
            <a:r>
              <a:rPr lang="en-US" sz="800" dirty="0" err="1">
                <a:solidFill>
                  <a:srgbClr val="795E26"/>
                </a:solidFill>
                <a:effectLst/>
                <a:latin typeface=" Fira Mono"/>
              </a:rPr>
              <a:t>ProduceVaccine</a:t>
            </a:r>
            <a:r>
              <a:rPr lang="en-US" sz="800" b="0" dirty="0">
                <a:solidFill>
                  <a:schemeClr val="bg2"/>
                </a:solidFill>
                <a:effectLst/>
                <a:latin typeface=" Fira Mono"/>
              </a:rPr>
              <a:t>( </a:t>
            </a:r>
            <a:r>
              <a:rPr lang="en-US" sz="800" b="0" dirty="0" err="1">
                <a:solidFill>
                  <a:schemeClr val="bg2"/>
                </a:solidFill>
                <a:effectLst/>
                <a:latin typeface=" Fira Mono"/>
              </a:rPr>
              <a:t>vaccineStock</a:t>
            </a:r>
            <a:r>
              <a:rPr lang="en-US" sz="800" b="0" dirty="0">
                <a:solidFill>
                  <a:schemeClr val="bg2"/>
                </a:solidFill>
                <a:effectLst/>
                <a:latin typeface=" Fira Mono"/>
              </a:rPr>
              <a:t>, </a:t>
            </a:r>
            <a:r>
              <a:rPr lang="en-US" sz="800" b="0" dirty="0" err="1">
                <a:solidFill>
                  <a:schemeClr val="bg2"/>
                </a:solidFill>
                <a:effectLst/>
                <a:latin typeface=" Fira Mono"/>
              </a:rPr>
              <a:t>vaccineProductionTermniationSignal</a:t>
            </a:r>
            <a:r>
              <a:rPr lang="en-US" sz="800" b="0" dirty="0">
                <a:solidFill>
                  <a:schemeClr val="bg2"/>
                </a:solidFill>
                <a:effectLst/>
                <a:latin typeface=" Fira Mono"/>
              </a:rPr>
              <a:t> ),</a:t>
            </a:r>
          </a:p>
          <a:p>
            <a:pPr>
              <a:lnSpc>
                <a:spcPct val="150000"/>
              </a:lnSpc>
            </a:pPr>
            <a:r>
              <a:rPr lang="en-US" sz="800" b="0" dirty="0">
                <a:solidFill>
                  <a:srgbClr val="000000"/>
                </a:solidFill>
                <a:effectLst/>
                <a:latin typeface=" Fira Mono"/>
              </a:rPr>
              <a:t>        </a:t>
            </a:r>
            <a:r>
              <a:rPr lang="en-US" sz="800" dirty="0" err="1">
                <a:solidFill>
                  <a:srgbClr val="795E26"/>
                </a:solidFill>
                <a:effectLst/>
                <a:latin typeface=" Fira Mono"/>
              </a:rPr>
              <a:t>ClinicApplyVaccine</a:t>
            </a:r>
            <a:r>
              <a:rPr lang="en-US" sz="800" b="0" dirty="0">
                <a:solidFill>
                  <a:schemeClr val="bg2"/>
                </a:solidFill>
                <a:effectLst/>
                <a:latin typeface=" Fira Mono"/>
              </a:rPr>
              <a:t>( </a:t>
            </a:r>
            <a:r>
              <a:rPr lang="en-US" sz="800" b="0" dirty="0" err="1">
                <a:solidFill>
                  <a:schemeClr val="bg2"/>
                </a:solidFill>
                <a:effectLst/>
                <a:latin typeface=" Fira Mono"/>
              </a:rPr>
              <a:t>healthPeople</a:t>
            </a:r>
            <a:r>
              <a:rPr lang="en-US" sz="800" b="0" dirty="0">
                <a:solidFill>
                  <a:schemeClr val="bg2"/>
                </a:solidFill>
                <a:effectLst/>
                <a:latin typeface=" Fira Mono"/>
              </a:rPr>
              <a:t>, </a:t>
            </a:r>
            <a:r>
              <a:rPr lang="en-US" sz="800" b="0" dirty="0" err="1">
                <a:solidFill>
                  <a:schemeClr val="bg2"/>
                </a:solidFill>
                <a:effectLst/>
                <a:latin typeface=" Fira Mono"/>
              </a:rPr>
              <a:t>vaccineStock</a:t>
            </a:r>
            <a:r>
              <a:rPr lang="en-US" sz="800" b="0" dirty="0">
                <a:solidFill>
                  <a:schemeClr val="bg2"/>
                </a:solidFill>
                <a:effectLst/>
                <a:latin typeface=" Fira Mono"/>
              </a:rPr>
              <a:t>, </a:t>
            </a:r>
            <a:r>
              <a:rPr lang="en-US" sz="800" b="0" dirty="0" err="1">
                <a:solidFill>
                  <a:schemeClr val="bg2"/>
                </a:solidFill>
                <a:effectLst/>
                <a:latin typeface=" Fira Mono"/>
              </a:rPr>
              <a:t>vaccineProductionTermniationSignal</a:t>
            </a:r>
            <a:r>
              <a:rPr lang="en-US" sz="800" b="0" dirty="0">
                <a:solidFill>
                  <a:schemeClr val="bg2"/>
                </a:solidFill>
                <a:effectLst/>
                <a:latin typeface=" Fira Mono"/>
              </a:rPr>
              <a:t> )</a:t>
            </a:r>
          </a:p>
          <a:p>
            <a:pPr>
              <a:lnSpc>
                <a:spcPct val="150000"/>
              </a:lnSpc>
            </a:pPr>
            <a:r>
              <a:rPr lang="en-US" sz="800" b="0" dirty="0">
                <a:solidFill>
                  <a:schemeClr val="bg2"/>
                </a:solidFill>
                <a:effectLst/>
                <a:latin typeface=" Fira Mono"/>
              </a:rPr>
              <a:t>    };</a:t>
            </a:r>
          </a:p>
          <a:p>
            <a:pPr>
              <a:lnSpc>
                <a:spcPct val="150000"/>
              </a:lnSpc>
            </a:pPr>
            <a:br>
              <a:rPr lang="en-US" sz="800" b="0" dirty="0">
                <a:solidFill>
                  <a:schemeClr val="bg2"/>
                </a:solidFill>
                <a:effectLst/>
                <a:latin typeface=" Fira Mono"/>
              </a:rPr>
            </a:br>
            <a:r>
              <a:rPr lang="en-US" sz="800" b="0" dirty="0">
                <a:solidFill>
                  <a:schemeClr val="bg2"/>
                </a:solidFill>
                <a:effectLst/>
                <a:latin typeface=" Fira Mono"/>
              </a:rPr>
              <a:t>    std::vector&lt;&gt; </a:t>
            </a:r>
            <a:r>
              <a:rPr lang="en-US" sz="800" b="0" dirty="0" err="1">
                <a:solidFill>
                  <a:schemeClr val="bg2"/>
                </a:solidFill>
                <a:effectLst/>
                <a:latin typeface=" Fira Mono"/>
              </a:rPr>
              <a:t>saveWorldSteps</a:t>
            </a:r>
            <a:r>
              <a:rPr lang="en-US" sz="800" b="0" dirty="0">
                <a:solidFill>
                  <a:schemeClr val="bg2"/>
                </a:solidFill>
                <a:effectLst/>
                <a:latin typeface=" Fira Mono"/>
              </a:rPr>
              <a:t> = {</a:t>
            </a:r>
          </a:p>
          <a:p>
            <a:pPr>
              <a:lnSpc>
                <a:spcPct val="150000"/>
              </a:lnSpc>
            </a:pPr>
            <a:r>
              <a:rPr lang="en-US" sz="800" b="0" dirty="0">
                <a:solidFill>
                  <a:srgbClr val="000000"/>
                </a:solidFill>
                <a:effectLst/>
                <a:latin typeface=" Fira Mono"/>
              </a:rPr>
              <a:t>        </a:t>
            </a:r>
            <a:r>
              <a:rPr lang="en-US" sz="800" dirty="0" err="1">
                <a:solidFill>
                  <a:srgbClr val="795E26"/>
                </a:solidFill>
                <a:effectLst/>
                <a:latin typeface=" Fira Mono"/>
              </a:rPr>
              <a:t>TryMakeVaccine</a:t>
            </a:r>
            <a:r>
              <a:rPr lang="en-US" sz="800" dirty="0">
                <a:solidFill>
                  <a:schemeClr val="bg2"/>
                </a:solidFill>
                <a:effectLst/>
                <a:latin typeface=" Fira Mono"/>
              </a:rPr>
              <a:t>(</a:t>
            </a:r>
            <a:r>
              <a:rPr lang="en-US" sz="800" b="0" dirty="0">
                <a:solidFill>
                  <a:schemeClr val="bg2"/>
                </a:solidFill>
                <a:effectLst/>
                <a:latin typeface=" Fira Mono"/>
              </a:rPr>
              <a:t>),</a:t>
            </a:r>
          </a:p>
          <a:p>
            <a:pPr>
              <a:lnSpc>
                <a:spcPct val="150000"/>
              </a:lnSpc>
            </a:pPr>
            <a:r>
              <a:rPr lang="en-US" sz="800" b="0" dirty="0">
                <a:solidFill>
                  <a:schemeClr val="bg2"/>
                </a:solidFill>
                <a:effectLst/>
                <a:latin typeface=" Fira Mono"/>
              </a:rPr>
              <a:t>        </a:t>
            </a:r>
            <a:r>
              <a:rPr lang="en-US" sz="800" b="1" dirty="0" err="1">
                <a:solidFill>
                  <a:srgbClr val="795E26"/>
                </a:solidFill>
                <a:latin typeface=" Fira Mono"/>
              </a:rPr>
              <a:t>parallel_for</a:t>
            </a:r>
            <a:r>
              <a:rPr lang="en-US" sz="800" b="0" dirty="0">
                <a:solidFill>
                  <a:schemeClr val="bg2"/>
                </a:solidFill>
                <a:effectLst/>
                <a:latin typeface=" Fira Mono"/>
              </a:rPr>
              <a:t>( step2 )</a:t>
            </a:r>
          </a:p>
          <a:p>
            <a:pPr>
              <a:lnSpc>
                <a:spcPct val="150000"/>
              </a:lnSpc>
            </a:pPr>
            <a:r>
              <a:rPr lang="en-US" sz="800" b="0" dirty="0">
                <a:solidFill>
                  <a:schemeClr val="bg2"/>
                </a:solidFill>
                <a:effectLst/>
                <a:latin typeface=" Fira Mono"/>
              </a:rPr>
              <a:t>    }</a:t>
            </a:r>
          </a:p>
          <a:p>
            <a:pPr>
              <a:lnSpc>
                <a:spcPct val="150000"/>
              </a:lnSpc>
            </a:pPr>
            <a:r>
              <a:rPr lang="en-US" sz="800" b="0" dirty="0">
                <a:solidFill>
                  <a:srgbClr val="000000"/>
                </a:solidFill>
                <a:effectLst/>
                <a:latin typeface=" Fira Mono"/>
              </a:rPr>
              <a:t>    </a:t>
            </a:r>
          </a:p>
          <a:p>
            <a:pPr>
              <a:lnSpc>
                <a:spcPct val="150000"/>
              </a:lnSpc>
            </a:pPr>
            <a:r>
              <a:rPr lang="en-US" sz="800" b="0" dirty="0">
                <a:solidFill>
                  <a:schemeClr val="bg2"/>
                </a:solidFill>
                <a:effectLst/>
                <a:latin typeface=" Fira Mono"/>
              </a:rPr>
              <a:t>    </a:t>
            </a:r>
            <a:r>
              <a:rPr lang="en-US" sz="800" b="0" dirty="0" err="1">
                <a:solidFill>
                  <a:schemeClr val="bg2"/>
                </a:solidFill>
                <a:effectLst/>
                <a:latin typeface=" Fira Mono"/>
              </a:rPr>
              <a:t>co_await</a:t>
            </a:r>
            <a:r>
              <a:rPr lang="en-US" sz="800" b="0" dirty="0">
                <a:solidFill>
                  <a:schemeClr val="bg2"/>
                </a:solidFill>
                <a:effectLst/>
                <a:latin typeface=" Fira Mono"/>
              </a:rPr>
              <a:t> </a:t>
            </a:r>
            <a:r>
              <a:rPr lang="en-US" sz="800" b="1" dirty="0" err="1">
                <a:solidFill>
                  <a:srgbClr val="795E26"/>
                </a:solidFill>
                <a:latin typeface=" Fira Mono"/>
              </a:rPr>
              <a:t>sequential_for</a:t>
            </a:r>
            <a:r>
              <a:rPr lang="en-US" sz="800" b="0" dirty="0">
                <a:solidFill>
                  <a:schemeClr val="bg2"/>
                </a:solidFill>
                <a:effectLst/>
                <a:latin typeface=" Fira Mono"/>
              </a:rPr>
              <a:t>( </a:t>
            </a:r>
            <a:r>
              <a:rPr lang="en-US" sz="800" b="0" dirty="0" err="1">
                <a:solidFill>
                  <a:schemeClr val="bg2"/>
                </a:solidFill>
                <a:effectLst/>
                <a:latin typeface=" Fira Mono"/>
              </a:rPr>
              <a:t>saveWorldSteps</a:t>
            </a:r>
            <a:r>
              <a:rPr lang="en-US" sz="800" b="0" dirty="0">
                <a:solidFill>
                  <a:schemeClr val="bg2"/>
                </a:solidFill>
                <a:effectLst/>
                <a:latin typeface=" Fira Mono"/>
              </a:rPr>
              <a:t> );</a:t>
            </a:r>
          </a:p>
          <a:p>
            <a:pPr>
              <a:lnSpc>
                <a:spcPct val="150000"/>
              </a:lnSpc>
            </a:pPr>
            <a:r>
              <a:rPr lang="en-US" sz="800" b="0" dirty="0">
                <a:solidFill>
                  <a:srgbClr val="000000"/>
                </a:solidFill>
                <a:effectLst/>
                <a:latin typeface=" Fira Mono"/>
              </a:rPr>
              <a:t>}</a:t>
            </a:r>
          </a:p>
          <a:p>
            <a:pPr>
              <a:lnSpc>
                <a:spcPct val="150000"/>
              </a:lnSpc>
            </a:pPr>
            <a:br>
              <a:rPr lang="en-US" sz="800" b="0" dirty="0">
                <a:solidFill>
                  <a:schemeClr val="bg2"/>
                </a:solidFill>
                <a:effectLst/>
                <a:latin typeface=" Fira Mono"/>
              </a:rPr>
            </a:br>
            <a:r>
              <a:rPr lang="en-US" sz="800" b="0" dirty="0">
                <a:solidFill>
                  <a:schemeClr val="bg2"/>
                </a:solidFill>
                <a:effectLst/>
                <a:latin typeface=" Fira Mono"/>
              </a:rPr>
              <a:t>void </a:t>
            </a:r>
            <a:r>
              <a:rPr lang="en-US" sz="800" b="0" dirty="0" err="1">
                <a:solidFill>
                  <a:schemeClr val="bg2"/>
                </a:solidFill>
                <a:effectLst/>
                <a:latin typeface=" Fira Mono"/>
              </a:rPr>
              <a:t>NonCoroutineFunction</a:t>
            </a:r>
            <a:r>
              <a:rPr lang="en-US" sz="800" b="0" dirty="0">
                <a:solidFill>
                  <a:schemeClr val="bg2"/>
                </a:solidFill>
                <a:effectLst/>
                <a:latin typeface=" Fira Mono"/>
              </a:rPr>
              <a:t>() </a:t>
            </a:r>
          </a:p>
          <a:p>
            <a:pPr>
              <a:lnSpc>
                <a:spcPct val="150000"/>
              </a:lnSpc>
            </a:pPr>
            <a:r>
              <a:rPr lang="en-US" sz="800" b="0" dirty="0">
                <a:solidFill>
                  <a:schemeClr val="bg2"/>
                </a:solidFill>
                <a:effectLst/>
                <a:latin typeface=" Fira Mono"/>
              </a:rPr>
              <a:t>{</a:t>
            </a:r>
          </a:p>
          <a:p>
            <a:pPr>
              <a:lnSpc>
                <a:spcPct val="150000"/>
              </a:lnSpc>
            </a:pPr>
            <a:r>
              <a:rPr lang="en-US" sz="800" b="0" dirty="0">
                <a:solidFill>
                  <a:schemeClr val="bg2"/>
                </a:solidFill>
                <a:effectLst/>
                <a:latin typeface=" Fira Mono"/>
              </a:rPr>
              <a:t>    auto </a:t>
            </a:r>
            <a:r>
              <a:rPr lang="en-US" sz="800" b="0" dirty="0" err="1">
                <a:solidFill>
                  <a:schemeClr val="bg2"/>
                </a:solidFill>
                <a:effectLst/>
                <a:latin typeface=" Fira Mono"/>
              </a:rPr>
              <a:t>saveWorld</a:t>
            </a:r>
            <a:r>
              <a:rPr lang="en-US" sz="800" b="0" dirty="0">
                <a:solidFill>
                  <a:schemeClr val="bg2"/>
                </a:solidFill>
                <a:effectLst/>
                <a:latin typeface=" Fira Mono"/>
              </a:rPr>
              <a:t> = </a:t>
            </a:r>
            <a:r>
              <a:rPr lang="en-US" sz="800" b="0" dirty="0" err="1">
                <a:solidFill>
                  <a:schemeClr val="bg2"/>
                </a:solidFill>
                <a:effectLst/>
                <a:latin typeface=" Fira Mono"/>
              </a:rPr>
              <a:t>ApplyImmunization</a:t>
            </a:r>
            <a:r>
              <a:rPr lang="en-US" sz="800" b="0" dirty="0">
                <a:solidFill>
                  <a:schemeClr val="bg2"/>
                </a:solidFill>
                <a:effectLst/>
                <a:latin typeface=" Fira Mono"/>
              </a:rPr>
              <a:t>( 3000 );</a:t>
            </a:r>
          </a:p>
          <a:p>
            <a:pPr>
              <a:lnSpc>
                <a:spcPct val="150000"/>
              </a:lnSpc>
            </a:pPr>
            <a:r>
              <a:rPr lang="en-US" sz="800" b="0" dirty="0">
                <a:solidFill>
                  <a:schemeClr val="bg2"/>
                </a:solidFill>
                <a:effectLst/>
                <a:latin typeface=" Fira Mono"/>
              </a:rPr>
              <a:t>    </a:t>
            </a:r>
            <a:r>
              <a:rPr lang="en-US" sz="800" b="0" dirty="0" err="1">
                <a:solidFill>
                  <a:schemeClr val="bg2"/>
                </a:solidFill>
                <a:effectLst/>
                <a:latin typeface=" Fira Mono"/>
              </a:rPr>
              <a:t>saveWorld.Wait</a:t>
            </a:r>
            <a:r>
              <a:rPr lang="en-US" sz="800" b="0" dirty="0">
                <a:solidFill>
                  <a:schemeClr val="bg2"/>
                </a:solidFill>
                <a:effectLst/>
                <a:latin typeface=" Fira Mono"/>
              </a:rPr>
              <a:t>();</a:t>
            </a:r>
          </a:p>
          <a:p>
            <a:pPr>
              <a:lnSpc>
                <a:spcPct val="150000"/>
              </a:lnSpc>
            </a:pPr>
            <a:r>
              <a:rPr lang="en-US" sz="800" b="0" dirty="0">
                <a:solidFill>
                  <a:schemeClr val="bg2"/>
                </a:solidFill>
                <a:effectLst/>
                <a:latin typeface=" Fira Mono"/>
              </a:rPr>
              <a:t>}</a:t>
            </a:r>
          </a:p>
          <a:p>
            <a:pPr>
              <a:lnSpc>
                <a:spcPct val="150000"/>
              </a:lnSpc>
            </a:pPr>
            <a:endParaRPr lang="en-US" sz="800" b="0" dirty="0">
              <a:solidFill>
                <a:srgbClr val="000000"/>
              </a:solidFill>
              <a:effectLst/>
              <a:latin typeface=" Fira Mono"/>
            </a:endParaRPr>
          </a:p>
        </p:txBody>
      </p:sp>
      <p:sp>
        <p:nvSpPr>
          <p:cNvPr id="3" name="TextBox 2">
            <a:extLst>
              <a:ext uri="{FF2B5EF4-FFF2-40B4-BE49-F238E27FC236}">
                <a16:creationId xmlns:a16="http://schemas.microsoft.com/office/drawing/2014/main" id="{0A208B09-BA8E-475B-A91F-3110BA3C750B}"/>
              </a:ext>
            </a:extLst>
          </p:cNvPr>
          <p:cNvSpPr txBox="1"/>
          <p:nvPr/>
        </p:nvSpPr>
        <p:spPr>
          <a:xfrm>
            <a:off x="6331124" y="4121224"/>
            <a:ext cx="1439312" cy="286232"/>
          </a:xfrm>
          <a:prstGeom prst="rect">
            <a:avLst/>
          </a:prstGeom>
          <a:no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altLang="zh-CN" sz="1400" dirty="0" err="1">
                <a:solidFill>
                  <a:schemeClr val="bg1"/>
                </a:solidFill>
                <a:latin typeface="Trebuchet MS" panose="020B0603020202020204" pitchFamily="34" charset="0"/>
              </a:rPr>
              <a:t>TryMakeVaccine</a:t>
            </a:r>
            <a:endParaRPr lang="en-US" sz="1400" dirty="0">
              <a:solidFill>
                <a:schemeClr val="bg1"/>
              </a:solidFill>
              <a:latin typeface="Trebuchet MS" panose="020B0603020202020204" pitchFamily="34" charset="0"/>
            </a:endParaRPr>
          </a:p>
        </p:txBody>
      </p:sp>
      <p:sp>
        <p:nvSpPr>
          <p:cNvPr id="4" name="TextBox 3">
            <a:extLst>
              <a:ext uri="{FF2B5EF4-FFF2-40B4-BE49-F238E27FC236}">
                <a16:creationId xmlns:a16="http://schemas.microsoft.com/office/drawing/2014/main" id="{8F32ED9E-FD65-463B-840C-9710E76D602A}"/>
              </a:ext>
            </a:extLst>
          </p:cNvPr>
          <p:cNvSpPr txBox="1"/>
          <p:nvPr/>
        </p:nvSpPr>
        <p:spPr>
          <a:xfrm>
            <a:off x="8417253" y="3648784"/>
            <a:ext cx="1443345" cy="286232"/>
          </a:xfrm>
          <a:prstGeom prst="rect">
            <a:avLst/>
          </a:prstGeom>
          <a:no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altLang="zh-CN" sz="1400" dirty="0" err="1">
                <a:solidFill>
                  <a:schemeClr val="bg1"/>
                </a:solidFill>
                <a:latin typeface="Trebuchet MS" panose="020B0603020202020204" pitchFamily="34" charset="0"/>
              </a:rPr>
              <a:t>produceVaccine</a:t>
            </a:r>
            <a:endParaRPr lang="en-US" sz="1400" dirty="0">
              <a:solidFill>
                <a:schemeClr val="bg1"/>
              </a:solidFill>
              <a:latin typeface="Trebuchet MS" panose="020B0603020202020204" pitchFamily="34" charset="0"/>
            </a:endParaRPr>
          </a:p>
        </p:txBody>
      </p:sp>
      <p:sp>
        <p:nvSpPr>
          <p:cNvPr id="6" name="TextBox 5">
            <a:extLst>
              <a:ext uri="{FF2B5EF4-FFF2-40B4-BE49-F238E27FC236}">
                <a16:creationId xmlns:a16="http://schemas.microsoft.com/office/drawing/2014/main" id="{49456469-10E0-4A00-8460-DFCE738B6949}"/>
              </a:ext>
            </a:extLst>
          </p:cNvPr>
          <p:cNvSpPr txBox="1"/>
          <p:nvPr/>
        </p:nvSpPr>
        <p:spPr>
          <a:xfrm>
            <a:off x="8417253" y="4407456"/>
            <a:ext cx="1228542" cy="286232"/>
          </a:xfrm>
          <a:prstGeom prst="rect">
            <a:avLst/>
          </a:prstGeom>
          <a:no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1400" dirty="0" err="1">
                <a:solidFill>
                  <a:schemeClr val="bg1"/>
                </a:solidFill>
                <a:latin typeface="Trebuchet MS" panose="020B0603020202020204" pitchFamily="34" charset="0"/>
              </a:rPr>
              <a:t>applyVaccine</a:t>
            </a:r>
            <a:endParaRPr lang="en-US" sz="1400" dirty="0">
              <a:solidFill>
                <a:schemeClr val="bg1"/>
              </a:solidFill>
              <a:latin typeface="Trebuchet MS" panose="020B0603020202020204" pitchFamily="34" charset="0"/>
            </a:endParaRPr>
          </a:p>
        </p:txBody>
      </p:sp>
      <p:cxnSp>
        <p:nvCxnSpPr>
          <p:cNvPr id="9" name="Straight Connector 8">
            <a:extLst>
              <a:ext uri="{FF2B5EF4-FFF2-40B4-BE49-F238E27FC236}">
                <a16:creationId xmlns:a16="http://schemas.microsoft.com/office/drawing/2014/main" id="{0566F893-72E6-48D1-9AB0-B8B2DEAD8465}"/>
              </a:ext>
            </a:extLst>
          </p:cNvPr>
          <p:cNvCxnSpPr/>
          <p:nvPr/>
        </p:nvCxnSpPr>
        <p:spPr>
          <a:xfrm>
            <a:off x="8031480" y="3305096"/>
            <a:ext cx="0" cy="1950720"/>
          </a:xfrm>
          <a:prstGeom prst="line">
            <a:avLst/>
          </a:prstGeom>
          <a:ln>
            <a:solidFill>
              <a:schemeClr val="accent4"/>
            </a:solidFill>
            <a:prstDash val="dash"/>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F06360F8-9193-48E2-AD34-F7A84EEF86B7}"/>
              </a:ext>
            </a:extLst>
          </p:cNvPr>
          <p:cNvCxnSpPr/>
          <p:nvPr/>
        </p:nvCxnSpPr>
        <p:spPr>
          <a:xfrm>
            <a:off x="6116320" y="3305096"/>
            <a:ext cx="0" cy="1950720"/>
          </a:xfrm>
          <a:prstGeom prst="line">
            <a:avLst/>
          </a:prstGeom>
          <a:ln>
            <a:solidFill>
              <a:schemeClr val="accent4"/>
            </a:solidFill>
            <a:prstDash val="dash"/>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89277C0-0686-4B36-980A-6C8AEABC8959}"/>
              </a:ext>
            </a:extLst>
          </p:cNvPr>
          <p:cNvCxnSpPr/>
          <p:nvPr/>
        </p:nvCxnSpPr>
        <p:spPr>
          <a:xfrm>
            <a:off x="10093960" y="3305096"/>
            <a:ext cx="0" cy="1950720"/>
          </a:xfrm>
          <a:prstGeom prst="line">
            <a:avLst/>
          </a:prstGeom>
          <a:ln>
            <a:solidFill>
              <a:schemeClr val="accent4"/>
            </a:solidFill>
            <a:prstDash val="dash"/>
          </a:ln>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0A6E5670-5FCC-4C00-9D07-2658F79580FB}"/>
              </a:ext>
            </a:extLst>
          </p:cNvPr>
          <p:cNvCxnSpPr>
            <a:cxnSpLocks/>
            <a:stCxn id="3" idx="3"/>
            <a:endCxn id="4" idx="1"/>
          </p:cNvCxnSpPr>
          <p:nvPr/>
        </p:nvCxnSpPr>
        <p:spPr>
          <a:xfrm flipV="1">
            <a:off x="7770436" y="3791900"/>
            <a:ext cx="646817" cy="472440"/>
          </a:xfrm>
          <a:prstGeom prst="bentConnector3">
            <a:avLst>
              <a:gd name="adj1" fmla="val 40772"/>
            </a:avLst>
          </a:prstGeom>
          <a:ln>
            <a:solidFill>
              <a:schemeClr val="accent4"/>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A6F1E4D5-C16B-4FA8-A719-1AA0AE32FC30}"/>
              </a:ext>
            </a:extLst>
          </p:cNvPr>
          <p:cNvCxnSpPr>
            <a:cxnSpLocks/>
            <a:stCxn id="3" idx="3"/>
            <a:endCxn id="6" idx="1"/>
          </p:cNvCxnSpPr>
          <p:nvPr/>
        </p:nvCxnSpPr>
        <p:spPr>
          <a:xfrm>
            <a:off x="7770436" y="4264340"/>
            <a:ext cx="646817" cy="286232"/>
          </a:xfrm>
          <a:prstGeom prst="bentConnector3">
            <a:avLst>
              <a:gd name="adj1" fmla="val 40870"/>
            </a:avLst>
          </a:prstGeom>
          <a:ln>
            <a:solidFill>
              <a:schemeClr val="accent4"/>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8AD246D0-9519-4662-A330-3E350D0C4332}"/>
              </a:ext>
            </a:extLst>
          </p:cNvPr>
          <p:cNvCxnSpPr>
            <a:cxnSpLocks/>
            <a:stCxn id="3" idx="1"/>
          </p:cNvCxnSpPr>
          <p:nvPr/>
        </p:nvCxnSpPr>
        <p:spPr>
          <a:xfrm flipH="1">
            <a:off x="5728034" y="4264340"/>
            <a:ext cx="603090"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E2AF1ABF-6930-4333-A351-E347884D358A}"/>
              </a:ext>
            </a:extLst>
          </p:cNvPr>
          <p:cNvCxnSpPr>
            <a:stCxn id="4" idx="3"/>
          </p:cNvCxnSpPr>
          <p:nvPr/>
        </p:nvCxnSpPr>
        <p:spPr>
          <a:xfrm>
            <a:off x="9860598" y="3791900"/>
            <a:ext cx="797242" cy="407508"/>
          </a:xfrm>
          <a:prstGeom prst="bentConnector3">
            <a:avLst>
              <a:gd name="adj1" fmla="val 29610"/>
            </a:avLst>
          </a:prstGeom>
          <a:ln>
            <a:solidFill>
              <a:schemeClr val="accent4"/>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23" name="Connector: Elbow 22">
            <a:extLst>
              <a:ext uri="{FF2B5EF4-FFF2-40B4-BE49-F238E27FC236}">
                <a16:creationId xmlns:a16="http://schemas.microsoft.com/office/drawing/2014/main" id="{C7793041-B836-487C-A849-72FB685A808C}"/>
              </a:ext>
            </a:extLst>
          </p:cNvPr>
          <p:cNvCxnSpPr>
            <a:cxnSpLocks/>
            <a:stCxn id="6" idx="3"/>
          </p:cNvCxnSpPr>
          <p:nvPr/>
        </p:nvCxnSpPr>
        <p:spPr>
          <a:xfrm flipV="1">
            <a:off x="9645795" y="4199408"/>
            <a:ext cx="1012045" cy="351164"/>
          </a:xfrm>
          <a:prstGeom prst="bentConnector3">
            <a:avLst>
              <a:gd name="adj1" fmla="val 43977"/>
            </a:avLst>
          </a:prstGeom>
          <a:ln>
            <a:solidFill>
              <a:schemeClr val="accent4"/>
            </a:solidFill>
            <a:tailEnd type="triangle" w="sm" len="sm"/>
          </a:ln>
        </p:spPr>
        <p:style>
          <a:lnRef idx="1">
            <a:schemeClr val="accent1"/>
          </a:lnRef>
          <a:fillRef idx="0">
            <a:schemeClr val="accent1"/>
          </a:fillRef>
          <a:effectRef idx="0">
            <a:schemeClr val="accent1"/>
          </a:effectRef>
          <a:fontRef idx="minor">
            <a:schemeClr val="tx1"/>
          </a:fontRef>
        </p:style>
      </p:cxnSp>
      <p:sp>
        <p:nvSpPr>
          <p:cNvPr id="29" name="Rectangle: Rounded Corners 28">
            <a:extLst>
              <a:ext uri="{FF2B5EF4-FFF2-40B4-BE49-F238E27FC236}">
                <a16:creationId xmlns:a16="http://schemas.microsoft.com/office/drawing/2014/main" id="{CFF6317F-3EAE-482C-83F5-7850457CDFAE}"/>
              </a:ext>
            </a:extLst>
          </p:cNvPr>
          <p:cNvSpPr/>
          <p:nvPr/>
        </p:nvSpPr>
        <p:spPr>
          <a:xfrm>
            <a:off x="8178800" y="3305096"/>
            <a:ext cx="1789023" cy="1678152"/>
          </a:xfrm>
          <a:prstGeom prst="roundRect">
            <a:avLst>
              <a:gd name="adj" fmla="val 3712"/>
            </a:avLst>
          </a:prstGeom>
          <a:noFill/>
          <a:ln w="9525">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100" dirty="0" err="1">
                <a:solidFill>
                  <a:schemeClr val="tx2"/>
                </a:solidFill>
                <a:latin typeface=" Fira Mono"/>
              </a:rPr>
              <a:t>parallel_for</a:t>
            </a:r>
            <a:endParaRPr lang="en-US" sz="1100" dirty="0">
              <a:solidFill>
                <a:schemeClr val="tx2"/>
              </a:solidFill>
              <a:latin typeface=" Fira Mono"/>
            </a:endParaRPr>
          </a:p>
          <a:p>
            <a:pPr algn="ctr"/>
            <a:endParaRPr lang="en-US" sz="1100" dirty="0"/>
          </a:p>
        </p:txBody>
      </p:sp>
      <p:sp>
        <p:nvSpPr>
          <p:cNvPr id="31" name="Rectangle: Rounded Corners 30">
            <a:extLst>
              <a:ext uri="{FF2B5EF4-FFF2-40B4-BE49-F238E27FC236}">
                <a16:creationId xmlns:a16="http://schemas.microsoft.com/office/drawing/2014/main" id="{F26CC3FE-A782-4CB4-9DC6-422DD2C94FEF}"/>
              </a:ext>
            </a:extLst>
          </p:cNvPr>
          <p:cNvSpPr/>
          <p:nvPr/>
        </p:nvSpPr>
        <p:spPr>
          <a:xfrm>
            <a:off x="5932508" y="3079292"/>
            <a:ext cx="4280312" cy="2656327"/>
          </a:xfrm>
          <a:prstGeom prst="roundRect">
            <a:avLst>
              <a:gd name="adj" fmla="val 3712"/>
            </a:avLst>
          </a:prstGeom>
          <a:noFill/>
          <a:ln w="9525">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altLang="zh-CN" sz="1100" dirty="0" err="1">
                <a:solidFill>
                  <a:schemeClr val="tx2"/>
                </a:solidFill>
                <a:latin typeface=" Fira Mono"/>
              </a:rPr>
              <a:t>sequential</a:t>
            </a:r>
            <a:r>
              <a:rPr lang="en-US" sz="1100" dirty="0" err="1">
                <a:solidFill>
                  <a:schemeClr val="tx2"/>
                </a:solidFill>
                <a:latin typeface=" Fira Mono"/>
              </a:rPr>
              <a:t>_for</a:t>
            </a:r>
            <a:endParaRPr lang="en-US" sz="1100" dirty="0">
              <a:solidFill>
                <a:schemeClr val="tx2"/>
              </a:solidFill>
              <a:latin typeface=" Fira Mono"/>
            </a:endParaRPr>
          </a:p>
          <a:p>
            <a:pPr algn="ctr"/>
            <a:endParaRPr lang="en-US" sz="1100" dirty="0"/>
          </a:p>
        </p:txBody>
      </p:sp>
    </p:spTree>
    <p:extLst>
      <p:ext uri="{BB962C8B-B14F-4D97-AF65-F5344CB8AC3E}">
        <p14:creationId xmlns:p14="http://schemas.microsoft.com/office/powerpoint/2010/main" val="15272065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00">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29"/>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29" grpId="1" animBg="1"/>
      <p:bldP spid="31" grpId="0" animBg="1"/>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B2B981A-A5E8-4840-85BE-0D2FBC0FF151}"/>
              </a:ext>
            </a:extLst>
          </p:cNvPr>
          <p:cNvSpPr txBox="1"/>
          <p:nvPr/>
        </p:nvSpPr>
        <p:spPr>
          <a:xfrm>
            <a:off x="148978" y="195233"/>
            <a:ext cx="2206053" cy="4247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nSpc>
                <a:spcPct val="90000"/>
              </a:lnSpc>
            </a:pPr>
            <a:r>
              <a:rPr lang="en-US" altLang="zh-CN" sz="2400" dirty="0">
                <a:solidFill>
                  <a:schemeClr val="bg1"/>
                </a:solidFill>
                <a:latin typeface="+mj-lt"/>
              </a:rPr>
              <a:t>Job Composite</a:t>
            </a:r>
            <a:endParaRPr lang="en-US" sz="2400" dirty="0">
              <a:solidFill>
                <a:schemeClr val="bg1"/>
              </a:solidFill>
              <a:latin typeface="+mj-lt"/>
            </a:endParaRPr>
          </a:p>
        </p:txBody>
      </p:sp>
      <p:sp>
        <p:nvSpPr>
          <p:cNvPr id="8" name="TextBox 7">
            <a:extLst>
              <a:ext uri="{FF2B5EF4-FFF2-40B4-BE49-F238E27FC236}">
                <a16:creationId xmlns:a16="http://schemas.microsoft.com/office/drawing/2014/main" id="{39C3FED7-8DFB-4F62-AAEC-ACEBDC7B3E00}"/>
              </a:ext>
            </a:extLst>
          </p:cNvPr>
          <p:cNvSpPr txBox="1"/>
          <p:nvPr/>
        </p:nvSpPr>
        <p:spPr>
          <a:xfrm>
            <a:off x="1071880" y="1397272"/>
            <a:ext cx="2951480" cy="3377656"/>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nSpc>
                <a:spcPct val="200000"/>
              </a:lnSpc>
            </a:pPr>
            <a:r>
              <a:rPr lang="en-US" sz="900" b="0" dirty="0">
                <a:solidFill>
                  <a:schemeClr val="tx1">
                    <a:lumMod val="50000"/>
                  </a:schemeClr>
                </a:solidFill>
                <a:effectLst/>
                <a:latin typeface=" Fira Mono"/>
              </a:rPr>
              <a:t>token&lt;int&gt; </a:t>
            </a:r>
            <a:r>
              <a:rPr lang="en-US" sz="900" b="0" dirty="0" err="1">
                <a:solidFill>
                  <a:schemeClr val="tx1">
                    <a:lumMod val="50000"/>
                  </a:schemeClr>
                </a:solidFill>
                <a:effectLst/>
                <a:latin typeface=" Fira Mono"/>
              </a:rPr>
              <a:t>add_one</a:t>
            </a:r>
            <a:r>
              <a:rPr lang="en-US" sz="900" b="0" dirty="0">
                <a:solidFill>
                  <a:schemeClr val="tx1">
                    <a:lumMod val="50000"/>
                  </a:schemeClr>
                </a:solidFill>
                <a:effectLst/>
                <a:latin typeface=" Fira Mono"/>
              </a:rPr>
              <a:t>(int a) {</a:t>
            </a:r>
          </a:p>
          <a:p>
            <a:pPr>
              <a:lnSpc>
                <a:spcPct val="200000"/>
              </a:lnSpc>
            </a:pPr>
            <a:r>
              <a:rPr lang="en-US" sz="900" b="0" dirty="0">
                <a:solidFill>
                  <a:schemeClr val="tx1">
                    <a:lumMod val="50000"/>
                  </a:schemeClr>
                </a:solidFill>
                <a:effectLst/>
                <a:latin typeface=" Fira Mono"/>
              </a:rPr>
              <a:t>    </a:t>
            </a:r>
            <a:r>
              <a:rPr lang="en-US" sz="900" b="0" dirty="0" err="1">
                <a:solidFill>
                  <a:schemeClr val="tx1">
                    <a:lumMod val="50000"/>
                  </a:schemeClr>
                </a:solidFill>
                <a:effectLst/>
                <a:latin typeface=" Fira Mono"/>
              </a:rPr>
              <a:t>co_return</a:t>
            </a:r>
            <a:r>
              <a:rPr lang="en-US" sz="900" b="0" dirty="0">
                <a:solidFill>
                  <a:schemeClr val="tx1">
                    <a:lumMod val="50000"/>
                  </a:schemeClr>
                </a:solidFill>
                <a:effectLst/>
                <a:latin typeface=" Fira Mono"/>
              </a:rPr>
              <a:t> a+1;</a:t>
            </a:r>
          </a:p>
          <a:p>
            <a:pPr>
              <a:lnSpc>
                <a:spcPct val="200000"/>
              </a:lnSpc>
            </a:pPr>
            <a:r>
              <a:rPr lang="en-US" sz="900" b="0" dirty="0">
                <a:solidFill>
                  <a:schemeClr val="tx1">
                    <a:lumMod val="50000"/>
                  </a:schemeClr>
                </a:solidFill>
                <a:effectLst/>
                <a:latin typeface=" Fira Mono"/>
              </a:rPr>
              <a:t>} </a:t>
            </a:r>
          </a:p>
          <a:p>
            <a:pPr>
              <a:lnSpc>
                <a:spcPct val="200000"/>
              </a:lnSpc>
            </a:pPr>
            <a:r>
              <a:rPr lang="en-US" sz="900" b="0" dirty="0">
                <a:solidFill>
                  <a:srgbClr val="267F99"/>
                </a:solidFill>
                <a:effectLst/>
                <a:latin typeface=" Fira Mono"/>
              </a:rPr>
              <a:t>token</a:t>
            </a:r>
            <a:r>
              <a:rPr lang="en-US" sz="900" b="0" dirty="0">
                <a:solidFill>
                  <a:srgbClr val="000000"/>
                </a:solidFill>
                <a:effectLst/>
                <a:latin typeface=" Fira Mono"/>
              </a:rPr>
              <a:t>&lt;&gt; </a:t>
            </a:r>
            <a:r>
              <a:rPr lang="en-US" sz="900" b="0" dirty="0" err="1">
                <a:solidFill>
                  <a:srgbClr val="795E26"/>
                </a:solidFill>
                <a:effectLst/>
                <a:highlight>
                  <a:srgbClr val="FFFF00"/>
                </a:highlight>
                <a:latin typeface=" Fira Mono"/>
              </a:rPr>
              <a:t>sequential</a:t>
            </a:r>
            <a:r>
              <a:rPr lang="en-US" sz="900" b="0" dirty="0" err="1">
                <a:solidFill>
                  <a:srgbClr val="795E26"/>
                </a:solidFill>
                <a:effectLst/>
                <a:latin typeface=" Fira Mono"/>
              </a:rPr>
              <a:t>_tasks</a:t>
            </a:r>
            <a:r>
              <a:rPr lang="en-US" sz="900" b="0" dirty="0">
                <a:solidFill>
                  <a:srgbClr val="000000"/>
                </a:solidFill>
                <a:effectLst/>
                <a:latin typeface=" Fira Mono"/>
              </a:rPr>
              <a:t>() </a:t>
            </a:r>
          </a:p>
          <a:p>
            <a:pPr>
              <a:lnSpc>
                <a:spcPct val="200000"/>
              </a:lnSpc>
            </a:pPr>
            <a:r>
              <a:rPr lang="en-US" sz="900" b="0" dirty="0">
                <a:solidFill>
                  <a:srgbClr val="000000"/>
                </a:solidFill>
                <a:effectLst/>
                <a:latin typeface=" Fira Mono"/>
              </a:rPr>
              <a:t>{</a:t>
            </a:r>
          </a:p>
          <a:p>
            <a:pPr>
              <a:lnSpc>
                <a:spcPct val="200000"/>
              </a:lnSpc>
            </a:pPr>
            <a:r>
              <a:rPr lang="en-US" sz="900" b="0" dirty="0">
                <a:solidFill>
                  <a:srgbClr val="000000"/>
                </a:solidFill>
                <a:effectLst/>
                <a:latin typeface=" Fira Mono"/>
              </a:rPr>
              <a:t>    </a:t>
            </a:r>
            <a:r>
              <a:rPr lang="en-US" sz="900" b="0" dirty="0">
                <a:solidFill>
                  <a:srgbClr val="0000FF"/>
                </a:solidFill>
                <a:effectLst/>
                <a:latin typeface=" Fira Mono"/>
              </a:rPr>
              <a:t>int</a:t>
            </a:r>
            <a:r>
              <a:rPr lang="en-US" sz="900" b="0" dirty="0">
                <a:solidFill>
                  <a:srgbClr val="000000"/>
                </a:solidFill>
                <a:effectLst/>
                <a:latin typeface=" Fira Mono"/>
              </a:rPr>
              <a:t> result = </a:t>
            </a:r>
            <a:r>
              <a:rPr lang="en-US" sz="900" b="0" dirty="0">
                <a:solidFill>
                  <a:srgbClr val="098658"/>
                </a:solidFill>
                <a:effectLst/>
                <a:latin typeface=" Fira Mono"/>
              </a:rPr>
              <a:t>0</a:t>
            </a:r>
            <a:r>
              <a:rPr lang="en-US" sz="900" b="0" dirty="0">
                <a:solidFill>
                  <a:srgbClr val="000000"/>
                </a:solidFill>
                <a:effectLst/>
                <a:latin typeface=" Fira Mono"/>
              </a:rPr>
              <a:t>;</a:t>
            </a:r>
          </a:p>
          <a:p>
            <a:pPr>
              <a:lnSpc>
                <a:spcPct val="200000"/>
              </a:lnSpc>
            </a:pPr>
            <a:r>
              <a:rPr lang="en-US" sz="900" b="0" dirty="0">
                <a:solidFill>
                  <a:srgbClr val="000000"/>
                </a:solidFill>
                <a:effectLst/>
                <a:latin typeface=" Fira Mono"/>
              </a:rPr>
              <a:t>    result = </a:t>
            </a:r>
            <a:r>
              <a:rPr lang="en-US" sz="900" b="0" dirty="0" err="1">
                <a:solidFill>
                  <a:srgbClr val="000000"/>
                </a:solidFill>
                <a:effectLst/>
                <a:latin typeface=" Fira Mono"/>
              </a:rPr>
              <a:t>co_await</a:t>
            </a:r>
            <a:r>
              <a:rPr lang="en-US" sz="900" b="0" dirty="0">
                <a:solidFill>
                  <a:srgbClr val="000000"/>
                </a:solidFill>
                <a:effectLst/>
                <a:latin typeface=" Fira Mono"/>
              </a:rPr>
              <a:t> </a:t>
            </a:r>
            <a:r>
              <a:rPr lang="en-US" sz="900" b="0" dirty="0" err="1">
                <a:solidFill>
                  <a:srgbClr val="795E26"/>
                </a:solidFill>
                <a:effectLst/>
                <a:latin typeface=" Fira Mono"/>
              </a:rPr>
              <a:t>add_one</a:t>
            </a:r>
            <a:r>
              <a:rPr lang="en-US" sz="900" b="0" dirty="0">
                <a:solidFill>
                  <a:srgbClr val="000000"/>
                </a:solidFill>
                <a:effectLst/>
                <a:latin typeface=" Fira Mono"/>
              </a:rPr>
              <a:t>(result);</a:t>
            </a:r>
          </a:p>
          <a:p>
            <a:pPr>
              <a:lnSpc>
                <a:spcPct val="200000"/>
              </a:lnSpc>
            </a:pPr>
            <a:r>
              <a:rPr lang="en-US" sz="900" b="0" dirty="0">
                <a:solidFill>
                  <a:srgbClr val="000000"/>
                </a:solidFill>
                <a:effectLst/>
                <a:latin typeface=" Fira Mono"/>
              </a:rPr>
              <a:t>    result = </a:t>
            </a:r>
            <a:r>
              <a:rPr lang="en-US" sz="900" b="0" dirty="0" err="1">
                <a:solidFill>
                  <a:srgbClr val="000000"/>
                </a:solidFill>
                <a:effectLst/>
                <a:latin typeface=" Fira Mono"/>
              </a:rPr>
              <a:t>co_await</a:t>
            </a:r>
            <a:r>
              <a:rPr lang="en-US" sz="900" b="0" dirty="0">
                <a:solidFill>
                  <a:srgbClr val="000000"/>
                </a:solidFill>
                <a:effectLst/>
                <a:latin typeface=" Fira Mono"/>
              </a:rPr>
              <a:t> </a:t>
            </a:r>
            <a:r>
              <a:rPr lang="en-US" sz="900" b="0" dirty="0" err="1">
                <a:solidFill>
                  <a:srgbClr val="795E26"/>
                </a:solidFill>
                <a:effectLst/>
                <a:latin typeface=" Fira Mono"/>
              </a:rPr>
              <a:t>add_one</a:t>
            </a:r>
            <a:r>
              <a:rPr lang="en-US" sz="900" b="0" dirty="0">
                <a:solidFill>
                  <a:srgbClr val="000000"/>
                </a:solidFill>
                <a:effectLst/>
                <a:latin typeface=" Fira Mono"/>
              </a:rPr>
              <a:t>(result);</a:t>
            </a:r>
          </a:p>
          <a:p>
            <a:pPr>
              <a:lnSpc>
                <a:spcPct val="200000"/>
              </a:lnSpc>
            </a:pPr>
            <a:r>
              <a:rPr lang="en-US" sz="900" b="0" dirty="0">
                <a:solidFill>
                  <a:srgbClr val="000000"/>
                </a:solidFill>
                <a:effectLst/>
                <a:latin typeface=" Fira Mono"/>
              </a:rPr>
              <a:t>    result = </a:t>
            </a:r>
            <a:r>
              <a:rPr lang="en-US" sz="900" b="0" dirty="0" err="1">
                <a:solidFill>
                  <a:srgbClr val="000000"/>
                </a:solidFill>
                <a:effectLst/>
                <a:latin typeface=" Fira Mono"/>
              </a:rPr>
              <a:t>co_await</a:t>
            </a:r>
            <a:r>
              <a:rPr lang="en-US" sz="900" b="0" dirty="0">
                <a:solidFill>
                  <a:srgbClr val="000000"/>
                </a:solidFill>
                <a:effectLst/>
                <a:latin typeface=" Fira Mono"/>
              </a:rPr>
              <a:t> </a:t>
            </a:r>
            <a:r>
              <a:rPr lang="en-US" sz="900" b="0" dirty="0" err="1">
                <a:solidFill>
                  <a:srgbClr val="795E26"/>
                </a:solidFill>
                <a:effectLst/>
                <a:latin typeface=" Fira Mono"/>
              </a:rPr>
              <a:t>add_one</a:t>
            </a:r>
            <a:r>
              <a:rPr lang="en-US" sz="900" b="0" dirty="0">
                <a:solidFill>
                  <a:srgbClr val="000000"/>
                </a:solidFill>
                <a:effectLst/>
                <a:latin typeface=" Fira Mono"/>
              </a:rPr>
              <a:t>(result);</a:t>
            </a:r>
          </a:p>
          <a:p>
            <a:pPr>
              <a:lnSpc>
                <a:spcPct val="200000"/>
              </a:lnSpc>
            </a:pPr>
            <a:br>
              <a:rPr lang="en-US" sz="900" b="0" dirty="0">
                <a:solidFill>
                  <a:srgbClr val="000000"/>
                </a:solidFill>
                <a:effectLst/>
                <a:latin typeface=" Fira Mono"/>
              </a:rPr>
            </a:br>
            <a:r>
              <a:rPr lang="en-US" sz="900" b="0" dirty="0">
                <a:solidFill>
                  <a:srgbClr val="000000"/>
                </a:solidFill>
                <a:effectLst/>
                <a:latin typeface=" Fira Mono"/>
              </a:rPr>
              <a:t>    </a:t>
            </a:r>
            <a:r>
              <a:rPr lang="en-US" sz="900" b="0" dirty="0" err="1">
                <a:solidFill>
                  <a:srgbClr val="795E26"/>
                </a:solidFill>
                <a:effectLst/>
                <a:latin typeface=" Fira Mono"/>
              </a:rPr>
              <a:t>printf</a:t>
            </a:r>
            <a:r>
              <a:rPr lang="en-US" sz="900" b="0" dirty="0">
                <a:solidFill>
                  <a:srgbClr val="000000"/>
                </a:solidFill>
                <a:effectLst/>
                <a:latin typeface=" Fira Mono"/>
              </a:rPr>
              <a:t>(</a:t>
            </a:r>
            <a:r>
              <a:rPr lang="en-US" sz="900" b="0" dirty="0">
                <a:solidFill>
                  <a:srgbClr val="A31515"/>
                </a:solidFill>
                <a:effectLst/>
                <a:latin typeface=" Fira Mono"/>
              </a:rPr>
              <a:t>"%d"</a:t>
            </a:r>
            <a:r>
              <a:rPr lang="en-US" sz="900" b="0" dirty="0">
                <a:solidFill>
                  <a:srgbClr val="000000"/>
                </a:solidFill>
                <a:effectLst/>
                <a:latin typeface=" Fira Mono"/>
              </a:rPr>
              <a:t>, result);</a:t>
            </a:r>
            <a:r>
              <a:rPr lang="en-US" sz="900" b="0" dirty="0">
                <a:solidFill>
                  <a:srgbClr val="008000"/>
                </a:solidFill>
                <a:effectLst/>
                <a:latin typeface=" Fira Mono"/>
              </a:rPr>
              <a:t> // 3</a:t>
            </a:r>
            <a:endParaRPr lang="en-US" sz="900" b="0" dirty="0">
              <a:solidFill>
                <a:srgbClr val="000000"/>
              </a:solidFill>
              <a:effectLst/>
              <a:latin typeface=" Fira Mono"/>
            </a:endParaRPr>
          </a:p>
          <a:p>
            <a:pPr>
              <a:lnSpc>
                <a:spcPct val="200000"/>
              </a:lnSpc>
            </a:pPr>
            <a:r>
              <a:rPr lang="en-US" sz="900" b="0" dirty="0">
                <a:solidFill>
                  <a:srgbClr val="000000"/>
                </a:solidFill>
                <a:effectLst/>
                <a:latin typeface=" Fira Mono"/>
              </a:rPr>
              <a:t>}</a:t>
            </a:r>
          </a:p>
        </p:txBody>
      </p:sp>
      <p:sp>
        <p:nvSpPr>
          <p:cNvPr id="11" name="TextBox 10">
            <a:extLst>
              <a:ext uri="{FF2B5EF4-FFF2-40B4-BE49-F238E27FC236}">
                <a16:creationId xmlns:a16="http://schemas.microsoft.com/office/drawing/2014/main" id="{FBB95079-C191-431C-A660-51126793D2BF}"/>
              </a:ext>
            </a:extLst>
          </p:cNvPr>
          <p:cNvSpPr txBox="1"/>
          <p:nvPr/>
        </p:nvSpPr>
        <p:spPr>
          <a:xfrm>
            <a:off x="5384800" y="358984"/>
            <a:ext cx="5486400" cy="5281574"/>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nSpc>
                <a:spcPct val="200000"/>
              </a:lnSpc>
            </a:pPr>
            <a:r>
              <a:rPr lang="en-US" sz="1000" b="0" dirty="0">
                <a:solidFill>
                  <a:schemeClr val="tx1">
                    <a:lumMod val="50000"/>
                  </a:schemeClr>
                </a:solidFill>
                <a:effectLst/>
                <a:latin typeface=" Fira Mono"/>
              </a:rPr>
              <a:t>token&lt;&gt; </a:t>
            </a:r>
            <a:r>
              <a:rPr lang="en-US" sz="1000" b="0" dirty="0" err="1">
                <a:solidFill>
                  <a:schemeClr val="tx1">
                    <a:lumMod val="50000"/>
                  </a:schemeClr>
                </a:solidFill>
                <a:effectLst/>
                <a:latin typeface=" Fira Mono"/>
              </a:rPr>
              <a:t>long_slow_work</a:t>
            </a:r>
            <a:r>
              <a:rPr lang="en-US" sz="1000" b="0" dirty="0">
                <a:solidFill>
                  <a:schemeClr val="tx1">
                    <a:lumMod val="50000"/>
                  </a:schemeClr>
                </a:solidFill>
                <a:effectLst/>
                <a:latin typeface=" Fira Mono"/>
              </a:rPr>
              <a:t>(atomic&lt;int&gt;&amp; counter) </a:t>
            </a:r>
          </a:p>
          <a:p>
            <a:pPr>
              <a:lnSpc>
                <a:spcPct val="200000"/>
              </a:lnSpc>
            </a:pPr>
            <a:r>
              <a:rPr lang="en-US" sz="1000" b="0" dirty="0">
                <a:solidFill>
                  <a:schemeClr val="tx1">
                    <a:lumMod val="50000"/>
                  </a:schemeClr>
                </a:solidFill>
                <a:effectLst/>
                <a:latin typeface=" Fira Mono"/>
              </a:rPr>
              <a:t>{</a:t>
            </a:r>
          </a:p>
          <a:p>
            <a:pPr>
              <a:lnSpc>
                <a:spcPct val="200000"/>
              </a:lnSpc>
            </a:pPr>
            <a:r>
              <a:rPr lang="en-US" sz="1000" b="0" dirty="0">
                <a:solidFill>
                  <a:schemeClr val="tx1">
                    <a:lumMod val="50000"/>
                  </a:schemeClr>
                </a:solidFill>
                <a:effectLst/>
                <a:latin typeface=" Fira Mono"/>
              </a:rPr>
              <a:t>    Sleep(1000);</a:t>
            </a:r>
          </a:p>
          <a:p>
            <a:pPr>
              <a:lnSpc>
                <a:spcPct val="200000"/>
              </a:lnSpc>
            </a:pPr>
            <a:r>
              <a:rPr lang="en-US" sz="1000" b="0" dirty="0">
                <a:solidFill>
                  <a:schemeClr val="tx1">
                    <a:lumMod val="50000"/>
                  </a:schemeClr>
                </a:solidFill>
                <a:effectLst/>
                <a:latin typeface=" Fira Mono"/>
              </a:rPr>
              <a:t>    counter--;</a:t>
            </a:r>
          </a:p>
          <a:p>
            <a:pPr>
              <a:lnSpc>
                <a:spcPct val="200000"/>
              </a:lnSpc>
            </a:pPr>
            <a:r>
              <a:rPr lang="en-US" sz="1000" b="0" dirty="0">
                <a:solidFill>
                  <a:schemeClr val="tx1">
                    <a:lumMod val="50000"/>
                  </a:schemeClr>
                </a:solidFill>
                <a:effectLst/>
                <a:latin typeface=" Fira Mono"/>
              </a:rPr>
              <a:t>    return;</a:t>
            </a:r>
          </a:p>
          <a:p>
            <a:pPr>
              <a:lnSpc>
                <a:spcPct val="200000"/>
              </a:lnSpc>
            </a:pPr>
            <a:r>
              <a:rPr lang="en-US" sz="1000" b="0" dirty="0">
                <a:solidFill>
                  <a:schemeClr val="tx1">
                    <a:lumMod val="50000"/>
                  </a:schemeClr>
                </a:solidFill>
                <a:effectLst/>
                <a:latin typeface=" Fira Mono"/>
              </a:rPr>
              <a:t>};</a:t>
            </a:r>
          </a:p>
          <a:p>
            <a:pPr>
              <a:lnSpc>
                <a:spcPct val="200000"/>
              </a:lnSpc>
            </a:pPr>
            <a:r>
              <a:rPr lang="en-US" sz="1000" b="0" dirty="0">
                <a:solidFill>
                  <a:srgbClr val="267F99"/>
                </a:solidFill>
                <a:effectLst/>
                <a:latin typeface=" Fira Mono"/>
              </a:rPr>
              <a:t>token</a:t>
            </a:r>
            <a:r>
              <a:rPr lang="en-US" sz="1000" b="0" dirty="0">
                <a:solidFill>
                  <a:srgbClr val="000000"/>
                </a:solidFill>
                <a:effectLst/>
                <a:latin typeface=" Fira Mono"/>
              </a:rPr>
              <a:t>&lt;&gt; </a:t>
            </a:r>
            <a:r>
              <a:rPr lang="en-US" sz="1000" b="0" dirty="0" err="1">
                <a:solidFill>
                  <a:srgbClr val="795E26"/>
                </a:solidFill>
                <a:effectLst/>
                <a:highlight>
                  <a:srgbClr val="FFFF00"/>
                </a:highlight>
                <a:latin typeface=" Fira Mono"/>
              </a:rPr>
              <a:t>parallel</a:t>
            </a:r>
            <a:r>
              <a:rPr lang="en-US" sz="1000" b="0" dirty="0" err="1">
                <a:solidFill>
                  <a:srgbClr val="795E26"/>
                </a:solidFill>
                <a:effectLst/>
                <a:latin typeface=" Fira Mono"/>
              </a:rPr>
              <a:t>_tasks</a:t>
            </a:r>
            <a:r>
              <a:rPr lang="en-US" sz="1000" b="0" dirty="0">
                <a:solidFill>
                  <a:srgbClr val="000000"/>
                </a:solidFill>
                <a:effectLst/>
                <a:latin typeface=" Fira Mono"/>
              </a:rPr>
              <a:t>()</a:t>
            </a:r>
          </a:p>
          <a:p>
            <a:pPr>
              <a:lnSpc>
                <a:spcPct val="200000"/>
              </a:lnSpc>
            </a:pPr>
            <a:r>
              <a:rPr lang="en-US" sz="1000" b="0" dirty="0">
                <a:solidFill>
                  <a:srgbClr val="000000"/>
                </a:solidFill>
                <a:effectLst/>
                <a:latin typeface=" Fira Mono"/>
              </a:rPr>
              <a:t>{</a:t>
            </a:r>
          </a:p>
          <a:p>
            <a:pPr>
              <a:lnSpc>
                <a:spcPct val="200000"/>
              </a:lnSpc>
            </a:pPr>
            <a:r>
              <a:rPr lang="en-US" sz="1000" b="0" dirty="0">
                <a:solidFill>
                  <a:srgbClr val="000000"/>
                </a:solidFill>
                <a:effectLst/>
                <a:latin typeface=" Fira Mono"/>
              </a:rPr>
              <a:t>    atomic&lt;</a:t>
            </a:r>
            <a:r>
              <a:rPr lang="en-US" sz="1000" b="0" dirty="0">
                <a:solidFill>
                  <a:srgbClr val="0000FF"/>
                </a:solidFill>
                <a:effectLst/>
                <a:latin typeface=" Fira Mono"/>
              </a:rPr>
              <a:t>int</a:t>
            </a:r>
            <a:r>
              <a:rPr lang="en-US" sz="1000" b="0" dirty="0">
                <a:solidFill>
                  <a:srgbClr val="000000"/>
                </a:solidFill>
                <a:effectLst/>
                <a:latin typeface=" Fira Mono"/>
              </a:rPr>
              <a:t>&gt; counter = </a:t>
            </a:r>
            <a:r>
              <a:rPr lang="en-US" sz="1000" b="0" dirty="0">
                <a:solidFill>
                  <a:srgbClr val="098658"/>
                </a:solidFill>
                <a:effectLst/>
                <a:latin typeface=" Fira Mono"/>
              </a:rPr>
              <a:t>3</a:t>
            </a:r>
            <a:r>
              <a:rPr lang="en-US" sz="1000" b="0" dirty="0">
                <a:solidFill>
                  <a:srgbClr val="000000"/>
                </a:solidFill>
                <a:effectLst/>
                <a:latin typeface=" Fira Mono"/>
              </a:rPr>
              <a:t>;</a:t>
            </a:r>
          </a:p>
          <a:p>
            <a:pPr>
              <a:lnSpc>
                <a:spcPct val="200000"/>
              </a:lnSpc>
            </a:pPr>
            <a:r>
              <a:rPr lang="en-US" sz="1000" b="0" dirty="0">
                <a:solidFill>
                  <a:srgbClr val="000000"/>
                </a:solidFill>
                <a:effectLst/>
                <a:latin typeface=" Fira Mono"/>
              </a:rPr>
              <a:t>    </a:t>
            </a:r>
            <a:r>
              <a:rPr lang="en-US" sz="1000" b="0" dirty="0" err="1">
                <a:solidFill>
                  <a:srgbClr val="795E26"/>
                </a:solidFill>
                <a:effectLst/>
                <a:latin typeface=" Fira Mono"/>
              </a:rPr>
              <a:t>long_slow_work</a:t>
            </a:r>
            <a:r>
              <a:rPr lang="en-US" sz="1000" b="0" dirty="0">
                <a:solidFill>
                  <a:srgbClr val="000000"/>
                </a:solidFill>
                <a:effectLst/>
                <a:latin typeface=" Fira Mono"/>
              </a:rPr>
              <a:t>(counter);</a:t>
            </a:r>
          </a:p>
          <a:p>
            <a:pPr>
              <a:lnSpc>
                <a:spcPct val="200000"/>
              </a:lnSpc>
            </a:pPr>
            <a:r>
              <a:rPr lang="en-US" sz="1000" b="0" dirty="0">
                <a:solidFill>
                  <a:srgbClr val="000000"/>
                </a:solidFill>
                <a:effectLst/>
                <a:latin typeface=" Fira Mono"/>
              </a:rPr>
              <a:t>    </a:t>
            </a:r>
            <a:r>
              <a:rPr lang="en-US" sz="1000" b="0" dirty="0" err="1">
                <a:solidFill>
                  <a:srgbClr val="795E26"/>
                </a:solidFill>
                <a:effectLst/>
                <a:latin typeface=" Fira Mono"/>
              </a:rPr>
              <a:t>long_slow_work</a:t>
            </a:r>
            <a:r>
              <a:rPr lang="en-US" sz="1000" b="0" dirty="0">
                <a:solidFill>
                  <a:srgbClr val="000000"/>
                </a:solidFill>
                <a:effectLst/>
                <a:latin typeface=" Fira Mono"/>
              </a:rPr>
              <a:t>(counter);</a:t>
            </a:r>
          </a:p>
          <a:p>
            <a:pPr>
              <a:lnSpc>
                <a:spcPct val="200000"/>
              </a:lnSpc>
            </a:pPr>
            <a:r>
              <a:rPr lang="en-US" sz="1000" b="0" dirty="0">
                <a:solidFill>
                  <a:srgbClr val="000000"/>
                </a:solidFill>
                <a:effectLst/>
                <a:latin typeface=" Fira Mono"/>
              </a:rPr>
              <a:t>    </a:t>
            </a:r>
            <a:r>
              <a:rPr lang="en-US" sz="1000" b="0" dirty="0" err="1">
                <a:solidFill>
                  <a:srgbClr val="795E26"/>
                </a:solidFill>
                <a:effectLst/>
                <a:latin typeface=" Fira Mono"/>
              </a:rPr>
              <a:t>long_slow_work</a:t>
            </a:r>
            <a:r>
              <a:rPr lang="en-US" sz="1000" b="0" dirty="0">
                <a:solidFill>
                  <a:srgbClr val="000000"/>
                </a:solidFill>
                <a:effectLst/>
                <a:latin typeface=" Fira Mono"/>
              </a:rPr>
              <a:t>(counter);</a:t>
            </a:r>
          </a:p>
          <a:p>
            <a:pPr>
              <a:lnSpc>
                <a:spcPct val="200000"/>
              </a:lnSpc>
            </a:pPr>
            <a:r>
              <a:rPr lang="en-US" sz="1000" b="0" dirty="0">
                <a:solidFill>
                  <a:srgbClr val="000000"/>
                </a:solidFill>
                <a:effectLst/>
                <a:latin typeface=" Fira Mono"/>
              </a:rPr>
              <a:t>    </a:t>
            </a:r>
          </a:p>
          <a:p>
            <a:pPr>
              <a:lnSpc>
                <a:spcPct val="200000"/>
              </a:lnSpc>
            </a:pPr>
            <a:r>
              <a:rPr lang="en-US" sz="1000" b="0" dirty="0">
                <a:solidFill>
                  <a:srgbClr val="000000"/>
                </a:solidFill>
                <a:effectLst/>
                <a:latin typeface=" Fira Mono"/>
              </a:rPr>
              <a:t>    </a:t>
            </a:r>
            <a:r>
              <a:rPr lang="en-US" sz="1000" b="0" dirty="0">
                <a:solidFill>
                  <a:srgbClr val="AF00DB"/>
                </a:solidFill>
                <a:effectLst/>
                <a:latin typeface=" Fira Mono"/>
              </a:rPr>
              <a:t>while</a:t>
            </a:r>
            <a:r>
              <a:rPr lang="en-US" sz="1000" b="0" dirty="0">
                <a:solidFill>
                  <a:srgbClr val="000000"/>
                </a:solidFill>
                <a:effectLst/>
                <a:latin typeface=" Fira Mono"/>
              </a:rPr>
              <a:t>(counter != </a:t>
            </a:r>
            <a:r>
              <a:rPr lang="en-US" sz="1000" b="0" dirty="0">
                <a:solidFill>
                  <a:srgbClr val="098658"/>
                </a:solidFill>
                <a:effectLst/>
                <a:latin typeface=" Fira Mono"/>
              </a:rPr>
              <a:t>0</a:t>
            </a:r>
            <a:r>
              <a:rPr lang="en-US" sz="1000" b="0" dirty="0">
                <a:solidFill>
                  <a:srgbClr val="000000"/>
                </a:solidFill>
                <a:effectLst/>
                <a:latin typeface=" Fira Mono"/>
              </a:rPr>
              <a:t>);</a:t>
            </a:r>
          </a:p>
          <a:p>
            <a:pPr>
              <a:lnSpc>
                <a:spcPct val="200000"/>
              </a:lnSpc>
            </a:pPr>
            <a:br>
              <a:rPr lang="en-US" sz="1000" b="0" dirty="0">
                <a:solidFill>
                  <a:srgbClr val="000000"/>
                </a:solidFill>
                <a:effectLst/>
                <a:latin typeface=" Fira Mono"/>
              </a:rPr>
            </a:br>
            <a:r>
              <a:rPr lang="en-US" sz="1000" b="0" dirty="0">
                <a:solidFill>
                  <a:srgbClr val="000000"/>
                </a:solidFill>
                <a:effectLst/>
                <a:latin typeface=" Fira Mono"/>
              </a:rPr>
              <a:t>    </a:t>
            </a:r>
            <a:r>
              <a:rPr lang="en-US" sz="1000" b="0" dirty="0" err="1">
                <a:solidFill>
                  <a:srgbClr val="000000"/>
                </a:solidFill>
                <a:effectLst/>
                <a:latin typeface=" Fira Mono"/>
              </a:rPr>
              <a:t>co_return</a:t>
            </a:r>
            <a:r>
              <a:rPr lang="en-US" sz="1000" b="0" dirty="0">
                <a:solidFill>
                  <a:srgbClr val="000000"/>
                </a:solidFill>
                <a:effectLst/>
                <a:latin typeface=" Fira Mono"/>
              </a:rPr>
              <a:t>;</a:t>
            </a:r>
          </a:p>
          <a:p>
            <a:pPr>
              <a:lnSpc>
                <a:spcPct val="200000"/>
              </a:lnSpc>
            </a:pPr>
            <a:r>
              <a:rPr lang="en-US" sz="1000" b="0" dirty="0">
                <a:solidFill>
                  <a:srgbClr val="000000"/>
                </a:solidFill>
                <a:effectLst/>
                <a:latin typeface=" Fira Mono"/>
              </a:rPr>
              <a:t>}</a:t>
            </a:r>
          </a:p>
        </p:txBody>
      </p:sp>
    </p:spTree>
    <p:extLst>
      <p:ext uri="{BB962C8B-B14F-4D97-AF65-F5344CB8AC3E}">
        <p14:creationId xmlns:p14="http://schemas.microsoft.com/office/powerpoint/2010/main" val="10561471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00">
        <p159:morph option="byObject"/>
      </p:transition>
    </mc:Choice>
    <mc:Fallback xmlns="">
      <p:transition>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B2B981A-A5E8-4840-85BE-0D2FBC0FF151}"/>
              </a:ext>
            </a:extLst>
          </p:cNvPr>
          <p:cNvSpPr txBox="1"/>
          <p:nvPr/>
        </p:nvSpPr>
        <p:spPr>
          <a:xfrm>
            <a:off x="148978" y="195233"/>
            <a:ext cx="2206053" cy="4247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nSpc>
                <a:spcPct val="90000"/>
              </a:lnSpc>
            </a:pPr>
            <a:r>
              <a:rPr lang="en-US" altLang="zh-CN" sz="2400" dirty="0">
                <a:solidFill>
                  <a:schemeClr val="bg1"/>
                </a:solidFill>
                <a:latin typeface="+mj-lt"/>
              </a:rPr>
              <a:t>Job Composite</a:t>
            </a:r>
            <a:endParaRPr lang="en-US" sz="2400" dirty="0">
              <a:solidFill>
                <a:schemeClr val="bg1"/>
              </a:solidFill>
              <a:latin typeface="+mj-lt"/>
            </a:endParaRPr>
          </a:p>
        </p:txBody>
      </p:sp>
      <p:sp>
        <p:nvSpPr>
          <p:cNvPr id="6" name="TextBox 5">
            <a:extLst>
              <a:ext uri="{FF2B5EF4-FFF2-40B4-BE49-F238E27FC236}">
                <a16:creationId xmlns:a16="http://schemas.microsoft.com/office/drawing/2014/main" id="{66C051BE-4CA2-455A-8D8F-6C02F46E9C41}"/>
              </a:ext>
            </a:extLst>
          </p:cNvPr>
          <p:cNvSpPr txBox="1"/>
          <p:nvPr/>
        </p:nvSpPr>
        <p:spPr>
          <a:xfrm>
            <a:off x="148978" y="890626"/>
            <a:ext cx="6216262" cy="4973797"/>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nSpc>
                <a:spcPct val="200000"/>
              </a:lnSpc>
            </a:pPr>
            <a:r>
              <a:rPr lang="en-US" sz="1000" b="0" dirty="0">
                <a:solidFill>
                  <a:srgbClr val="0000FF"/>
                </a:solidFill>
                <a:effectLst/>
                <a:latin typeface=" Fira Mono"/>
              </a:rPr>
              <a:t>template</a:t>
            </a:r>
            <a:r>
              <a:rPr lang="en-US" sz="1000" b="0" dirty="0">
                <a:solidFill>
                  <a:srgbClr val="000000"/>
                </a:solidFill>
                <a:effectLst/>
                <a:latin typeface=" Fira Mono"/>
              </a:rPr>
              <a:t>&lt;</a:t>
            </a:r>
            <a:r>
              <a:rPr lang="en-US" sz="1000" b="0" dirty="0" err="1">
                <a:solidFill>
                  <a:srgbClr val="0000FF"/>
                </a:solidFill>
                <a:effectLst/>
                <a:latin typeface=" Fira Mono"/>
              </a:rPr>
              <a:t>typename</a:t>
            </a:r>
            <a:r>
              <a:rPr lang="en-US" sz="1000" b="0" dirty="0">
                <a:solidFill>
                  <a:srgbClr val="000000"/>
                </a:solidFill>
                <a:effectLst/>
                <a:latin typeface=" Fira Mono"/>
              </a:rPr>
              <a:t> </a:t>
            </a:r>
            <a:r>
              <a:rPr lang="en-US" sz="1000" b="0" dirty="0">
                <a:solidFill>
                  <a:srgbClr val="267F99"/>
                </a:solidFill>
                <a:effectLst/>
                <a:latin typeface=" Fira Mono"/>
              </a:rPr>
              <a:t>Deferred</a:t>
            </a:r>
            <a:r>
              <a:rPr lang="en-US" sz="1000" b="0" dirty="0">
                <a:solidFill>
                  <a:srgbClr val="000000"/>
                </a:solidFill>
                <a:effectLst/>
                <a:latin typeface=" Fira Mono"/>
              </a:rPr>
              <a:t>&gt;</a:t>
            </a:r>
          </a:p>
          <a:p>
            <a:pPr>
              <a:lnSpc>
                <a:spcPct val="200000"/>
              </a:lnSpc>
            </a:pPr>
            <a:r>
              <a:rPr lang="en-US" sz="1000" b="0" dirty="0">
                <a:solidFill>
                  <a:srgbClr val="267F99"/>
                </a:solidFill>
                <a:effectLst/>
                <a:latin typeface=" Fira Mono"/>
              </a:rPr>
              <a:t>token</a:t>
            </a:r>
            <a:r>
              <a:rPr lang="en-US" sz="1000" b="0" dirty="0">
                <a:solidFill>
                  <a:srgbClr val="000000"/>
                </a:solidFill>
                <a:effectLst/>
                <a:latin typeface=" Fira Mono"/>
              </a:rPr>
              <a:t>&lt;&gt; </a:t>
            </a:r>
            <a:r>
              <a:rPr lang="en-US" sz="1000" b="0" dirty="0" err="1">
                <a:solidFill>
                  <a:srgbClr val="795E26"/>
                </a:solidFill>
                <a:effectLst/>
                <a:latin typeface=" Fira Mono"/>
              </a:rPr>
              <a:t>sequen</a:t>
            </a:r>
            <a:r>
              <a:rPr lang="en-US" altLang="zh-CN" sz="1000" b="0" dirty="0" err="1">
                <a:solidFill>
                  <a:srgbClr val="795E26"/>
                </a:solidFill>
                <a:effectLst/>
                <a:latin typeface=" Fira Mono"/>
              </a:rPr>
              <a:t>t</a:t>
            </a:r>
            <a:r>
              <a:rPr lang="en-US" sz="1000" b="0" dirty="0" err="1">
                <a:solidFill>
                  <a:srgbClr val="795E26"/>
                </a:solidFill>
                <a:effectLst/>
                <a:latin typeface=" Fira Mono"/>
              </a:rPr>
              <a:t>ial_for</a:t>
            </a:r>
            <a:r>
              <a:rPr lang="en-US" sz="1000" b="0" dirty="0">
                <a:solidFill>
                  <a:srgbClr val="000000"/>
                </a:solidFill>
                <a:effectLst/>
                <a:latin typeface=" Fira Mono"/>
              </a:rPr>
              <a:t>( </a:t>
            </a:r>
            <a:r>
              <a:rPr lang="en-US" sz="1000" b="0" dirty="0">
                <a:solidFill>
                  <a:srgbClr val="267F99"/>
                </a:solidFill>
                <a:effectLst/>
                <a:latin typeface=" Fira Mono"/>
              </a:rPr>
              <a:t>std</a:t>
            </a:r>
            <a:r>
              <a:rPr lang="en-US" sz="1000" b="0" dirty="0">
                <a:solidFill>
                  <a:srgbClr val="000000"/>
                </a:solidFill>
                <a:effectLst/>
                <a:latin typeface=" Fira Mono"/>
              </a:rPr>
              <a:t>::</a:t>
            </a:r>
            <a:r>
              <a:rPr lang="en-US" sz="1000" b="0" dirty="0">
                <a:solidFill>
                  <a:srgbClr val="267F99"/>
                </a:solidFill>
                <a:effectLst/>
                <a:latin typeface=" Fira Mono"/>
              </a:rPr>
              <a:t>vector</a:t>
            </a:r>
            <a:r>
              <a:rPr lang="en-US" sz="1000" b="0" dirty="0">
                <a:solidFill>
                  <a:srgbClr val="000000"/>
                </a:solidFill>
                <a:effectLst/>
                <a:latin typeface=" Fira Mono"/>
              </a:rPr>
              <a:t>&lt;</a:t>
            </a:r>
            <a:r>
              <a:rPr lang="en-US" sz="1000" b="0" dirty="0">
                <a:solidFill>
                  <a:srgbClr val="267F99"/>
                </a:solidFill>
                <a:effectLst/>
                <a:latin typeface=" Fira Mono"/>
              </a:rPr>
              <a:t>Deferred</a:t>
            </a:r>
            <a:r>
              <a:rPr lang="en-US" sz="1000" b="0" dirty="0">
                <a:solidFill>
                  <a:srgbClr val="000000"/>
                </a:solidFill>
                <a:effectLst/>
                <a:latin typeface=" Fira Mono"/>
              </a:rPr>
              <a:t>&gt; </a:t>
            </a:r>
            <a:r>
              <a:rPr lang="en-US" sz="1000" b="0" dirty="0">
                <a:solidFill>
                  <a:srgbClr val="001080"/>
                </a:solidFill>
                <a:effectLst/>
                <a:latin typeface=" Fira Mono"/>
              </a:rPr>
              <a:t>deferred</a:t>
            </a:r>
            <a:r>
              <a:rPr lang="en-US" sz="1000" b="0" dirty="0">
                <a:solidFill>
                  <a:srgbClr val="000000"/>
                </a:solidFill>
                <a:effectLst/>
                <a:latin typeface=" Fira Mono"/>
              </a:rPr>
              <a:t> )</a:t>
            </a:r>
          </a:p>
          <a:p>
            <a:pPr>
              <a:lnSpc>
                <a:spcPct val="200000"/>
              </a:lnSpc>
            </a:pPr>
            <a:r>
              <a:rPr lang="en-US" sz="1000" b="0" dirty="0">
                <a:solidFill>
                  <a:srgbClr val="000000"/>
                </a:solidFill>
                <a:effectLst/>
                <a:latin typeface=" Fira Mono"/>
              </a:rPr>
              <a:t>{</a:t>
            </a:r>
          </a:p>
          <a:p>
            <a:pPr>
              <a:lnSpc>
                <a:spcPct val="200000"/>
              </a:lnSpc>
            </a:pPr>
            <a:r>
              <a:rPr lang="en-US" sz="1000" b="0" dirty="0">
                <a:solidFill>
                  <a:srgbClr val="000000"/>
                </a:solidFill>
                <a:effectLst/>
                <a:latin typeface=" Fira Mono"/>
              </a:rPr>
              <a:t>   </a:t>
            </a:r>
            <a:r>
              <a:rPr lang="en-US" sz="1000" b="0" dirty="0">
                <a:solidFill>
                  <a:srgbClr val="0000FF"/>
                </a:solidFill>
                <a:effectLst/>
                <a:latin typeface=" Fira Mono"/>
              </a:rPr>
              <a:t>auto</a:t>
            </a:r>
            <a:r>
              <a:rPr lang="en-US" sz="1000" b="0" dirty="0">
                <a:solidFill>
                  <a:srgbClr val="000000"/>
                </a:solidFill>
                <a:effectLst/>
                <a:latin typeface=" Fira Mono"/>
              </a:rPr>
              <a:t> </a:t>
            </a:r>
            <a:r>
              <a:rPr lang="en-US" sz="1000" b="0" dirty="0" err="1">
                <a:solidFill>
                  <a:srgbClr val="000000"/>
                </a:solidFill>
                <a:effectLst/>
                <a:latin typeface=" Fira Mono"/>
              </a:rPr>
              <a:t>makeTask</a:t>
            </a:r>
            <a:r>
              <a:rPr lang="en-US" sz="1000" b="0" dirty="0">
                <a:solidFill>
                  <a:srgbClr val="000000"/>
                </a:solidFill>
                <a:effectLst/>
                <a:latin typeface=" Fira Mono"/>
              </a:rPr>
              <a:t> = []( </a:t>
            </a:r>
            <a:r>
              <a:rPr lang="en-US" sz="1000" b="0" dirty="0">
                <a:solidFill>
                  <a:srgbClr val="267F99"/>
                </a:solidFill>
                <a:effectLst/>
                <a:latin typeface=" Fira Mono"/>
              </a:rPr>
              <a:t>co</a:t>
            </a:r>
            <a:r>
              <a:rPr lang="en-US" sz="1000" b="0" dirty="0">
                <a:solidFill>
                  <a:srgbClr val="000000"/>
                </a:solidFill>
                <a:effectLst/>
                <a:latin typeface=" Fira Mono"/>
              </a:rPr>
              <a:t>::</a:t>
            </a:r>
            <a:r>
              <a:rPr lang="en-US" sz="1000" b="0" dirty="0">
                <a:solidFill>
                  <a:srgbClr val="267F99"/>
                </a:solidFill>
                <a:effectLst/>
                <a:latin typeface=" Fira Mono"/>
              </a:rPr>
              <a:t>token</a:t>
            </a:r>
            <a:r>
              <a:rPr lang="en-US" sz="1000" b="0" dirty="0">
                <a:solidFill>
                  <a:srgbClr val="000000"/>
                </a:solidFill>
                <a:effectLst/>
                <a:latin typeface=" Fira Mono"/>
              </a:rPr>
              <a:t>&lt;&gt; </a:t>
            </a:r>
            <a:r>
              <a:rPr lang="en-US" sz="1000" b="0" dirty="0">
                <a:solidFill>
                  <a:srgbClr val="001080"/>
                </a:solidFill>
                <a:effectLst/>
                <a:latin typeface=" Fira Mono"/>
              </a:rPr>
              <a:t>before</a:t>
            </a:r>
            <a:r>
              <a:rPr lang="en-US" sz="1000" b="0" dirty="0">
                <a:solidFill>
                  <a:srgbClr val="000000"/>
                </a:solidFill>
                <a:effectLst/>
                <a:latin typeface=" Fira Mono"/>
              </a:rPr>
              <a:t>, </a:t>
            </a:r>
            <a:r>
              <a:rPr lang="en-US" sz="1000" b="0" dirty="0">
                <a:solidFill>
                  <a:srgbClr val="267F99"/>
                </a:solidFill>
                <a:effectLst/>
                <a:latin typeface=" Fira Mono"/>
              </a:rPr>
              <a:t>Deferred</a:t>
            </a:r>
            <a:r>
              <a:rPr lang="en-US" sz="1000" b="0" dirty="0">
                <a:solidFill>
                  <a:srgbClr val="000000"/>
                </a:solidFill>
                <a:effectLst/>
                <a:latin typeface=" Fira Mono"/>
              </a:rPr>
              <a:t> </a:t>
            </a:r>
            <a:r>
              <a:rPr lang="en-US" sz="1000" b="0" dirty="0">
                <a:solidFill>
                  <a:srgbClr val="001080"/>
                </a:solidFill>
                <a:effectLst/>
                <a:latin typeface=" Fira Mono"/>
              </a:rPr>
              <a:t>job</a:t>
            </a:r>
            <a:r>
              <a:rPr lang="en-US" sz="1000" b="0" dirty="0">
                <a:solidFill>
                  <a:srgbClr val="000000"/>
                </a:solidFill>
                <a:effectLst/>
                <a:latin typeface=" Fira Mono"/>
              </a:rPr>
              <a:t> ) -&gt;</a:t>
            </a:r>
            <a:r>
              <a:rPr lang="en-US" sz="1000" b="0" dirty="0">
                <a:solidFill>
                  <a:srgbClr val="0000FF"/>
                </a:solidFill>
                <a:effectLst/>
                <a:latin typeface=" Fira Mono"/>
              </a:rPr>
              <a:t> co::token&lt;&gt;</a:t>
            </a:r>
            <a:endParaRPr lang="en-US" sz="1000" b="0" dirty="0">
              <a:solidFill>
                <a:srgbClr val="000000"/>
              </a:solidFill>
              <a:effectLst/>
              <a:latin typeface=" Fira Mono"/>
            </a:endParaRPr>
          </a:p>
          <a:p>
            <a:pPr>
              <a:lnSpc>
                <a:spcPct val="200000"/>
              </a:lnSpc>
            </a:pPr>
            <a:r>
              <a:rPr lang="en-US" sz="1000" b="0" dirty="0">
                <a:solidFill>
                  <a:srgbClr val="000000"/>
                </a:solidFill>
                <a:effectLst/>
                <a:latin typeface=" Fira Mono"/>
              </a:rPr>
              <a:t>   {</a:t>
            </a:r>
          </a:p>
          <a:p>
            <a:pPr>
              <a:lnSpc>
                <a:spcPct val="200000"/>
              </a:lnSpc>
            </a:pPr>
            <a:r>
              <a:rPr lang="en-US" sz="1000" b="0" dirty="0">
                <a:solidFill>
                  <a:srgbClr val="000000"/>
                </a:solidFill>
                <a:effectLst/>
                <a:latin typeface=" Fira Mono"/>
              </a:rPr>
              <a:t>      </a:t>
            </a:r>
            <a:r>
              <a:rPr lang="en-US" sz="1000" b="0" dirty="0" err="1">
                <a:solidFill>
                  <a:srgbClr val="000000"/>
                </a:solidFill>
                <a:effectLst/>
                <a:highlight>
                  <a:srgbClr val="FFFF00"/>
                </a:highlight>
                <a:latin typeface=" Fira Mono"/>
              </a:rPr>
              <a:t>co_await</a:t>
            </a:r>
            <a:r>
              <a:rPr lang="en-US" sz="1000" b="0" dirty="0">
                <a:solidFill>
                  <a:srgbClr val="000000"/>
                </a:solidFill>
                <a:effectLst/>
                <a:highlight>
                  <a:srgbClr val="FFFF00"/>
                </a:highlight>
                <a:latin typeface=" Fira Mono"/>
              </a:rPr>
              <a:t> before;</a:t>
            </a:r>
          </a:p>
          <a:p>
            <a:pPr>
              <a:lnSpc>
                <a:spcPct val="200000"/>
              </a:lnSpc>
            </a:pPr>
            <a:r>
              <a:rPr lang="en-US" sz="1000" b="0" dirty="0">
                <a:solidFill>
                  <a:srgbClr val="000000"/>
                </a:solidFill>
                <a:effectLst/>
                <a:latin typeface=" Fira Mono"/>
              </a:rPr>
              <a:t>      </a:t>
            </a:r>
            <a:r>
              <a:rPr lang="en-US" sz="1000" b="0" dirty="0" err="1">
                <a:solidFill>
                  <a:srgbClr val="000000"/>
                </a:solidFill>
                <a:effectLst/>
                <a:highlight>
                  <a:srgbClr val="FFFF00"/>
                </a:highlight>
                <a:latin typeface=" Fira Mono"/>
              </a:rPr>
              <a:t>co_await</a:t>
            </a:r>
            <a:r>
              <a:rPr lang="en-US" sz="1000" b="0" dirty="0">
                <a:solidFill>
                  <a:srgbClr val="000000"/>
                </a:solidFill>
                <a:effectLst/>
                <a:highlight>
                  <a:srgbClr val="FFFF00"/>
                </a:highlight>
                <a:latin typeface=" Fira Mono"/>
              </a:rPr>
              <a:t> job;</a:t>
            </a:r>
          </a:p>
          <a:p>
            <a:pPr>
              <a:lnSpc>
                <a:spcPct val="200000"/>
              </a:lnSpc>
            </a:pPr>
            <a:r>
              <a:rPr lang="en-US" sz="1000" b="0" dirty="0">
                <a:solidFill>
                  <a:srgbClr val="000000"/>
                </a:solidFill>
                <a:effectLst/>
                <a:latin typeface=" Fira Mono"/>
              </a:rPr>
              <a:t>   };</a:t>
            </a:r>
          </a:p>
          <a:p>
            <a:pPr>
              <a:lnSpc>
                <a:spcPct val="200000"/>
              </a:lnSpc>
            </a:pPr>
            <a:br>
              <a:rPr lang="en-US" sz="1000" b="0" dirty="0">
                <a:solidFill>
                  <a:srgbClr val="000000"/>
                </a:solidFill>
                <a:effectLst/>
                <a:latin typeface=" Fira Mono"/>
              </a:rPr>
            </a:br>
            <a:r>
              <a:rPr lang="en-US" sz="1000" b="0" dirty="0">
                <a:solidFill>
                  <a:srgbClr val="000000"/>
                </a:solidFill>
                <a:effectLst/>
                <a:latin typeface=" Fira Mono"/>
              </a:rPr>
              <a:t>   </a:t>
            </a:r>
            <a:r>
              <a:rPr lang="en-US" sz="1000" b="0" dirty="0">
                <a:solidFill>
                  <a:srgbClr val="267F99"/>
                </a:solidFill>
                <a:effectLst/>
                <a:latin typeface=" Fira Mono"/>
              </a:rPr>
              <a:t>co</a:t>
            </a:r>
            <a:r>
              <a:rPr lang="en-US" sz="1000" b="0" dirty="0">
                <a:solidFill>
                  <a:srgbClr val="000000"/>
                </a:solidFill>
                <a:effectLst/>
                <a:latin typeface=" Fira Mono"/>
              </a:rPr>
              <a:t>::token&lt;&gt; dependent;</a:t>
            </a:r>
          </a:p>
          <a:p>
            <a:pPr>
              <a:lnSpc>
                <a:spcPct val="200000"/>
              </a:lnSpc>
            </a:pPr>
            <a:r>
              <a:rPr lang="en-US" sz="1000" b="0" dirty="0">
                <a:solidFill>
                  <a:srgbClr val="000000"/>
                </a:solidFill>
                <a:effectLst/>
                <a:latin typeface=" Fira Mono"/>
              </a:rPr>
              <a:t>   </a:t>
            </a:r>
            <a:r>
              <a:rPr lang="en-US" sz="1000" b="0" dirty="0">
                <a:solidFill>
                  <a:srgbClr val="AF00DB"/>
                </a:solidFill>
                <a:effectLst/>
                <a:latin typeface=" Fira Mono"/>
              </a:rPr>
              <a:t>for</a:t>
            </a:r>
            <a:r>
              <a:rPr lang="en-US" sz="1000" b="0" dirty="0">
                <a:solidFill>
                  <a:srgbClr val="000000"/>
                </a:solidFill>
                <a:effectLst/>
                <a:latin typeface=" Fira Mono"/>
              </a:rPr>
              <a:t>(</a:t>
            </a:r>
            <a:r>
              <a:rPr lang="en-US" sz="1000" b="0" dirty="0" err="1">
                <a:solidFill>
                  <a:srgbClr val="0000FF"/>
                </a:solidFill>
                <a:effectLst/>
                <a:latin typeface=" Fira Mono"/>
              </a:rPr>
              <a:t>size_t</a:t>
            </a:r>
            <a:r>
              <a:rPr lang="en-US" sz="1000" b="0" dirty="0">
                <a:solidFill>
                  <a:srgbClr val="000000"/>
                </a:solidFill>
                <a:effectLst/>
                <a:latin typeface=" Fira Mono"/>
              </a:rPr>
              <a:t> </a:t>
            </a:r>
            <a:r>
              <a:rPr lang="en-US" sz="1000" b="0" dirty="0" err="1">
                <a:solidFill>
                  <a:srgbClr val="000000"/>
                </a:solidFill>
                <a:effectLst/>
                <a:latin typeface=" Fira Mono"/>
              </a:rPr>
              <a:t>i</a:t>
            </a:r>
            <a:r>
              <a:rPr lang="en-US" sz="1000" b="0" dirty="0">
                <a:solidFill>
                  <a:srgbClr val="000000"/>
                </a:solidFill>
                <a:effectLst/>
                <a:latin typeface=" Fira Mono"/>
              </a:rPr>
              <a:t> = </a:t>
            </a:r>
            <a:r>
              <a:rPr lang="en-US" sz="1000" b="0" dirty="0">
                <a:solidFill>
                  <a:srgbClr val="098658"/>
                </a:solidFill>
                <a:effectLst/>
                <a:latin typeface=" Fira Mono"/>
              </a:rPr>
              <a:t>0</a:t>
            </a:r>
            <a:r>
              <a:rPr lang="en-US" sz="1000" b="0" dirty="0">
                <a:solidFill>
                  <a:srgbClr val="000000"/>
                </a:solidFill>
                <a:effectLst/>
                <a:latin typeface=" Fira Mono"/>
              </a:rPr>
              <a:t>; </a:t>
            </a:r>
            <a:r>
              <a:rPr lang="en-US" sz="1000" b="0" dirty="0" err="1">
                <a:solidFill>
                  <a:srgbClr val="000000"/>
                </a:solidFill>
                <a:effectLst/>
                <a:latin typeface=" Fira Mono"/>
              </a:rPr>
              <a:t>i</a:t>
            </a:r>
            <a:r>
              <a:rPr lang="en-US" sz="1000" b="0" dirty="0">
                <a:solidFill>
                  <a:srgbClr val="000000"/>
                </a:solidFill>
                <a:effectLst/>
                <a:latin typeface=" Fira Mono"/>
              </a:rPr>
              <a:t> &lt; </a:t>
            </a:r>
            <a:r>
              <a:rPr lang="en-US" sz="1000" b="0" dirty="0" err="1">
                <a:solidFill>
                  <a:srgbClr val="001080"/>
                </a:solidFill>
                <a:effectLst/>
                <a:latin typeface=" Fira Mono"/>
              </a:rPr>
              <a:t>deferred</a:t>
            </a:r>
            <a:r>
              <a:rPr lang="en-US" sz="1000" b="0" dirty="0" err="1">
                <a:solidFill>
                  <a:srgbClr val="000000"/>
                </a:solidFill>
                <a:effectLst/>
                <a:latin typeface=" Fira Mono"/>
              </a:rPr>
              <a:t>.</a:t>
            </a:r>
            <a:r>
              <a:rPr lang="en-US" sz="1000" b="0" dirty="0" err="1">
                <a:solidFill>
                  <a:srgbClr val="795E26"/>
                </a:solidFill>
                <a:effectLst/>
                <a:latin typeface=" Fira Mono"/>
              </a:rPr>
              <a:t>size</a:t>
            </a:r>
            <a:r>
              <a:rPr lang="en-US" sz="1000" b="0" dirty="0">
                <a:solidFill>
                  <a:srgbClr val="000000"/>
                </a:solidFill>
                <a:effectLst/>
                <a:latin typeface=" Fira Mono"/>
              </a:rPr>
              <a:t>(); ++</a:t>
            </a:r>
            <a:r>
              <a:rPr lang="en-US" sz="1000" b="0" dirty="0" err="1">
                <a:solidFill>
                  <a:srgbClr val="000000"/>
                </a:solidFill>
                <a:effectLst/>
                <a:latin typeface=" Fira Mono"/>
              </a:rPr>
              <a:t>i</a:t>
            </a:r>
            <a:r>
              <a:rPr lang="en-US" sz="1000" b="0" dirty="0">
                <a:solidFill>
                  <a:srgbClr val="000000"/>
                </a:solidFill>
                <a:effectLst/>
                <a:latin typeface=" Fira Mono"/>
              </a:rPr>
              <a:t>) {</a:t>
            </a:r>
          </a:p>
          <a:p>
            <a:pPr>
              <a:lnSpc>
                <a:spcPct val="200000"/>
              </a:lnSpc>
            </a:pPr>
            <a:r>
              <a:rPr lang="en-US" sz="1000" b="0" dirty="0">
                <a:solidFill>
                  <a:srgbClr val="000000"/>
                </a:solidFill>
                <a:effectLst/>
                <a:latin typeface=" Fira Mono"/>
              </a:rPr>
              <a:t>      </a:t>
            </a:r>
            <a:r>
              <a:rPr lang="en-US" sz="1000" b="0" dirty="0">
                <a:solidFill>
                  <a:srgbClr val="000000"/>
                </a:solidFill>
                <a:effectLst/>
                <a:highlight>
                  <a:srgbClr val="FFFF00"/>
                </a:highlight>
                <a:latin typeface=" Fira Mono"/>
              </a:rPr>
              <a:t>dependent = </a:t>
            </a:r>
            <a:r>
              <a:rPr lang="en-US" sz="1000" b="0" dirty="0" err="1">
                <a:solidFill>
                  <a:srgbClr val="795E26"/>
                </a:solidFill>
                <a:effectLst/>
                <a:highlight>
                  <a:srgbClr val="FFFF00"/>
                </a:highlight>
                <a:latin typeface=" Fira Mono"/>
              </a:rPr>
              <a:t>makeTask</a:t>
            </a:r>
            <a:r>
              <a:rPr lang="en-US" sz="1000" b="0" dirty="0">
                <a:solidFill>
                  <a:srgbClr val="000000"/>
                </a:solidFill>
                <a:effectLst/>
                <a:highlight>
                  <a:srgbClr val="FFFF00"/>
                </a:highlight>
                <a:latin typeface=" Fira Mono"/>
              </a:rPr>
              <a:t>( </a:t>
            </a:r>
            <a:r>
              <a:rPr lang="en-US" sz="1000" b="0" dirty="0">
                <a:solidFill>
                  <a:srgbClr val="267F99"/>
                </a:solidFill>
                <a:effectLst/>
                <a:highlight>
                  <a:srgbClr val="FFFF00"/>
                </a:highlight>
                <a:latin typeface=" Fira Mono"/>
              </a:rPr>
              <a:t>std</a:t>
            </a:r>
            <a:r>
              <a:rPr lang="en-US" sz="1000" b="0" dirty="0">
                <a:solidFill>
                  <a:srgbClr val="000000"/>
                </a:solidFill>
                <a:effectLst/>
                <a:highlight>
                  <a:srgbClr val="FFFF00"/>
                </a:highlight>
                <a:latin typeface=" Fira Mono"/>
              </a:rPr>
              <a:t>::</a:t>
            </a:r>
            <a:r>
              <a:rPr lang="en-US" sz="1000" b="0" dirty="0">
                <a:solidFill>
                  <a:srgbClr val="795E26"/>
                </a:solidFill>
                <a:effectLst/>
                <a:highlight>
                  <a:srgbClr val="FFFF00"/>
                </a:highlight>
                <a:latin typeface=" Fira Mono"/>
              </a:rPr>
              <a:t>move</a:t>
            </a:r>
            <a:r>
              <a:rPr lang="en-US" sz="1000" b="0" dirty="0">
                <a:solidFill>
                  <a:srgbClr val="000000"/>
                </a:solidFill>
                <a:effectLst/>
                <a:highlight>
                  <a:srgbClr val="FFFF00"/>
                </a:highlight>
                <a:latin typeface=" Fira Mono"/>
              </a:rPr>
              <a:t>(dependent), </a:t>
            </a:r>
            <a:r>
              <a:rPr lang="en-US" sz="1000" b="0" dirty="0">
                <a:solidFill>
                  <a:srgbClr val="001080"/>
                </a:solidFill>
                <a:effectLst/>
                <a:highlight>
                  <a:srgbClr val="FFFF00"/>
                </a:highlight>
                <a:latin typeface=" Fira Mono"/>
              </a:rPr>
              <a:t>deferred</a:t>
            </a:r>
            <a:r>
              <a:rPr lang="en-US" sz="1000" b="0" dirty="0">
                <a:solidFill>
                  <a:srgbClr val="000000"/>
                </a:solidFill>
                <a:effectLst/>
                <a:highlight>
                  <a:srgbClr val="FFFF00"/>
                </a:highlight>
                <a:latin typeface=" Fira Mono"/>
              </a:rPr>
              <a:t>[</a:t>
            </a:r>
            <a:r>
              <a:rPr lang="en-US" sz="1000" b="0" dirty="0" err="1">
                <a:solidFill>
                  <a:srgbClr val="000000"/>
                </a:solidFill>
                <a:effectLst/>
                <a:highlight>
                  <a:srgbClr val="FFFF00"/>
                </a:highlight>
                <a:latin typeface=" Fira Mono"/>
              </a:rPr>
              <a:t>i</a:t>
            </a:r>
            <a:r>
              <a:rPr lang="en-US" sz="1000" b="0" dirty="0">
                <a:solidFill>
                  <a:srgbClr val="000000"/>
                </a:solidFill>
                <a:effectLst/>
                <a:highlight>
                  <a:srgbClr val="FFFF00"/>
                </a:highlight>
                <a:latin typeface=" Fira Mono"/>
              </a:rPr>
              <a:t>] );</a:t>
            </a:r>
          </a:p>
          <a:p>
            <a:pPr>
              <a:lnSpc>
                <a:spcPct val="200000"/>
              </a:lnSpc>
            </a:pPr>
            <a:r>
              <a:rPr lang="en-US" sz="1000" b="0" dirty="0">
                <a:solidFill>
                  <a:srgbClr val="000000"/>
                </a:solidFill>
                <a:effectLst/>
                <a:latin typeface=" Fira Mono"/>
              </a:rPr>
              <a:t>   }</a:t>
            </a:r>
          </a:p>
          <a:p>
            <a:pPr>
              <a:lnSpc>
                <a:spcPct val="200000"/>
              </a:lnSpc>
            </a:pPr>
            <a:br>
              <a:rPr lang="en-US" sz="1000" b="0" dirty="0">
                <a:solidFill>
                  <a:srgbClr val="000000"/>
                </a:solidFill>
                <a:effectLst/>
                <a:latin typeface=" Fira Mono"/>
              </a:rPr>
            </a:br>
            <a:r>
              <a:rPr lang="en-US" sz="1000" b="0" dirty="0">
                <a:solidFill>
                  <a:srgbClr val="000000"/>
                </a:solidFill>
                <a:effectLst/>
                <a:latin typeface=" Fira Mono"/>
              </a:rPr>
              <a:t>   </a:t>
            </a:r>
            <a:r>
              <a:rPr lang="en-US" sz="1000" b="0" dirty="0" err="1">
                <a:solidFill>
                  <a:srgbClr val="000000"/>
                </a:solidFill>
                <a:effectLst/>
                <a:latin typeface=" Fira Mono"/>
              </a:rPr>
              <a:t>co_await</a:t>
            </a:r>
            <a:r>
              <a:rPr lang="en-US" sz="1000" b="0" dirty="0">
                <a:solidFill>
                  <a:srgbClr val="000000"/>
                </a:solidFill>
                <a:effectLst/>
                <a:latin typeface=" Fira Mono"/>
              </a:rPr>
              <a:t> dependent;</a:t>
            </a:r>
          </a:p>
          <a:p>
            <a:pPr>
              <a:lnSpc>
                <a:spcPct val="200000"/>
              </a:lnSpc>
            </a:pPr>
            <a:r>
              <a:rPr lang="en-US" sz="1000" b="0" dirty="0">
                <a:solidFill>
                  <a:srgbClr val="000000"/>
                </a:solidFill>
                <a:effectLst/>
                <a:latin typeface=" Fira Mono"/>
              </a:rPr>
              <a:t>}</a:t>
            </a:r>
          </a:p>
        </p:txBody>
      </p:sp>
      <p:sp>
        <p:nvSpPr>
          <p:cNvPr id="4" name="TextBox 3">
            <a:extLst>
              <a:ext uri="{FF2B5EF4-FFF2-40B4-BE49-F238E27FC236}">
                <a16:creationId xmlns:a16="http://schemas.microsoft.com/office/drawing/2014/main" id="{70E423D8-A1A9-4E0C-B0D0-3082769D8289}"/>
              </a:ext>
            </a:extLst>
          </p:cNvPr>
          <p:cNvSpPr txBox="1"/>
          <p:nvPr/>
        </p:nvSpPr>
        <p:spPr>
          <a:xfrm>
            <a:off x="148978" y="570630"/>
            <a:ext cx="4003019" cy="3693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nSpc>
                <a:spcPct val="90000"/>
              </a:lnSpc>
            </a:pPr>
            <a:r>
              <a:rPr lang="en-US" altLang="zh-CN" sz="2000" dirty="0">
                <a:solidFill>
                  <a:schemeClr val="tx2"/>
                </a:solidFill>
                <a:latin typeface="Trebuchet MS" panose="020B0603020202020204" pitchFamily="34" charset="0"/>
              </a:rPr>
              <a:t>Sequential Compositing, chaining</a:t>
            </a:r>
            <a:endParaRPr lang="en-US" sz="2000" dirty="0">
              <a:solidFill>
                <a:schemeClr val="tx2"/>
              </a:solidFill>
              <a:latin typeface="Trebuchet MS" panose="020B0603020202020204" pitchFamily="34" charset="0"/>
            </a:endParaRPr>
          </a:p>
        </p:txBody>
      </p:sp>
      <p:sp>
        <p:nvSpPr>
          <p:cNvPr id="7" name="Rectangle 6">
            <a:extLst>
              <a:ext uri="{FF2B5EF4-FFF2-40B4-BE49-F238E27FC236}">
                <a16:creationId xmlns:a16="http://schemas.microsoft.com/office/drawing/2014/main" id="{4E613E2D-E3C7-44C7-B543-6F79E5A874D7}"/>
              </a:ext>
            </a:extLst>
          </p:cNvPr>
          <p:cNvSpPr/>
          <p:nvPr/>
        </p:nvSpPr>
        <p:spPr>
          <a:xfrm>
            <a:off x="6649720" y="3067644"/>
            <a:ext cx="726440" cy="3098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Job 0</a:t>
            </a:r>
          </a:p>
        </p:txBody>
      </p:sp>
      <p:sp>
        <p:nvSpPr>
          <p:cNvPr id="13" name="Rectangle 12">
            <a:extLst>
              <a:ext uri="{FF2B5EF4-FFF2-40B4-BE49-F238E27FC236}">
                <a16:creationId xmlns:a16="http://schemas.microsoft.com/office/drawing/2014/main" id="{D6B2E3D5-C3AB-4CA7-A6FC-541C0E908F17}"/>
              </a:ext>
            </a:extLst>
          </p:cNvPr>
          <p:cNvSpPr/>
          <p:nvPr/>
        </p:nvSpPr>
        <p:spPr>
          <a:xfrm>
            <a:off x="7792720" y="3067644"/>
            <a:ext cx="726440" cy="3098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Job 1</a:t>
            </a:r>
          </a:p>
        </p:txBody>
      </p:sp>
      <p:sp>
        <p:nvSpPr>
          <p:cNvPr id="15" name="Rectangle 14">
            <a:extLst>
              <a:ext uri="{FF2B5EF4-FFF2-40B4-BE49-F238E27FC236}">
                <a16:creationId xmlns:a16="http://schemas.microsoft.com/office/drawing/2014/main" id="{280A30BA-1F11-494C-B8CD-C3328CF625A1}"/>
              </a:ext>
            </a:extLst>
          </p:cNvPr>
          <p:cNvSpPr/>
          <p:nvPr/>
        </p:nvSpPr>
        <p:spPr>
          <a:xfrm>
            <a:off x="8935720" y="3067644"/>
            <a:ext cx="726440" cy="3098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Job 2</a:t>
            </a:r>
          </a:p>
        </p:txBody>
      </p:sp>
      <p:cxnSp>
        <p:nvCxnSpPr>
          <p:cNvPr id="19" name="Connector: Curved 18">
            <a:extLst>
              <a:ext uri="{FF2B5EF4-FFF2-40B4-BE49-F238E27FC236}">
                <a16:creationId xmlns:a16="http://schemas.microsoft.com/office/drawing/2014/main" id="{7C27EDD4-8D20-42C0-B5C2-2398122B5D2C}"/>
              </a:ext>
            </a:extLst>
          </p:cNvPr>
          <p:cNvCxnSpPr>
            <a:stCxn id="7" idx="0"/>
            <a:endCxn id="13" idx="0"/>
          </p:cNvCxnSpPr>
          <p:nvPr/>
        </p:nvCxnSpPr>
        <p:spPr>
          <a:xfrm rot="5400000" flipH="1" flipV="1">
            <a:off x="7584440" y="2496144"/>
            <a:ext cx="12700" cy="1143000"/>
          </a:xfrm>
          <a:prstGeom prst="curvedConnector3">
            <a:avLst>
              <a:gd name="adj1" fmla="val 1800000"/>
            </a:avLst>
          </a:prstGeom>
          <a:ln>
            <a:solidFill>
              <a:schemeClr val="accent4"/>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21" name="Connector: Curved 20">
            <a:extLst>
              <a:ext uri="{FF2B5EF4-FFF2-40B4-BE49-F238E27FC236}">
                <a16:creationId xmlns:a16="http://schemas.microsoft.com/office/drawing/2014/main" id="{9D8F6C2D-2F67-4208-8086-7DEAE4811316}"/>
              </a:ext>
            </a:extLst>
          </p:cNvPr>
          <p:cNvCxnSpPr>
            <a:stCxn id="13" idx="2"/>
            <a:endCxn id="15" idx="2"/>
          </p:cNvCxnSpPr>
          <p:nvPr/>
        </p:nvCxnSpPr>
        <p:spPr>
          <a:xfrm rot="16200000" flipH="1">
            <a:off x="8727440" y="2806024"/>
            <a:ext cx="12700" cy="1143000"/>
          </a:xfrm>
          <a:prstGeom prst="curvedConnector3">
            <a:avLst>
              <a:gd name="adj1" fmla="val 1800000"/>
            </a:avLst>
          </a:prstGeom>
          <a:ln>
            <a:solidFill>
              <a:schemeClr val="accent4"/>
            </a:solidFill>
            <a:tailEnd type="triangle" w="sm"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98393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00">
        <p159:morph option="byObject"/>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8F1B1B3-0D7C-4668-A70F-839B60762761}"/>
              </a:ext>
            </a:extLst>
          </p:cNvPr>
          <p:cNvSpPr txBox="1"/>
          <p:nvPr/>
        </p:nvSpPr>
        <p:spPr>
          <a:xfrm>
            <a:off x="4075982" y="815249"/>
            <a:ext cx="6803912" cy="5059334"/>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nSpc>
                <a:spcPct val="150000"/>
              </a:lnSpc>
            </a:pPr>
            <a:r>
              <a:rPr lang="en-US" sz="800" b="0" dirty="0">
                <a:solidFill>
                  <a:schemeClr val="tx1">
                    <a:lumMod val="85000"/>
                  </a:schemeClr>
                </a:solidFill>
                <a:effectLst/>
                <a:latin typeface=" Fira Mono"/>
              </a:rPr>
              <a:t>void __</a:t>
            </a:r>
            <a:r>
              <a:rPr lang="en-US" sz="800" b="0" dirty="0" err="1">
                <a:solidFill>
                  <a:schemeClr val="tx1">
                    <a:lumMod val="85000"/>
                  </a:schemeClr>
                </a:solidFill>
                <a:effectLst/>
                <a:latin typeface=" Fira Mono"/>
              </a:rPr>
              <a:t>sum_resume</a:t>
            </a:r>
            <a:r>
              <a:rPr lang="en-US" sz="800" b="0" dirty="0">
                <a:solidFill>
                  <a:schemeClr val="tx1">
                    <a:lumMod val="85000"/>
                  </a:schemeClr>
                </a:solidFill>
                <a:effectLst/>
                <a:latin typeface=" Fira Mono"/>
              </a:rPr>
              <a:t>(void* </a:t>
            </a:r>
            <a:r>
              <a:rPr lang="en-US" sz="800" b="0" dirty="0" err="1">
                <a:solidFill>
                  <a:schemeClr val="tx1">
                    <a:lumMod val="85000"/>
                  </a:schemeClr>
                </a:solidFill>
                <a:effectLst/>
                <a:latin typeface=" Fira Mono"/>
              </a:rPr>
              <a:t>ptr</a:t>
            </a:r>
            <a:r>
              <a:rPr lang="en-US" sz="800" b="0" dirty="0">
                <a:solidFill>
                  <a:schemeClr val="tx1">
                    <a:lumMod val="85000"/>
                  </a:schemeClr>
                </a:solidFill>
                <a:effectLst/>
                <a:latin typeface=" Fira Mono"/>
              </a:rPr>
              <a:t>);</a:t>
            </a:r>
          </a:p>
          <a:p>
            <a:pPr>
              <a:lnSpc>
                <a:spcPct val="150000"/>
              </a:lnSpc>
            </a:pPr>
            <a:br>
              <a:rPr lang="en-US" sz="800" b="0" dirty="0">
                <a:solidFill>
                  <a:schemeClr val="tx1">
                    <a:lumMod val="85000"/>
                  </a:schemeClr>
                </a:solidFill>
                <a:effectLst/>
                <a:latin typeface=" Fira Mono"/>
              </a:rPr>
            </a:br>
            <a:r>
              <a:rPr lang="en-US" sz="800" b="0" dirty="0">
                <a:solidFill>
                  <a:schemeClr val="tx1">
                    <a:lumMod val="85000"/>
                  </a:schemeClr>
                </a:solidFill>
                <a:effectLst/>
                <a:latin typeface=" Fira Mono"/>
              </a:rPr>
              <a:t>struct __</a:t>
            </a:r>
            <a:r>
              <a:rPr lang="en-US" sz="800" b="0" dirty="0" err="1">
                <a:solidFill>
                  <a:schemeClr val="tx1">
                    <a:lumMod val="85000"/>
                  </a:schemeClr>
                </a:solidFill>
                <a:effectLst/>
                <a:latin typeface=" Fira Mono"/>
              </a:rPr>
              <a:t>sum_frame</a:t>
            </a:r>
            <a:r>
              <a:rPr lang="en-US" sz="800" b="0" dirty="0">
                <a:solidFill>
                  <a:schemeClr val="tx1">
                    <a:lumMod val="85000"/>
                  </a:schemeClr>
                </a:solidFill>
                <a:effectLst/>
                <a:latin typeface=" Fira Mono"/>
              </a:rPr>
              <a:t> </a:t>
            </a:r>
          </a:p>
          <a:p>
            <a:pPr>
              <a:lnSpc>
                <a:spcPct val="150000"/>
              </a:lnSpc>
            </a:pPr>
            <a:r>
              <a:rPr lang="en-US" sz="800" b="0" dirty="0">
                <a:solidFill>
                  <a:schemeClr val="tx1">
                    <a:lumMod val="85000"/>
                  </a:schemeClr>
                </a:solidFill>
                <a:effectLst/>
                <a:latin typeface=" Fira Mono"/>
              </a:rPr>
              <a:t>{</a:t>
            </a:r>
          </a:p>
          <a:p>
            <a:pPr>
              <a:lnSpc>
                <a:spcPct val="150000"/>
              </a:lnSpc>
            </a:pPr>
            <a:r>
              <a:rPr lang="en-US" sz="800" b="0" dirty="0">
                <a:solidFill>
                  <a:schemeClr val="tx1">
                    <a:lumMod val="85000"/>
                  </a:schemeClr>
                </a:solidFill>
                <a:effectLst/>
                <a:latin typeface=" Fira Mono"/>
              </a:rPr>
              <a:t>    __</a:t>
            </a:r>
            <a:r>
              <a:rPr lang="en-US" sz="800" b="0" dirty="0" err="1">
                <a:solidFill>
                  <a:schemeClr val="tx1">
                    <a:lumMod val="85000"/>
                  </a:schemeClr>
                </a:solidFill>
                <a:effectLst/>
                <a:latin typeface=" Fira Mono"/>
              </a:rPr>
              <a:t>sum_frame</a:t>
            </a:r>
            <a:r>
              <a:rPr lang="en-US" sz="800" b="0" dirty="0">
                <a:solidFill>
                  <a:schemeClr val="tx1">
                    <a:lumMod val="85000"/>
                  </a:schemeClr>
                </a:solidFill>
                <a:effectLst/>
                <a:latin typeface=" Fira Mono"/>
              </a:rPr>
              <a:t>(int a, int b);</a:t>
            </a:r>
          </a:p>
          <a:p>
            <a:pPr>
              <a:lnSpc>
                <a:spcPct val="150000"/>
              </a:lnSpc>
            </a:pPr>
            <a:r>
              <a:rPr lang="en-US" sz="800" b="0" dirty="0">
                <a:solidFill>
                  <a:schemeClr val="tx1">
                    <a:lumMod val="85000"/>
                  </a:schemeClr>
                </a:solidFill>
                <a:effectLst/>
                <a:latin typeface=" Fira Mono"/>
              </a:rPr>
              <a:t>    </a:t>
            </a:r>
            <a:r>
              <a:rPr lang="en-US" sz="800" b="0" dirty="0" err="1">
                <a:solidFill>
                  <a:schemeClr val="tx1">
                    <a:lumMod val="85000"/>
                  </a:schemeClr>
                </a:solidFill>
                <a:effectLst/>
                <a:latin typeface=" Fira Mono"/>
              </a:rPr>
              <a:t>promise_type</a:t>
            </a:r>
            <a:r>
              <a:rPr lang="en-US" sz="800" b="0" dirty="0">
                <a:solidFill>
                  <a:schemeClr val="tx1">
                    <a:lumMod val="85000"/>
                  </a:schemeClr>
                </a:solidFill>
                <a:effectLst/>
                <a:latin typeface=" Fira Mono"/>
              </a:rPr>
              <a:t> promise;</a:t>
            </a:r>
          </a:p>
          <a:p>
            <a:pPr>
              <a:lnSpc>
                <a:spcPct val="150000"/>
              </a:lnSpc>
            </a:pPr>
            <a:r>
              <a:rPr lang="en-US" sz="800" b="0" dirty="0">
                <a:solidFill>
                  <a:schemeClr val="tx1">
                    <a:lumMod val="85000"/>
                  </a:schemeClr>
                </a:solidFill>
                <a:effectLst/>
                <a:latin typeface=" Fira Mono"/>
              </a:rPr>
              <a:t>    int </a:t>
            </a:r>
            <a:r>
              <a:rPr lang="en-US" sz="800" b="0" dirty="0" err="1">
                <a:solidFill>
                  <a:schemeClr val="tx1">
                    <a:lumMod val="85000"/>
                  </a:schemeClr>
                </a:solidFill>
                <a:effectLst/>
                <a:latin typeface=" Fira Mono"/>
              </a:rPr>
              <a:t>resumeIndex</a:t>
            </a:r>
            <a:r>
              <a:rPr lang="en-US" sz="800" b="0" dirty="0">
                <a:solidFill>
                  <a:schemeClr val="tx1">
                    <a:lumMod val="85000"/>
                  </a:schemeClr>
                </a:solidFill>
                <a:effectLst/>
                <a:latin typeface=" Fira Mono"/>
              </a:rPr>
              <a:t> = 0;</a:t>
            </a:r>
          </a:p>
          <a:p>
            <a:pPr>
              <a:lnSpc>
                <a:spcPct val="150000"/>
              </a:lnSpc>
            </a:pPr>
            <a:r>
              <a:rPr lang="en-US" sz="800" b="0" dirty="0">
                <a:solidFill>
                  <a:schemeClr val="tx1">
                    <a:lumMod val="85000"/>
                  </a:schemeClr>
                </a:solidFill>
                <a:effectLst/>
                <a:latin typeface=" Fira Mono"/>
              </a:rPr>
              <a:t>    void(* const </a:t>
            </a:r>
            <a:r>
              <a:rPr lang="en-US" sz="800" b="0" dirty="0" err="1">
                <a:solidFill>
                  <a:schemeClr val="tx1">
                    <a:lumMod val="85000"/>
                  </a:schemeClr>
                </a:solidFill>
                <a:effectLst/>
                <a:latin typeface=" Fira Mono"/>
              </a:rPr>
              <a:t>resumefn</a:t>
            </a:r>
            <a:r>
              <a:rPr lang="en-US" sz="800" b="0" dirty="0">
                <a:solidFill>
                  <a:schemeClr val="tx1">
                    <a:lumMod val="85000"/>
                  </a:schemeClr>
                </a:solidFill>
                <a:effectLst/>
                <a:latin typeface=" Fira Mono"/>
              </a:rPr>
              <a:t>)(void*) = __</a:t>
            </a:r>
            <a:r>
              <a:rPr lang="en-US" sz="800" b="0" dirty="0" err="1">
                <a:solidFill>
                  <a:schemeClr val="tx1">
                    <a:lumMod val="85000"/>
                  </a:schemeClr>
                </a:solidFill>
                <a:effectLst/>
                <a:latin typeface=" Fira Mono"/>
              </a:rPr>
              <a:t>sum_resume</a:t>
            </a:r>
            <a:r>
              <a:rPr lang="en-US" sz="800" b="0" dirty="0">
                <a:solidFill>
                  <a:schemeClr val="tx1">
                    <a:lumMod val="85000"/>
                  </a:schemeClr>
                </a:solidFill>
                <a:effectLst/>
                <a:latin typeface=" Fira Mono"/>
              </a:rPr>
              <a:t>;</a:t>
            </a:r>
          </a:p>
          <a:p>
            <a:pPr>
              <a:lnSpc>
                <a:spcPct val="150000"/>
              </a:lnSpc>
            </a:pPr>
            <a:r>
              <a:rPr lang="en-US" sz="800" b="0" dirty="0">
                <a:solidFill>
                  <a:schemeClr val="tx1">
                    <a:lumMod val="85000"/>
                  </a:schemeClr>
                </a:solidFill>
                <a:effectLst/>
                <a:latin typeface=" Fira Mono"/>
              </a:rPr>
              <a:t>    void(* const </a:t>
            </a:r>
            <a:r>
              <a:rPr lang="en-US" sz="800" b="0" dirty="0" err="1">
                <a:solidFill>
                  <a:schemeClr val="tx1">
                    <a:lumMod val="85000"/>
                  </a:schemeClr>
                </a:solidFill>
                <a:effectLst/>
                <a:latin typeface=" Fira Mono"/>
              </a:rPr>
              <a:t>destroyfn</a:t>
            </a:r>
            <a:r>
              <a:rPr lang="en-US" sz="800" b="0" dirty="0">
                <a:solidFill>
                  <a:schemeClr val="tx1">
                    <a:lumMod val="85000"/>
                  </a:schemeClr>
                </a:solidFill>
                <a:effectLst/>
                <a:latin typeface=" Fira Mono"/>
              </a:rPr>
              <a:t>)(void*);</a:t>
            </a:r>
          </a:p>
          <a:p>
            <a:pPr>
              <a:lnSpc>
                <a:spcPct val="150000"/>
              </a:lnSpc>
            </a:pPr>
            <a:br>
              <a:rPr lang="en-US" sz="800" b="0" dirty="0">
                <a:solidFill>
                  <a:schemeClr val="tx1">
                    <a:lumMod val="85000"/>
                  </a:schemeClr>
                </a:solidFill>
                <a:effectLst/>
                <a:latin typeface=" Fira Mono"/>
              </a:rPr>
            </a:br>
            <a:r>
              <a:rPr lang="en-US" sz="800" b="0" dirty="0">
                <a:solidFill>
                  <a:schemeClr val="tx1">
                    <a:lumMod val="85000"/>
                  </a:schemeClr>
                </a:solidFill>
                <a:effectLst/>
                <a:latin typeface=" Fira Mono"/>
              </a:rPr>
              <a:t>    struct </a:t>
            </a:r>
            <a:r>
              <a:rPr lang="en-US" sz="800" b="0" dirty="0" err="1">
                <a:solidFill>
                  <a:schemeClr val="tx1">
                    <a:lumMod val="85000"/>
                  </a:schemeClr>
                </a:solidFill>
                <a:effectLst/>
                <a:latin typeface=" Fira Mono"/>
              </a:rPr>
              <a:t>param_t</a:t>
            </a:r>
            <a:r>
              <a:rPr lang="en-US" sz="800" b="0" dirty="0">
                <a:solidFill>
                  <a:schemeClr val="tx1">
                    <a:lumMod val="85000"/>
                  </a:schemeClr>
                </a:solidFill>
                <a:effectLst/>
                <a:latin typeface=" Fira Mono"/>
              </a:rPr>
              <a:t> {</a:t>
            </a:r>
          </a:p>
          <a:p>
            <a:pPr>
              <a:lnSpc>
                <a:spcPct val="150000"/>
              </a:lnSpc>
            </a:pPr>
            <a:r>
              <a:rPr lang="en-US" sz="800" b="0" dirty="0">
                <a:solidFill>
                  <a:schemeClr val="tx1">
                    <a:lumMod val="85000"/>
                  </a:schemeClr>
                </a:solidFill>
                <a:effectLst/>
                <a:latin typeface=" Fira Mono"/>
              </a:rPr>
              <a:t>        int a;</a:t>
            </a:r>
          </a:p>
          <a:p>
            <a:pPr>
              <a:lnSpc>
                <a:spcPct val="150000"/>
              </a:lnSpc>
            </a:pPr>
            <a:r>
              <a:rPr lang="en-US" sz="800" b="0" dirty="0">
                <a:solidFill>
                  <a:schemeClr val="tx1">
                    <a:lumMod val="85000"/>
                  </a:schemeClr>
                </a:solidFill>
                <a:effectLst/>
                <a:latin typeface=" Fira Mono"/>
              </a:rPr>
              <a:t>        int b;</a:t>
            </a:r>
          </a:p>
          <a:p>
            <a:pPr>
              <a:lnSpc>
                <a:spcPct val="150000"/>
              </a:lnSpc>
            </a:pPr>
            <a:r>
              <a:rPr lang="en-US" sz="800" b="0" dirty="0">
                <a:solidFill>
                  <a:schemeClr val="tx1">
                    <a:lumMod val="85000"/>
                  </a:schemeClr>
                </a:solidFill>
                <a:effectLst/>
                <a:latin typeface=" Fira Mono"/>
              </a:rPr>
              <a:t>    } params;</a:t>
            </a:r>
          </a:p>
          <a:p>
            <a:pPr>
              <a:lnSpc>
                <a:spcPct val="150000"/>
              </a:lnSpc>
            </a:pPr>
            <a:br>
              <a:rPr lang="en-US" sz="800" b="0" dirty="0">
                <a:solidFill>
                  <a:schemeClr val="tx1">
                    <a:lumMod val="85000"/>
                  </a:schemeClr>
                </a:solidFill>
                <a:effectLst/>
                <a:latin typeface=" Fira Mono"/>
              </a:rPr>
            </a:br>
            <a:r>
              <a:rPr lang="en-US" sz="800" b="0" dirty="0">
                <a:solidFill>
                  <a:schemeClr val="tx1">
                    <a:lumMod val="85000"/>
                  </a:schemeClr>
                </a:solidFill>
                <a:effectLst/>
                <a:latin typeface=" Fira Mono"/>
              </a:rPr>
              <a:t>    union {</a:t>
            </a:r>
          </a:p>
          <a:p>
            <a:pPr>
              <a:lnSpc>
                <a:spcPct val="150000"/>
              </a:lnSpc>
            </a:pPr>
            <a:r>
              <a:rPr lang="en-US" sz="800" b="0" dirty="0">
                <a:solidFill>
                  <a:schemeClr val="tx1">
                    <a:lumMod val="85000"/>
                  </a:schemeClr>
                </a:solidFill>
                <a:effectLst/>
                <a:latin typeface=" Fira Mono"/>
              </a:rPr>
              <a:t>        </a:t>
            </a:r>
            <a:r>
              <a:rPr lang="en-US" sz="800" b="0" dirty="0" err="1">
                <a:solidFill>
                  <a:schemeClr val="tx1">
                    <a:lumMod val="85000"/>
                  </a:schemeClr>
                </a:solidFill>
                <a:effectLst/>
                <a:latin typeface=" Fira Mono"/>
              </a:rPr>
              <a:t>initial_suspend_awaitable_t</a:t>
            </a:r>
            <a:r>
              <a:rPr lang="en-US" sz="800" b="0" dirty="0">
                <a:solidFill>
                  <a:schemeClr val="tx1">
                    <a:lumMod val="85000"/>
                  </a:schemeClr>
                </a:solidFill>
                <a:effectLst/>
                <a:latin typeface=" Fira Mono"/>
              </a:rPr>
              <a:t> </a:t>
            </a:r>
            <a:r>
              <a:rPr lang="en-US" sz="800" b="0" dirty="0" err="1">
                <a:solidFill>
                  <a:schemeClr val="tx1">
                    <a:lumMod val="85000"/>
                  </a:schemeClr>
                </a:solidFill>
                <a:effectLst/>
                <a:latin typeface=" Fira Mono"/>
              </a:rPr>
              <a:t>initial_suspend_awaitable</a:t>
            </a:r>
            <a:r>
              <a:rPr lang="en-US" sz="800" b="0" dirty="0">
                <a:solidFill>
                  <a:schemeClr val="tx1">
                    <a:lumMod val="85000"/>
                  </a:schemeClr>
                </a:solidFill>
                <a:effectLst/>
                <a:latin typeface=" Fira Mono"/>
              </a:rPr>
              <a:t>;</a:t>
            </a:r>
          </a:p>
          <a:p>
            <a:pPr>
              <a:lnSpc>
                <a:spcPct val="150000"/>
              </a:lnSpc>
            </a:pPr>
            <a:r>
              <a:rPr lang="en-US" sz="800" b="0" dirty="0">
                <a:solidFill>
                  <a:schemeClr val="tx1">
                    <a:lumMod val="85000"/>
                  </a:schemeClr>
                </a:solidFill>
                <a:effectLst/>
                <a:latin typeface=" Fira Mono"/>
              </a:rPr>
              <a:t>        </a:t>
            </a:r>
            <a:r>
              <a:rPr lang="en-US" sz="800" b="0" dirty="0" err="1">
                <a:solidFill>
                  <a:schemeClr val="tx1">
                    <a:lumMod val="85000"/>
                  </a:schemeClr>
                </a:solidFill>
                <a:effectLst/>
                <a:latin typeface=" Fira Mono"/>
              </a:rPr>
              <a:t>final_suspend_awaitable_t</a:t>
            </a:r>
            <a:r>
              <a:rPr lang="en-US" sz="800" b="0" dirty="0">
                <a:solidFill>
                  <a:schemeClr val="tx1">
                    <a:lumMod val="85000"/>
                  </a:schemeClr>
                </a:solidFill>
                <a:effectLst/>
                <a:latin typeface=" Fira Mono"/>
              </a:rPr>
              <a:t> </a:t>
            </a:r>
            <a:r>
              <a:rPr lang="en-US" sz="800" b="0" dirty="0" err="1">
                <a:solidFill>
                  <a:schemeClr val="tx1">
                    <a:lumMod val="85000"/>
                  </a:schemeClr>
                </a:solidFill>
                <a:effectLst/>
                <a:latin typeface=" Fira Mono"/>
              </a:rPr>
              <a:t>final_suspend_awaitable</a:t>
            </a:r>
            <a:r>
              <a:rPr lang="en-US" sz="800" b="0" dirty="0">
                <a:solidFill>
                  <a:schemeClr val="tx1">
                    <a:lumMod val="85000"/>
                  </a:schemeClr>
                </a:solidFill>
                <a:effectLst/>
                <a:latin typeface=" Fira Mono"/>
              </a:rPr>
              <a:t>;</a:t>
            </a:r>
          </a:p>
          <a:p>
            <a:pPr>
              <a:lnSpc>
                <a:spcPct val="150000"/>
              </a:lnSpc>
            </a:pPr>
            <a:r>
              <a:rPr lang="en-US" sz="800" b="0" dirty="0">
                <a:solidFill>
                  <a:schemeClr val="tx1">
                    <a:lumMod val="85000"/>
                  </a:schemeClr>
                </a:solidFill>
                <a:effectLst/>
                <a:latin typeface=" Fira Mono"/>
              </a:rPr>
              <a:t>    };</a:t>
            </a:r>
          </a:p>
          <a:p>
            <a:pPr>
              <a:lnSpc>
                <a:spcPct val="150000"/>
              </a:lnSpc>
            </a:pPr>
            <a:r>
              <a:rPr lang="en-US" sz="800" b="0" dirty="0">
                <a:solidFill>
                  <a:schemeClr val="tx1">
                    <a:lumMod val="85000"/>
                  </a:schemeClr>
                </a:solidFill>
                <a:effectLst/>
                <a:latin typeface=" Fira Mono"/>
              </a:rPr>
              <a:t>};</a:t>
            </a:r>
          </a:p>
          <a:p>
            <a:pPr>
              <a:lnSpc>
                <a:spcPct val="150000"/>
              </a:lnSpc>
            </a:pPr>
            <a:br>
              <a:rPr lang="en-US" sz="800" b="0" dirty="0">
                <a:solidFill>
                  <a:srgbClr val="000000"/>
                </a:solidFill>
                <a:effectLst/>
                <a:latin typeface=" Fira Mono"/>
              </a:rPr>
            </a:br>
            <a:r>
              <a:rPr lang="en-US" sz="800" b="0" dirty="0">
                <a:solidFill>
                  <a:srgbClr val="267F99"/>
                </a:solidFill>
                <a:effectLst/>
                <a:latin typeface=" Fira Mono"/>
              </a:rPr>
              <a:t>task</a:t>
            </a:r>
            <a:r>
              <a:rPr lang="en-US" sz="800" b="0" dirty="0">
                <a:solidFill>
                  <a:srgbClr val="000000"/>
                </a:solidFill>
                <a:effectLst/>
                <a:latin typeface=" Fira Mono"/>
              </a:rPr>
              <a:t>&lt;</a:t>
            </a:r>
            <a:r>
              <a:rPr lang="en-US" sz="800" b="0" dirty="0">
                <a:solidFill>
                  <a:srgbClr val="0000FF"/>
                </a:solidFill>
                <a:effectLst/>
                <a:latin typeface=" Fira Mono"/>
              </a:rPr>
              <a:t>int</a:t>
            </a:r>
            <a:r>
              <a:rPr lang="en-US" sz="800" b="0" dirty="0">
                <a:solidFill>
                  <a:srgbClr val="000000"/>
                </a:solidFill>
                <a:effectLst/>
                <a:latin typeface=" Fira Mono"/>
              </a:rPr>
              <a:t>&gt; </a:t>
            </a:r>
            <a:r>
              <a:rPr lang="en-US" sz="800" b="0" dirty="0">
                <a:solidFill>
                  <a:srgbClr val="795E26"/>
                </a:solidFill>
                <a:effectLst/>
                <a:latin typeface=" Fira Mono"/>
              </a:rPr>
              <a:t>sum</a:t>
            </a:r>
            <a:r>
              <a:rPr lang="en-US" sz="800" b="0" dirty="0">
                <a:solidFill>
                  <a:srgbClr val="000000"/>
                </a:solidFill>
                <a:effectLst/>
                <a:latin typeface=" Fira Mono"/>
              </a:rPr>
              <a:t>(</a:t>
            </a:r>
            <a:r>
              <a:rPr lang="en-US" sz="800" b="0" dirty="0">
                <a:solidFill>
                  <a:srgbClr val="0000FF"/>
                </a:solidFill>
                <a:effectLst/>
                <a:latin typeface=" Fira Mono"/>
              </a:rPr>
              <a:t>int</a:t>
            </a:r>
            <a:r>
              <a:rPr lang="en-US" sz="800" b="0" dirty="0">
                <a:solidFill>
                  <a:srgbClr val="000000"/>
                </a:solidFill>
                <a:effectLst/>
                <a:latin typeface=" Fira Mono"/>
              </a:rPr>
              <a:t> </a:t>
            </a:r>
            <a:r>
              <a:rPr lang="en-US" sz="800" b="0" dirty="0">
                <a:solidFill>
                  <a:srgbClr val="001080"/>
                </a:solidFill>
                <a:effectLst/>
                <a:latin typeface=" Fira Mono"/>
              </a:rPr>
              <a:t>a</a:t>
            </a:r>
            <a:r>
              <a:rPr lang="en-US" sz="800" b="0" dirty="0">
                <a:solidFill>
                  <a:srgbClr val="000000"/>
                </a:solidFill>
                <a:effectLst/>
                <a:latin typeface=" Fira Mono"/>
              </a:rPr>
              <a:t>, </a:t>
            </a:r>
            <a:r>
              <a:rPr lang="en-US" sz="800" b="0" dirty="0">
                <a:solidFill>
                  <a:srgbClr val="0000FF"/>
                </a:solidFill>
                <a:effectLst/>
                <a:latin typeface=" Fira Mono"/>
              </a:rPr>
              <a:t>int</a:t>
            </a:r>
            <a:r>
              <a:rPr lang="en-US" sz="800" b="0" dirty="0">
                <a:solidFill>
                  <a:srgbClr val="000000"/>
                </a:solidFill>
                <a:effectLst/>
                <a:latin typeface=" Fira Mono"/>
              </a:rPr>
              <a:t> </a:t>
            </a:r>
            <a:r>
              <a:rPr lang="en-US" sz="800" b="0" dirty="0">
                <a:solidFill>
                  <a:srgbClr val="001080"/>
                </a:solidFill>
                <a:effectLst/>
                <a:latin typeface=" Fira Mono"/>
              </a:rPr>
              <a:t>b</a:t>
            </a:r>
            <a:r>
              <a:rPr lang="en-US" sz="800" b="0" dirty="0">
                <a:solidFill>
                  <a:srgbClr val="000000"/>
                </a:solidFill>
                <a:effectLst/>
                <a:latin typeface=" Fira Mono"/>
              </a:rPr>
              <a:t>) {</a:t>
            </a:r>
          </a:p>
          <a:p>
            <a:pPr>
              <a:lnSpc>
                <a:spcPct val="150000"/>
              </a:lnSpc>
            </a:pPr>
            <a:r>
              <a:rPr lang="en-US" sz="800" b="0" dirty="0">
                <a:solidFill>
                  <a:srgbClr val="000000"/>
                </a:solidFill>
                <a:effectLst/>
                <a:latin typeface=" Fira Mono"/>
              </a:rPr>
              <a:t>    </a:t>
            </a:r>
            <a:r>
              <a:rPr lang="en-US" sz="800" b="0" dirty="0">
                <a:solidFill>
                  <a:srgbClr val="0000FF"/>
                </a:solidFill>
                <a:effectLst/>
                <a:latin typeface=" Fira Mono"/>
              </a:rPr>
              <a:t>auto</a:t>
            </a:r>
            <a:r>
              <a:rPr lang="en-US" sz="800" b="0" dirty="0">
                <a:solidFill>
                  <a:srgbClr val="000000"/>
                </a:solidFill>
                <a:effectLst/>
                <a:latin typeface=" Fira Mono"/>
              </a:rPr>
              <a:t> </a:t>
            </a:r>
            <a:r>
              <a:rPr lang="en-US" sz="800" b="0" dirty="0">
                <a:solidFill>
                  <a:srgbClr val="001080"/>
                </a:solidFill>
                <a:effectLst/>
                <a:latin typeface=" Fira Mono"/>
              </a:rPr>
              <a:t>frame</a:t>
            </a:r>
            <a:r>
              <a:rPr lang="en-US" sz="800" b="0" dirty="0">
                <a:solidFill>
                  <a:srgbClr val="000000"/>
                </a:solidFill>
                <a:effectLst/>
                <a:latin typeface=" Fira Mono"/>
              </a:rPr>
              <a:t> = </a:t>
            </a:r>
            <a:r>
              <a:rPr lang="en-US" sz="800" b="0" dirty="0" err="1">
                <a:solidFill>
                  <a:srgbClr val="795E26"/>
                </a:solidFill>
                <a:effectLst/>
                <a:latin typeface=" Fira Mono"/>
              </a:rPr>
              <a:t>make_unique</a:t>
            </a:r>
            <a:r>
              <a:rPr lang="en-US" sz="800" b="0" dirty="0">
                <a:solidFill>
                  <a:srgbClr val="000000"/>
                </a:solidFill>
                <a:effectLst/>
                <a:latin typeface=" Fira Mono"/>
              </a:rPr>
              <a:t>&lt;</a:t>
            </a:r>
            <a:r>
              <a:rPr lang="en-US" sz="800" b="0" dirty="0">
                <a:solidFill>
                  <a:srgbClr val="267F99"/>
                </a:solidFill>
                <a:effectLst/>
                <a:latin typeface=" Fira Mono"/>
              </a:rPr>
              <a:t>__</a:t>
            </a:r>
            <a:r>
              <a:rPr lang="en-US" sz="800" b="0" dirty="0" err="1">
                <a:solidFill>
                  <a:srgbClr val="267F99"/>
                </a:solidFill>
                <a:effectLst/>
                <a:latin typeface=" Fira Mono"/>
              </a:rPr>
              <a:t>sum_frame</a:t>
            </a:r>
            <a:r>
              <a:rPr lang="en-US" sz="800" b="0" dirty="0">
                <a:solidFill>
                  <a:srgbClr val="000000"/>
                </a:solidFill>
                <a:effectLst/>
                <a:latin typeface=" Fira Mono"/>
              </a:rPr>
              <a:t>&gt;(</a:t>
            </a:r>
            <a:r>
              <a:rPr lang="en-US" sz="800" b="0" dirty="0">
                <a:solidFill>
                  <a:srgbClr val="001080"/>
                </a:solidFill>
                <a:effectLst/>
                <a:latin typeface=" Fira Mono"/>
              </a:rPr>
              <a:t>a</a:t>
            </a:r>
            <a:r>
              <a:rPr lang="en-US" sz="800" b="0" dirty="0">
                <a:solidFill>
                  <a:srgbClr val="000000"/>
                </a:solidFill>
                <a:effectLst/>
                <a:latin typeface=" Fira Mono"/>
              </a:rPr>
              <a:t>, </a:t>
            </a:r>
            <a:r>
              <a:rPr lang="en-US" sz="800" b="0" dirty="0">
                <a:solidFill>
                  <a:srgbClr val="001080"/>
                </a:solidFill>
                <a:effectLst/>
                <a:latin typeface=" Fira Mono"/>
              </a:rPr>
              <a:t>b</a:t>
            </a:r>
            <a:r>
              <a:rPr lang="en-US" sz="800" b="0" dirty="0">
                <a:solidFill>
                  <a:srgbClr val="000000"/>
                </a:solidFill>
                <a:effectLst/>
                <a:latin typeface=" Fira Mono"/>
              </a:rPr>
              <a:t>);</a:t>
            </a:r>
          </a:p>
          <a:p>
            <a:pPr>
              <a:lnSpc>
                <a:spcPct val="150000"/>
              </a:lnSpc>
            </a:pPr>
            <a:r>
              <a:rPr lang="en-US" sz="800" b="0" dirty="0">
                <a:solidFill>
                  <a:srgbClr val="000000"/>
                </a:solidFill>
                <a:effectLst/>
                <a:latin typeface=" Fira Mono"/>
              </a:rPr>
              <a:t>    </a:t>
            </a:r>
            <a:r>
              <a:rPr lang="en-US" sz="800" b="0" dirty="0" err="1">
                <a:solidFill>
                  <a:srgbClr val="0000FF"/>
                </a:solidFill>
                <a:effectLst/>
                <a:latin typeface=" Fira Mono"/>
              </a:rPr>
              <a:t>decltype</a:t>
            </a:r>
            <a:r>
              <a:rPr lang="en-US" sz="800" b="0" dirty="0">
                <a:solidFill>
                  <a:srgbClr val="000000"/>
                </a:solidFill>
                <a:effectLst/>
                <a:latin typeface=" Fira Mono"/>
              </a:rPr>
              <a:t>(</a:t>
            </a:r>
            <a:r>
              <a:rPr lang="en-US" sz="800" b="0" dirty="0">
                <a:solidFill>
                  <a:srgbClr val="0000FF"/>
                </a:solidFill>
                <a:effectLst/>
                <a:latin typeface=" Fira Mono"/>
              </a:rPr>
              <a:t>auto</a:t>
            </a:r>
            <a:r>
              <a:rPr lang="en-US" sz="800" b="0" dirty="0">
                <a:solidFill>
                  <a:srgbClr val="000000"/>
                </a:solidFill>
                <a:effectLst/>
                <a:latin typeface=" Fira Mono"/>
              </a:rPr>
              <a:t>) </a:t>
            </a:r>
            <a:r>
              <a:rPr lang="en-US" sz="800" b="0" dirty="0" err="1">
                <a:solidFill>
                  <a:srgbClr val="001080"/>
                </a:solidFill>
                <a:effectLst/>
                <a:latin typeface=" Fira Mono"/>
              </a:rPr>
              <a:t>returnObject</a:t>
            </a:r>
            <a:r>
              <a:rPr lang="en-US" sz="800" b="0" dirty="0">
                <a:solidFill>
                  <a:srgbClr val="000000"/>
                </a:solidFill>
                <a:effectLst/>
                <a:latin typeface=" Fira Mono"/>
              </a:rPr>
              <a:t> = </a:t>
            </a:r>
            <a:r>
              <a:rPr lang="en-US" sz="800" b="0" dirty="0">
                <a:solidFill>
                  <a:srgbClr val="001080"/>
                </a:solidFill>
                <a:effectLst/>
                <a:latin typeface=" Fira Mono"/>
              </a:rPr>
              <a:t>frame</a:t>
            </a:r>
            <a:r>
              <a:rPr lang="en-US" sz="800" b="0" dirty="0">
                <a:solidFill>
                  <a:srgbClr val="000000"/>
                </a:solidFill>
                <a:effectLst/>
                <a:latin typeface=" Fira Mono"/>
              </a:rPr>
              <a:t>-&gt;</a:t>
            </a:r>
            <a:r>
              <a:rPr lang="en-US" sz="800" b="0" dirty="0" err="1">
                <a:solidFill>
                  <a:srgbClr val="001080"/>
                </a:solidFill>
                <a:effectLst/>
                <a:latin typeface=" Fira Mono"/>
              </a:rPr>
              <a:t>promise</a:t>
            </a:r>
            <a:r>
              <a:rPr lang="en-US" sz="800" b="0" dirty="0" err="1">
                <a:solidFill>
                  <a:srgbClr val="000000"/>
                </a:solidFill>
                <a:effectLst/>
                <a:latin typeface=" Fira Mono"/>
              </a:rPr>
              <a:t>.</a:t>
            </a:r>
            <a:r>
              <a:rPr lang="en-US" sz="800" b="0" dirty="0" err="1">
                <a:solidFill>
                  <a:srgbClr val="795E26"/>
                </a:solidFill>
                <a:effectLst/>
                <a:latin typeface=" Fira Mono"/>
              </a:rPr>
              <a:t>get_return_object</a:t>
            </a:r>
            <a:r>
              <a:rPr lang="en-US" sz="800" b="0" dirty="0">
                <a:solidFill>
                  <a:srgbClr val="000000"/>
                </a:solidFill>
                <a:effectLst/>
                <a:latin typeface=" Fira Mono"/>
              </a:rPr>
              <a:t>();</a:t>
            </a:r>
          </a:p>
          <a:p>
            <a:pPr>
              <a:lnSpc>
                <a:spcPct val="150000"/>
              </a:lnSpc>
            </a:pPr>
            <a:r>
              <a:rPr lang="en-US" sz="800" b="0" dirty="0">
                <a:solidFill>
                  <a:srgbClr val="000000"/>
                </a:solidFill>
                <a:effectLst/>
                <a:latin typeface=" Fira Mono"/>
              </a:rPr>
              <a:t>    </a:t>
            </a:r>
            <a:r>
              <a:rPr lang="en-US" sz="800" b="0" dirty="0">
                <a:solidFill>
                  <a:srgbClr val="795E26"/>
                </a:solidFill>
                <a:effectLst/>
                <a:latin typeface=" Fira Mono"/>
              </a:rPr>
              <a:t>__</a:t>
            </a:r>
            <a:r>
              <a:rPr lang="en-US" sz="800" b="0" dirty="0" err="1">
                <a:solidFill>
                  <a:srgbClr val="795E26"/>
                </a:solidFill>
                <a:effectLst/>
                <a:latin typeface=" Fira Mono"/>
              </a:rPr>
              <a:t>sum_resume</a:t>
            </a:r>
            <a:r>
              <a:rPr lang="en-US" sz="800" b="0" dirty="0">
                <a:solidFill>
                  <a:srgbClr val="000000"/>
                </a:solidFill>
                <a:effectLst/>
                <a:latin typeface=" Fira Mono"/>
              </a:rPr>
              <a:t>(</a:t>
            </a:r>
            <a:r>
              <a:rPr lang="en-US" sz="800" b="0" dirty="0" err="1">
                <a:solidFill>
                  <a:srgbClr val="0000FF"/>
                </a:solidFill>
                <a:effectLst/>
                <a:latin typeface=" Fira Mono"/>
              </a:rPr>
              <a:t>static_cast</a:t>
            </a:r>
            <a:r>
              <a:rPr lang="en-US" sz="800" b="0" dirty="0">
                <a:solidFill>
                  <a:srgbClr val="000000"/>
                </a:solidFill>
                <a:effectLst/>
                <a:latin typeface=" Fira Mono"/>
              </a:rPr>
              <a:t>&lt;</a:t>
            </a:r>
            <a:r>
              <a:rPr lang="en-US" sz="800" b="0" dirty="0">
                <a:solidFill>
                  <a:srgbClr val="0000FF"/>
                </a:solidFill>
                <a:effectLst/>
                <a:latin typeface=" Fira Mono"/>
              </a:rPr>
              <a:t>void</a:t>
            </a:r>
            <a:r>
              <a:rPr lang="en-US" sz="800" b="0" dirty="0">
                <a:solidFill>
                  <a:srgbClr val="000000"/>
                </a:solidFill>
                <a:effectLst/>
                <a:latin typeface=" Fira Mono"/>
              </a:rPr>
              <a:t>*&gt;(</a:t>
            </a:r>
            <a:r>
              <a:rPr lang="en-US" sz="800" b="0" dirty="0" err="1">
                <a:solidFill>
                  <a:srgbClr val="001080"/>
                </a:solidFill>
                <a:effectLst/>
                <a:latin typeface=" Fira Mono"/>
              </a:rPr>
              <a:t>frame</a:t>
            </a:r>
            <a:r>
              <a:rPr lang="en-US" sz="800" b="0" dirty="0" err="1">
                <a:solidFill>
                  <a:srgbClr val="000000"/>
                </a:solidFill>
                <a:effectLst/>
                <a:latin typeface=" Fira Mono"/>
              </a:rPr>
              <a:t>.</a:t>
            </a:r>
            <a:r>
              <a:rPr lang="en-US" sz="800" b="0" dirty="0" err="1">
                <a:solidFill>
                  <a:srgbClr val="795E26"/>
                </a:solidFill>
                <a:effectLst/>
                <a:latin typeface=" Fira Mono"/>
              </a:rPr>
              <a:t>release</a:t>
            </a:r>
            <a:r>
              <a:rPr lang="en-US" sz="800" b="0" dirty="0">
                <a:solidFill>
                  <a:srgbClr val="000000"/>
                </a:solidFill>
                <a:effectLst/>
                <a:latin typeface=" Fira Mono"/>
              </a:rPr>
              <a:t>()));</a:t>
            </a:r>
          </a:p>
          <a:p>
            <a:pPr>
              <a:lnSpc>
                <a:spcPct val="150000"/>
              </a:lnSpc>
            </a:pPr>
            <a:r>
              <a:rPr lang="en-US" sz="800" b="0" dirty="0">
                <a:solidFill>
                  <a:srgbClr val="000000"/>
                </a:solidFill>
                <a:effectLst/>
                <a:latin typeface=" Fira Mono"/>
              </a:rPr>
              <a:t>    </a:t>
            </a:r>
            <a:r>
              <a:rPr lang="en-US" sz="800" b="0" dirty="0">
                <a:solidFill>
                  <a:srgbClr val="AF00DB"/>
                </a:solidFill>
                <a:effectLst/>
                <a:latin typeface=" Fira Mono"/>
              </a:rPr>
              <a:t>return</a:t>
            </a:r>
            <a:r>
              <a:rPr lang="en-US" sz="800" b="0" dirty="0">
                <a:solidFill>
                  <a:srgbClr val="000000"/>
                </a:solidFill>
                <a:effectLst/>
                <a:latin typeface=" Fira Mono"/>
              </a:rPr>
              <a:t> </a:t>
            </a:r>
            <a:r>
              <a:rPr lang="en-US" sz="800" b="0" dirty="0" err="1">
                <a:solidFill>
                  <a:srgbClr val="001080"/>
                </a:solidFill>
                <a:effectLst/>
                <a:latin typeface=" Fira Mono"/>
              </a:rPr>
              <a:t>returnObject</a:t>
            </a:r>
            <a:r>
              <a:rPr lang="en-US" sz="800" b="0" dirty="0">
                <a:solidFill>
                  <a:srgbClr val="000000"/>
                </a:solidFill>
                <a:effectLst/>
                <a:latin typeface=" Fira Mono"/>
              </a:rPr>
              <a:t>;</a:t>
            </a:r>
          </a:p>
          <a:p>
            <a:pPr>
              <a:lnSpc>
                <a:spcPct val="150000"/>
              </a:lnSpc>
            </a:pPr>
            <a:r>
              <a:rPr lang="en-US" sz="800" b="0" dirty="0">
                <a:solidFill>
                  <a:srgbClr val="000000"/>
                </a:solidFill>
                <a:effectLst/>
                <a:latin typeface=" Fira Mono"/>
              </a:rPr>
              <a:t>}</a:t>
            </a:r>
          </a:p>
        </p:txBody>
      </p:sp>
      <p:sp>
        <p:nvSpPr>
          <p:cNvPr id="3" name="Rectangle 2">
            <a:extLst>
              <a:ext uri="{FF2B5EF4-FFF2-40B4-BE49-F238E27FC236}">
                <a16:creationId xmlns:a16="http://schemas.microsoft.com/office/drawing/2014/main" id="{20AA6CDB-85FF-4FA9-B82F-45965A1BEFC3}"/>
              </a:ext>
            </a:extLst>
          </p:cNvPr>
          <p:cNvSpPr/>
          <p:nvPr/>
        </p:nvSpPr>
        <p:spPr>
          <a:xfrm>
            <a:off x="4019639" y="4643043"/>
            <a:ext cx="6702362" cy="1231540"/>
          </a:xfrm>
          <a:prstGeom prst="rect">
            <a:avLst/>
          </a:prstGeom>
          <a:no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r"/>
            <a:r>
              <a:rPr lang="en-US" sz="1050" dirty="0">
                <a:solidFill>
                  <a:schemeClr val="tx2">
                    <a:lumMod val="75000"/>
                  </a:schemeClr>
                </a:solidFill>
              </a:rPr>
              <a:t>The function we call during runtime</a:t>
            </a:r>
          </a:p>
        </p:txBody>
      </p:sp>
      <p:sp>
        <p:nvSpPr>
          <p:cNvPr id="7" name="Rectangle 6">
            <a:extLst>
              <a:ext uri="{FF2B5EF4-FFF2-40B4-BE49-F238E27FC236}">
                <a16:creationId xmlns:a16="http://schemas.microsoft.com/office/drawing/2014/main" id="{A765B608-E012-4A62-9ADF-8EC087E32C05}"/>
              </a:ext>
            </a:extLst>
          </p:cNvPr>
          <p:cNvSpPr/>
          <p:nvPr/>
        </p:nvSpPr>
        <p:spPr>
          <a:xfrm>
            <a:off x="148978" y="1048295"/>
            <a:ext cx="3486031" cy="699320"/>
          </a:xfrm>
          <a:prstGeom prst="rect">
            <a:avLst/>
          </a:prstGeom>
          <a:no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r"/>
            <a:endParaRPr lang="en-US" sz="1050" dirty="0">
              <a:solidFill>
                <a:schemeClr val="tx2">
                  <a:lumMod val="75000"/>
                </a:schemeClr>
              </a:solidFill>
            </a:endParaRPr>
          </a:p>
        </p:txBody>
      </p:sp>
      <p:sp>
        <p:nvSpPr>
          <p:cNvPr id="8" name="TextBox 7">
            <a:extLst>
              <a:ext uri="{FF2B5EF4-FFF2-40B4-BE49-F238E27FC236}">
                <a16:creationId xmlns:a16="http://schemas.microsoft.com/office/drawing/2014/main" id="{5369306F-10AC-4EB9-89DC-63F21BDEFA3A}"/>
              </a:ext>
            </a:extLst>
          </p:cNvPr>
          <p:cNvSpPr txBox="1"/>
          <p:nvPr/>
        </p:nvSpPr>
        <p:spPr>
          <a:xfrm>
            <a:off x="181156" y="815249"/>
            <a:ext cx="2723618" cy="2062103"/>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800" b="0" dirty="0">
                <a:solidFill>
                  <a:schemeClr val="tx1">
                    <a:lumMod val="85000"/>
                  </a:schemeClr>
                </a:solidFill>
                <a:effectLst/>
                <a:latin typeface=" Fira Mono"/>
              </a:rPr>
              <a:t>template&lt;</a:t>
            </a:r>
            <a:r>
              <a:rPr lang="en-US" sz="800" b="0" dirty="0" err="1">
                <a:solidFill>
                  <a:schemeClr val="tx1">
                    <a:lumMod val="85000"/>
                  </a:schemeClr>
                </a:solidFill>
                <a:effectLst/>
                <a:latin typeface=" Fira Mono"/>
              </a:rPr>
              <a:t>typename</a:t>
            </a:r>
            <a:r>
              <a:rPr lang="en-US" sz="800" b="0" dirty="0">
                <a:solidFill>
                  <a:schemeClr val="tx1">
                    <a:lumMod val="85000"/>
                  </a:schemeClr>
                </a:solidFill>
                <a:effectLst/>
                <a:latin typeface=" Fira Mono"/>
              </a:rPr>
              <a:t> T&gt; struct task;</a:t>
            </a:r>
          </a:p>
          <a:p>
            <a:br>
              <a:rPr lang="en-US" sz="800" b="0" dirty="0">
                <a:solidFill>
                  <a:srgbClr val="000000"/>
                </a:solidFill>
                <a:effectLst/>
                <a:latin typeface=" Fira Mono"/>
              </a:rPr>
            </a:br>
            <a:r>
              <a:rPr lang="en-US" sz="800" b="0" dirty="0">
                <a:solidFill>
                  <a:srgbClr val="267F99"/>
                </a:solidFill>
                <a:effectLst/>
                <a:latin typeface=" Fira Mono"/>
              </a:rPr>
              <a:t>task</a:t>
            </a:r>
            <a:r>
              <a:rPr lang="en-US" sz="800" b="0" dirty="0">
                <a:solidFill>
                  <a:srgbClr val="000000"/>
                </a:solidFill>
                <a:effectLst/>
                <a:latin typeface=" Fira Mono"/>
              </a:rPr>
              <a:t>&lt;</a:t>
            </a:r>
            <a:r>
              <a:rPr lang="en-US" sz="800" b="0" dirty="0">
                <a:solidFill>
                  <a:srgbClr val="0000FF"/>
                </a:solidFill>
                <a:effectLst/>
                <a:latin typeface=" Fira Mono"/>
              </a:rPr>
              <a:t>int</a:t>
            </a:r>
            <a:r>
              <a:rPr lang="en-US" sz="800" b="0" dirty="0">
                <a:solidFill>
                  <a:srgbClr val="000000"/>
                </a:solidFill>
                <a:effectLst/>
                <a:latin typeface=" Fira Mono"/>
              </a:rPr>
              <a:t>&gt; </a:t>
            </a:r>
            <a:r>
              <a:rPr lang="en-US" sz="800" b="0" dirty="0">
                <a:solidFill>
                  <a:srgbClr val="795E26"/>
                </a:solidFill>
                <a:effectLst/>
                <a:latin typeface=" Fira Mono"/>
              </a:rPr>
              <a:t>sum</a:t>
            </a:r>
            <a:r>
              <a:rPr lang="en-US" sz="800" b="0" dirty="0">
                <a:solidFill>
                  <a:srgbClr val="000000"/>
                </a:solidFill>
                <a:effectLst/>
                <a:latin typeface=" Fira Mono"/>
              </a:rPr>
              <a:t>(</a:t>
            </a:r>
            <a:r>
              <a:rPr lang="en-US" sz="800" b="0" dirty="0">
                <a:solidFill>
                  <a:srgbClr val="0000FF"/>
                </a:solidFill>
                <a:effectLst/>
                <a:latin typeface=" Fira Mono"/>
              </a:rPr>
              <a:t>int</a:t>
            </a:r>
            <a:r>
              <a:rPr lang="en-US" sz="800" b="0" dirty="0">
                <a:solidFill>
                  <a:srgbClr val="000000"/>
                </a:solidFill>
                <a:effectLst/>
                <a:latin typeface=" Fira Mono"/>
              </a:rPr>
              <a:t> </a:t>
            </a:r>
            <a:r>
              <a:rPr lang="en-US" sz="800" b="0" dirty="0">
                <a:solidFill>
                  <a:srgbClr val="001080"/>
                </a:solidFill>
                <a:effectLst/>
                <a:latin typeface=" Fira Mono"/>
              </a:rPr>
              <a:t>a</a:t>
            </a:r>
            <a:r>
              <a:rPr lang="en-US" sz="800" b="0" dirty="0">
                <a:solidFill>
                  <a:srgbClr val="000000"/>
                </a:solidFill>
                <a:effectLst/>
                <a:latin typeface=" Fira Mono"/>
              </a:rPr>
              <a:t>, </a:t>
            </a:r>
            <a:r>
              <a:rPr lang="en-US" sz="800" b="0" dirty="0">
                <a:solidFill>
                  <a:srgbClr val="0000FF"/>
                </a:solidFill>
                <a:effectLst/>
                <a:latin typeface=" Fira Mono"/>
              </a:rPr>
              <a:t>int</a:t>
            </a:r>
            <a:r>
              <a:rPr lang="en-US" sz="800" b="0" dirty="0">
                <a:solidFill>
                  <a:srgbClr val="000000"/>
                </a:solidFill>
                <a:effectLst/>
                <a:latin typeface=" Fira Mono"/>
              </a:rPr>
              <a:t> </a:t>
            </a:r>
            <a:r>
              <a:rPr lang="en-US" sz="800" b="0" dirty="0">
                <a:solidFill>
                  <a:srgbClr val="001080"/>
                </a:solidFill>
                <a:effectLst/>
                <a:latin typeface=" Fira Mono"/>
              </a:rPr>
              <a:t>b</a:t>
            </a:r>
            <a:r>
              <a:rPr lang="en-US" sz="800" b="0" dirty="0">
                <a:solidFill>
                  <a:srgbClr val="000000"/>
                </a:solidFill>
                <a:effectLst/>
                <a:latin typeface=" Fira Mono"/>
              </a:rPr>
              <a:t>) </a:t>
            </a:r>
          </a:p>
          <a:p>
            <a:r>
              <a:rPr lang="en-US" sz="800" b="0" dirty="0">
                <a:solidFill>
                  <a:srgbClr val="000000"/>
                </a:solidFill>
                <a:effectLst/>
                <a:latin typeface=" Fira Mono"/>
              </a:rPr>
              <a:t>{</a:t>
            </a:r>
          </a:p>
          <a:p>
            <a:r>
              <a:rPr lang="en-US" sz="800" b="0" dirty="0">
                <a:solidFill>
                  <a:srgbClr val="000000"/>
                </a:solidFill>
                <a:effectLst/>
                <a:latin typeface=" Fira Mono"/>
              </a:rPr>
              <a:t>    </a:t>
            </a:r>
            <a:r>
              <a:rPr lang="en-US" sz="800" b="0" dirty="0">
                <a:solidFill>
                  <a:srgbClr val="0000FF"/>
                </a:solidFill>
                <a:effectLst/>
                <a:latin typeface=" Fira Mono"/>
              </a:rPr>
              <a:t>int</a:t>
            </a:r>
            <a:r>
              <a:rPr lang="en-US" sz="800" b="0" dirty="0">
                <a:solidFill>
                  <a:srgbClr val="000000"/>
                </a:solidFill>
                <a:effectLst/>
                <a:latin typeface=" Fira Mono"/>
              </a:rPr>
              <a:t> result = a + b;</a:t>
            </a:r>
          </a:p>
          <a:p>
            <a:r>
              <a:rPr lang="en-US" sz="800" b="0" dirty="0">
                <a:solidFill>
                  <a:srgbClr val="000000"/>
                </a:solidFill>
                <a:effectLst/>
                <a:latin typeface=" Fira Mono"/>
              </a:rPr>
              <a:t>    </a:t>
            </a:r>
            <a:r>
              <a:rPr lang="en-US" sz="800" b="0" dirty="0" err="1">
                <a:solidFill>
                  <a:srgbClr val="000000"/>
                </a:solidFill>
                <a:effectLst/>
                <a:latin typeface=" Fira Mono"/>
              </a:rPr>
              <a:t>co_return</a:t>
            </a:r>
            <a:r>
              <a:rPr lang="en-US" sz="800" b="0" dirty="0">
                <a:solidFill>
                  <a:srgbClr val="000000"/>
                </a:solidFill>
                <a:effectLst/>
                <a:latin typeface=" Fira Mono"/>
              </a:rPr>
              <a:t> result;</a:t>
            </a:r>
          </a:p>
          <a:p>
            <a:r>
              <a:rPr lang="en-US" sz="800" b="0" dirty="0">
                <a:solidFill>
                  <a:srgbClr val="000000"/>
                </a:solidFill>
                <a:effectLst/>
                <a:latin typeface=" Fira Mono"/>
              </a:rPr>
              <a:t>}</a:t>
            </a:r>
          </a:p>
          <a:p>
            <a:br>
              <a:rPr lang="en-US" sz="800" b="0" dirty="0">
                <a:solidFill>
                  <a:srgbClr val="000000"/>
                </a:solidFill>
                <a:effectLst/>
                <a:latin typeface=" Fira Mono"/>
              </a:rPr>
            </a:br>
            <a:r>
              <a:rPr lang="en-US" sz="800" b="0" dirty="0">
                <a:solidFill>
                  <a:schemeClr val="tx1">
                    <a:lumMod val="85000"/>
                  </a:schemeClr>
                </a:solidFill>
                <a:effectLst/>
                <a:latin typeface=" Fira Mono"/>
              </a:rPr>
              <a:t>task&lt;int&gt; sum4(int a, int b, int c, int d)</a:t>
            </a:r>
          </a:p>
          <a:p>
            <a:r>
              <a:rPr lang="en-US" sz="800" b="0" dirty="0">
                <a:solidFill>
                  <a:schemeClr val="tx1">
                    <a:lumMod val="85000"/>
                  </a:schemeClr>
                </a:solidFill>
                <a:effectLst/>
                <a:latin typeface=" Fira Mono"/>
              </a:rPr>
              <a:t>{</a:t>
            </a:r>
          </a:p>
          <a:p>
            <a:r>
              <a:rPr lang="en-US" sz="800" b="0" dirty="0">
                <a:solidFill>
                  <a:schemeClr val="tx1">
                    <a:lumMod val="85000"/>
                  </a:schemeClr>
                </a:solidFill>
                <a:effectLst/>
                <a:latin typeface=" Fira Mono"/>
              </a:rPr>
              <a:t>    int ab = </a:t>
            </a:r>
            <a:r>
              <a:rPr lang="en-US" sz="800" b="0" dirty="0" err="1">
                <a:solidFill>
                  <a:schemeClr val="tx1">
                    <a:lumMod val="85000"/>
                  </a:schemeClr>
                </a:solidFill>
                <a:effectLst/>
                <a:latin typeface=" Fira Mono"/>
              </a:rPr>
              <a:t>co_await</a:t>
            </a:r>
            <a:r>
              <a:rPr lang="en-US" sz="800" b="0" dirty="0">
                <a:solidFill>
                  <a:schemeClr val="tx1">
                    <a:lumMod val="85000"/>
                  </a:schemeClr>
                </a:solidFill>
                <a:effectLst/>
                <a:latin typeface=" Fira Mono"/>
              </a:rPr>
              <a:t> </a:t>
            </a:r>
            <a:r>
              <a:rPr lang="en-US" sz="800" b="0" dirty="0">
                <a:solidFill>
                  <a:srgbClr val="795E26"/>
                </a:solidFill>
                <a:effectLst/>
                <a:latin typeface=" Fira Mono"/>
              </a:rPr>
              <a:t>sum</a:t>
            </a:r>
            <a:r>
              <a:rPr lang="en-US" sz="800" b="0" dirty="0">
                <a:solidFill>
                  <a:srgbClr val="000000"/>
                </a:solidFill>
                <a:effectLst/>
                <a:latin typeface=" Fira Mono"/>
              </a:rPr>
              <a:t>(a, b);</a:t>
            </a:r>
            <a:endParaRPr lang="en-US" sz="800" b="0" dirty="0">
              <a:solidFill>
                <a:schemeClr val="tx1">
                  <a:lumMod val="85000"/>
                </a:schemeClr>
              </a:solidFill>
              <a:effectLst/>
              <a:latin typeface=" Fira Mono"/>
            </a:endParaRPr>
          </a:p>
          <a:p>
            <a:r>
              <a:rPr lang="en-US" sz="800" b="0" dirty="0">
                <a:solidFill>
                  <a:schemeClr val="tx1">
                    <a:lumMod val="85000"/>
                  </a:schemeClr>
                </a:solidFill>
                <a:effectLst/>
                <a:latin typeface=" Fira Mono"/>
              </a:rPr>
              <a:t>    int cd = </a:t>
            </a:r>
            <a:r>
              <a:rPr lang="en-US" sz="800" b="0" dirty="0" err="1">
                <a:solidFill>
                  <a:schemeClr val="tx1">
                    <a:lumMod val="85000"/>
                  </a:schemeClr>
                </a:solidFill>
                <a:effectLst/>
                <a:latin typeface=" Fira Mono"/>
              </a:rPr>
              <a:t>co_await</a:t>
            </a:r>
            <a:r>
              <a:rPr lang="en-US" sz="800" b="0" dirty="0">
                <a:solidFill>
                  <a:schemeClr val="tx1">
                    <a:lumMod val="85000"/>
                  </a:schemeClr>
                </a:solidFill>
                <a:effectLst/>
                <a:latin typeface=" Fira Mono"/>
              </a:rPr>
              <a:t> sum(c, d);</a:t>
            </a:r>
          </a:p>
          <a:p>
            <a:r>
              <a:rPr lang="en-US" sz="800" b="0" dirty="0">
                <a:solidFill>
                  <a:schemeClr val="tx1">
                    <a:lumMod val="85000"/>
                  </a:schemeClr>
                </a:solidFill>
                <a:effectLst/>
                <a:latin typeface=" Fira Mono"/>
              </a:rPr>
              <a:t>    int result = </a:t>
            </a:r>
            <a:r>
              <a:rPr lang="en-US" sz="800" b="0" dirty="0" err="1">
                <a:solidFill>
                  <a:schemeClr val="tx1">
                    <a:lumMod val="85000"/>
                  </a:schemeClr>
                </a:solidFill>
                <a:effectLst/>
                <a:latin typeface=" Fira Mono"/>
              </a:rPr>
              <a:t>co_await</a:t>
            </a:r>
            <a:r>
              <a:rPr lang="en-US" sz="800" b="0" dirty="0">
                <a:solidFill>
                  <a:schemeClr val="tx1">
                    <a:lumMod val="85000"/>
                  </a:schemeClr>
                </a:solidFill>
                <a:effectLst/>
                <a:latin typeface=" Fira Mono"/>
              </a:rPr>
              <a:t> sum(ab, cd);</a:t>
            </a:r>
          </a:p>
          <a:p>
            <a:br>
              <a:rPr lang="en-US" sz="800" b="0" dirty="0">
                <a:solidFill>
                  <a:schemeClr val="tx1">
                    <a:lumMod val="85000"/>
                  </a:schemeClr>
                </a:solidFill>
                <a:effectLst/>
                <a:latin typeface=" Fira Mono"/>
              </a:rPr>
            </a:br>
            <a:r>
              <a:rPr lang="en-US" sz="800" b="0" dirty="0">
                <a:solidFill>
                  <a:schemeClr val="tx1">
                    <a:lumMod val="85000"/>
                  </a:schemeClr>
                </a:solidFill>
                <a:effectLst/>
                <a:latin typeface=" Fira Mono"/>
              </a:rPr>
              <a:t>    </a:t>
            </a:r>
            <a:r>
              <a:rPr lang="en-US" sz="800" b="0" dirty="0" err="1">
                <a:solidFill>
                  <a:schemeClr val="tx1">
                    <a:lumMod val="85000"/>
                  </a:schemeClr>
                </a:solidFill>
                <a:effectLst/>
                <a:latin typeface=" Fira Mono"/>
              </a:rPr>
              <a:t>co_return</a:t>
            </a:r>
            <a:r>
              <a:rPr lang="en-US" sz="800" b="0" dirty="0">
                <a:solidFill>
                  <a:schemeClr val="tx1">
                    <a:lumMod val="85000"/>
                  </a:schemeClr>
                </a:solidFill>
                <a:effectLst/>
                <a:latin typeface=" Fira Mono"/>
              </a:rPr>
              <a:t> result;</a:t>
            </a:r>
          </a:p>
          <a:p>
            <a:r>
              <a:rPr lang="en-US" sz="800" b="0" dirty="0">
                <a:solidFill>
                  <a:schemeClr val="tx1">
                    <a:lumMod val="85000"/>
                  </a:schemeClr>
                </a:solidFill>
                <a:effectLst/>
                <a:latin typeface=" Fira Mono"/>
              </a:rPr>
              <a:t>}</a:t>
            </a:r>
          </a:p>
        </p:txBody>
      </p:sp>
      <p:cxnSp>
        <p:nvCxnSpPr>
          <p:cNvPr id="4" name="Connector: Elbow 3">
            <a:extLst>
              <a:ext uri="{FF2B5EF4-FFF2-40B4-BE49-F238E27FC236}">
                <a16:creationId xmlns:a16="http://schemas.microsoft.com/office/drawing/2014/main" id="{07B9F75D-8406-4371-9807-ACECD73F630F}"/>
              </a:ext>
            </a:extLst>
          </p:cNvPr>
          <p:cNvCxnSpPr>
            <a:stCxn id="7" idx="3"/>
            <a:endCxn id="3" idx="1"/>
          </p:cNvCxnSpPr>
          <p:nvPr/>
        </p:nvCxnSpPr>
        <p:spPr>
          <a:xfrm>
            <a:off x="3635009" y="1397955"/>
            <a:ext cx="384630" cy="3860858"/>
          </a:xfrm>
          <a:prstGeom prst="bentConnector3">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D283BA92-7373-433F-81DB-70FD9BBF067B}"/>
              </a:ext>
            </a:extLst>
          </p:cNvPr>
          <p:cNvSpPr txBox="1"/>
          <p:nvPr/>
        </p:nvSpPr>
        <p:spPr>
          <a:xfrm>
            <a:off x="148978" y="195233"/>
            <a:ext cx="6832320" cy="4247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nSpc>
                <a:spcPct val="90000"/>
              </a:lnSpc>
            </a:pPr>
            <a:r>
              <a:rPr lang="en-US" altLang="zh-CN" sz="2400" dirty="0">
                <a:solidFill>
                  <a:schemeClr val="bg1"/>
                </a:solidFill>
                <a:latin typeface="+mj-lt"/>
              </a:rPr>
              <a:t>Customization point - </a:t>
            </a:r>
            <a:r>
              <a:rPr lang="en-US" sz="2400" dirty="0">
                <a:solidFill>
                  <a:schemeClr val="bg1"/>
                </a:solidFill>
                <a:latin typeface="+mj-lt"/>
              </a:rPr>
              <a:t>How a compiler may work</a:t>
            </a:r>
          </a:p>
        </p:txBody>
      </p:sp>
    </p:spTree>
    <p:extLst>
      <p:ext uri="{BB962C8B-B14F-4D97-AF65-F5344CB8AC3E}">
        <p14:creationId xmlns:p14="http://schemas.microsoft.com/office/powerpoint/2010/main" val="14352782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00">
        <p159:morph option="byObject"/>
      </p:transition>
    </mc:Choice>
    <mc:Fallback xmlns="">
      <p:transition>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B2B981A-A5E8-4840-85BE-0D2FBC0FF151}"/>
              </a:ext>
            </a:extLst>
          </p:cNvPr>
          <p:cNvSpPr txBox="1"/>
          <p:nvPr/>
        </p:nvSpPr>
        <p:spPr>
          <a:xfrm>
            <a:off x="148978" y="195233"/>
            <a:ext cx="2206053" cy="4247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nSpc>
                <a:spcPct val="90000"/>
              </a:lnSpc>
            </a:pPr>
            <a:r>
              <a:rPr lang="en-US" altLang="zh-CN" sz="2400" dirty="0">
                <a:solidFill>
                  <a:schemeClr val="bg1"/>
                </a:solidFill>
                <a:latin typeface="+mj-lt"/>
              </a:rPr>
              <a:t>Job Composite</a:t>
            </a:r>
            <a:endParaRPr lang="en-US" sz="2400" dirty="0">
              <a:solidFill>
                <a:schemeClr val="bg1"/>
              </a:solidFill>
              <a:latin typeface="+mj-lt"/>
            </a:endParaRPr>
          </a:p>
        </p:txBody>
      </p:sp>
      <p:sp>
        <p:nvSpPr>
          <p:cNvPr id="9" name="TextBox 8">
            <a:extLst>
              <a:ext uri="{FF2B5EF4-FFF2-40B4-BE49-F238E27FC236}">
                <a16:creationId xmlns:a16="http://schemas.microsoft.com/office/drawing/2014/main" id="{C2AF15BF-3A4B-4910-83B1-9F4BD64C1AA6}"/>
              </a:ext>
            </a:extLst>
          </p:cNvPr>
          <p:cNvSpPr txBox="1"/>
          <p:nvPr/>
        </p:nvSpPr>
        <p:spPr>
          <a:xfrm>
            <a:off x="148978" y="890626"/>
            <a:ext cx="5486400" cy="5281574"/>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nSpc>
                <a:spcPct val="200000"/>
              </a:lnSpc>
            </a:pPr>
            <a:r>
              <a:rPr lang="en-US" sz="1000" b="0" dirty="0">
                <a:solidFill>
                  <a:srgbClr val="0000FF"/>
                </a:solidFill>
                <a:effectLst/>
                <a:latin typeface=" Fira Mono"/>
              </a:rPr>
              <a:t>template</a:t>
            </a:r>
            <a:r>
              <a:rPr lang="en-US" sz="1000" b="0" dirty="0">
                <a:solidFill>
                  <a:srgbClr val="000000"/>
                </a:solidFill>
                <a:effectLst/>
                <a:latin typeface=" Fira Mono"/>
              </a:rPr>
              <a:t>&lt;</a:t>
            </a:r>
            <a:r>
              <a:rPr lang="en-US" sz="1000" b="0" dirty="0" err="1">
                <a:solidFill>
                  <a:srgbClr val="0000FF"/>
                </a:solidFill>
                <a:effectLst/>
                <a:latin typeface=" Fira Mono"/>
              </a:rPr>
              <a:t>typename</a:t>
            </a:r>
            <a:r>
              <a:rPr lang="en-US" sz="1000" b="0" dirty="0">
                <a:solidFill>
                  <a:srgbClr val="000000"/>
                </a:solidFill>
                <a:effectLst/>
                <a:latin typeface=" Fira Mono"/>
              </a:rPr>
              <a:t> </a:t>
            </a:r>
            <a:r>
              <a:rPr lang="en-US" sz="1000" b="0" dirty="0">
                <a:solidFill>
                  <a:srgbClr val="267F99"/>
                </a:solidFill>
                <a:effectLst/>
                <a:latin typeface=" Fira Mono"/>
              </a:rPr>
              <a:t>Deferred</a:t>
            </a:r>
            <a:r>
              <a:rPr lang="en-US" sz="1000" b="0" dirty="0">
                <a:solidFill>
                  <a:srgbClr val="000000"/>
                </a:solidFill>
                <a:effectLst/>
                <a:latin typeface=" Fira Mono"/>
              </a:rPr>
              <a:t>&gt;</a:t>
            </a:r>
          </a:p>
          <a:p>
            <a:pPr>
              <a:lnSpc>
                <a:spcPct val="200000"/>
              </a:lnSpc>
            </a:pPr>
            <a:r>
              <a:rPr lang="en-US" sz="1000" b="0" dirty="0">
                <a:solidFill>
                  <a:srgbClr val="267F99"/>
                </a:solidFill>
                <a:effectLst/>
                <a:latin typeface=" Fira Mono"/>
              </a:rPr>
              <a:t>token</a:t>
            </a:r>
            <a:r>
              <a:rPr lang="en-US" sz="1000" b="0" dirty="0">
                <a:solidFill>
                  <a:srgbClr val="000000"/>
                </a:solidFill>
                <a:effectLst/>
                <a:latin typeface=" Fira Mono"/>
              </a:rPr>
              <a:t>&lt;&gt; </a:t>
            </a:r>
            <a:r>
              <a:rPr lang="en-US" sz="1000" b="0" dirty="0" err="1">
                <a:solidFill>
                  <a:srgbClr val="795E26"/>
                </a:solidFill>
                <a:effectLst/>
                <a:latin typeface=" Fira Mono"/>
              </a:rPr>
              <a:t>parallel_for</a:t>
            </a:r>
            <a:r>
              <a:rPr lang="en-US" sz="1000" b="0" dirty="0">
                <a:solidFill>
                  <a:srgbClr val="000000"/>
                </a:solidFill>
                <a:effectLst/>
                <a:latin typeface=" Fira Mono"/>
              </a:rPr>
              <a:t>( </a:t>
            </a:r>
            <a:r>
              <a:rPr lang="en-US" sz="1000" b="0" dirty="0">
                <a:solidFill>
                  <a:srgbClr val="267F99"/>
                </a:solidFill>
                <a:effectLst/>
                <a:latin typeface=" Fira Mono"/>
              </a:rPr>
              <a:t>std</a:t>
            </a:r>
            <a:r>
              <a:rPr lang="en-US" sz="1000" b="0" dirty="0">
                <a:solidFill>
                  <a:srgbClr val="000000"/>
                </a:solidFill>
                <a:effectLst/>
                <a:latin typeface=" Fira Mono"/>
              </a:rPr>
              <a:t>::</a:t>
            </a:r>
            <a:r>
              <a:rPr lang="en-US" sz="1000" b="0" dirty="0">
                <a:solidFill>
                  <a:srgbClr val="267F99"/>
                </a:solidFill>
                <a:effectLst/>
                <a:latin typeface=" Fira Mono"/>
              </a:rPr>
              <a:t>vector</a:t>
            </a:r>
            <a:r>
              <a:rPr lang="en-US" sz="1000" b="0" dirty="0">
                <a:solidFill>
                  <a:srgbClr val="000000"/>
                </a:solidFill>
                <a:effectLst/>
                <a:latin typeface=" Fira Mono"/>
              </a:rPr>
              <a:t>&lt;</a:t>
            </a:r>
            <a:r>
              <a:rPr lang="en-US" sz="1000" b="0" dirty="0">
                <a:solidFill>
                  <a:srgbClr val="267F99"/>
                </a:solidFill>
                <a:effectLst/>
                <a:latin typeface=" Fira Mono"/>
              </a:rPr>
              <a:t>Deferred</a:t>
            </a:r>
            <a:r>
              <a:rPr lang="en-US" sz="1000" b="0" dirty="0">
                <a:solidFill>
                  <a:srgbClr val="000000"/>
                </a:solidFill>
                <a:effectLst/>
                <a:latin typeface=" Fira Mono"/>
              </a:rPr>
              <a:t>&gt; </a:t>
            </a:r>
            <a:r>
              <a:rPr lang="en-US" sz="1000" b="0" dirty="0">
                <a:solidFill>
                  <a:srgbClr val="001080"/>
                </a:solidFill>
                <a:effectLst/>
                <a:latin typeface=" Fira Mono"/>
              </a:rPr>
              <a:t>deferred</a:t>
            </a:r>
            <a:r>
              <a:rPr lang="en-US" sz="1000" b="0" dirty="0">
                <a:solidFill>
                  <a:srgbClr val="000000"/>
                </a:solidFill>
                <a:effectLst/>
                <a:latin typeface=" Fira Mono"/>
              </a:rPr>
              <a:t> )</a:t>
            </a:r>
          </a:p>
          <a:p>
            <a:pPr>
              <a:lnSpc>
                <a:spcPct val="200000"/>
              </a:lnSpc>
            </a:pPr>
            <a:r>
              <a:rPr lang="en-US" sz="1000" b="0" dirty="0">
                <a:solidFill>
                  <a:srgbClr val="000000"/>
                </a:solidFill>
                <a:effectLst/>
                <a:latin typeface=" Fira Mono"/>
              </a:rPr>
              <a:t>{</a:t>
            </a:r>
          </a:p>
          <a:p>
            <a:pPr>
              <a:lnSpc>
                <a:spcPct val="200000"/>
              </a:lnSpc>
            </a:pPr>
            <a:r>
              <a:rPr lang="en-US" sz="1000" b="0" dirty="0">
                <a:solidFill>
                  <a:srgbClr val="000000"/>
                </a:solidFill>
                <a:effectLst/>
                <a:latin typeface=" Fira Mono"/>
              </a:rPr>
              <a:t>   </a:t>
            </a:r>
            <a:r>
              <a:rPr lang="en-US" sz="1000" b="0" dirty="0" err="1">
                <a:solidFill>
                  <a:srgbClr val="000000"/>
                </a:solidFill>
                <a:effectLst/>
                <a:highlight>
                  <a:srgbClr val="FFFF00"/>
                </a:highlight>
                <a:latin typeface=" Fira Mono"/>
              </a:rPr>
              <a:t>single_consumer_counter_event</a:t>
            </a:r>
            <a:r>
              <a:rPr lang="en-US" sz="1000" b="0" dirty="0">
                <a:solidFill>
                  <a:srgbClr val="000000"/>
                </a:solidFill>
                <a:effectLst/>
                <a:latin typeface=" Fira Mono"/>
              </a:rPr>
              <a:t> </a:t>
            </a:r>
            <a:r>
              <a:rPr lang="en-US" sz="1000" b="0" dirty="0">
                <a:solidFill>
                  <a:srgbClr val="795E26"/>
                </a:solidFill>
                <a:effectLst/>
                <a:latin typeface=" Fira Mono"/>
              </a:rPr>
              <a:t>counter</a:t>
            </a:r>
            <a:r>
              <a:rPr lang="en-US" sz="1000" b="0" dirty="0">
                <a:solidFill>
                  <a:srgbClr val="000000"/>
                </a:solidFill>
                <a:effectLst/>
                <a:latin typeface=" Fira Mono"/>
              </a:rPr>
              <a:t>(</a:t>
            </a:r>
            <a:r>
              <a:rPr lang="en-US" sz="1000" b="0" dirty="0" err="1">
                <a:solidFill>
                  <a:srgbClr val="001080"/>
                </a:solidFill>
                <a:effectLst/>
                <a:latin typeface=" Fira Mono"/>
              </a:rPr>
              <a:t>deferred</a:t>
            </a:r>
            <a:r>
              <a:rPr lang="en-US" sz="1000" b="0" dirty="0" err="1">
                <a:solidFill>
                  <a:srgbClr val="000000"/>
                </a:solidFill>
                <a:effectLst/>
                <a:latin typeface=" Fira Mono"/>
              </a:rPr>
              <a:t>.</a:t>
            </a:r>
            <a:r>
              <a:rPr lang="en-US" sz="1000" b="0" dirty="0" err="1">
                <a:solidFill>
                  <a:srgbClr val="795E26"/>
                </a:solidFill>
                <a:effectLst/>
                <a:latin typeface=" Fira Mono"/>
              </a:rPr>
              <a:t>size</a:t>
            </a:r>
            <a:r>
              <a:rPr lang="en-US" sz="1000" b="0" dirty="0">
                <a:solidFill>
                  <a:srgbClr val="000000"/>
                </a:solidFill>
                <a:effectLst/>
                <a:latin typeface=" Fira Mono"/>
              </a:rPr>
              <a:t>());</a:t>
            </a:r>
          </a:p>
          <a:p>
            <a:pPr>
              <a:lnSpc>
                <a:spcPct val="200000"/>
              </a:lnSpc>
            </a:pPr>
            <a:br>
              <a:rPr lang="en-US" sz="1000" b="0" dirty="0">
                <a:solidFill>
                  <a:srgbClr val="000000"/>
                </a:solidFill>
                <a:effectLst/>
                <a:latin typeface=" Fira Mono"/>
              </a:rPr>
            </a:br>
            <a:r>
              <a:rPr lang="en-US" sz="1000" b="0" dirty="0">
                <a:solidFill>
                  <a:srgbClr val="000000"/>
                </a:solidFill>
                <a:effectLst/>
                <a:latin typeface=" Fira Mono"/>
              </a:rPr>
              <a:t>   </a:t>
            </a:r>
            <a:r>
              <a:rPr lang="en-US" sz="1000" b="0" dirty="0">
                <a:solidFill>
                  <a:srgbClr val="0000FF"/>
                </a:solidFill>
                <a:effectLst/>
                <a:latin typeface=" Fira Mono"/>
              </a:rPr>
              <a:t>auto</a:t>
            </a:r>
            <a:r>
              <a:rPr lang="en-US" sz="1000" b="0" dirty="0">
                <a:solidFill>
                  <a:srgbClr val="000000"/>
                </a:solidFill>
                <a:effectLst/>
                <a:latin typeface=" Fira Mono"/>
              </a:rPr>
              <a:t> </a:t>
            </a:r>
            <a:r>
              <a:rPr lang="en-US" sz="1000" b="0" dirty="0" err="1">
                <a:solidFill>
                  <a:srgbClr val="000000"/>
                </a:solidFill>
                <a:effectLst/>
                <a:latin typeface=" Fira Mono"/>
              </a:rPr>
              <a:t>makeTask</a:t>
            </a:r>
            <a:r>
              <a:rPr lang="en-US" sz="1000" b="0" dirty="0">
                <a:solidFill>
                  <a:srgbClr val="000000"/>
                </a:solidFill>
                <a:effectLst/>
                <a:latin typeface=" Fira Mono"/>
              </a:rPr>
              <a:t> = [&amp;</a:t>
            </a:r>
            <a:r>
              <a:rPr lang="en-US" sz="1000" b="0" dirty="0">
                <a:solidFill>
                  <a:srgbClr val="001080"/>
                </a:solidFill>
                <a:effectLst/>
                <a:latin typeface=" Fira Mono"/>
              </a:rPr>
              <a:t>counter</a:t>
            </a:r>
            <a:r>
              <a:rPr lang="en-US" sz="1000" b="0" dirty="0">
                <a:solidFill>
                  <a:srgbClr val="000000"/>
                </a:solidFill>
                <a:effectLst/>
                <a:latin typeface=" Fira Mono"/>
              </a:rPr>
              <a:t>]( </a:t>
            </a:r>
            <a:r>
              <a:rPr lang="en-US" sz="1000" b="0" dirty="0">
                <a:solidFill>
                  <a:srgbClr val="267F99"/>
                </a:solidFill>
                <a:effectLst/>
                <a:latin typeface=" Fira Mono"/>
              </a:rPr>
              <a:t>Deferred</a:t>
            </a:r>
            <a:r>
              <a:rPr lang="en-US" sz="1000" b="0" dirty="0">
                <a:solidFill>
                  <a:srgbClr val="000000"/>
                </a:solidFill>
                <a:effectLst/>
                <a:latin typeface=" Fira Mono"/>
              </a:rPr>
              <a:t> </a:t>
            </a:r>
            <a:r>
              <a:rPr lang="en-US" sz="1000" b="0" dirty="0">
                <a:solidFill>
                  <a:srgbClr val="001080"/>
                </a:solidFill>
                <a:effectLst/>
                <a:latin typeface=" Fira Mono"/>
              </a:rPr>
              <a:t>job</a:t>
            </a:r>
            <a:r>
              <a:rPr lang="en-US" sz="1000" b="0" dirty="0">
                <a:solidFill>
                  <a:srgbClr val="000000"/>
                </a:solidFill>
                <a:effectLst/>
                <a:latin typeface=" Fira Mono"/>
              </a:rPr>
              <a:t> ) -&gt;</a:t>
            </a:r>
            <a:r>
              <a:rPr lang="en-US" sz="1000" b="0" dirty="0">
                <a:solidFill>
                  <a:srgbClr val="0000FF"/>
                </a:solidFill>
                <a:effectLst/>
                <a:latin typeface=" Fira Mono"/>
              </a:rPr>
              <a:t> co::token&lt;&gt;</a:t>
            </a:r>
            <a:endParaRPr lang="en-US" sz="1000" b="0" dirty="0">
              <a:solidFill>
                <a:srgbClr val="000000"/>
              </a:solidFill>
              <a:effectLst/>
              <a:latin typeface=" Fira Mono"/>
            </a:endParaRPr>
          </a:p>
          <a:p>
            <a:pPr>
              <a:lnSpc>
                <a:spcPct val="200000"/>
              </a:lnSpc>
            </a:pPr>
            <a:r>
              <a:rPr lang="en-US" sz="1000" b="0" dirty="0">
                <a:solidFill>
                  <a:srgbClr val="000000"/>
                </a:solidFill>
                <a:effectLst/>
                <a:latin typeface=" Fira Mono"/>
              </a:rPr>
              <a:t>   {</a:t>
            </a:r>
          </a:p>
          <a:p>
            <a:pPr>
              <a:lnSpc>
                <a:spcPct val="200000"/>
              </a:lnSpc>
            </a:pPr>
            <a:r>
              <a:rPr lang="en-US" sz="1000" b="0" dirty="0">
                <a:solidFill>
                  <a:srgbClr val="000000"/>
                </a:solidFill>
                <a:effectLst/>
                <a:latin typeface=" Fira Mono"/>
              </a:rPr>
              <a:t>      </a:t>
            </a:r>
            <a:r>
              <a:rPr lang="en-US" sz="1000" b="0" dirty="0" err="1">
                <a:solidFill>
                  <a:srgbClr val="000000"/>
                </a:solidFill>
                <a:effectLst/>
                <a:latin typeface=" Fira Mono"/>
              </a:rPr>
              <a:t>co_await</a:t>
            </a:r>
            <a:r>
              <a:rPr lang="en-US" sz="1000" b="0" dirty="0">
                <a:solidFill>
                  <a:srgbClr val="000000"/>
                </a:solidFill>
                <a:effectLst/>
                <a:latin typeface=" Fira Mono"/>
              </a:rPr>
              <a:t> job;</a:t>
            </a:r>
          </a:p>
          <a:p>
            <a:pPr>
              <a:lnSpc>
                <a:spcPct val="200000"/>
              </a:lnSpc>
            </a:pPr>
            <a:r>
              <a:rPr lang="en-US" sz="1000" b="0" dirty="0">
                <a:solidFill>
                  <a:srgbClr val="000000"/>
                </a:solidFill>
                <a:effectLst/>
                <a:latin typeface=" Fira Mono"/>
              </a:rPr>
              <a:t>      </a:t>
            </a:r>
            <a:r>
              <a:rPr lang="en-US" sz="1000" b="0" dirty="0" err="1">
                <a:solidFill>
                  <a:srgbClr val="001080"/>
                </a:solidFill>
                <a:effectLst/>
                <a:latin typeface=" Fira Mono"/>
              </a:rPr>
              <a:t>counter</a:t>
            </a:r>
            <a:r>
              <a:rPr lang="en-US" sz="1000" b="0" dirty="0" err="1">
                <a:solidFill>
                  <a:srgbClr val="000000"/>
                </a:solidFill>
                <a:effectLst/>
                <a:latin typeface=" Fira Mono"/>
              </a:rPr>
              <a:t>.</a:t>
            </a:r>
            <a:r>
              <a:rPr lang="en-US" sz="1000" b="0" dirty="0" err="1">
                <a:solidFill>
                  <a:srgbClr val="795E26"/>
                </a:solidFill>
                <a:effectLst/>
                <a:latin typeface=" Fira Mono"/>
              </a:rPr>
              <a:t>decrement</a:t>
            </a:r>
            <a:r>
              <a:rPr lang="en-US" sz="1000" b="0" dirty="0">
                <a:solidFill>
                  <a:srgbClr val="000000"/>
                </a:solidFill>
                <a:effectLst/>
                <a:latin typeface=" Fira Mono"/>
              </a:rPr>
              <a:t>( </a:t>
            </a:r>
            <a:r>
              <a:rPr lang="en-US" sz="1000" b="0" dirty="0">
                <a:solidFill>
                  <a:srgbClr val="098658"/>
                </a:solidFill>
                <a:effectLst/>
                <a:latin typeface=" Fira Mono"/>
              </a:rPr>
              <a:t>1</a:t>
            </a:r>
            <a:r>
              <a:rPr lang="en-US" sz="1000" b="0" dirty="0">
                <a:solidFill>
                  <a:srgbClr val="000000"/>
                </a:solidFill>
                <a:effectLst/>
                <a:latin typeface=" Fira Mono"/>
              </a:rPr>
              <a:t> );</a:t>
            </a:r>
          </a:p>
          <a:p>
            <a:pPr>
              <a:lnSpc>
                <a:spcPct val="200000"/>
              </a:lnSpc>
            </a:pPr>
            <a:r>
              <a:rPr lang="en-US" sz="1000" b="0" dirty="0">
                <a:solidFill>
                  <a:srgbClr val="000000"/>
                </a:solidFill>
                <a:effectLst/>
                <a:latin typeface=" Fira Mono"/>
              </a:rPr>
              <a:t>   };</a:t>
            </a:r>
          </a:p>
          <a:p>
            <a:pPr>
              <a:lnSpc>
                <a:spcPct val="200000"/>
              </a:lnSpc>
            </a:pPr>
            <a:br>
              <a:rPr lang="en-US" sz="1000" b="0" dirty="0">
                <a:solidFill>
                  <a:srgbClr val="000000"/>
                </a:solidFill>
                <a:effectLst/>
                <a:latin typeface=" Fira Mono"/>
              </a:rPr>
            </a:br>
            <a:r>
              <a:rPr lang="en-US" sz="1000" b="0" dirty="0">
                <a:solidFill>
                  <a:srgbClr val="000000"/>
                </a:solidFill>
                <a:effectLst/>
                <a:latin typeface=" Fira Mono"/>
              </a:rPr>
              <a:t>   </a:t>
            </a:r>
            <a:r>
              <a:rPr lang="en-US" sz="1000" b="0" dirty="0">
                <a:solidFill>
                  <a:srgbClr val="AF00DB"/>
                </a:solidFill>
                <a:effectLst/>
                <a:latin typeface=" Fira Mono"/>
              </a:rPr>
              <a:t>for</a:t>
            </a:r>
            <a:r>
              <a:rPr lang="en-US" sz="1000" b="0" dirty="0">
                <a:solidFill>
                  <a:srgbClr val="000000"/>
                </a:solidFill>
                <a:effectLst/>
                <a:latin typeface=" Fira Mono"/>
              </a:rPr>
              <a:t>(</a:t>
            </a:r>
            <a:r>
              <a:rPr lang="en-US" sz="1000" b="0" dirty="0">
                <a:solidFill>
                  <a:srgbClr val="0000FF"/>
                </a:solidFill>
                <a:effectLst/>
                <a:latin typeface=" Fira Mono"/>
              </a:rPr>
              <a:t>auto</a:t>
            </a:r>
            <a:r>
              <a:rPr lang="en-US" sz="1000" b="0" dirty="0">
                <a:solidFill>
                  <a:srgbClr val="000000"/>
                </a:solidFill>
                <a:effectLst/>
                <a:latin typeface=" Fira Mono"/>
              </a:rPr>
              <a:t>&amp; d: deferred) {</a:t>
            </a:r>
          </a:p>
          <a:p>
            <a:pPr>
              <a:lnSpc>
                <a:spcPct val="200000"/>
              </a:lnSpc>
            </a:pPr>
            <a:r>
              <a:rPr lang="en-US" sz="1000" b="0" dirty="0">
                <a:solidFill>
                  <a:srgbClr val="000000"/>
                </a:solidFill>
                <a:effectLst/>
                <a:latin typeface=" Fira Mono"/>
              </a:rPr>
              <a:t>      </a:t>
            </a:r>
            <a:r>
              <a:rPr lang="en-US" sz="1000" b="0" dirty="0" err="1">
                <a:solidFill>
                  <a:srgbClr val="795E26"/>
                </a:solidFill>
                <a:effectLst/>
                <a:latin typeface=" Fira Mono"/>
              </a:rPr>
              <a:t>makeTask</a:t>
            </a:r>
            <a:r>
              <a:rPr lang="en-US" sz="1000" b="0" dirty="0">
                <a:solidFill>
                  <a:srgbClr val="000000"/>
                </a:solidFill>
                <a:effectLst/>
                <a:latin typeface=" Fira Mono"/>
              </a:rPr>
              <a:t>( </a:t>
            </a:r>
            <a:r>
              <a:rPr lang="en-US" sz="1000" b="0" dirty="0">
                <a:solidFill>
                  <a:srgbClr val="267F99"/>
                </a:solidFill>
                <a:effectLst/>
                <a:latin typeface=" Fira Mono"/>
              </a:rPr>
              <a:t>std</a:t>
            </a:r>
            <a:r>
              <a:rPr lang="en-US" sz="1000" b="0" dirty="0">
                <a:solidFill>
                  <a:srgbClr val="000000"/>
                </a:solidFill>
                <a:effectLst/>
                <a:latin typeface=" Fira Mono"/>
              </a:rPr>
              <a:t>::</a:t>
            </a:r>
            <a:r>
              <a:rPr lang="en-US" sz="1000" b="0" dirty="0">
                <a:solidFill>
                  <a:srgbClr val="795E26"/>
                </a:solidFill>
                <a:effectLst/>
                <a:latin typeface=" Fira Mono"/>
              </a:rPr>
              <a:t>move</a:t>
            </a:r>
            <a:r>
              <a:rPr lang="en-US" sz="1000" b="0" dirty="0">
                <a:solidFill>
                  <a:srgbClr val="000000"/>
                </a:solidFill>
                <a:effectLst/>
                <a:latin typeface=" Fira Mono"/>
              </a:rPr>
              <a:t>(d) );</a:t>
            </a:r>
          </a:p>
          <a:p>
            <a:pPr>
              <a:lnSpc>
                <a:spcPct val="200000"/>
              </a:lnSpc>
            </a:pPr>
            <a:r>
              <a:rPr lang="en-US" sz="1000" b="0" dirty="0">
                <a:solidFill>
                  <a:srgbClr val="000000"/>
                </a:solidFill>
                <a:effectLst/>
                <a:latin typeface=" Fira Mono"/>
              </a:rPr>
              <a:t>   }</a:t>
            </a:r>
          </a:p>
          <a:p>
            <a:pPr>
              <a:lnSpc>
                <a:spcPct val="200000"/>
              </a:lnSpc>
            </a:pPr>
            <a:br>
              <a:rPr lang="en-US" sz="1000" b="0" dirty="0">
                <a:solidFill>
                  <a:srgbClr val="000000"/>
                </a:solidFill>
                <a:effectLst/>
                <a:latin typeface=" Fira Mono"/>
              </a:rPr>
            </a:br>
            <a:r>
              <a:rPr lang="en-US" sz="1000" b="0" dirty="0">
                <a:solidFill>
                  <a:srgbClr val="000000"/>
                </a:solidFill>
                <a:effectLst/>
                <a:latin typeface=" Fira Mono"/>
              </a:rPr>
              <a:t>   </a:t>
            </a:r>
            <a:r>
              <a:rPr lang="en-US" sz="1000" b="0" dirty="0" err="1">
                <a:solidFill>
                  <a:srgbClr val="000000"/>
                </a:solidFill>
                <a:effectLst/>
                <a:latin typeface=" Fira Mono"/>
              </a:rPr>
              <a:t>co_await</a:t>
            </a:r>
            <a:r>
              <a:rPr lang="en-US" sz="1000" b="0" dirty="0">
                <a:solidFill>
                  <a:srgbClr val="000000"/>
                </a:solidFill>
                <a:effectLst/>
                <a:latin typeface=" Fira Mono"/>
              </a:rPr>
              <a:t> counter;</a:t>
            </a:r>
          </a:p>
          <a:p>
            <a:pPr>
              <a:lnSpc>
                <a:spcPct val="200000"/>
              </a:lnSpc>
            </a:pPr>
            <a:r>
              <a:rPr lang="en-US" sz="1000" b="0" dirty="0">
                <a:solidFill>
                  <a:srgbClr val="000000"/>
                </a:solidFill>
                <a:effectLst/>
                <a:latin typeface=" Fira Mono"/>
              </a:rPr>
              <a:t>}</a:t>
            </a:r>
          </a:p>
        </p:txBody>
      </p:sp>
      <p:sp>
        <p:nvSpPr>
          <p:cNvPr id="2" name="TextBox 1">
            <a:extLst>
              <a:ext uri="{FF2B5EF4-FFF2-40B4-BE49-F238E27FC236}">
                <a16:creationId xmlns:a16="http://schemas.microsoft.com/office/drawing/2014/main" id="{9E3C753B-7F9B-4AFF-8B49-F2697B78B4B2}"/>
              </a:ext>
            </a:extLst>
          </p:cNvPr>
          <p:cNvSpPr txBox="1"/>
          <p:nvPr/>
        </p:nvSpPr>
        <p:spPr>
          <a:xfrm>
            <a:off x="148978" y="570630"/>
            <a:ext cx="2532232" cy="3693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nSpc>
                <a:spcPct val="90000"/>
              </a:lnSpc>
            </a:pPr>
            <a:r>
              <a:rPr lang="en-US" altLang="zh-CN" sz="2000" dirty="0">
                <a:solidFill>
                  <a:schemeClr val="tx2"/>
                </a:solidFill>
                <a:latin typeface="Trebuchet MS" panose="020B0603020202020204" pitchFamily="34" charset="0"/>
              </a:rPr>
              <a:t>Parallel Compositing</a:t>
            </a:r>
            <a:endParaRPr lang="en-US" sz="2000" dirty="0">
              <a:solidFill>
                <a:schemeClr val="tx2"/>
              </a:solidFill>
              <a:latin typeface="Trebuchet MS" panose="020B0603020202020204" pitchFamily="34" charset="0"/>
            </a:endParaRPr>
          </a:p>
        </p:txBody>
      </p:sp>
      <p:sp>
        <p:nvSpPr>
          <p:cNvPr id="3" name="Rectangle 2">
            <a:extLst>
              <a:ext uri="{FF2B5EF4-FFF2-40B4-BE49-F238E27FC236}">
                <a16:creationId xmlns:a16="http://schemas.microsoft.com/office/drawing/2014/main" id="{FAA5957C-6218-4334-ACA2-95A691D6AF78}"/>
              </a:ext>
            </a:extLst>
          </p:cNvPr>
          <p:cNvSpPr/>
          <p:nvPr/>
        </p:nvSpPr>
        <p:spPr>
          <a:xfrm>
            <a:off x="7792720" y="2402164"/>
            <a:ext cx="726440" cy="3098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Job 0</a:t>
            </a:r>
          </a:p>
        </p:txBody>
      </p:sp>
      <p:sp>
        <p:nvSpPr>
          <p:cNvPr id="4" name="Rectangle 3">
            <a:extLst>
              <a:ext uri="{FF2B5EF4-FFF2-40B4-BE49-F238E27FC236}">
                <a16:creationId xmlns:a16="http://schemas.microsoft.com/office/drawing/2014/main" id="{0C680BB5-FDFA-48DD-9C6F-75900F62546D}"/>
              </a:ext>
            </a:extLst>
          </p:cNvPr>
          <p:cNvSpPr/>
          <p:nvPr/>
        </p:nvSpPr>
        <p:spPr>
          <a:xfrm>
            <a:off x="7792720" y="3067644"/>
            <a:ext cx="726440" cy="3098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Job 1</a:t>
            </a:r>
          </a:p>
        </p:txBody>
      </p:sp>
      <p:sp>
        <p:nvSpPr>
          <p:cNvPr id="12" name="Rectangle 11">
            <a:extLst>
              <a:ext uri="{FF2B5EF4-FFF2-40B4-BE49-F238E27FC236}">
                <a16:creationId xmlns:a16="http://schemas.microsoft.com/office/drawing/2014/main" id="{585BC890-DFFA-4751-827F-49A7E53158A2}"/>
              </a:ext>
            </a:extLst>
          </p:cNvPr>
          <p:cNvSpPr/>
          <p:nvPr/>
        </p:nvSpPr>
        <p:spPr>
          <a:xfrm>
            <a:off x="7792720" y="3732448"/>
            <a:ext cx="726440" cy="3098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Job 2</a:t>
            </a:r>
          </a:p>
        </p:txBody>
      </p:sp>
      <p:cxnSp>
        <p:nvCxnSpPr>
          <p:cNvPr id="14" name="Straight Arrow Connector 13">
            <a:extLst>
              <a:ext uri="{FF2B5EF4-FFF2-40B4-BE49-F238E27FC236}">
                <a16:creationId xmlns:a16="http://schemas.microsoft.com/office/drawing/2014/main" id="{14CD5D8F-9A2E-4F57-92FF-9BBC3D4B04D5}"/>
              </a:ext>
            </a:extLst>
          </p:cNvPr>
          <p:cNvCxnSpPr>
            <a:stCxn id="4" idx="1"/>
          </p:cNvCxnSpPr>
          <p:nvPr/>
        </p:nvCxnSpPr>
        <p:spPr>
          <a:xfrm flipH="1">
            <a:off x="6786880" y="3222584"/>
            <a:ext cx="1005840" cy="0"/>
          </a:xfrm>
          <a:prstGeom prst="straightConnector1">
            <a:avLst/>
          </a:prstGeom>
          <a:ln>
            <a:solidFill>
              <a:schemeClr val="accent4"/>
            </a:solidFill>
            <a:headEnd type="triangle" w="sm" len="lg"/>
            <a:tailEnd type="none" w="sm" len="lg"/>
          </a:ln>
        </p:spPr>
        <p:style>
          <a:lnRef idx="1">
            <a:schemeClr val="accent1"/>
          </a:lnRef>
          <a:fillRef idx="0">
            <a:schemeClr val="accent1"/>
          </a:fillRef>
          <a:effectRef idx="0">
            <a:schemeClr val="accent1"/>
          </a:effectRef>
          <a:fontRef idx="minor">
            <a:schemeClr val="tx1"/>
          </a:fontRef>
        </p:style>
      </p:cxnSp>
      <p:cxnSp>
        <p:nvCxnSpPr>
          <p:cNvPr id="16" name="Connector: Elbow 15">
            <a:extLst>
              <a:ext uri="{FF2B5EF4-FFF2-40B4-BE49-F238E27FC236}">
                <a16:creationId xmlns:a16="http://schemas.microsoft.com/office/drawing/2014/main" id="{8164D86A-D154-4B9E-88DA-26ABE8572604}"/>
              </a:ext>
            </a:extLst>
          </p:cNvPr>
          <p:cNvCxnSpPr>
            <a:endCxn id="3" idx="1"/>
          </p:cNvCxnSpPr>
          <p:nvPr/>
        </p:nvCxnSpPr>
        <p:spPr>
          <a:xfrm flipV="1">
            <a:off x="6776720" y="2557104"/>
            <a:ext cx="1016000" cy="665480"/>
          </a:xfrm>
          <a:prstGeom prst="bentConnector3">
            <a:avLst/>
          </a:prstGeom>
          <a:ln>
            <a:solidFill>
              <a:schemeClr val="accent4"/>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C5D69644-4FFE-4290-94C9-9C75E5FAE7E3}"/>
              </a:ext>
            </a:extLst>
          </p:cNvPr>
          <p:cNvCxnSpPr>
            <a:endCxn id="12" idx="1"/>
          </p:cNvCxnSpPr>
          <p:nvPr/>
        </p:nvCxnSpPr>
        <p:spPr>
          <a:xfrm>
            <a:off x="6786880" y="3222246"/>
            <a:ext cx="1005840" cy="665142"/>
          </a:xfrm>
          <a:prstGeom prst="bentConnector3">
            <a:avLst>
              <a:gd name="adj1" fmla="val 49495"/>
            </a:avLst>
          </a:prstGeom>
          <a:ln>
            <a:solidFill>
              <a:schemeClr val="accent4"/>
            </a:solidFill>
            <a:tailEnd type="triangle" w="sm"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090509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00">
        <p159:morph option="byObject"/>
      </p:transition>
    </mc:Choice>
    <mc:Fallback xmlns="">
      <p:transition>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B2B981A-A5E8-4840-85BE-0D2FBC0FF151}"/>
              </a:ext>
            </a:extLst>
          </p:cNvPr>
          <p:cNvSpPr txBox="1"/>
          <p:nvPr/>
        </p:nvSpPr>
        <p:spPr>
          <a:xfrm>
            <a:off x="148978" y="195233"/>
            <a:ext cx="2206053" cy="4247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nSpc>
                <a:spcPct val="90000"/>
              </a:lnSpc>
            </a:pPr>
            <a:r>
              <a:rPr lang="en-US" altLang="zh-CN" sz="2400" dirty="0">
                <a:solidFill>
                  <a:schemeClr val="bg1"/>
                </a:solidFill>
                <a:latin typeface="+mj-lt"/>
              </a:rPr>
              <a:t>Job Composite</a:t>
            </a:r>
            <a:endParaRPr lang="en-US" sz="2400" dirty="0">
              <a:solidFill>
                <a:schemeClr val="bg1"/>
              </a:solidFill>
              <a:latin typeface="+mj-lt"/>
            </a:endParaRPr>
          </a:p>
        </p:txBody>
      </p:sp>
      <p:sp>
        <p:nvSpPr>
          <p:cNvPr id="2" name="TextBox 1">
            <a:extLst>
              <a:ext uri="{FF2B5EF4-FFF2-40B4-BE49-F238E27FC236}">
                <a16:creationId xmlns:a16="http://schemas.microsoft.com/office/drawing/2014/main" id="{6F225556-3473-4328-86B8-0CF4DD2BC810}"/>
              </a:ext>
            </a:extLst>
          </p:cNvPr>
          <p:cNvSpPr txBox="1"/>
          <p:nvPr/>
        </p:nvSpPr>
        <p:spPr>
          <a:xfrm>
            <a:off x="148978" y="619965"/>
            <a:ext cx="9669635" cy="166859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marL="285750" indent="-285750">
              <a:lnSpc>
                <a:spcPct val="150000"/>
              </a:lnSpc>
              <a:buFont typeface="Arial" panose="020B0604020202020204" pitchFamily="34" charset="0"/>
              <a:buChar char="•"/>
            </a:pPr>
            <a:r>
              <a:rPr lang="en-US" altLang="zh-CN" sz="1400" dirty="0">
                <a:solidFill>
                  <a:schemeClr val="bg1"/>
                </a:solidFill>
                <a:latin typeface="Trebuchet MS" panose="020B0603020202020204" pitchFamily="34" charset="0"/>
              </a:rPr>
              <a:t>Easy to implement</a:t>
            </a:r>
          </a:p>
          <a:p>
            <a:pPr marL="285750" indent="-285750">
              <a:lnSpc>
                <a:spcPct val="150000"/>
              </a:lnSpc>
              <a:buFont typeface="Arial" panose="020B0604020202020204" pitchFamily="34" charset="0"/>
              <a:buChar char="•"/>
            </a:pPr>
            <a:r>
              <a:rPr lang="en-US" sz="1400" dirty="0">
                <a:solidFill>
                  <a:schemeClr val="bg1"/>
                </a:solidFill>
                <a:latin typeface="Trebuchet MS" panose="020B0603020202020204" pitchFamily="34" charset="0"/>
              </a:rPr>
              <a:t>Can be efficient if the overhead of creating/</a:t>
            </a:r>
            <a:r>
              <a:rPr lang="en-US" sz="1400" dirty="0" err="1">
                <a:solidFill>
                  <a:schemeClr val="bg1"/>
                </a:solidFill>
                <a:latin typeface="Trebuchet MS" panose="020B0603020202020204" pitchFamily="34" charset="0"/>
              </a:rPr>
              <a:t>disapatching</a:t>
            </a:r>
            <a:r>
              <a:rPr lang="en-US" sz="1400" dirty="0">
                <a:solidFill>
                  <a:schemeClr val="bg1"/>
                </a:solidFill>
                <a:latin typeface="Trebuchet MS" panose="020B0603020202020204" pitchFamily="34" charset="0"/>
              </a:rPr>
              <a:t> job is </a:t>
            </a:r>
            <a:r>
              <a:rPr lang="en-US" sz="1400" dirty="0">
                <a:solidFill>
                  <a:schemeClr val="tx2"/>
                </a:solidFill>
                <a:latin typeface="Trebuchet MS" panose="020B0603020202020204" pitchFamily="34" charset="0"/>
              </a:rPr>
              <a:t>low</a:t>
            </a:r>
          </a:p>
          <a:p>
            <a:pPr marL="285750" indent="-285750">
              <a:lnSpc>
                <a:spcPct val="150000"/>
              </a:lnSpc>
              <a:buFont typeface="Arial" panose="020B0604020202020204" pitchFamily="34" charset="0"/>
              <a:buChar char="•"/>
            </a:pPr>
            <a:r>
              <a:rPr lang="en-US" altLang="zh-CN" sz="1400" dirty="0">
                <a:solidFill>
                  <a:schemeClr val="bg1"/>
                </a:solidFill>
                <a:latin typeface="Trebuchet MS" panose="020B0603020202020204" pitchFamily="34" charset="0"/>
              </a:rPr>
              <a:t>Job composition requires </a:t>
            </a:r>
            <a:r>
              <a:rPr lang="en-US" altLang="zh-CN" sz="1400" dirty="0" err="1">
                <a:solidFill>
                  <a:schemeClr val="tx2"/>
                </a:solidFill>
                <a:latin typeface="Fira Mono" panose="020B0509050000020004" pitchFamily="49" charset="0"/>
                <a:ea typeface="Fira Mono" panose="020B0509050000020004" pitchFamily="49" charset="0"/>
              </a:rPr>
              <a:t>deferred_token</a:t>
            </a:r>
            <a:r>
              <a:rPr lang="en-US" altLang="zh-CN" sz="1400" dirty="0">
                <a:solidFill>
                  <a:schemeClr val="bg1"/>
                </a:solidFill>
                <a:latin typeface="Trebuchet MS" panose="020B0603020202020204" pitchFamily="34" charset="0"/>
              </a:rPr>
              <a:t> - creating job but do not dispatch it until we need to do so(lazy job)</a:t>
            </a:r>
          </a:p>
          <a:p>
            <a:pPr marL="742950" lvl="1" indent="-285750">
              <a:lnSpc>
                <a:spcPct val="150000"/>
              </a:lnSpc>
              <a:buFont typeface="Arial" panose="020B0604020202020204" pitchFamily="34" charset="0"/>
              <a:buChar char="•"/>
            </a:pPr>
            <a:endParaRPr lang="en-US" sz="1400" dirty="0">
              <a:solidFill>
                <a:schemeClr val="tx2"/>
              </a:solidFill>
              <a:latin typeface="Trebuchet MS" panose="020B0603020202020204" pitchFamily="34" charset="0"/>
            </a:endParaRPr>
          </a:p>
          <a:p>
            <a:pPr marL="285750" indent="-285750">
              <a:lnSpc>
                <a:spcPct val="150000"/>
              </a:lnSpc>
              <a:buFont typeface="Arial" panose="020B0604020202020204" pitchFamily="34" charset="0"/>
              <a:buChar char="•"/>
            </a:pPr>
            <a:endParaRPr lang="en-US" sz="1400" dirty="0">
              <a:solidFill>
                <a:schemeClr val="bg1"/>
              </a:solidFill>
              <a:latin typeface="Trebuchet MS" panose="020B0603020202020204" pitchFamily="34" charset="0"/>
            </a:endParaRPr>
          </a:p>
        </p:txBody>
      </p:sp>
      <p:sp>
        <p:nvSpPr>
          <p:cNvPr id="12" name="TextBox 11">
            <a:extLst>
              <a:ext uri="{FF2B5EF4-FFF2-40B4-BE49-F238E27FC236}">
                <a16:creationId xmlns:a16="http://schemas.microsoft.com/office/drawing/2014/main" id="{D5EF51FF-89C4-4B93-9ED8-437C35D4A822}"/>
              </a:ext>
            </a:extLst>
          </p:cNvPr>
          <p:cNvSpPr txBox="1"/>
          <p:nvPr/>
        </p:nvSpPr>
        <p:spPr>
          <a:xfrm>
            <a:off x="148978" y="1632497"/>
            <a:ext cx="6119742" cy="1453603"/>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nSpc>
                <a:spcPct val="150000"/>
              </a:lnSpc>
            </a:pPr>
            <a:br>
              <a:rPr lang="en-US" sz="1000" b="0" dirty="0">
                <a:solidFill>
                  <a:srgbClr val="000000"/>
                </a:solidFill>
                <a:effectLst/>
                <a:latin typeface=" Fira Mono"/>
              </a:rPr>
            </a:br>
            <a:r>
              <a:rPr lang="en-US" sz="1000" b="0" dirty="0">
                <a:solidFill>
                  <a:srgbClr val="0000FF"/>
                </a:solidFill>
                <a:effectLst/>
                <a:latin typeface=" Fira Mono"/>
              </a:rPr>
              <a:t>template</a:t>
            </a:r>
            <a:r>
              <a:rPr lang="en-US" sz="1000" b="0" dirty="0">
                <a:solidFill>
                  <a:srgbClr val="000000"/>
                </a:solidFill>
                <a:effectLst/>
                <a:latin typeface=" Fira Mono"/>
              </a:rPr>
              <a:t>&lt;</a:t>
            </a:r>
            <a:r>
              <a:rPr lang="en-US" sz="1000" b="0" dirty="0">
                <a:solidFill>
                  <a:srgbClr val="0000FF"/>
                </a:solidFill>
                <a:effectLst/>
                <a:latin typeface=" Fira Mono"/>
              </a:rPr>
              <a:t>bool</a:t>
            </a:r>
            <a:r>
              <a:rPr lang="en-US" sz="1000" b="0" dirty="0">
                <a:solidFill>
                  <a:srgbClr val="000000"/>
                </a:solidFill>
                <a:effectLst/>
                <a:latin typeface=" Fira Mono"/>
              </a:rPr>
              <a:t> </a:t>
            </a:r>
            <a:r>
              <a:rPr lang="en-US" sz="1000" b="0" dirty="0">
                <a:solidFill>
                  <a:srgbClr val="267F99"/>
                </a:solidFill>
                <a:effectLst/>
                <a:highlight>
                  <a:srgbClr val="FFFF00"/>
                </a:highlight>
                <a:latin typeface=" Fira Mono"/>
              </a:rPr>
              <a:t>Deferred</a:t>
            </a:r>
            <a:r>
              <a:rPr lang="en-US" sz="1000" b="0" dirty="0">
                <a:solidFill>
                  <a:srgbClr val="000000"/>
                </a:solidFill>
                <a:effectLst/>
                <a:latin typeface=" Fira Mono"/>
              </a:rPr>
              <a:t>, </a:t>
            </a:r>
            <a:r>
              <a:rPr lang="en-US" sz="1000" b="0" dirty="0" err="1">
                <a:solidFill>
                  <a:srgbClr val="0000FF"/>
                </a:solidFill>
                <a:effectLst/>
                <a:latin typeface=" Fira Mono"/>
              </a:rPr>
              <a:t>typename</a:t>
            </a:r>
            <a:r>
              <a:rPr lang="en-US" sz="1000" b="0" dirty="0">
                <a:solidFill>
                  <a:srgbClr val="000000"/>
                </a:solidFill>
                <a:effectLst/>
                <a:latin typeface=" Fira Mono"/>
              </a:rPr>
              <a:t> </a:t>
            </a:r>
            <a:r>
              <a:rPr lang="en-US" sz="1000" b="0" dirty="0">
                <a:solidFill>
                  <a:srgbClr val="267F99"/>
                </a:solidFill>
                <a:effectLst/>
                <a:latin typeface=" Fira Mono"/>
              </a:rPr>
              <a:t>T</a:t>
            </a:r>
            <a:r>
              <a:rPr lang="en-US" sz="1000" b="0" dirty="0">
                <a:solidFill>
                  <a:srgbClr val="000000"/>
                </a:solidFill>
                <a:effectLst/>
                <a:latin typeface=" Fira Mono"/>
              </a:rPr>
              <a:t>&gt;</a:t>
            </a:r>
          </a:p>
          <a:p>
            <a:pPr>
              <a:lnSpc>
                <a:spcPct val="150000"/>
              </a:lnSpc>
            </a:pPr>
            <a:r>
              <a:rPr lang="en-US" sz="1000" b="0" dirty="0">
                <a:solidFill>
                  <a:srgbClr val="0000FF"/>
                </a:solidFill>
                <a:effectLst/>
                <a:latin typeface=" Fira Mono"/>
              </a:rPr>
              <a:t>class</a:t>
            </a:r>
            <a:r>
              <a:rPr lang="en-US" sz="1000" b="0" dirty="0">
                <a:solidFill>
                  <a:srgbClr val="000000"/>
                </a:solidFill>
                <a:effectLst/>
                <a:latin typeface=" Fira Mono"/>
              </a:rPr>
              <a:t> </a:t>
            </a:r>
            <a:r>
              <a:rPr lang="en-US" sz="1000" b="0" dirty="0">
                <a:solidFill>
                  <a:srgbClr val="267F99"/>
                </a:solidFill>
                <a:effectLst/>
                <a:latin typeface=" Fira Mono"/>
              </a:rPr>
              <a:t>token</a:t>
            </a:r>
            <a:r>
              <a:rPr lang="en-US" sz="1000" b="0" dirty="0">
                <a:solidFill>
                  <a:srgbClr val="000000"/>
                </a:solidFill>
                <a:effectLst/>
                <a:latin typeface=" Fira Mono"/>
              </a:rPr>
              <a:t>;</a:t>
            </a:r>
          </a:p>
          <a:p>
            <a:pPr>
              <a:lnSpc>
                <a:spcPct val="150000"/>
              </a:lnSpc>
            </a:pPr>
            <a:br>
              <a:rPr lang="en-US" sz="1000" b="0" dirty="0">
                <a:solidFill>
                  <a:srgbClr val="000000"/>
                </a:solidFill>
                <a:effectLst/>
                <a:latin typeface=" Fira Mono"/>
              </a:rPr>
            </a:br>
            <a:r>
              <a:rPr lang="en-US" sz="1000" b="0" dirty="0">
                <a:solidFill>
                  <a:srgbClr val="0000FF"/>
                </a:solidFill>
                <a:effectLst/>
                <a:latin typeface=" Fira Mono"/>
              </a:rPr>
              <a:t>template</a:t>
            </a:r>
            <a:r>
              <a:rPr lang="en-US" sz="1000" b="0" dirty="0">
                <a:solidFill>
                  <a:srgbClr val="000000"/>
                </a:solidFill>
                <a:effectLst/>
                <a:latin typeface=" Fira Mono"/>
              </a:rPr>
              <a:t>&lt;</a:t>
            </a:r>
            <a:r>
              <a:rPr lang="en-US" sz="1000" b="0" dirty="0" err="1">
                <a:solidFill>
                  <a:srgbClr val="0000FF"/>
                </a:solidFill>
                <a:effectLst/>
                <a:latin typeface=" Fira Mono"/>
              </a:rPr>
              <a:t>typename</a:t>
            </a:r>
            <a:r>
              <a:rPr lang="en-US" sz="1000" b="0" dirty="0">
                <a:solidFill>
                  <a:srgbClr val="000000"/>
                </a:solidFill>
                <a:effectLst/>
                <a:latin typeface=" Fira Mono"/>
              </a:rPr>
              <a:t> </a:t>
            </a:r>
            <a:r>
              <a:rPr lang="en-US" sz="1000" b="0" dirty="0">
                <a:solidFill>
                  <a:srgbClr val="267F99"/>
                </a:solidFill>
                <a:effectLst/>
                <a:latin typeface=" Fira Mono"/>
              </a:rPr>
              <a:t>T</a:t>
            </a:r>
            <a:r>
              <a:rPr lang="en-US" sz="1000" b="0" dirty="0">
                <a:solidFill>
                  <a:srgbClr val="000000"/>
                </a:solidFill>
                <a:effectLst/>
                <a:latin typeface=" Fira Mono"/>
              </a:rPr>
              <a:t>&gt;</a:t>
            </a:r>
          </a:p>
          <a:p>
            <a:pPr>
              <a:lnSpc>
                <a:spcPct val="150000"/>
              </a:lnSpc>
            </a:pPr>
            <a:r>
              <a:rPr lang="en-US" sz="1000" b="0" dirty="0">
                <a:solidFill>
                  <a:srgbClr val="AF00DB"/>
                </a:solidFill>
                <a:effectLst/>
                <a:latin typeface=" Fira Mono"/>
              </a:rPr>
              <a:t>using</a:t>
            </a:r>
            <a:r>
              <a:rPr lang="en-US" sz="1000" b="0" dirty="0">
                <a:solidFill>
                  <a:srgbClr val="000000"/>
                </a:solidFill>
                <a:effectLst/>
                <a:latin typeface=" Fira Mono"/>
              </a:rPr>
              <a:t> </a:t>
            </a:r>
            <a:r>
              <a:rPr lang="en-US" sz="1000" b="0" dirty="0" err="1">
                <a:solidFill>
                  <a:srgbClr val="267F99"/>
                </a:solidFill>
                <a:effectLst/>
                <a:highlight>
                  <a:srgbClr val="FFFF00"/>
                </a:highlight>
                <a:latin typeface=" Fira Mono"/>
              </a:rPr>
              <a:t>deferred_token</a:t>
            </a:r>
            <a:r>
              <a:rPr lang="en-US" sz="1000" b="0" dirty="0">
                <a:solidFill>
                  <a:srgbClr val="000000"/>
                </a:solidFill>
                <a:effectLst/>
                <a:latin typeface=" Fira Mono"/>
              </a:rPr>
              <a:t> = </a:t>
            </a:r>
            <a:r>
              <a:rPr lang="en-US" sz="1000" b="0" dirty="0">
                <a:solidFill>
                  <a:srgbClr val="267F99"/>
                </a:solidFill>
                <a:effectLst/>
                <a:latin typeface=" Fira Mono"/>
              </a:rPr>
              <a:t>token</a:t>
            </a:r>
            <a:r>
              <a:rPr lang="en-US" sz="1000" b="0" dirty="0">
                <a:solidFill>
                  <a:srgbClr val="000000"/>
                </a:solidFill>
                <a:effectLst/>
                <a:latin typeface=" Fira Mono"/>
              </a:rPr>
              <a:t>&lt;</a:t>
            </a:r>
            <a:r>
              <a:rPr lang="en-US" sz="1000" b="0" dirty="0">
                <a:solidFill>
                  <a:srgbClr val="0000FF"/>
                </a:solidFill>
                <a:effectLst/>
                <a:latin typeface=" Fira Mono"/>
              </a:rPr>
              <a:t>true</a:t>
            </a:r>
            <a:r>
              <a:rPr lang="en-US" sz="1000" b="0" dirty="0">
                <a:solidFill>
                  <a:srgbClr val="000000"/>
                </a:solidFill>
                <a:effectLst/>
                <a:latin typeface=" Fira Mono"/>
              </a:rPr>
              <a:t>, </a:t>
            </a:r>
            <a:r>
              <a:rPr lang="en-US" sz="1000" b="0" dirty="0">
                <a:solidFill>
                  <a:srgbClr val="267F99"/>
                </a:solidFill>
                <a:effectLst/>
                <a:latin typeface=" Fira Mono"/>
              </a:rPr>
              <a:t>T</a:t>
            </a:r>
            <a:r>
              <a:rPr lang="en-US" sz="1000" b="0" dirty="0">
                <a:solidFill>
                  <a:srgbClr val="000000"/>
                </a:solidFill>
                <a:effectLst/>
                <a:latin typeface=" Fira Mono"/>
              </a:rPr>
              <a:t>&gt;;</a:t>
            </a:r>
          </a:p>
        </p:txBody>
      </p:sp>
      <p:sp>
        <p:nvSpPr>
          <p:cNvPr id="10" name="TextBox 9">
            <a:extLst>
              <a:ext uri="{FF2B5EF4-FFF2-40B4-BE49-F238E27FC236}">
                <a16:creationId xmlns:a16="http://schemas.microsoft.com/office/drawing/2014/main" id="{65E3B215-0289-4E82-99E2-ED61A45BEF91}"/>
              </a:ext>
            </a:extLst>
          </p:cNvPr>
          <p:cNvSpPr txBox="1"/>
          <p:nvPr/>
        </p:nvSpPr>
        <p:spPr>
          <a:xfrm>
            <a:off x="148978" y="5752391"/>
            <a:ext cx="3977371" cy="2862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nSpc>
                <a:spcPct val="90000"/>
              </a:lnSpc>
            </a:pPr>
            <a:r>
              <a:rPr lang="en-US" altLang="zh-CN" sz="700" dirty="0">
                <a:solidFill>
                  <a:schemeClr val="bg1"/>
                </a:solidFill>
                <a:latin typeface="Trebuchet MS" panose="020B0603020202020204" pitchFamily="34" charset="0"/>
              </a:rPr>
              <a:t>Implementation that can avoid the overhead</a:t>
            </a:r>
            <a:r>
              <a:rPr lang="en-US" sz="700" dirty="0">
                <a:solidFill>
                  <a:schemeClr val="bg1"/>
                </a:solidFill>
                <a:latin typeface="Trebuchet MS" panose="020B0603020202020204" pitchFamily="34" charset="0"/>
              </a:rPr>
              <a:t>:</a:t>
            </a:r>
          </a:p>
          <a:p>
            <a:pPr>
              <a:lnSpc>
                <a:spcPct val="90000"/>
              </a:lnSpc>
            </a:pPr>
            <a:r>
              <a:rPr lang="en-US" sz="700" dirty="0">
                <a:solidFill>
                  <a:schemeClr val="bg1"/>
                </a:solidFill>
                <a:latin typeface="Trebuchet MS" panose="020B0603020202020204" pitchFamily="34" charset="0"/>
                <a:hlinkClick r:id="rId3"/>
              </a:rPr>
              <a:t>https://github.com/lewissbaker/cppcoro/blob/master/include/cppcoro/when_all_ready.hpp</a:t>
            </a:r>
            <a:r>
              <a:rPr lang="en-US" sz="700" dirty="0">
                <a:solidFill>
                  <a:schemeClr val="bg1"/>
                </a:solidFill>
                <a:latin typeface="Trebuchet MS" panose="020B0603020202020204" pitchFamily="34" charset="0"/>
              </a:rPr>
              <a:t> </a:t>
            </a:r>
          </a:p>
        </p:txBody>
      </p:sp>
    </p:spTree>
    <p:extLst>
      <p:ext uri="{BB962C8B-B14F-4D97-AF65-F5344CB8AC3E}">
        <p14:creationId xmlns:p14="http://schemas.microsoft.com/office/powerpoint/2010/main" val="793631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00">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E9580436-1CBC-414D-AF82-34DCE3089FD7}"/>
              </a:ext>
            </a:extLst>
          </p:cNvPr>
          <p:cNvSpPr txBox="1"/>
          <p:nvPr/>
        </p:nvSpPr>
        <p:spPr>
          <a:xfrm>
            <a:off x="148978" y="195233"/>
            <a:ext cx="2574744" cy="4247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nSpc>
                <a:spcPct val="90000"/>
              </a:lnSpc>
            </a:pPr>
            <a:r>
              <a:rPr lang="en-US" altLang="zh-CN" sz="2400" dirty="0" err="1">
                <a:solidFill>
                  <a:schemeClr val="bg1"/>
                </a:solidFill>
                <a:latin typeface="+mj-lt"/>
              </a:rPr>
              <a:t>token_dispatcher</a:t>
            </a:r>
            <a:endParaRPr lang="en-US" sz="2400" dirty="0">
              <a:solidFill>
                <a:schemeClr val="bg1"/>
              </a:solidFill>
              <a:latin typeface="+mj-lt"/>
            </a:endParaRPr>
          </a:p>
        </p:txBody>
      </p:sp>
      <p:sp>
        <p:nvSpPr>
          <p:cNvPr id="10" name="TextBox 9">
            <a:extLst>
              <a:ext uri="{FF2B5EF4-FFF2-40B4-BE49-F238E27FC236}">
                <a16:creationId xmlns:a16="http://schemas.microsoft.com/office/drawing/2014/main" id="{206CC5FC-17D8-4027-BD75-F678C4B499A3}"/>
              </a:ext>
            </a:extLst>
          </p:cNvPr>
          <p:cNvSpPr txBox="1"/>
          <p:nvPr/>
        </p:nvSpPr>
        <p:spPr>
          <a:xfrm>
            <a:off x="148978" y="967324"/>
            <a:ext cx="9007379" cy="4849213"/>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nSpc>
                <a:spcPct val="150000"/>
              </a:lnSpc>
            </a:pPr>
            <a:r>
              <a:rPr lang="en-US" sz="900" b="0" dirty="0">
                <a:solidFill>
                  <a:schemeClr val="bg2"/>
                </a:solidFill>
                <a:effectLst/>
                <a:latin typeface=" Fira Mono"/>
              </a:rPr>
              <a:t>struct </a:t>
            </a:r>
            <a:r>
              <a:rPr lang="en-US" sz="900" b="0" dirty="0" err="1">
                <a:solidFill>
                  <a:schemeClr val="bg2"/>
                </a:solidFill>
                <a:effectLst/>
                <a:latin typeface=" Fira Mono"/>
              </a:rPr>
              <a:t>token_dispatcher</a:t>
            </a:r>
            <a:r>
              <a:rPr lang="en-US" sz="900" b="0" dirty="0">
                <a:solidFill>
                  <a:schemeClr val="bg2"/>
                </a:solidFill>
                <a:effectLst/>
                <a:latin typeface=" Fira Mono"/>
              </a:rPr>
              <a:t> // ret of </a:t>
            </a:r>
            <a:r>
              <a:rPr lang="en-US" sz="900" b="0" dirty="0" err="1">
                <a:solidFill>
                  <a:schemeClr val="bg2"/>
                </a:solidFill>
                <a:effectLst/>
                <a:latin typeface=" Fira Mono"/>
              </a:rPr>
              <a:t>initial_suspend</a:t>
            </a:r>
            <a:r>
              <a:rPr lang="en-US" sz="900" b="0" dirty="0">
                <a:solidFill>
                  <a:schemeClr val="bg2"/>
                </a:solidFill>
                <a:effectLst/>
                <a:latin typeface=" Fira Mono"/>
              </a:rPr>
              <a:t> for </a:t>
            </a:r>
            <a:r>
              <a:rPr lang="en-US" sz="900" b="0" dirty="0" err="1">
                <a:solidFill>
                  <a:schemeClr val="bg2"/>
                </a:solidFill>
                <a:effectLst/>
                <a:latin typeface=" Fira Mono"/>
              </a:rPr>
              <a:t>token_promise</a:t>
            </a:r>
            <a:endParaRPr lang="en-US" sz="900" b="0" dirty="0">
              <a:solidFill>
                <a:schemeClr val="bg2"/>
              </a:solidFill>
              <a:effectLst/>
              <a:latin typeface=" Fira Mono"/>
            </a:endParaRPr>
          </a:p>
          <a:p>
            <a:pPr>
              <a:lnSpc>
                <a:spcPct val="150000"/>
              </a:lnSpc>
            </a:pPr>
            <a:r>
              <a:rPr lang="en-US" sz="900" b="0" dirty="0">
                <a:solidFill>
                  <a:schemeClr val="bg2"/>
                </a:solidFill>
                <a:effectLst/>
                <a:latin typeface=" Fira Mono"/>
              </a:rPr>
              <a:t>{</a:t>
            </a:r>
          </a:p>
          <a:p>
            <a:pPr>
              <a:lnSpc>
                <a:spcPct val="150000"/>
              </a:lnSpc>
            </a:pPr>
            <a:r>
              <a:rPr lang="en-US" sz="900" b="0" dirty="0">
                <a:solidFill>
                  <a:schemeClr val="bg2"/>
                </a:solidFill>
                <a:effectLst/>
                <a:latin typeface=" Fira Mono"/>
              </a:rPr>
              <a:t>    bool </a:t>
            </a:r>
            <a:r>
              <a:rPr lang="en-US" sz="900" b="0" dirty="0" err="1">
                <a:solidFill>
                  <a:schemeClr val="bg2"/>
                </a:solidFill>
                <a:effectLst/>
                <a:latin typeface=" Fira Mono"/>
              </a:rPr>
              <a:t>shouldSuspend</a:t>
            </a:r>
            <a:r>
              <a:rPr lang="en-US" sz="900" b="0" dirty="0">
                <a:solidFill>
                  <a:schemeClr val="bg2"/>
                </a:solidFill>
                <a:effectLst/>
                <a:latin typeface=" Fira Mono"/>
              </a:rPr>
              <a:t>;</a:t>
            </a:r>
          </a:p>
          <a:p>
            <a:pPr>
              <a:lnSpc>
                <a:spcPct val="150000"/>
              </a:lnSpc>
            </a:pPr>
            <a:r>
              <a:rPr lang="en-US" sz="900" b="0" dirty="0">
                <a:solidFill>
                  <a:schemeClr val="bg2"/>
                </a:solidFill>
                <a:effectLst/>
                <a:latin typeface=" Fira Mono"/>
              </a:rPr>
              <a:t>    </a:t>
            </a:r>
            <a:r>
              <a:rPr lang="en-US" sz="900" b="0" dirty="0" err="1">
                <a:solidFill>
                  <a:schemeClr val="bg2"/>
                </a:solidFill>
                <a:effectLst/>
                <a:latin typeface=" Fira Mono"/>
              </a:rPr>
              <a:t>token_dispatcher</a:t>
            </a:r>
            <a:r>
              <a:rPr lang="en-US" sz="900" b="0" dirty="0">
                <a:solidFill>
                  <a:schemeClr val="bg2"/>
                </a:solidFill>
                <a:effectLst/>
                <a:latin typeface=" Fira Mono"/>
              </a:rPr>
              <a:t>(bool </a:t>
            </a:r>
            <a:r>
              <a:rPr lang="en-US" sz="900" b="0" dirty="0" err="1">
                <a:solidFill>
                  <a:schemeClr val="bg2"/>
                </a:solidFill>
                <a:effectLst/>
                <a:latin typeface=" Fira Mono"/>
              </a:rPr>
              <a:t>shouldSuspend</a:t>
            </a:r>
            <a:r>
              <a:rPr lang="en-US" sz="900" b="0" dirty="0">
                <a:solidFill>
                  <a:schemeClr val="bg2"/>
                </a:solidFill>
                <a:effectLst/>
                <a:latin typeface=" Fira Mono"/>
              </a:rPr>
              <a:t>): </a:t>
            </a:r>
            <a:r>
              <a:rPr lang="en-US" sz="900" b="0" dirty="0" err="1">
                <a:solidFill>
                  <a:schemeClr val="bg2"/>
                </a:solidFill>
                <a:effectLst/>
                <a:latin typeface=" Fira Mono"/>
              </a:rPr>
              <a:t>shouldSuspend</a:t>
            </a:r>
            <a:r>
              <a:rPr lang="en-US" sz="900" b="0" dirty="0">
                <a:solidFill>
                  <a:schemeClr val="bg2"/>
                </a:solidFill>
                <a:effectLst/>
                <a:latin typeface=" Fira Mono"/>
              </a:rPr>
              <a:t>(</a:t>
            </a:r>
            <a:r>
              <a:rPr lang="en-US" sz="900" b="0" dirty="0" err="1">
                <a:solidFill>
                  <a:schemeClr val="bg2"/>
                </a:solidFill>
                <a:effectLst/>
                <a:latin typeface=" Fira Mono"/>
              </a:rPr>
              <a:t>shouldSuspend</a:t>
            </a:r>
            <a:r>
              <a:rPr lang="en-US" sz="900" b="0" dirty="0">
                <a:solidFill>
                  <a:schemeClr val="bg2"/>
                </a:solidFill>
                <a:effectLst/>
                <a:latin typeface=" Fira Mono"/>
              </a:rPr>
              <a:t>) {}</a:t>
            </a:r>
          </a:p>
          <a:p>
            <a:pPr>
              <a:lnSpc>
                <a:spcPct val="150000"/>
              </a:lnSpc>
            </a:pPr>
            <a:r>
              <a:rPr lang="en-US" sz="900" b="0" dirty="0">
                <a:solidFill>
                  <a:schemeClr val="bg2"/>
                </a:solidFill>
                <a:effectLst/>
                <a:latin typeface=" Fira Mono"/>
              </a:rPr>
              <a:t>    bool </a:t>
            </a:r>
            <a:r>
              <a:rPr lang="en-US" sz="900" b="0" dirty="0" err="1">
                <a:solidFill>
                  <a:schemeClr val="bg2"/>
                </a:solidFill>
                <a:effectLst/>
                <a:latin typeface=" Fira Mono"/>
              </a:rPr>
              <a:t>await_ready</a:t>
            </a:r>
            <a:r>
              <a:rPr lang="en-US" sz="900" b="0" dirty="0">
                <a:solidFill>
                  <a:schemeClr val="bg2"/>
                </a:solidFill>
                <a:effectLst/>
                <a:latin typeface=" Fira Mono"/>
              </a:rPr>
              <a:t>() { return false; }</a:t>
            </a:r>
          </a:p>
          <a:p>
            <a:pPr>
              <a:lnSpc>
                <a:spcPct val="150000"/>
              </a:lnSpc>
            </a:pPr>
            <a:r>
              <a:rPr lang="en-US" sz="900" b="0" dirty="0">
                <a:solidFill>
                  <a:schemeClr val="bg2"/>
                </a:solidFill>
                <a:effectLst/>
                <a:latin typeface=" Fira Mono"/>
              </a:rPr>
              <a:t>    void </a:t>
            </a:r>
            <a:r>
              <a:rPr lang="en-US" sz="900" b="0" dirty="0" err="1">
                <a:solidFill>
                  <a:schemeClr val="bg2"/>
                </a:solidFill>
                <a:effectLst/>
                <a:latin typeface=" Fira Mono"/>
              </a:rPr>
              <a:t>await_resume</a:t>
            </a:r>
            <a:r>
              <a:rPr lang="en-US" sz="900" b="0" dirty="0">
                <a:solidFill>
                  <a:schemeClr val="bg2"/>
                </a:solidFill>
                <a:effectLst/>
                <a:latin typeface=" Fira Mono"/>
              </a:rPr>
              <a:t>() {}</a:t>
            </a:r>
          </a:p>
          <a:p>
            <a:pPr>
              <a:lnSpc>
                <a:spcPct val="150000"/>
              </a:lnSpc>
            </a:pPr>
            <a:r>
              <a:rPr lang="en-US" sz="900" b="0" dirty="0">
                <a:solidFill>
                  <a:schemeClr val="bg2"/>
                </a:solidFill>
                <a:effectLst/>
                <a:latin typeface=" Fira Mono"/>
              </a:rPr>
              <a:t>    bool </a:t>
            </a:r>
            <a:r>
              <a:rPr lang="en-US" sz="900" b="0" dirty="0" err="1">
                <a:solidFill>
                  <a:schemeClr val="bg2"/>
                </a:solidFill>
                <a:effectLst/>
                <a:latin typeface=" Fira Mono"/>
              </a:rPr>
              <a:t>await_suspend</a:t>
            </a:r>
            <a:r>
              <a:rPr lang="en-US" sz="900" b="0" dirty="0">
                <a:solidFill>
                  <a:schemeClr val="bg2"/>
                </a:solidFill>
                <a:effectLst/>
                <a:latin typeface=" Fira Mono"/>
              </a:rPr>
              <a:t>(</a:t>
            </a:r>
            <a:r>
              <a:rPr lang="en-US" sz="900" b="0" dirty="0" err="1">
                <a:solidFill>
                  <a:schemeClr val="bg2"/>
                </a:solidFill>
                <a:effectLst/>
                <a:latin typeface=" Fira Mono"/>
              </a:rPr>
              <a:t>coroutine_handle</a:t>
            </a:r>
            <a:r>
              <a:rPr lang="en-US" sz="900" b="0" dirty="0">
                <a:solidFill>
                  <a:schemeClr val="bg2"/>
                </a:solidFill>
                <a:effectLst/>
                <a:latin typeface=" Fira Mono"/>
              </a:rPr>
              <a:t>&lt;&gt; handle) </a:t>
            </a:r>
          </a:p>
          <a:p>
            <a:pPr>
              <a:lnSpc>
                <a:spcPct val="150000"/>
              </a:lnSpc>
            </a:pPr>
            <a:r>
              <a:rPr lang="en-US" sz="900" b="0" dirty="0">
                <a:solidFill>
                  <a:srgbClr val="000000"/>
                </a:solidFill>
                <a:effectLst/>
                <a:latin typeface=" Fira Mono"/>
              </a:rPr>
              <a:t>    {</a:t>
            </a:r>
          </a:p>
          <a:p>
            <a:pPr>
              <a:lnSpc>
                <a:spcPct val="150000"/>
              </a:lnSpc>
            </a:pPr>
            <a:r>
              <a:rPr lang="en-US" sz="900" b="0" dirty="0">
                <a:solidFill>
                  <a:schemeClr val="bg2"/>
                </a:solidFill>
                <a:effectLst/>
                <a:latin typeface=" Fira Mono"/>
              </a:rPr>
              <a:t>        using namespace std::experimental;</a:t>
            </a:r>
          </a:p>
          <a:p>
            <a:pPr>
              <a:lnSpc>
                <a:spcPct val="150000"/>
              </a:lnSpc>
            </a:pPr>
            <a:r>
              <a:rPr lang="en-US" sz="900" b="0" dirty="0">
                <a:solidFill>
                  <a:schemeClr val="bg2"/>
                </a:solidFill>
                <a:effectLst/>
                <a:latin typeface=" Fira Mono"/>
              </a:rPr>
              <a:t>        </a:t>
            </a:r>
            <a:r>
              <a:rPr lang="en-US" sz="900" b="0" dirty="0" err="1">
                <a:solidFill>
                  <a:schemeClr val="bg2"/>
                </a:solidFill>
                <a:effectLst/>
                <a:latin typeface=" Fira Mono"/>
              </a:rPr>
              <a:t>coroutine_handle</a:t>
            </a:r>
            <a:r>
              <a:rPr lang="en-US" sz="900" b="0" dirty="0">
                <a:solidFill>
                  <a:schemeClr val="bg2"/>
                </a:solidFill>
                <a:effectLst/>
                <a:latin typeface=" Fira Mono"/>
              </a:rPr>
              <a:t>&lt;</a:t>
            </a:r>
            <a:r>
              <a:rPr lang="en-US" sz="900" b="0" dirty="0" err="1">
                <a:solidFill>
                  <a:schemeClr val="bg2"/>
                </a:solidFill>
                <a:effectLst/>
                <a:latin typeface=" Fira Mono"/>
              </a:rPr>
              <a:t>token_promise</a:t>
            </a:r>
            <a:r>
              <a:rPr lang="en-US" sz="900" b="0" dirty="0">
                <a:solidFill>
                  <a:schemeClr val="bg2"/>
                </a:solidFill>
                <a:effectLst/>
                <a:latin typeface=" Fira Mono"/>
              </a:rPr>
              <a:t>&gt; </a:t>
            </a:r>
            <a:r>
              <a:rPr lang="en-US" sz="900" b="0" dirty="0" err="1">
                <a:solidFill>
                  <a:schemeClr val="bg2"/>
                </a:solidFill>
                <a:effectLst/>
                <a:latin typeface=" Fira Mono"/>
              </a:rPr>
              <a:t>realHandle</a:t>
            </a:r>
            <a:r>
              <a:rPr lang="en-US" sz="900" b="0" dirty="0">
                <a:solidFill>
                  <a:schemeClr val="bg2"/>
                </a:solidFill>
                <a:effectLst/>
                <a:latin typeface=" Fira Mono"/>
              </a:rPr>
              <a:t> = </a:t>
            </a:r>
            <a:r>
              <a:rPr lang="en-US" sz="900" b="0" dirty="0" err="1">
                <a:solidFill>
                  <a:schemeClr val="bg2"/>
                </a:solidFill>
                <a:effectLst/>
                <a:latin typeface=" Fira Mono"/>
              </a:rPr>
              <a:t>coroutine_handle</a:t>
            </a:r>
            <a:r>
              <a:rPr lang="en-US" sz="900" b="0" dirty="0">
                <a:solidFill>
                  <a:schemeClr val="bg2"/>
                </a:solidFill>
                <a:effectLst/>
                <a:latin typeface=" Fira Mono"/>
              </a:rPr>
              <a:t>&lt;</a:t>
            </a:r>
            <a:r>
              <a:rPr lang="en-US" sz="900" b="0" dirty="0" err="1">
                <a:solidFill>
                  <a:schemeClr val="bg2"/>
                </a:solidFill>
                <a:effectLst/>
                <a:latin typeface=" Fira Mono"/>
              </a:rPr>
              <a:t>token_promise</a:t>
            </a:r>
            <a:r>
              <a:rPr lang="en-US" sz="900" b="0" dirty="0">
                <a:solidFill>
                  <a:schemeClr val="bg2"/>
                </a:solidFill>
                <a:effectLst/>
                <a:latin typeface=" Fira Mono"/>
              </a:rPr>
              <a:t>&gt;::</a:t>
            </a:r>
            <a:r>
              <a:rPr lang="en-US" sz="900" b="0" dirty="0" err="1">
                <a:solidFill>
                  <a:schemeClr val="bg2"/>
                </a:solidFill>
                <a:effectLst/>
                <a:latin typeface=" Fira Mono"/>
              </a:rPr>
              <a:t>from_address</a:t>
            </a:r>
            <a:r>
              <a:rPr lang="en-US" sz="900" b="0" dirty="0">
                <a:solidFill>
                  <a:schemeClr val="bg2"/>
                </a:solidFill>
                <a:effectLst/>
                <a:latin typeface=" Fira Mono"/>
              </a:rPr>
              <a:t>( </a:t>
            </a:r>
            <a:r>
              <a:rPr lang="en-US" sz="900" b="0" dirty="0" err="1">
                <a:solidFill>
                  <a:schemeClr val="bg2"/>
                </a:solidFill>
                <a:effectLst/>
                <a:latin typeface=" Fira Mono"/>
              </a:rPr>
              <a:t>handle.address</a:t>
            </a:r>
            <a:r>
              <a:rPr lang="en-US" sz="900" b="0" dirty="0">
                <a:solidFill>
                  <a:schemeClr val="bg2"/>
                </a:solidFill>
                <a:effectLst/>
                <a:latin typeface=" Fira Mono"/>
              </a:rPr>
              <a:t>() );</a:t>
            </a:r>
          </a:p>
          <a:p>
            <a:pPr>
              <a:lnSpc>
                <a:spcPct val="150000"/>
              </a:lnSpc>
            </a:pPr>
            <a:r>
              <a:rPr lang="en-US" sz="900" b="0" dirty="0">
                <a:solidFill>
                  <a:schemeClr val="bg2"/>
                </a:solidFill>
                <a:effectLst/>
                <a:latin typeface=" Fira Mono"/>
              </a:rPr>
              <a:t>        </a:t>
            </a:r>
            <a:r>
              <a:rPr lang="en-US" sz="900" b="0" dirty="0" err="1">
                <a:solidFill>
                  <a:schemeClr val="bg2"/>
                </a:solidFill>
                <a:effectLst/>
                <a:latin typeface=" Fira Mono"/>
              </a:rPr>
              <a:t>mSuspendedPromise</a:t>
            </a:r>
            <a:r>
              <a:rPr lang="en-US" sz="900" b="0" dirty="0">
                <a:solidFill>
                  <a:schemeClr val="bg2"/>
                </a:solidFill>
                <a:effectLst/>
                <a:latin typeface=" Fira Mono"/>
              </a:rPr>
              <a:t> = &amp;</a:t>
            </a:r>
            <a:r>
              <a:rPr lang="en-US" sz="900" b="0" dirty="0" err="1">
                <a:solidFill>
                  <a:schemeClr val="bg2"/>
                </a:solidFill>
                <a:effectLst/>
                <a:latin typeface=" Fira Mono"/>
              </a:rPr>
              <a:t>realHandle.promise</a:t>
            </a:r>
            <a:r>
              <a:rPr lang="en-US" sz="900" b="0" dirty="0">
                <a:solidFill>
                  <a:schemeClr val="bg2"/>
                </a:solidFill>
                <a:effectLst/>
                <a:latin typeface=" Fira Mono"/>
              </a:rPr>
              <a:t>();</a:t>
            </a:r>
          </a:p>
          <a:p>
            <a:pPr>
              <a:lnSpc>
                <a:spcPct val="150000"/>
              </a:lnSpc>
            </a:pPr>
            <a:r>
              <a:rPr lang="en-US" sz="900" b="0" dirty="0">
                <a:solidFill>
                  <a:schemeClr val="bg2"/>
                </a:solidFill>
                <a:effectLst/>
                <a:latin typeface=" Fira Mono"/>
              </a:rPr>
              <a:t>        ENSURES( </a:t>
            </a:r>
            <a:r>
              <a:rPr lang="en-US" sz="900" b="0" dirty="0" err="1">
                <a:solidFill>
                  <a:schemeClr val="bg2"/>
                </a:solidFill>
                <a:effectLst/>
                <a:latin typeface=" Fira Mono"/>
              </a:rPr>
              <a:t>mSuspendedPromise</a:t>
            </a:r>
            <a:r>
              <a:rPr lang="en-US" sz="900" b="0" dirty="0">
                <a:solidFill>
                  <a:schemeClr val="bg2"/>
                </a:solidFill>
                <a:effectLst/>
                <a:latin typeface=" Fira Mono"/>
              </a:rPr>
              <a:t> != </a:t>
            </a:r>
            <a:r>
              <a:rPr lang="en-US" sz="900" b="0" dirty="0" err="1">
                <a:solidFill>
                  <a:schemeClr val="bg2"/>
                </a:solidFill>
                <a:effectLst/>
                <a:latin typeface=" Fira Mono"/>
              </a:rPr>
              <a:t>nullptr</a:t>
            </a:r>
            <a:r>
              <a:rPr lang="en-US" sz="900" b="0" dirty="0">
                <a:solidFill>
                  <a:schemeClr val="bg2"/>
                </a:solidFill>
                <a:effectLst/>
                <a:latin typeface=" Fira Mono"/>
              </a:rPr>
              <a:t> );</a:t>
            </a:r>
          </a:p>
          <a:p>
            <a:pPr>
              <a:lnSpc>
                <a:spcPct val="150000"/>
              </a:lnSpc>
            </a:pPr>
            <a:br>
              <a:rPr lang="en-US" sz="900" b="0" dirty="0">
                <a:solidFill>
                  <a:srgbClr val="000000"/>
                </a:solidFill>
                <a:effectLst/>
                <a:latin typeface=" Fira Mono"/>
              </a:rPr>
            </a:br>
            <a:r>
              <a:rPr lang="en-US" sz="900" b="0" dirty="0">
                <a:solidFill>
                  <a:srgbClr val="000000"/>
                </a:solidFill>
                <a:effectLst/>
                <a:latin typeface=" Fira Mono"/>
              </a:rPr>
              <a:t>        </a:t>
            </a:r>
            <a:r>
              <a:rPr lang="en-US" sz="900" b="0" dirty="0">
                <a:solidFill>
                  <a:srgbClr val="AF00DB"/>
                </a:solidFill>
                <a:effectLst/>
                <a:latin typeface=" Fira Mono"/>
              </a:rPr>
              <a:t>if</a:t>
            </a:r>
            <a:r>
              <a:rPr lang="en-US" sz="900" b="0" dirty="0">
                <a:solidFill>
                  <a:srgbClr val="000000"/>
                </a:solidFill>
                <a:effectLst/>
                <a:latin typeface=" Fira Mono"/>
              </a:rPr>
              <a:t>( </a:t>
            </a:r>
            <a:r>
              <a:rPr lang="en-US" sz="900" b="0" dirty="0" err="1">
                <a:solidFill>
                  <a:srgbClr val="000000"/>
                </a:solidFill>
                <a:effectLst/>
                <a:latin typeface=" Fira Mono"/>
              </a:rPr>
              <a:t>shouldSuspend</a:t>
            </a:r>
            <a:r>
              <a:rPr lang="en-US" sz="900" b="0" dirty="0">
                <a:solidFill>
                  <a:srgbClr val="000000"/>
                </a:solidFill>
                <a:effectLst/>
                <a:latin typeface=" Fira Mono"/>
              </a:rPr>
              <a:t> ) {</a:t>
            </a:r>
          </a:p>
          <a:p>
            <a:pPr>
              <a:lnSpc>
                <a:spcPct val="150000"/>
              </a:lnSpc>
            </a:pPr>
            <a:r>
              <a:rPr lang="en-US" sz="900" b="0" dirty="0">
                <a:solidFill>
                  <a:srgbClr val="000000"/>
                </a:solidFill>
                <a:effectLst/>
                <a:latin typeface=" Fira Mono"/>
              </a:rPr>
              <a:t>            </a:t>
            </a:r>
            <a:r>
              <a:rPr lang="en-US" sz="900" b="0" dirty="0">
                <a:solidFill>
                  <a:srgbClr val="267F99"/>
                </a:solidFill>
                <a:effectLst/>
                <a:latin typeface=" Fira Mono"/>
              </a:rPr>
              <a:t>Scheduler</a:t>
            </a:r>
            <a:r>
              <a:rPr lang="en-US" sz="900" b="0" dirty="0">
                <a:solidFill>
                  <a:srgbClr val="000000"/>
                </a:solidFill>
                <a:effectLst/>
                <a:latin typeface=" Fira Mono"/>
              </a:rPr>
              <a:t>::</a:t>
            </a:r>
            <a:r>
              <a:rPr lang="en-US" sz="900" b="0" dirty="0">
                <a:solidFill>
                  <a:srgbClr val="795E26"/>
                </a:solidFill>
                <a:effectLst/>
                <a:latin typeface=" Fira Mono"/>
              </a:rPr>
              <a:t>Get</a:t>
            </a:r>
            <a:r>
              <a:rPr lang="en-US" sz="900" b="0" dirty="0">
                <a:solidFill>
                  <a:srgbClr val="000000"/>
                </a:solidFill>
                <a:effectLst/>
                <a:latin typeface=" Fira Mono"/>
              </a:rPr>
              <a:t>().</a:t>
            </a:r>
            <a:r>
              <a:rPr lang="en-US" sz="900" b="0" dirty="0">
                <a:solidFill>
                  <a:srgbClr val="795E26"/>
                </a:solidFill>
                <a:effectLst/>
                <a:latin typeface=" Fira Mono"/>
              </a:rPr>
              <a:t>Schedule</a:t>
            </a:r>
            <a:r>
              <a:rPr lang="en-US" sz="900" b="0" dirty="0">
                <a:solidFill>
                  <a:srgbClr val="000000"/>
                </a:solidFill>
                <a:effectLst/>
                <a:latin typeface=" Fira Mono"/>
              </a:rPr>
              <a:t>( </a:t>
            </a:r>
            <a:r>
              <a:rPr lang="en-US" sz="900" b="0" dirty="0" err="1">
                <a:solidFill>
                  <a:srgbClr val="000000"/>
                </a:solidFill>
                <a:effectLst/>
                <a:latin typeface=" Fira Mono"/>
              </a:rPr>
              <a:t>realHandle</a:t>
            </a:r>
            <a:r>
              <a:rPr lang="en-US" sz="900" b="0" dirty="0">
                <a:solidFill>
                  <a:srgbClr val="000000"/>
                </a:solidFill>
                <a:effectLst/>
                <a:latin typeface=" Fira Mono"/>
              </a:rPr>
              <a:t> );</a:t>
            </a:r>
          </a:p>
          <a:p>
            <a:pPr>
              <a:lnSpc>
                <a:spcPct val="150000"/>
              </a:lnSpc>
            </a:pPr>
            <a:r>
              <a:rPr lang="en-US" sz="900" b="0" dirty="0">
                <a:solidFill>
                  <a:srgbClr val="000000"/>
                </a:solidFill>
                <a:effectLst/>
                <a:latin typeface=" Fira Mono"/>
              </a:rPr>
              <a:t>        }</a:t>
            </a:r>
          </a:p>
          <a:p>
            <a:pPr>
              <a:lnSpc>
                <a:spcPct val="150000"/>
              </a:lnSpc>
            </a:pPr>
            <a:br>
              <a:rPr lang="en-US" sz="900" b="0" dirty="0">
                <a:solidFill>
                  <a:srgbClr val="000000"/>
                </a:solidFill>
                <a:effectLst/>
                <a:latin typeface=" Fira Mono"/>
              </a:rPr>
            </a:br>
            <a:r>
              <a:rPr lang="en-US" sz="900" b="0" dirty="0">
                <a:solidFill>
                  <a:srgbClr val="000000"/>
                </a:solidFill>
                <a:effectLst/>
                <a:latin typeface=" Fira Mono"/>
              </a:rPr>
              <a:t>        </a:t>
            </a:r>
            <a:r>
              <a:rPr lang="en-US" sz="900" b="0" dirty="0">
                <a:solidFill>
                  <a:srgbClr val="AF00DB"/>
                </a:solidFill>
                <a:effectLst/>
                <a:latin typeface=" Fira Mono"/>
              </a:rPr>
              <a:t>return</a:t>
            </a:r>
            <a:r>
              <a:rPr lang="en-US" sz="900" b="0" dirty="0">
                <a:solidFill>
                  <a:srgbClr val="000000"/>
                </a:solidFill>
                <a:effectLst/>
                <a:latin typeface=" Fira Mono"/>
              </a:rPr>
              <a:t> </a:t>
            </a:r>
            <a:r>
              <a:rPr lang="en-US" sz="900" b="0" dirty="0" err="1">
                <a:solidFill>
                  <a:srgbClr val="000000"/>
                </a:solidFill>
                <a:effectLst/>
                <a:latin typeface=" Fira Mono"/>
              </a:rPr>
              <a:t>shouldSuspend</a:t>
            </a:r>
            <a:r>
              <a:rPr lang="en-US" sz="900" b="0" dirty="0">
                <a:solidFill>
                  <a:srgbClr val="000000"/>
                </a:solidFill>
                <a:effectLst/>
                <a:latin typeface=" Fira Mono"/>
              </a:rPr>
              <a:t>;</a:t>
            </a:r>
          </a:p>
          <a:p>
            <a:pPr>
              <a:lnSpc>
                <a:spcPct val="150000"/>
              </a:lnSpc>
            </a:pPr>
            <a:r>
              <a:rPr lang="en-US" sz="900" b="0" dirty="0">
                <a:solidFill>
                  <a:srgbClr val="000000"/>
                </a:solidFill>
                <a:effectLst/>
                <a:latin typeface=" Fira Mono"/>
              </a:rPr>
              <a:t>    }</a:t>
            </a:r>
          </a:p>
          <a:p>
            <a:pPr>
              <a:lnSpc>
                <a:spcPct val="150000"/>
              </a:lnSpc>
            </a:pPr>
            <a:br>
              <a:rPr lang="en-US" sz="900" b="0" dirty="0">
                <a:solidFill>
                  <a:srgbClr val="000000"/>
                </a:solidFill>
                <a:effectLst/>
                <a:latin typeface=" Fira Mono"/>
              </a:rPr>
            </a:br>
            <a:r>
              <a:rPr lang="en-US" sz="900" b="0" dirty="0">
                <a:solidFill>
                  <a:schemeClr val="bg2"/>
                </a:solidFill>
                <a:effectLst/>
                <a:latin typeface=" Fira Mono"/>
              </a:rPr>
              <a:t>protected:</a:t>
            </a:r>
          </a:p>
          <a:p>
            <a:pPr>
              <a:lnSpc>
                <a:spcPct val="150000"/>
              </a:lnSpc>
            </a:pPr>
            <a:r>
              <a:rPr lang="en-US" sz="900" b="0" dirty="0">
                <a:solidFill>
                  <a:schemeClr val="bg2"/>
                </a:solidFill>
                <a:effectLst/>
                <a:latin typeface=" Fira Mono"/>
              </a:rPr>
              <a:t>    </a:t>
            </a:r>
            <a:r>
              <a:rPr lang="en-US" sz="900" b="0" dirty="0" err="1">
                <a:solidFill>
                  <a:schemeClr val="bg2"/>
                </a:solidFill>
                <a:effectLst/>
                <a:latin typeface=" Fira Mono"/>
              </a:rPr>
              <a:t>token_promise</a:t>
            </a:r>
            <a:r>
              <a:rPr lang="en-US" sz="900" b="0" dirty="0">
                <a:solidFill>
                  <a:schemeClr val="bg2"/>
                </a:solidFill>
                <a:effectLst/>
                <a:latin typeface=" Fira Mono"/>
              </a:rPr>
              <a:t>* </a:t>
            </a:r>
            <a:r>
              <a:rPr lang="en-US" sz="900" b="0" dirty="0" err="1">
                <a:solidFill>
                  <a:schemeClr val="bg2"/>
                </a:solidFill>
                <a:effectLst/>
                <a:latin typeface=" Fira Mono"/>
              </a:rPr>
              <a:t>mSuspendedPromise</a:t>
            </a:r>
            <a:r>
              <a:rPr lang="en-US" sz="900" b="0" dirty="0">
                <a:solidFill>
                  <a:schemeClr val="bg2"/>
                </a:solidFill>
                <a:effectLst/>
                <a:latin typeface=" Fira Mono"/>
              </a:rPr>
              <a:t> = </a:t>
            </a:r>
            <a:r>
              <a:rPr lang="en-US" sz="900" b="0" dirty="0" err="1">
                <a:solidFill>
                  <a:schemeClr val="bg2"/>
                </a:solidFill>
                <a:effectLst/>
                <a:latin typeface=" Fira Mono"/>
              </a:rPr>
              <a:t>nullptr</a:t>
            </a:r>
            <a:r>
              <a:rPr lang="en-US" sz="900" b="0" dirty="0">
                <a:solidFill>
                  <a:schemeClr val="bg2"/>
                </a:solidFill>
                <a:effectLst/>
                <a:latin typeface=" Fira Mono"/>
              </a:rPr>
              <a:t>;</a:t>
            </a:r>
          </a:p>
          <a:p>
            <a:pPr>
              <a:lnSpc>
                <a:spcPct val="150000"/>
              </a:lnSpc>
            </a:pPr>
            <a:r>
              <a:rPr lang="en-US" sz="900" b="0" dirty="0">
                <a:solidFill>
                  <a:schemeClr val="bg2"/>
                </a:solidFill>
                <a:effectLst/>
                <a:latin typeface=" Fira Mono"/>
              </a:rPr>
              <a:t>}</a:t>
            </a:r>
          </a:p>
        </p:txBody>
      </p:sp>
      <p:sp>
        <p:nvSpPr>
          <p:cNvPr id="8" name="TextBox 7">
            <a:extLst>
              <a:ext uri="{FF2B5EF4-FFF2-40B4-BE49-F238E27FC236}">
                <a16:creationId xmlns:a16="http://schemas.microsoft.com/office/drawing/2014/main" id="{6A1A7C8D-72C5-4E36-8BAE-DC4F933E0E8A}"/>
              </a:ext>
            </a:extLst>
          </p:cNvPr>
          <p:cNvSpPr txBox="1"/>
          <p:nvPr/>
        </p:nvSpPr>
        <p:spPr>
          <a:xfrm>
            <a:off x="148978" y="656621"/>
            <a:ext cx="6166022" cy="369332"/>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900" b="0" dirty="0">
                <a:solidFill>
                  <a:schemeClr val="bg2"/>
                </a:solidFill>
                <a:effectLst/>
                <a:latin typeface=" Fira Mono"/>
              </a:rPr>
              <a:t>template&lt;</a:t>
            </a:r>
            <a:r>
              <a:rPr lang="en-US" sz="900" b="0" dirty="0" err="1">
                <a:solidFill>
                  <a:schemeClr val="bg2"/>
                </a:solidFill>
                <a:effectLst/>
                <a:latin typeface=" Fira Mono"/>
              </a:rPr>
              <a:t>typename</a:t>
            </a:r>
            <a:r>
              <a:rPr lang="en-US" sz="900" b="0" dirty="0">
                <a:solidFill>
                  <a:schemeClr val="bg2"/>
                </a:solidFill>
                <a:effectLst/>
                <a:latin typeface=" Fira Mono"/>
              </a:rPr>
              <a:t> Promise&gt; </a:t>
            </a:r>
          </a:p>
          <a:p>
            <a:r>
              <a:rPr lang="en-US" sz="900" b="0" dirty="0">
                <a:solidFill>
                  <a:schemeClr val="bg2"/>
                </a:solidFill>
                <a:effectLst/>
                <a:latin typeface=" Fira Mono"/>
              </a:rPr>
              <a:t>void Scheduler::Schedule( const std::experimental::</a:t>
            </a:r>
            <a:r>
              <a:rPr lang="en-US" sz="900" b="0" dirty="0" err="1">
                <a:solidFill>
                  <a:schemeClr val="bg2"/>
                </a:solidFill>
                <a:effectLst/>
                <a:latin typeface=" Fira Mono"/>
              </a:rPr>
              <a:t>coroutine_handle</a:t>
            </a:r>
            <a:r>
              <a:rPr lang="en-US" sz="900" b="0" dirty="0">
                <a:solidFill>
                  <a:schemeClr val="bg2"/>
                </a:solidFill>
                <a:effectLst/>
                <a:latin typeface=" Fira Mono"/>
              </a:rPr>
              <a:t>&lt;Promise&gt;&amp; handle )</a:t>
            </a:r>
            <a:r>
              <a:rPr lang="en-US" sz="900" dirty="0">
                <a:solidFill>
                  <a:schemeClr val="bg2"/>
                </a:solidFill>
                <a:latin typeface=" Fira Mono"/>
              </a:rPr>
              <a:t>;</a:t>
            </a:r>
            <a:endParaRPr lang="en-US" sz="900" b="0" dirty="0">
              <a:solidFill>
                <a:schemeClr val="bg2"/>
              </a:solidFill>
              <a:effectLst/>
              <a:latin typeface=" Fira Mono"/>
            </a:endParaRPr>
          </a:p>
        </p:txBody>
      </p:sp>
      <p:grpSp>
        <p:nvGrpSpPr>
          <p:cNvPr id="7" name="Group 6">
            <a:extLst>
              <a:ext uri="{FF2B5EF4-FFF2-40B4-BE49-F238E27FC236}">
                <a16:creationId xmlns:a16="http://schemas.microsoft.com/office/drawing/2014/main" id="{8F1BBB45-8F84-4D0D-AE2E-BC862A36BE05}"/>
              </a:ext>
            </a:extLst>
          </p:cNvPr>
          <p:cNvGrpSpPr/>
          <p:nvPr/>
        </p:nvGrpSpPr>
        <p:grpSpPr>
          <a:xfrm>
            <a:off x="6367849" y="102973"/>
            <a:ext cx="4455973" cy="1476907"/>
            <a:chOff x="6367849" y="102973"/>
            <a:chExt cx="4455973" cy="1476907"/>
          </a:xfrm>
        </p:grpSpPr>
        <p:sp>
          <p:nvSpPr>
            <p:cNvPr id="9" name="Rectangle: Rounded Corners 8">
              <a:extLst>
                <a:ext uri="{FF2B5EF4-FFF2-40B4-BE49-F238E27FC236}">
                  <a16:creationId xmlns:a16="http://schemas.microsoft.com/office/drawing/2014/main" id="{C602A4E9-6BC5-4040-92DB-02703959B37A}"/>
                </a:ext>
              </a:extLst>
            </p:cNvPr>
            <p:cNvSpPr/>
            <p:nvPr/>
          </p:nvSpPr>
          <p:spPr>
            <a:xfrm>
              <a:off x="6367849" y="102973"/>
              <a:ext cx="4455973" cy="1476907"/>
            </a:xfrm>
            <a:prstGeom prst="roundRect">
              <a:avLst>
                <a:gd name="adj" fmla="val 2717"/>
              </a:avLst>
            </a:prstGeom>
            <a:noFill/>
            <a:ln w="127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0E7035B-31C1-4E31-AA3E-A1BA47198214}"/>
                </a:ext>
              </a:extLst>
            </p:cNvPr>
            <p:cNvSpPr txBox="1"/>
            <p:nvPr/>
          </p:nvSpPr>
          <p:spPr>
            <a:xfrm>
              <a:off x="6823744" y="264963"/>
              <a:ext cx="3544182" cy="991938"/>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nSpc>
                  <a:spcPct val="150000"/>
                </a:lnSpc>
              </a:pPr>
              <a:r>
                <a:rPr lang="en-US" sz="1000" b="0" dirty="0">
                  <a:solidFill>
                    <a:srgbClr val="267F99"/>
                  </a:solidFill>
                  <a:effectLst/>
                  <a:latin typeface=" Fira Mono"/>
                </a:rPr>
                <a:t>token</a:t>
              </a:r>
              <a:r>
                <a:rPr lang="en-US" sz="1000" b="0" dirty="0">
                  <a:solidFill>
                    <a:srgbClr val="000000"/>
                  </a:solidFill>
                  <a:effectLst/>
                  <a:latin typeface=" Fira Mono"/>
                </a:rPr>
                <a:t>&lt;&gt; </a:t>
              </a:r>
              <a:r>
                <a:rPr lang="en-US" sz="1000" b="0" dirty="0" err="1">
                  <a:solidFill>
                    <a:srgbClr val="795E26"/>
                  </a:solidFill>
                  <a:effectLst/>
                  <a:latin typeface=" Fira Mono"/>
                </a:rPr>
                <a:t>ApplyImmunization</a:t>
              </a:r>
              <a:r>
                <a:rPr lang="en-US" sz="1000" b="0" dirty="0">
                  <a:solidFill>
                    <a:srgbClr val="000000"/>
                  </a:solidFill>
                  <a:effectLst/>
                  <a:latin typeface=" Fira Mono"/>
                </a:rPr>
                <a:t>(</a:t>
              </a:r>
              <a:r>
                <a:rPr lang="en-US" sz="1000" b="0" dirty="0" err="1">
                  <a:solidFill>
                    <a:srgbClr val="0000FF"/>
                  </a:solidFill>
                  <a:effectLst/>
                  <a:latin typeface=" Fira Mono"/>
                </a:rPr>
                <a:t>uint</a:t>
              </a:r>
              <a:r>
                <a:rPr lang="en-US" sz="1000" b="0" dirty="0">
                  <a:solidFill>
                    <a:srgbClr val="000000"/>
                  </a:solidFill>
                  <a:effectLst/>
                  <a:latin typeface=" Fira Mono"/>
                </a:rPr>
                <a:t> </a:t>
              </a:r>
              <a:r>
                <a:rPr lang="en-US" sz="1000" b="0" dirty="0" err="1">
                  <a:solidFill>
                    <a:srgbClr val="001080"/>
                  </a:solidFill>
                  <a:effectLst/>
                  <a:latin typeface=" Fira Mono"/>
                </a:rPr>
                <a:t>healthPeople</a:t>
              </a:r>
              <a:r>
                <a:rPr lang="en-US" sz="1000" b="0" dirty="0">
                  <a:solidFill>
                    <a:srgbClr val="000000"/>
                  </a:solidFill>
                  <a:effectLst/>
                  <a:latin typeface=" Fira Mono"/>
                </a:rPr>
                <a:t>)</a:t>
              </a:r>
            </a:p>
            <a:p>
              <a:pPr>
                <a:lnSpc>
                  <a:spcPct val="150000"/>
                </a:lnSpc>
              </a:pPr>
              <a:r>
                <a:rPr lang="en-US" sz="1000" b="0" dirty="0">
                  <a:solidFill>
                    <a:srgbClr val="000000"/>
                  </a:solidFill>
                  <a:effectLst/>
                  <a:latin typeface=" Fira Mono"/>
                </a:rPr>
                <a:t>{</a:t>
              </a:r>
            </a:p>
            <a:p>
              <a:pPr>
                <a:lnSpc>
                  <a:spcPct val="150000"/>
                </a:lnSpc>
              </a:pPr>
              <a:r>
                <a:rPr lang="en-US" sz="1000" dirty="0">
                  <a:solidFill>
                    <a:srgbClr val="000000"/>
                  </a:solidFill>
                  <a:latin typeface=" Fira Mono"/>
                </a:rPr>
                <a:t>    </a:t>
              </a:r>
              <a:r>
                <a:rPr lang="en-US" altLang="zh-CN" sz="1000" dirty="0">
                  <a:solidFill>
                    <a:srgbClr val="000000"/>
                  </a:solidFill>
                  <a:latin typeface=" Fira Mono"/>
                </a:rPr>
                <a:t>//......</a:t>
              </a:r>
              <a:endParaRPr lang="en-US" sz="1000" b="0" dirty="0">
                <a:solidFill>
                  <a:srgbClr val="000000"/>
                </a:solidFill>
                <a:effectLst/>
                <a:latin typeface=" Fira Mono"/>
              </a:endParaRPr>
            </a:p>
            <a:p>
              <a:pPr>
                <a:lnSpc>
                  <a:spcPct val="150000"/>
                </a:lnSpc>
              </a:pPr>
              <a:r>
                <a:rPr lang="en-US" sz="1000" b="0" dirty="0">
                  <a:solidFill>
                    <a:srgbClr val="000000"/>
                  </a:solidFill>
                  <a:effectLst/>
                  <a:latin typeface=" Fira Mono"/>
                </a:rPr>
                <a:t>}</a:t>
              </a:r>
            </a:p>
          </p:txBody>
        </p:sp>
      </p:grpSp>
    </p:spTree>
    <p:extLst>
      <p:ext uri="{BB962C8B-B14F-4D97-AF65-F5344CB8AC3E}">
        <p14:creationId xmlns:p14="http://schemas.microsoft.com/office/powerpoint/2010/main" val="23420534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00">
        <p159:morph option="byObject"/>
      </p:transition>
    </mc:Choice>
    <mc:Fallback xmlns="">
      <p:transition>
        <p:fade/>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E9580436-1CBC-414D-AF82-34DCE3089FD7}"/>
              </a:ext>
            </a:extLst>
          </p:cNvPr>
          <p:cNvSpPr txBox="1"/>
          <p:nvPr/>
        </p:nvSpPr>
        <p:spPr>
          <a:xfrm>
            <a:off x="148978" y="195233"/>
            <a:ext cx="2829621" cy="4247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nSpc>
                <a:spcPct val="90000"/>
              </a:lnSpc>
            </a:pPr>
            <a:r>
              <a:rPr lang="en-US" altLang="zh-CN" sz="2400" dirty="0" err="1">
                <a:solidFill>
                  <a:schemeClr val="bg1"/>
                </a:solidFill>
                <a:latin typeface="+mj-lt"/>
              </a:rPr>
              <a:t>deferred_token</a:t>
            </a:r>
            <a:r>
              <a:rPr lang="en-US" altLang="zh-CN" sz="2400" dirty="0">
                <a:solidFill>
                  <a:schemeClr val="bg1"/>
                </a:solidFill>
                <a:latin typeface="+mj-lt"/>
              </a:rPr>
              <a:t>&lt;T&gt;</a:t>
            </a:r>
            <a:endParaRPr lang="en-US" sz="2400" dirty="0">
              <a:solidFill>
                <a:schemeClr val="bg1"/>
              </a:solidFill>
              <a:latin typeface="+mj-lt"/>
            </a:endParaRPr>
          </a:p>
        </p:txBody>
      </p:sp>
      <p:sp>
        <p:nvSpPr>
          <p:cNvPr id="10" name="TextBox 9">
            <a:extLst>
              <a:ext uri="{FF2B5EF4-FFF2-40B4-BE49-F238E27FC236}">
                <a16:creationId xmlns:a16="http://schemas.microsoft.com/office/drawing/2014/main" id="{206CC5FC-17D8-4027-BD75-F678C4B499A3}"/>
              </a:ext>
            </a:extLst>
          </p:cNvPr>
          <p:cNvSpPr txBox="1"/>
          <p:nvPr/>
        </p:nvSpPr>
        <p:spPr>
          <a:xfrm>
            <a:off x="148978" y="967324"/>
            <a:ext cx="9007379" cy="6303457"/>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nSpc>
                <a:spcPct val="150000"/>
              </a:lnSpc>
            </a:pPr>
            <a:r>
              <a:rPr lang="en-US" sz="900" b="0" dirty="0">
                <a:solidFill>
                  <a:schemeClr val="bg2"/>
                </a:solidFill>
                <a:effectLst/>
                <a:latin typeface=" Fira Mono"/>
              </a:rPr>
              <a:t>struct </a:t>
            </a:r>
            <a:r>
              <a:rPr lang="en-US" sz="900" b="0" dirty="0" err="1">
                <a:solidFill>
                  <a:schemeClr val="bg2"/>
                </a:solidFill>
                <a:effectLst/>
                <a:latin typeface=" Fira Mono"/>
              </a:rPr>
              <a:t>token_dispatcher</a:t>
            </a:r>
            <a:r>
              <a:rPr lang="en-US" sz="900" b="0" dirty="0">
                <a:solidFill>
                  <a:schemeClr val="bg2"/>
                </a:solidFill>
                <a:effectLst/>
                <a:latin typeface=" Fira Mono"/>
              </a:rPr>
              <a:t> // ret of </a:t>
            </a:r>
            <a:r>
              <a:rPr lang="en-US" sz="900" b="0" dirty="0" err="1">
                <a:solidFill>
                  <a:schemeClr val="bg2"/>
                </a:solidFill>
                <a:effectLst/>
                <a:latin typeface=" Fira Mono"/>
              </a:rPr>
              <a:t>initial_suspend</a:t>
            </a:r>
            <a:r>
              <a:rPr lang="en-US" sz="900" b="0" dirty="0">
                <a:solidFill>
                  <a:schemeClr val="bg2"/>
                </a:solidFill>
                <a:effectLst/>
                <a:latin typeface=" Fira Mono"/>
              </a:rPr>
              <a:t> for </a:t>
            </a:r>
            <a:r>
              <a:rPr lang="en-US" sz="900" b="0" dirty="0" err="1">
                <a:solidFill>
                  <a:schemeClr val="bg2"/>
                </a:solidFill>
                <a:effectLst/>
                <a:latin typeface=" Fira Mono"/>
              </a:rPr>
              <a:t>token_promise</a:t>
            </a:r>
            <a:endParaRPr lang="en-US" sz="900" b="0" dirty="0">
              <a:solidFill>
                <a:schemeClr val="bg2"/>
              </a:solidFill>
              <a:effectLst/>
              <a:latin typeface=" Fira Mono"/>
            </a:endParaRPr>
          </a:p>
          <a:p>
            <a:pPr>
              <a:lnSpc>
                <a:spcPct val="150000"/>
              </a:lnSpc>
            </a:pPr>
            <a:r>
              <a:rPr lang="en-US" sz="900" b="0" dirty="0">
                <a:solidFill>
                  <a:schemeClr val="bg2"/>
                </a:solidFill>
                <a:effectLst/>
                <a:latin typeface=" Fira Mono"/>
              </a:rPr>
              <a:t>{</a:t>
            </a:r>
          </a:p>
          <a:p>
            <a:pPr>
              <a:lnSpc>
                <a:spcPct val="150000"/>
              </a:lnSpc>
            </a:pPr>
            <a:r>
              <a:rPr lang="en-US" sz="900" b="0" dirty="0">
                <a:solidFill>
                  <a:schemeClr val="bg2"/>
                </a:solidFill>
                <a:effectLst/>
                <a:latin typeface=" Fira Mono"/>
              </a:rPr>
              <a:t>    bool </a:t>
            </a:r>
            <a:r>
              <a:rPr lang="en-US" sz="900" b="0" dirty="0" err="1">
                <a:solidFill>
                  <a:schemeClr val="bg2"/>
                </a:solidFill>
                <a:effectLst/>
                <a:latin typeface=" Fira Mono"/>
              </a:rPr>
              <a:t>shouldSuspend</a:t>
            </a:r>
            <a:r>
              <a:rPr lang="en-US" sz="900" b="0" dirty="0">
                <a:solidFill>
                  <a:schemeClr val="bg2"/>
                </a:solidFill>
                <a:effectLst/>
                <a:latin typeface=" Fira Mono"/>
              </a:rPr>
              <a:t>;</a:t>
            </a:r>
          </a:p>
          <a:p>
            <a:pPr>
              <a:lnSpc>
                <a:spcPct val="150000"/>
              </a:lnSpc>
            </a:pPr>
            <a:r>
              <a:rPr lang="en-US" sz="900" b="0" dirty="0">
                <a:solidFill>
                  <a:schemeClr val="bg2"/>
                </a:solidFill>
                <a:effectLst/>
                <a:latin typeface=" Fira Mono"/>
              </a:rPr>
              <a:t>    </a:t>
            </a:r>
            <a:r>
              <a:rPr lang="en-US" sz="900" b="0" dirty="0" err="1">
                <a:solidFill>
                  <a:schemeClr val="bg2"/>
                </a:solidFill>
                <a:effectLst/>
                <a:latin typeface=" Fira Mono"/>
              </a:rPr>
              <a:t>token_dispatcher</a:t>
            </a:r>
            <a:r>
              <a:rPr lang="en-US" sz="900" b="0" dirty="0">
                <a:solidFill>
                  <a:schemeClr val="bg2"/>
                </a:solidFill>
                <a:effectLst/>
                <a:latin typeface=" Fira Mono"/>
              </a:rPr>
              <a:t>(bool </a:t>
            </a:r>
            <a:r>
              <a:rPr lang="en-US" sz="900" b="0" dirty="0" err="1">
                <a:solidFill>
                  <a:schemeClr val="bg2"/>
                </a:solidFill>
                <a:effectLst/>
                <a:latin typeface=" Fira Mono"/>
              </a:rPr>
              <a:t>shouldSuspend</a:t>
            </a:r>
            <a:r>
              <a:rPr lang="en-US" sz="900" b="0" dirty="0">
                <a:solidFill>
                  <a:schemeClr val="bg2"/>
                </a:solidFill>
                <a:effectLst/>
                <a:latin typeface=" Fira Mono"/>
              </a:rPr>
              <a:t>): </a:t>
            </a:r>
            <a:r>
              <a:rPr lang="en-US" sz="900" b="0" dirty="0" err="1">
                <a:solidFill>
                  <a:schemeClr val="bg2"/>
                </a:solidFill>
                <a:effectLst/>
                <a:latin typeface=" Fira Mono"/>
              </a:rPr>
              <a:t>shouldSuspend</a:t>
            </a:r>
            <a:r>
              <a:rPr lang="en-US" sz="900" b="0" dirty="0">
                <a:solidFill>
                  <a:schemeClr val="bg2"/>
                </a:solidFill>
                <a:effectLst/>
                <a:latin typeface=" Fira Mono"/>
              </a:rPr>
              <a:t>(</a:t>
            </a:r>
            <a:r>
              <a:rPr lang="en-US" sz="900" b="0" dirty="0" err="1">
                <a:solidFill>
                  <a:schemeClr val="bg2"/>
                </a:solidFill>
                <a:effectLst/>
                <a:latin typeface=" Fira Mono"/>
              </a:rPr>
              <a:t>shouldSuspend</a:t>
            </a:r>
            <a:r>
              <a:rPr lang="en-US" sz="900" b="0" dirty="0">
                <a:solidFill>
                  <a:schemeClr val="bg2"/>
                </a:solidFill>
                <a:effectLst/>
                <a:latin typeface=" Fira Mono"/>
              </a:rPr>
              <a:t>) {}</a:t>
            </a:r>
          </a:p>
          <a:p>
            <a:pPr>
              <a:lnSpc>
                <a:spcPct val="150000"/>
              </a:lnSpc>
            </a:pPr>
            <a:r>
              <a:rPr lang="en-US" sz="900" b="0" dirty="0">
                <a:solidFill>
                  <a:schemeClr val="bg2"/>
                </a:solidFill>
                <a:effectLst/>
                <a:latin typeface=" Fira Mono"/>
              </a:rPr>
              <a:t>    bool </a:t>
            </a:r>
            <a:r>
              <a:rPr lang="en-US" sz="900" b="0" dirty="0" err="1">
                <a:solidFill>
                  <a:schemeClr val="bg2"/>
                </a:solidFill>
                <a:effectLst/>
                <a:latin typeface=" Fira Mono"/>
              </a:rPr>
              <a:t>await_ready</a:t>
            </a:r>
            <a:r>
              <a:rPr lang="en-US" sz="900" b="0" dirty="0">
                <a:solidFill>
                  <a:schemeClr val="bg2"/>
                </a:solidFill>
                <a:effectLst/>
                <a:latin typeface=" Fira Mono"/>
              </a:rPr>
              <a:t>() { return false; }</a:t>
            </a:r>
          </a:p>
          <a:p>
            <a:pPr>
              <a:lnSpc>
                <a:spcPct val="150000"/>
              </a:lnSpc>
            </a:pPr>
            <a:r>
              <a:rPr lang="en-US" sz="900" b="0" dirty="0">
                <a:solidFill>
                  <a:schemeClr val="bg2"/>
                </a:solidFill>
                <a:effectLst/>
                <a:latin typeface=" Fira Mono"/>
              </a:rPr>
              <a:t>    void </a:t>
            </a:r>
            <a:r>
              <a:rPr lang="en-US" sz="900" b="0" dirty="0" err="1">
                <a:solidFill>
                  <a:schemeClr val="bg2"/>
                </a:solidFill>
                <a:effectLst/>
                <a:latin typeface=" Fira Mono"/>
              </a:rPr>
              <a:t>await_resume</a:t>
            </a:r>
            <a:r>
              <a:rPr lang="en-US" sz="900" b="0" dirty="0">
                <a:solidFill>
                  <a:schemeClr val="bg2"/>
                </a:solidFill>
                <a:effectLst/>
                <a:latin typeface=" Fira Mono"/>
              </a:rPr>
              <a:t>() {}</a:t>
            </a:r>
          </a:p>
          <a:p>
            <a:pPr>
              <a:lnSpc>
                <a:spcPct val="150000"/>
              </a:lnSpc>
            </a:pPr>
            <a:r>
              <a:rPr lang="en-US" sz="900" b="0" dirty="0">
                <a:solidFill>
                  <a:schemeClr val="bg2"/>
                </a:solidFill>
                <a:effectLst/>
                <a:latin typeface=" Fira Mono"/>
              </a:rPr>
              <a:t>    bool </a:t>
            </a:r>
            <a:r>
              <a:rPr lang="en-US" sz="900" b="0" dirty="0" err="1">
                <a:solidFill>
                  <a:schemeClr val="bg2"/>
                </a:solidFill>
                <a:effectLst/>
                <a:latin typeface=" Fira Mono"/>
              </a:rPr>
              <a:t>await_suspend</a:t>
            </a:r>
            <a:r>
              <a:rPr lang="en-US" sz="900" b="0" dirty="0">
                <a:solidFill>
                  <a:schemeClr val="bg2"/>
                </a:solidFill>
                <a:effectLst/>
                <a:latin typeface=" Fira Mono"/>
              </a:rPr>
              <a:t>(</a:t>
            </a:r>
            <a:r>
              <a:rPr lang="en-US" sz="900" b="0" dirty="0" err="1">
                <a:solidFill>
                  <a:schemeClr val="bg2"/>
                </a:solidFill>
                <a:effectLst/>
                <a:latin typeface=" Fira Mono"/>
              </a:rPr>
              <a:t>coroutine_handle</a:t>
            </a:r>
            <a:r>
              <a:rPr lang="en-US" sz="900" b="0" dirty="0">
                <a:solidFill>
                  <a:schemeClr val="bg2"/>
                </a:solidFill>
                <a:effectLst/>
                <a:latin typeface=" Fira Mono"/>
              </a:rPr>
              <a:t>&lt;&gt; handle) </a:t>
            </a:r>
          </a:p>
          <a:p>
            <a:pPr>
              <a:lnSpc>
                <a:spcPct val="150000"/>
              </a:lnSpc>
            </a:pPr>
            <a:r>
              <a:rPr lang="en-US" sz="900" b="0" dirty="0">
                <a:solidFill>
                  <a:schemeClr val="bg2"/>
                </a:solidFill>
                <a:effectLst/>
                <a:latin typeface=" Fira Mono"/>
              </a:rPr>
              <a:t>    {</a:t>
            </a:r>
          </a:p>
          <a:p>
            <a:pPr>
              <a:lnSpc>
                <a:spcPct val="150000"/>
              </a:lnSpc>
            </a:pPr>
            <a:r>
              <a:rPr lang="en-US" sz="900" b="0" dirty="0">
                <a:solidFill>
                  <a:schemeClr val="bg2"/>
                </a:solidFill>
                <a:effectLst/>
                <a:latin typeface=" Fira Mono"/>
              </a:rPr>
              <a:t>        using namespace std::experimental;</a:t>
            </a:r>
          </a:p>
          <a:p>
            <a:pPr>
              <a:lnSpc>
                <a:spcPct val="150000"/>
              </a:lnSpc>
            </a:pPr>
            <a:r>
              <a:rPr lang="en-US" sz="900" b="0" dirty="0">
                <a:solidFill>
                  <a:schemeClr val="bg2"/>
                </a:solidFill>
                <a:effectLst/>
                <a:latin typeface=" Fira Mono"/>
              </a:rPr>
              <a:t>        </a:t>
            </a:r>
            <a:r>
              <a:rPr lang="en-US" sz="900" b="0" dirty="0" err="1">
                <a:solidFill>
                  <a:schemeClr val="bg2"/>
                </a:solidFill>
                <a:effectLst/>
                <a:latin typeface=" Fira Mono"/>
              </a:rPr>
              <a:t>coroutine_handle</a:t>
            </a:r>
            <a:r>
              <a:rPr lang="en-US" sz="900" b="0" dirty="0">
                <a:solidFill>
                  <a:schemeClr val="bg2"/>
                </a:solidFill>
                <a:effectLst/>
                <a:latin typeface=" Fira Mono"/>
              </a:rPr>
              <a:t>&lt;</a:t>
            </a:r>
            <a:r>
              <a:rPr lang="en-US" sz="900" b="0" dirty="0" err="1">
                <a:solidFill>
                  <a:schemeClr val="bg2"/>
                </a:solidFill>
                <a:effectLst/>
                <a:latin typeface=" Fira Mono"/>
              </a:rPr>
              <a:t>token_promise</a:t>
            </a:r>
            <a:r>
              <a:rPr lang="en-US" sz="900" b="0" dirty="0">
                <a:solidFill>
                  <a:schemeClr val="bg2"/>
                </a:solidFill>
                <a:effectLst/>
                <a:latin typeface=" Fira Mono"/>
              </a:rPr>
              <a:t>&gt; </a:t>
            </a:r>
            <a:r>
              <a:rPr lang="en-US" sz="900" b="0" dirty="0" err="1">
                <a:solidFill>
                  <a:schemeClr val="bg2"/>
                </a:solidFill>
                <a:effectLst/>
                <a:latin typeface=" Fira Mono"/>
              </a:rPr>
              <a:t>realHandle</a:t>
            </a:r>
            <a:r>
              <a:rPr lang="en-US" sz="900" b="0" dirty="0">
                <a:solidFill>
                  <a:schemeClr val="bg2"/>
                </a:solidFill>
                <a:effectLst/>
                <a:latin typeface=" Fira Mono"/>
              </a:rPr>
              <a:t> = </a:t>
            </a:r>
            <a:r>
              <a:rPr lang="en-US" sz="900" b="0" dirty="0" err="1">
                <a:solidFill>
                  <a:schemeClr val="bg2"/>
                </a:solidFill>
                <a:effectLst/>
                <a:latin typeface=" Fira Mono"/>
              </a:rPr>
              <a:t>coroutine_handle</a:t>
            </a:r>
            <a:r>
              <a:rPr lang="en-US" sz="900" b="0" dirty="0">
                <a:solidFill>
                  <a:schemeClr val="bg2"/>
                </a:solidFill>
                <a:effectLst/>
                <a:latin typeface=" Fira Mono"/>
              </a:rPr>
              <a:t>&lt;</a:t>
            </a:r>
            <a:r>
              <a:rPr lang="en-US" sz="900" b="0" dirty="0" err="1">
                <a:solidFill>
                  <a:schemeClr val="bg2"/>
                </a:solidFill>
                <a:effectLst/>
                <a:latin typeface=" Fira Mono"/>
              </a:rPr>
              <a:t>token_promise</a:t>
            </a:r>
            <a:r>
              <a:rPr lang="en-US" sz="900" b="0" dirty="0">
                <a:solidFill>
                  <a:schemeClr val="bg2"/>
                </a:solidFill>
                <a:effectLst/>
                <a:latin typeface=" Fira Mono"/>
              </a:rPr>
              <a:t>&gt;::</a:t>
            </a:r>
            <a:r>
              <a:rPr lang="en-US" sz="900" b="0" dirty="0" err="1">
                <a:solidFill>
                  <a:schemeClr val="bg2"/>
                </a:solidFill>
                <a:effectLst/>
                <a:latin typeface=" Fira Mono"/>
              </a:rPr>
              <a:t>from_address</a:t>
            </a:r>
            <a:r>
              <a:rPr lang="en-US" sz="900" b="0" dirty="0">
                <a:solidFill>
                  <a:schemeClr val="bg2"/>
                </a:solidFill>
                <a:effectLst/>
                <a:latin typeface=" Fira Mono"/>
              </a:rPr>
              <a:t>( </a:t>
            </a:r>
            <a:r>
              <a:rPr lang="en-US" sz="900" b="0" dirty="0" err="1">
                <a:solidFill>
                  <a:schemeClr val="bg2"/>
                </a:solidFill>
                <a:effectLst/>
                <a:latin typeface=" Fira Mono"/>
              </a:rPr>
              <a:t>handle.address</a:t>
            </a:r>
            <a:r>
              <a:rPr lang="en-US" sz="900" b="0" dirty="0">
                <a:solidFill>
                  <a:schemeClr val="bg2"/>
                </a:solidFill>
                <a:effectLst/>
                <a:latin typeface=" Fira Mono"/>
              </a:rPr>
              <a:t>() );</a:t>
            </a:r>
          </a:p>
          <a:p>
            <a:pPr>
              <a:lnSpc>
                <a:spcPct val="150000"/>
              </a:lnSpc>
            </a:pPr>
            <a:r>
              <a:rPr lang="en-US" sz="900" b="0" dirty="0">
                <a:solidFill>
                  <a:schemeClr val="bg2"/>
                </a:solidFill>
                <a:effectLst/>
                <a:latin typeface=" Fira Mono"/>
              </a:rPr>
              <a:t>        </a:t>
            </a:r>
            <a:r>
              <a:rPr lang="en-US" sz="900" b="0" dirty="0" err="1">
                <a:solidFill>
                  <a:schemeClr val="bg2"/>
                </a:solidFill>
                <a:effectLst/>
                <a:latin typeface=" Fira Mono"/>
              </a:rPr>
              <a:t>mSuspendedPromise</a:t>
            </a:r>
            <a:r>
              <a:rPr lang="en-US" sz="900" b="0" dirty="0">
                <a:solidFill>
                  <a:schemeClr val="bg2"/>
                </a:solidFill>
                <a:effectLst/>
                <a:latin typeface=" Fira Mono"/>
              </a:rPr>
              <a:t> = &amp;</a:t>
            </a:r>
            <a:r>
              <a:rPr lang="en-US" sz="900" b="0" dirty="0" err="1">
                <a:solidFill>
                  <a:schemeClr val="bg2"/>
                </a:solidFill>
                <a:effectLst/>
                <a:latin typeface=" Fira Mono"/>
              </a:rPr>
              <a:t>realHandle.promise</a:t>
            </a:r>
            <a:r>
              <a:rPr lang="en-US" sz="900" b="0" dirty="0">
                <a:solidFill>
                  <a:schemeClr val="bg2"/>
                </a:solidFill>
                <a:effectLst/>
                <a:latin typeface=" Fira Mono"/>
              </a:rPr>
              <a:t>();</a:t>
            </a:r>
          </a:p>
          <a:p>
            <a:pPr>
              <a:lnSpc>
                <a:spcPct val="150000"/>
              </a:lnSpc>
            </a:pPr>
            <a:r>
              <a:rPr lang="en-US" sz="900" b="0" dirty="0">
                <a:solidFill>
                  <a:schemeClr val="bg2"/>
                </a:solidFill>
                <a:effectLst/>
                <a:latin typeface=" Fira Mono"/>
              </a:rPr>
              <a:t>        ENSURES( </a:t>
            </a:r>
            <a:r>
              <a:rPr lang="en-US" sz="900" b="0" dirty="0" err="1">
                <a:solidFill>
                  <a:schemeClr val="bg2"/>
                </a:solidFill>
                <a:effectLst/>
                <a:latin typeface=" Fira Mono"/>
              </a:rPr>
              <a:t>mSuspendedPromise</a:t>
            </a:r>
            <a:r>
              <a:rPr lang="en-US" sz="900" b="0" dirty="0">
                <a:solidFill>
                  <a:schemeClr val="bg2"/>
                </a:solidFill>
                <a:effectLst/>
                <a:latin typeface=" Fira Mono"/>
              </a:rPr>
              <a:t> != </a:t>
            </a:r>
            <a:r>
              <a:rPr lang="en-US" sz="900" b="0" dirty="0" err="1">
                <a:solidFill>
                  <a:schemeClr val="bg2"/>
                </a:solidFill>
                <a:effectLst/>
                <a:latin typeface=" Fira Mono"/>
              </a:rPr>
              <a:t>nullptr</a:t>
            </a:r>
            <a:r>
              <a:rPr lang="en-US" sz="900" b="0" dirty="0">
                <a:solidFill>
                  <a:schemeClr val="bg2"/>
                </a:solidFill>
                <a:effectLst/>
                <a:latin typeface=" Fira Mono"/>
              </a:rPr>
              <a:t> );</a:t>
            </a:r>
          </a:p>
          <a:p>
            <a:pPr>
              <a:lnSpc>
                <a:spcPct val="150000"/>
              </a:lnSpc>
            </a:pPr>
            <a:br>
              <a:rPr lang="en-US" sz="900" b="0" dirty="0">
                <a:solidFill>
                  <a:srgbClr val="000000"/>
                </a:solidFill>
                <a:effectLst/>
                <a:latin typeface=" Fira Mono"/>
              </a:rPr>
            </a:br>
            <a:r>
              <a:rPr lang="en-US" sz="900" b="0" dirty="0">
                <a:solidFill>
                  <a:srgbClr val="000000"/>
                </a:solidFill>
                <a:effectLst/>
                <a:latin typeface=" Fira Mono"/>
              </a:rPr>
              <a:t>        </a:t>
            </a:r>
            <a:r>
              <a:rPr lang="en-US" sz="900" b="0" dirty="0">
                <a:solidFill>
                  <a:srgbClr val="0000FF"/>
                </a:solidFill>
                <a:effectLst/>
                <a:latin typeface=" Fira Mono"/>
              </a:rPr>
              <a:t>bool</a:t>
            </a:r>
            <a:r>
              <a:rPr lang="en-US" sz="900" b="0" dirty="0">
                <a:solidFill>
                  <a:srgbClr val="000000"/>
                </a:solidFill>
                <a:effectLst/>
                <a:latin typeface=" Fira Mono"/>
              </a:rPr>
              <a:t> </a:t>
            </a:r>
            <a:r>
              <a:rPr lang="en-US" sz="900" b="0" dirty="0">
                <a:solidFill>
                  <a:srgbClr val="001080"/>
                </a:solidFill>
                <a:effectLst/>
                <a:highlight>
                  <a:srgbClr val="FFFF00"/>
                </a:highlight>
                <a:latin typeface=" Fira Mono"/>
              </a:rPr>
              <a:t>scheduled</a:t>
            </a:r>
            <a:r>
              <a:rPr lang="en-US" sz="900" b="0" dirty="0">
                <a:solidFill>
                  <a:srgbClr val="000000"/>
                </a:solidFill>
                <a:effectLst/>
                <a:latin typeface=" Fira Mono"/>
              </a:rPr>
              <a:t>;</a:t>
            </a:r>
          </a:p>
          <a:p>
            <a:pPr>
              <a:lnSpc>
                <a:spcPct val="150000"/>
              </a:lnSpc>
            </a:pPr>
            <a:r>
              <a:rPr lang="en-US" sz="900" b="0" dirty="0">
                <a:solidFill>
                  <a:srgbClr val="000000"/>
                </a:solidFill>
                <a:effectLst/>
                <a:latin typeface=" Fira Mono"/>
              </a:rPr>
              <a:t>        </a:t>
            </a:r>
            <a:r>
              <a:rPr lang="en-US" sz="900" b="0" dirty="0">
                <a:solidFill>
                  <a:srgbClr val="AF00DB"/>
                </a:solidFill>
                <a:effectLst/>
                <a:latin typeface=" Fira Mono"/>
              </a:rPr>
              <a:t>if</a:t>
            </a:r>
            <a:r>
              <a:rPr lang="en-US" sz="900" b="0" dirty="0">
                <a:solidFill>
                  <a:srgbClr val="000000"/>
                </a:solidFill>
                <a:effectLst/>
                <a:latin typeface=" Fira Mono"/>
              </a:rPr>
              <a:t> </a:t>
            </a:r>
            <a:r>
              <a:rPr lang="en-US" sz="900" b="0" dirty="0" err="1">
                <a:solidFill>
                  <a:srgbClr val="0000FF"/>
                </a:solidFill>
                <a:effectLst/>
                <a:latin typeface=" Fira Mono"/>
              </a:rPr>
              <a:t>constexpr</a:t>
            </a:r>
            <a:r>
              <a:rPr lang="en-US" sz="900" b="0" dirty="0">
                <a:solidFill>
                  <a:srgbClr val="000000"/>
                </a:solidFill>
                <a:effectLst/>
                <a:latin typeface=" Fira Mono"/>
              </a:rPr>
              <a:t>( </a:t>
            </a:r>
            <a:r>
              <a:rPr lang="en-US" sz="900" dirty="0">
                <a:solidFill>
                  <a:srgbClr val="000000"/>
                </a:solidFill>
                <a:latin typeface=" Fira Mono"/>
              </a:rPr>
              <a:t>Deferred</a:t>
            </a:r>
            <a:r>
              <a:rPr lang="en-US" sz="900" b="0" dirty="0">
                <a:solidFill>
                  <a:srgbClr val="000000"/>
                </a:solidFill>
                <a:effectLst/>
                <a:latin typeface=" Fira Mono"/>
              </a:rPr>
              <a:t> ) {</a:t>
            </a:r>
          </a:p>
          <a:p>
            <a:pPr>
              <a:lnSpc>
                <a:spcPct val="150000"/>
              </a:lnSpc>
            </a:pPr>
            <a:r>
              <a:rPr lang="en-US" sz="900" b="0" dirty="0">
                <a:solidFill>
                  <a:srgbClr val="000000"/>
                </a:solidFill>
                <a:effectLst/>
                <a:latin typeface=" Fira Mono"/>
              </a:rPr>
              <a:t>            </a:t>
            </a:r>
            <a:r>
              <a:rPr lang="en-US" sz="900" b="0" dirty="0">
                <a:solidFill>
                  <a:srgbClr val="001080"/>
                </a:solidFill>
                <a:effectLst/>
                <a:highlight>
                  <a:srgbClr val="FFFF00"/>
                </a:highlight>
                <a:latin typeface=" Fira Mono"/>
              </a:rPr>
              <a:t>scheduled</a:t>
            </a:r>
            <a:r>
              <a:rPr lang="en-US" sz="900" b="0" dirty="0">
                <a:solidFill>
                  <a:srgbClr val="000000"/>
                </a:solidFill>
                <a:effectLst/>
                <a:highlight>
                  <a:srgbClr val="FFFF00"/>
                </a:highlight>
                <a:latin typeface=" Fira Mono"/>
              </a:rPr>
              <a:t> = </a:t>
            </a:r>
            <a:r>
              <a:rPr lang="en-US" sz="900" b="0" dirty="0">
                <a:solidFill>
                  <a:srgbClr val="0000FF"/>
                </a:solidFill>
                <a:effectLst/>
                <a:highlight>
                  <a:srgbClr val="FFFF00"/>
                </a:highlight>
                <a:latin typeface=" Fira Mono"/>
              </a:rPr>
              <a:t>true</a:t>
            </a:r>
            <a:r>
              <a:rPr lang="en-US" sz="900" b="0" dirty="0">
                <a:solidFill>
                  <a:srgbClr val="000000"/>
                </a:solidFill>
                <a:effectLst/>
                <a:highlight>
                  <a:srgbClr val="FFFF00"/>
                </a:highlight>
                <a:latin typeface=" Fira Mono"/>
              </a:rPr>
              <a:t>;</a:t>
            </a:r>
          </a:p>
          <a:p>
            <a:pPr>
              <a:lnSpc>
                <a:spcPct val="150000"/>
              </a:lnSpc>
            </a:pPr>
            <a:r>
              <a:rPr lang="en-US" sz="900" b="0" dirty="0">
                <a:solidFill>
                  <a:srgbClr val="000000"/>
                </a:solidFill>
                <a:effectLst/>
                <a:latin typeface=" Fira Mono"/>
              </a:rPr>
              <a:t>        } </a:t>
            </a:r>
            <a:r>
              <a:rPr lang="en-US" sz="900" b="0" dirty="0">
                <a:solidFill>
                  <a:srgbClr val="AF00DB"/>
                </a:solidFill>
                <a:effectLst/>
                <a:latin typeface=" Fira Mono"/>
              </a:rPr>
              <a:t>else</a:t>
            </a:r>
            <a:r>
              <a:rPr lang="en-US" sz="900" b="0" dirty="0">
                <a:solidFill>
                  <a:srgbClr val="000000"/>
                </a:solidFill>
                <a:effectLst/>
                <a:latin typeface=" Fira Mono"/>
              </a:rPr>
              <a:t> {</a:t>
            </a:r>
          </a:p>
          <a:p>
            <a:pPr>
              <a:lnSpc>
                <a:spcPct val="150000"/>
              </a:lnSpc>
            </a:pPr>
            <a:r>
              <a:rPr lang="en-US" sz="900" b="0" dirty="0">
                <a:solidFill>
                  <a:srgbClr val="000000"/>
                </a:solidFill>
                <a:effectLst/>
                <a:latin typeface=" Fira Mono"/>
              </a:rPr>
              <a:t>            </a:t>
            </a:r>
            <a:r>
              <a:rPr lang="en-US" sz="900" b="0" dirty="0">
                <a:solidFill>
                  <a:srgbClr val="AF00DB"/>
                </a:solidFill>
                <a:effectLst/>
                <a:latin typeface=" Fira Mono"/>
              </a:rPr>
              <a:t>if</a:t>
            </a:r>
            <a:r>
              <a:rPr lang="en-US" sz="900" b="0" dirty="0">
                <a:solidFill>
                  <a:srgbClr val="000000"/>
                </a:solidFill>
                <a:effectLst/>
                <a:latin typeface=" Fira Mono"/>
              </a:rPr>
              <a:t>( </a:t>
            </a:r>
            <a:r>
              <a:rPr lang="en-US" sz="900" b="0" dirty="0" err="1">
                <a:solidFill>
                  <a:srgbClr val="001080"/>
                </a:solidFill>
                <a:effectLst/>
                <a:latin typeface=" Fira Mono"/>
              </a:rPr>
              <a:t>shouldSuspend</a:t>
            </a:r>
            <a:r>
              <a:rPr lang="en-US" sz="900" b="0" dirty="0">
                <a:solidFill>
                  <a:srgbClr val="000000"/>
                </a:solidFill>
                <a:effectLst/>
                <a:latin typeface=" Fira Mono"/>
              </a:rPr>
              <a:t> ) {</a:t>
            </a:r>
          </a:p>
          <a:p>
            <a:pPr>
              <a:lnSpc>
                <a:spcPct val="150000"/>
              </a:lnSpc>
            </a:pPr>
            <a:r>
              <a:rPr lang="en-US" sz="900" b="0" dirty="0">
                <a:solidFill>
                  <a:srgbClr val="000000"/>
                </a:solidFill>
                <a:effectLst/>
                <a:latin typeface=" Fira Mono"/>
              </a:rPr>
              <a:t>                </a:t>
            </a:r>
            <a:r>
              <a:rPr lang="en-US" sz="900" b="0" dirty="0">
                <a:solidFill>
                  <a:srgbClr val="267F99"/>
                </a:solidFill>
                <a:effectLst/>
                <a:latin typeface=" Fira Mono"/>
              </a:rPr>
              <a:t>Scheduler</a:t>
            </a:r>
            <a:r>
              <a:rPr lang="en-US" sz="900" b="0" dirty="0">
                <a:solidFill>
                  <a:srgbClr val="000000"/>
                </a:solidFill>
                <a:effectLst/>
                <a:latin typeface=" Fira Mono"/>
              </a:rPr>
              <a:t>::</a:t>
            </a:r>
            <a:r>
              <a:rPr lang="en-US" sz="900" b="0" dirty="0">
                <a:solidFill>
                  <a:srgbClr val="795E26"/>
                </a:solidFill>
                <a:effectLst/>
                <a:latin typeface=" Fira Mono"/>
              </a:rPr>
              <a:t>Get</a:t>
            </a:r>
            <a:r>
              <a:rPr lang="en-US" sz="900" b="0" dirty="0">
                <a:solidFill>
                  <a:srgbClr val="000000"/>
                </a:solidFill>
                <a:effectLst/>
                <a:latin typeface=" Fira Mono"/>
              </a:rPr>
              <a:t>().</a:t>
            </a:r>
            <a:r>
              <a:rPr lang="en-US" sz="900" b="0" dirty="0">
                <a:solidFill>
                  <a:srgbClr val="795E26"/>
                </a:solidFill>
                <a:effectLst/>
                <a:latin typeface=" Fira Mono"/>
              </a:rPr>
              <a:t>Schedule</a:t>
            </a:r>
            <a:r>
              <a:rPr lang="en-US" sz="900" b="0" dirty="0">
                <a:solidFill>
                  <a:srgbClr val="000000"/>
                </a:solidFill>
                <a:effectLst/>
                <a:latin typeface=" Fira Mono"/>
              </a:rPr>
              <a:t>( </a:t>
            </a:r>
            <a:r>
              <a:rPr lang="en-US" sz="900" b="0" dirty="0" err="1">
                <a:solidFill>
                  <a:srgbClr val="000000"/>
                </a:solidFill>
                <a:effectLst/>
                <a:latin typeface=" Fira Mono"/>
              </a:rPr>
              <a:t>realHandle</a:t>
            </a:r>
            <a:r>
              <a:rPr lang="en-US" sz="900" b="0" dirty="0">
                <a:solidFill>
                  <a:srgbClr val="000000"/>
                </a:solidFill>
                <a:effectLst/>
                <a:latin typeface=" Fira Mono"/>
              </a:rPr>
              <a:t> );</a:t>
            </a:r>
          </a:p>
          <a:p>
            <a:pPr>
              <a:lnSpc>
                <a:spcPct val="150000"/>
              </a:lnSpc>
            </a:pPr>
            <a:r>
              <a:rPr lang="en-US" sz="900" b="0" dirty="0">
                <a:solidFill>
                  <a:srgbClr val="000000"/>
                </a:solidFill>
                <a:effectLst/>
                <a:latin typeface=" Fira Mono"/>
              </a:rPr>
              <a:t>            }</a:t>
            </a:r>
          </a:p>
          <a:p>
            <a:pPr>
              <a:lnSpc>
                <a:spcPct val="150000"/>
              </a:lnSpc>
            </a:pPr>
            <a:r>
              <a:rPr lang="en-US" sz="900" b="0" dirty="0">
                <a:solidFill>
                  <a:srgbClr val="000000"/>
                </a:solidFill>
                <a:effectLst/>
                <a:latin typeface=" Fira Mono"/>
              </a:rPr>
              <a:t>            </a:t>
            </a:r>
            <a:r>
              <a:rPr lang="en-US" sz="900" b="0" dirty="0">
                <a:solidFill>
                  <a:srgbClr val="001080"/>
                </a:solidFill>
                <a:effectLst/>
                <a:highlight>
                  <a:srgbClr val="FFFF00"/>
                </a:highlight>
                <a:latin typeface=" Fira Mono"/>
              </a:rPr>
              <a:t>scheduled</a:t>
            </a:r>
            <a:r>
              <a:rPr lang="en-US" sz="900" b="0" dirty="0">
                <a:solidFill>
                  <a:srgbClr val="000000"/>
                </a:solidFill>
                <a:effectLst/>
                <a:highlight>
                  <a:srgbClr val="FFFF00"/>
                </a:highlight>
                <a:latin typeface=" Fira Mono"/>
              </a:rPr>
              <a:t> = </a:t>
            </a:r>
            <a:r>
              <a:rPr lang="en-US" sz="900" b="0" dirty="0" err="1">
                <a:solidFill>
                  <a:srgbClr val="001080"/>
                </a:solidFill>
                <a:effectLst/>
                <a:highlight>
                  <a:srgbClr val="FFFF00"/>
                </a:highlight>
                <a:latin typeface=" Fira Mono"/>
              </a:rPr>
              <a:t>shouldSuspend</a:t>
            </a:r>
            <a:r>
              <a:rPr lang="en-US" sz="900" b="0" dirty="0">
                <a:solidFill>
                  <a:srgbClr val="000000"/>
                </a:solidFill>
                <a:effectLst/>
                <a:highlight>
                  <a:srgbClr val="FFFF00"/>
                </a:highlight>
                <a:latin typeface=" Fira Mono"/>
              </a:rPr>
              <a:t>;</a:t>
            </a:r>
            <a:endParaRPr lang="en-US" sz="900" b="0" dirty="0">
              <a:solidFill>
                <a:srgbClr val="000000"/>
              </a:solidFill>
              <a:effectLst/>
              <a:latin typeface=" Fira Mono"/>
            </a:endParaRPr>
          </a:p>
          <a:p>
            <a:pPr>
              <a:lnSpc>
                <a:spcPct val="150000"/>
              </a:lnSpc>
            </a:pPr>
            <a:r>
              <a:rPr lang="en-US" sz="900" b="0" dirty="0">
                <a:solidFill>
                  <a:srgbClr val="000000"/>
                </a:solidFill>
                <a:effectLst/>
                <a:latin typeface=" Fira Mono"/>
              </a:rPr>
              <a:t>        }</a:t>
            </a:r>
          </a:p>
          <a:p>
            <a:pPr>
              <a:lnSpc>
                <a:spcPct val="150000"/>
              </a:lnSpc>
            </a:pPr>
            <a:br>
              <a:rPr lang="en-US" sz="900" b="0" dirty="0">
                <a:solidFill>
                  <a:srgbClr val="000000"/>
                </a:solidFill>
                <a:effectLst/>
                <a:latin typeface=" Fira Mono"/>
              </a:rPr>
            </a:br>
            <a:r>
              <a:rPr lang="en-US" sz="900" b="0" dirty="0">
                <a:solidFill>
                  <a:srgbClr val="000000"/>
                </a:solidFill>
                <a:effectLst/>
                <a:latin typeface=" Fira Mono"/>
              </a:rPr>
              <a:t>        </a:t>
            </a:r>
            <a:r>
              <a:rPr lang="en-US" sz="900" b="0" dirty="0">
                <a:solidFill>
                  <a:srgbClr val="AF00DB"/>
                </a:solidFill>
                <a:effectLst/>
                <a:latin typeface=" Fira Mono"/>
              </a:rPr>
              <a:t>return</a:t>
            </a:r>
            <a:r>
              <a:rPr lang="en-US" sz="900" b="0" dirty="0">
                <a:solidFill>
                  <a:srgbClr val="000000"/>
                </a:solidFill>
                <a:effectLst/>
                <a:latin typeface=" Fira Mono"/>
              </a:rPr>
              <a:t> </a:t>
            </a:r>
            <a:r>
              <a:rPr lang="en-US" sz="900" b="0" dirty="0">
                <a:solidFill>
                  <a:srgbClr val="001080"/>
                </a:solidFill>
                <a:effectLst/>
                <a:highlight>
                  <a:srgbClr val="FFFF00"/>
                </a:highlight>
                <a:latin typeface=" Fira Mono"/>
              </a:rPr>
              <a:t>scheduled</a:t>
            </a:r>
            <a:r>
              <a:rPr lang="en-US" sz="900" b="0" dirty="0">
                <a:solidFill>
                  <a:srgbClr val="000000"/>
                </a:solidFill>
                <a:effectLst/>
                <a:latin typeface=" Fira Mono"/>
              </a:rPr>
              <a:t>;</a:t>
            </a:r>
          </a:p>
          <a:p>
            <a:pPr>
              <a:lnSpc>
                <a:spcPct val="150000"/>
              </a:lnSpc>
            </a:pPr>
            <a:r>
              <a:rPr lang="en-US" sz="900" b="0" dirty="0">
                <a:solidFill>
                  <a:schemeClr val="bg2"/>
                </a:solidFill>
                <a:effectLst/>
                <a:latin typeface=" Fira Mono"/>
              </a:rPr>
              <a:t>    }</a:t>
            </a:r>
          </a:p>
          <a:p>
            <a:pPr>
              <a:lnSpc>
                <a:spcPct val="150000"/>
              </a:lnSpc>
            </a:pPr>
            <a:br>
              <a:rPr lang="en-US" sz="900" b="0" dirty="0">
                <a:solidFill>
                  <a:schemeClr val="bg2"/>
                </a:solidFill>
                <a:effectLst/>
                <a:latin typeface=" Fira Mono"/>
              </a:rPr>
            </a:br>
            <a:r>
              <a:rPr lang="en-US" sz="900" b="0" dirty="0">
                <a:solidFill>
                  <a:schemeClr val="bg2"/>
                </a:solidFill>
                <a:effectLst/>
                <a:latin typeface=" Fira Mono"/>
              </a:rPr>
              <a:t>protected:</a:t>
            </a:r>
          </a:p>
          <a:p>
            <a:pPr>
              <a:lnSpc>
                <a:spcPct val="150000"/>
              </a:lnSpc>
            </a:pPr>
            <a:r>
              <a:rPr lang="en-US" sz="900" b="0" dirty="0">
                <a:solidFill>
                  <a:schemeClr val="bg2"/>
                </a:solidFill>
                <a:effectLst/>
                <a:latin typeface=" Fira Mono"/>
              </a:rPr>
              <a:t>    </a:t>
            </a:r>
            <a:r>
              <a:rPr lang="en-US" sz="900" b="0" dirty="0" err="1">
                <a:solidFill>
                  <a:schemeClr val="bg2"/>
                </a:solidFill>
                <a:effectLst/>
                <a:latin typeface=" Fira Mono"/>
              </a:rPr>
              <a:t>token_promise</a:t>
            </a:r>
            <a:r>
              <a:rPr lang="en-US" sz="900" b="0" dirty="0">
                <a:solidFill>
                  <a:schemeClr val="bg2"/>
                </a:solidFill>
                <a:effectLst/>
                <a:latin typeface=" Fira Mono"/>
              </a:rPr>
              <a:t>* </a:t>
            </a:r>
            <a:r>
              <a:rPr lang="en-US" sz="900" b="0" dirty="0" err="1">
                <a:solidFill>
                  <a:schemeClr val="bg2"/>
                </a:solidFill>
                <a:effectLst/>
                <a:latin typeface=" Fira Mono"/>
              </a:rPr>
              <a:t>mSuspendedPromise</a:t>
            </a:r>
            <a:r>
              <a:rPr lang="en-US" sz="900" b="0" dirty="0">
                <a:solidFill>
                  <a:schemeClr val="bg2"/>
                </a:solidFill>
                <a:effectLst/>
                <a:latin typeface=" Fira Mono"/>
              </a:rPr>
              <a:t> = </a:t>
            </a:r>
            <a:r>
              <a:rPr lang="en-US" sz="900" b="0" dirty="0" err="1">
                <a:solidFill>
                  <a:schemeClr val="bg2"/>
                </a:solidFill>
                <a:effectLst/>
                <a:latin typeface=" Fira Mono"/>
              </a:rPr>
              <a:t>nullptr</a:t>
            </a:r>
            <a:r>
              <a:rPr lang="en-US" sz="900" b="0" dirty="0">
                <a:solidFill>
                  <a:schemeClr val="bg2"/>
                </a:solidFill>
                <a:effectLst/>
                <a:latin typeface=" Fira Mono"/>
              </a:rPr>
              <a:t>;</a:t>
            </a:r>
          </a:p>
          <a:p>
            <a:pPr>
              <a:lnSpc>
                <a:spcPct val="150000"/>
              </a:lnSpc>
            </a:pPr>
            <a:r>
              <a:rPr lang="en-US" sz="900" b="0" dirty="0">
                <a:solidFill>
                  <a:schemeClr val="bg2"/>
                </a:solidFill>
                <a:effectLst/>
                <a:latin typeface=" Fira Mono"/>
              </a:rPr>
              <a:t>}</a:t>
            </a:r>
          </a:p>
        </p:txBody>
      </p:sp>
      <p:sp>
        <p:nvSpPr>
          <p:cNvPr id="5" name="TextBox 4">
            <a:extLst>
              <a:ext uri="{FF2B5EF4-FFF2-40B4-BE49-F238E27FC236}">
                <a16:creationId xmlns:a16="http://schemas.microsoft.com/office/drawing/2014/main" id="{3924B06E-5B81-4C5B-91B9-32280344EA1D}"/>
              </a:ext>
            </a:extLst>
          </p:cNvPr>
          <p:cNvSpPr txBox="1"/>
          <p:nvPr/>
        </p:nvSpPr>
        <p:spPr>
          <a:xfrm>
            <a:off x="148978" y="656621"/>
            <a:ext cx="6166022" cy="369332"/>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900" b="0" dirty="0">
                <a:solidFill>
                  <a:schemeClr val="bg2"/>
                </a:solidFill>
                <a:effectLst/>
                <a:latin typeface=" Fira Mono"/>
              </a:rPr>
              <a:t>template&lt;</a:t>
            </a:r>
            <a:r>
              <a:rPr lang="en-US" sz="900" b="0" dirty="0" err="1">
                <a:solidFill>
                  <a:schemeClr val="bg2"/>
                </a:solidFill>
                <a:effectLst/>
                <a:latin typeface=" Fira Mono"/>
              </a:rPr>
              <a:t>typename</a:t>
            </a:r>
            <a:r>
              <a:rPr lang="en-US" sz="900" b="0" dirty="0">
                <a:solidFill>
                  <a:schemeClr val="bg2"/>
                </a:solidFill>
                <a:effectLst/>
                <a:latin typeface=" Fira Mono"/>
              </a:rPr>
              <a:t> Promise&gt; </a:t>
            </a:r>
          </a:p>
          <a:p>
            <a:r>
              <a:rPr lang="en-US" sz="900" b="0" dirty="0">
                <a:solidFill>
                  <a:schemeClr val="bg2"/>
                </a:solidFill>
                <a:effectLst/>
                <a:latin typeface=" Fira Mono"/>
              </a:rPr>
              <a:t>void Scheduler::Schedule( const std::experimental::</a:t>
            </a:r>
            <a:r>
              <a:rPr lang="en-US" sz="900" b="0" dirty="0" err="1">
                <a:solidFill>
                  <a:schemeClr val="bg2"/>
                </a:solidFill>
                <a:effectLst/>
                <a:latin typeface=" Fira Mono"/>
              </a:rPr>
              <a:t>coroutine_handle</a:t>
            </a:r>
            <a:r>
              <a:rPr lang="en-US" sz="900" b="0" dirty="0">
                <a:solidFill>
                  <a:schemeClr val="bg2"/>
                </a:solidFill>
                <a:effectLst/>
                <a:latin typeface=" Fira Mono"/>
              </a:rPr>
              <a:t>&lt;Promise&gt;&amp; handle )</a:t>
            </a:r>
            <a:r>
              <a:rPr lang="en-US" sz="900" dirty="0">
                <a:solidFill>
                  <a:schemeClr val="bg2"/>
                </a:solidFill>
                <a:latin typeface=" Fira Mono"/>
              </a:rPr>
              <a:t>;</a:t>
            </a:r>
            <a:endParaRPr lang="en-US" sz="900" b="0" dirty="0">
              <a:solidFill>
                <a:schemeClr val="bg2"/>
              </a:solidFill>
              <a:effectLst/>
              <a:latin typeface=" Fira Mono"/>
            </a:endParaRPr>
          </a:p>
        </p:txBody>
      </p:sp>
      <p:grpSp>
        <p:nvGrpSpPr>
          <p:cNvPr id="12" name="Group 11">
            <a:extLst>
              <a:ext uri="{FF2B5EF4-FFF2-40B4-BE49-F238E27FC236}">
                <a16:creationId xmlns:a16="http://schemas.microsoft.com/office/drawing/2014/main" id="{51FD51E5-D4DD-40DC-B6DF-900645FF1797}"/>
              </a:ext>
            </a:extLst>
          </p:cNvPr>
          <p:cNvGrpSpPr/>
          <p:nvPr/>
        </p:nvGrpSpPr>
        <p:grpSpPr>
          <a:xfrm>
            <a:off x="6367849" y="102973"/>
            <a:ext cx="4455973" cy="1476907"/>
            <a:chOff x="6367849" y="102973"/>
            <a:chExt cx="4455973" cy="1476907"/>
          </a:xfrm>
        </p:grpSpPr>
        <p:sp>
          <p:nvSpPr>
            <p:cNvPr id="13" name="Rectangle: Rounded Corners 12">
              <a:extLst>
                <a:ext uri="{FF2B5EF4-FFF2-40B4-BE49-F238E27FC236}">
                  <a16:creationId xmlns:a16="http://schemas.microsoft.com/office/drawing/2014/main" id="{A39F5C50-C049-4248-AB8A-167EE3558461}"/>
                </a:ext>
              </a:extLst>
            </p:cNvPr>
            <p:cNvSpPr/>
            <p:nvPr/>
          </p:nvSpPr>
          <p:spPr>
            <a:xfrm>
              <a:off x="6367849" y="102973"/>
              <a:ext cx="4455973" cy="1476907"/>
            </a:xfrm>
            <a:prstGeom prst="roundRect">
              <a:avLst>
                <a:gd name="adj" fmla="val 2717"/>
              </a:avLst>
            </a:prstGeom>
            <a:noFill/>
            <a:ln w="127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26CC2E75-5E41-4A7B-84C8-E3E48021D729}"/>
                </a:ext>
              </a:extLst>
            </p:cNvPr>
            <p:cNvSpPr txBox="1"/>
            <p:nvPr/>
          </p:nvSpPr>
          <p:spPr>
            <a:xfrm>
              <a:off x="6823744" y="264963"/>
              <a:ext cx="3544182" cy="991938"/>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nSpc>
                  <a:spcPct val="150000"/>
                </a:lnSpc>
              </a:pPr>
              <a:r>
                <a:rPr lang="en-US" sz="1000" b="0" dirty="0">
                  <a:solidFill>
                    <a:srgbClr val="267F99"/>
                  </a:solidFill>
                  <a:effectLst/>
                  <a:latin typeface=" Fira Mono"/>
                </a:rPr>
                <a:t>token</a:t>
              </a:r>
              <a:r>
                <a:rPr lang="en-US" sz="1000" b="0" dirty="0">
                  <a:solidFill>
                    <a:srgbClr val="000000"/>
                  </a:solidFill>
                  <a:effectLst/>
                  <a:latin typeface=" Fira Mono"/>
                </a:rPr>
                <a:t>&lt;&gt; </a:t>
              </a:r>
              <a:r>
                <a:rPr lang="en-US" sz="1000" b="0" dirty="0" err="1">
                  <a:solidFill>
                    <a:srgbClr val="795E26"/>
                  </a:solidFill>
                  <a:effectLst/>
                  <a:latin typeface=" Fira Mono"/>
                </a:rPr>
                <a:t>ApplyImmunization</a:t>
              </a:r>
              <a:r>
                <a:rPr lang="en-US" sz="1000" b="0" dirty="0">
                  <a:solidFill>
                    <a:srgbClr val="000000"/>
                  </a:solidFill>
                  <a:effectLst/>
                  <a:latin typeface=" Fira Mono"/>
                </a:rPr>
                <a:t>(</a:t>
              </a:r>
              <a:r>
                <a:rPr lang="en-US" sz="1000" b="0" dirty="0" err="1">
                  <a:solidFill>
                    <a:srgbClr val="0000FF"/>
                  </a:solidFill>
                  <a:effectLst/>
                  <a:latin typeface=" Fira Mono"/>
                </a:rPr>
                <a:t>uint</a:t>
              </a:r>
              <a:r>
                <a:rPr lang="en-US" sz="1000" b="0" dirty="0">
                  <a:solidFill>
                    <a:srgbClr val="000000"/>
                  </a:solidFill>
                  <a:effectLst/>
                  <a:latin typeface=" Fira Mono"/>
                </a:rPr>
                <a:t> </a:t>
              </a:r>
              <a:r>
                <a:rPr lang="en-US" sz="1000" b="0" dirty="0" err="1">
                  <a:solidFill>
                    <a:srgbClr val="001080"/>
                  </a:solidFill>
                  <a:effectLst/>
                  <a:latin typeface=" Fira Mono"/>
                </a:rPr>
                <a:t>healthPeople</a:t>
              </a:r>
              <a:r>
                <a:rPr lang="en-US" sz="1000" b="0" dirty="0">
                  <a:solidFill>
                    <a:srgbClr val="000000"/>
                  </a:solidFill>
                  <a:effectLst/>
                  <a:latin typeface=" Fira Mono"/>
                </a:rPr>
                <a:t>)</a:t>
              </a:r>
            </a:p>
            <a:p>
              <a:pPr>
                <a:lnSpc>
                  <a:spcPct val="150000"/>
                </a:lnSpc>
              </a:pPr>
              <a:r>
                <a:rPr lang="en-US" sz="1000" b="0" dirty="0">
                  <a:solidFill>
                    <a:srgbClr val="000000"/>
                  </a:solidFill>
                  <a:effectLst/>
                  <a:latin typeface=" Fira Mono"/>
                </a:rPr>
                <a:t>{</a:t>
              </a:r>
            </a:p>
            <a:p>
              <a:pPr>
                <a:lnSpc>
                  <a:spcPct val="150000"/>
                </a:lnSpc>
              </a:pPr>
              <a:r>
                <a:rPr lang="en-US" sz="1000" dirty="0">
                  <a:solidFill>
                    <a:srgbClr val="000000"/>
                  </a:solidFill>
                  <a:latin typeface=" Fira Mono"/>
                </a:rPr>
                <a:t>    </a:t>
              </a:r>
              <a:r>
                <a:rPr lang="en-US" altLang="zh-CN" sz="1000" dirty="0">
                  <a:solidFill>
                    <a:srgbClr val="000000"/>
                  </a:solidFill>
                  <a:latin typeface=" Fira Mono"/>
                </a:rPr>
                <a:t>//......</a:t>
              </a:r>
              <a:endParaRPr lang="en-US" sz="1000" b="0" dirty="0">
                <a:solidFill>
                  <a:srgbClr val="000000"/>
                </a:solidFill>
                <a:effectLst/>
                <a:latin typeface=" Fira Mono"/>
              </a:endParaRPr>
            </a:p>
            <a:p>
              <a:pPr>
                <a:lnSpc>
                  <a:spcPct val="150000"/>
                </a:lnSpc>
              </a:pPr>
              <a:r>
                <a:rPr lang="en-US" sz="1000" b="0" dirty="0">
                  <a:solidFill>
                    <a:srgbClr val="000000"/>
                  </a:solidFill>
                  <a:effectLst/>
                  <a:latin typeface=" Fira Mono"/>
                </a:rPr>
                <a:t>}</a:t>
              </a:r>
            </a:p>
          </p:txBody>
        </p:sp>
      </p:grpSp>
    </p:spTree>
    <p:extLst>
      <p:ext uri="{BB962C8B-B14F-4D97-AF65-F5344CB8AC3E}">
        <p14:creationId xmlns:p14="http://schemas.microsoft.com/office/powerpoint/2010/main" val="42441619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00">
        <p159:morph option="byWord"/>
      </p:transition>
    </mc:Choice>
    <mc:Fallback xmlns="">
      <p:transition>
        <p:fade/>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E9580436-1CBC-414D-AF82-34DCE3089FD7}"/>
              </a:ext>
            </a:extLst>
          </p:cNvPr>
          <p:cNvSpPr txBox="1"/>
          <p:nvPr/>
        </p:nvSpPr>
        <p:spPr>
          <a:xfrm>
            <a:off x="148978" y="195233"/>
            <a:ext cx="2800767" cy="4247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nSpc>
                <a:spcPct val="90000"/>
              </a:lnSpc>
            </a:pPr>
            <a:r>
              <a:rPr lang="en-US" altLang="zh-CN" sz="2400" dirty="0" err="1">
                <a:solidFill>
                  <a:schemeClr val="bg1"/>
                </a:solidFill>
                <a:latin typeface="+mj-lt"/>
              </a:rPr>
              <a:t>co_await</a:t>
            </a:r>
            <a:r>
              <a:rPr lang="en-US" altLang="zh-CN" sz="2400" dirty="0">
                <a:solidFill>
                  <a:schemeClr val="bg1"/>
                </a:solidFill>
                <a:latin typeface="+mj-lt"/>
              </a:rPr>
              <a:t> token&lt;T&gt;</a:t>
            </a:r>
            <a:endParaRPr lang="en-US" sz="2400" dirty="0">
              <a:solidFill>
                <a:schemeClr val="bg1"/>
              </a:solidFill>
              <a:latin typeface="+mj-lt"/>
            </a:endParaRPr>
          </a:p>
        </p:txBody>
      </p:sp>
      <p:sp>
        <p:nvSpPr>
          <p:cNvPr id="7" name="TextBox 6">
            <a:extLst>
              <a:ext uri="{FF2B5EF4-FFF2-40B4-BE49-F238E27FC236}">
                <a16:creationId xmlns:a16="http://schemas.microsoft.com/office/drawing/2014/main" id="{5833CAE2-E652-44AE-AD87-D4CC9FAC5D2A}"/>
              </a:ext>
            </a:extLst>
          </p:cNvPr>
          <p:cNvSpPr txBox="1"/>
          <p:nvPr/>
        </p:nvSpPr>
        <p:spPr>
          <a:xfrm>
            <a:off x="243840" y="619965"/>
            <a:ext cx="6441440" cy="5146922"/>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nSpc>
                <a:spcPct val="150000"/>
              </a:lnSpc>
            </a:pPr>
            <a:r>
              <a:rPr lang="en-US" sz="1000" b="0" dirty="0">
                <a:solidFill>
                  <a:schemeClr val="bg2"/>
                </a:solidFill>
                <a:effectLst/>
                <a:latin typeface=" Fira Mono"/>
              </a:rPr>
              <a:t>template&lt;</a:t>
            </a:r>
            <a:r>
              <a:rPr lang="en-US" sz="1000" b="0" dirty="0" err="1">
                <a:solidFill>
                  <a:schemeClr val="bg2"/>
                </a:solidFill>
                <a:effectLst/>
                <a:latin typeface=" Fira Mono"/>
              </a:rPr>
              <a:t>typename</a:t>
            </a:r>
            <a:r>
              <a:rPr lang="en-US" sz="1000" b="0" dirty="0">
                <a:solidFill>
                  <a:schemeClr val="bg2"/>
                </a:solidFill>
                <a:effectLst/>
                <a:latin typeface=" Fira Mono"/>
              </a:rPr>
              <a:t> T&gt; class token</a:t>
            </a:r>
          </a:p>
          <a:p>
            <a:pPr>
              <a:lnSpc>
                <a:spcPct val="150000"/>
              </a:lnSpc>
            </a:pPr>
            <a:r>
              <a:rPr lang="en-US" sz="1000" b="0" dirty="0">
                <a:solidFill>
                  <a:schemeClr val="bg2"/>
                </a:solidFill>
                <a:effectLst/>
                <a:latin typeface=" Fira Mono"/>
              </a:rPr>
              <a:t>{</a:t>
            </a:r>
          </a:p>
          <a:p>
            <a:pPr>
              <a:lnSpc>
                <a:spcPct val="150000"/>
              </a:lnSpc>
            </a:pPr>
            <a:r>
              <a:rPr lang="en-US" sz="1000" b="0" dirty="0">
                <a:solidFill>
                  <a:schemeClr val="bg2"/>
                </a:solidFill>
                <a:effectLst/>
                <a:latin typeface=" Fira Mono"/>
              </a:rPr>
              <a:t>auto operator </a:t>
            </a:r>
            <a:r>
              <a:rPr lang="en-US" sz="1000" b="0" dirty="0" err="1">
                <a:solidFill>
                  <a:schemeClr val="bg2"/>
                </a:solidFill>
                <a:effectLst/>
                <a:latin typeface=" Fira Mono"/>
              </a:rPr>
              <a:t>co_await</a:t>
            </a:r>
            <a:r>
              <a:rPr lang="en-US" sz="1000" b="0" dirty="0">
                <a:solidFill>
                  <a:schemeClr val="bg2"/>
                </a:solidFill>
                <a:effectLst/>
                <a:latin typeface=" Fira Mono"/>
              </a:rPr>
              <a:t>() const</a:t>
            </a:r>
          </a:p>
          <a:p>
            <a:pPr>
              <a:lnSpc>
                <a:spcPct val="150000"/>
              </a:lnSpc>
            </a:pPr>
            <a:r>
              <a:rPr lang="en-US" sz="1000" b="0" dirty="0">
                <a:solidFill>
                  <a:schemeClr val="bg2"/>
                </a:solidFill>
                <a:effectLst/>
                <a:latin typeface=" Fira Mono"/>
              </a:rPr>
              <a:t>{</a:t>
            </a:r>
          </a:p>
          <a:p>
            <a:pPr>
              <a:lnSpc>
                <a:spcPct val="150000"/>
              </a:lnSpc>
            </a:pPr>
            <a:r>
              <a:rPr lang="en-US" sz="1000" b="0" dirty="0">
                <a:solidFill>
                  <a:schemeClr val="bg2"/>
                </a:solidFill>
                <a:effectLst/>
                <a:latin typeface=" Fira Mono"/>
              </a:rPr>
              <a:t>    struct </a:t>
            </a:r>
            <a:r>
              <a:rPr lang="en-US" sz="1000" b="0" dirty="0" err="1">
                <a:solidFill>
                  <a:schemeClr val="bg2"/>
                </a:solidFill>
                <a:effectLst/>
                <a:latin typeface=" Fira Mono"/>
              </a:rPr>
              <a:t>awaitable</a:t>
            </a:r>
            <a:r>
              <a:rPr lang="en-US" sz="1000" b="0" dirty="0">
                <a:solidFill>
                  <a:schemeClr val="bg2"/>
                </a:solidFill>
                <a:effectLst/>
                <a:latin typeface=" Fira Mono"/>
              </a:rPr>
              <a:t>: </a:t>
            </a:r>
            <a:r>
              <a:rPr lang="en-US" sz="1000" b="0" dirty="0" err="1">
                <a:solidFill>
                  <a:schemeClr val="bg2"/>
                </a:solidFill>
                <a:effectLst/>
                <a:latin typeface=" Fira Mono"/>
              </a:rPr>
              <a:t>awaitable_base</a:t>
            </a:r>
            <a:endParaRPr lang="en-US" sz="1000" b="0" dirty="0">
              <a:solidFill>
                <a:schemeClr val="bg2"/>
              </a:solidFill>
              <a:effectLst/>
              <a:latin typeface=" Fira Mono"/>
            </a:endParaRPr>
          </a:p>
          <a:p>
            <a:pPr>
              <a:lnSpc>
                <a:spcPct val="150000"/>
              </a:lnSpc>
            </a:pPr>
            <a:r>
              <a:rPr lang="en-US" sz="1000" b="0" dirty="0">
                <a:solidFill>
                  <a:schemeClr val="bg2"/>
                </a:solidFill>
                <a:effectLst/>
                <a:latin typeface=" Fira Mono"/>
              </a:rPr>
              <a:t>    {</a:t>
            </a:r>
          </a:p>
          <a:p>
            <a:pPr>
              <a:lnSpc>
                <a:spcPct val="150000"/>
              </a:lnSpc>
            </a:pPr>
            <a:r>
              <a:rPr lang="en-US" sz="1000" b="0" dirty="0">
                <a:solidFill>
                  <a:schemeClr val="bg2"/>
                </a:solidFill>
                <a:effectLst/>
                <a:latin typeface=" Fira Mono"/>
              </a:rPr>
              <a:t>        using </a:t>
            </a:r>
            <a:r>
              <a:rPr lang="en-US" sz="1000" b="0" dirty="0" err="1">
                <a:solidFill>
                  <a:schemeClr val="bg2"/>
                </a:solidFill>
                <a:effectLst/>
                <a:latin typeface=" Fira Mono"/>
              </a:rPr>
              <a:t>awaitable_base</a:t>
            </a:r>
            <a:r>
              <a:rPr lang="en-US" sz="1000" b="0" dirty="0">
                <a:solidFill>
                  <a:schemeClr val="bg2"/>
                </a:solidFill>
                <a:effectLst/>
                <a:latin typeface=" Fira Mono"/>
              </a:rPr>
              <a:t>::</a:t>
            </a:r>
            <a:r>
              <a:rPr lang="en-US" sz="1000" b="0" dirty="0" err="1">
                <a:solidFill>
                  <a:schemeClr val="bg2"/>
                </a:solidFill>
                <a:effectLst/>
                <a:latin typeface=" Fira Mono"/>
              </a:rPr>
              <a:t>awaitable_base</a:t>
            </a:r>
            <a:r>
              <a:rPr lang="en-US" sz="1000" b="0" dirty="0">
                <a:solidFill>
                  <a:schemeClr val="bg2"/>
                </a:solidFill>
                <a:effectLst/>
                <a:latin typeface=" Fira Mono"/>
              </a:rPr>
              <a:t>;</a:t>
            </a:r>
          </a:p>
          <a:p>
            <a:pPr>
              <a:lnSpc>
                <a:spcPct val="150000"/>
              </a:lnSpc>
            </a:pPr>
            <a:br>
              <a:rPr lang="en-US" sz="1000" b="0" dirty="0">
                <a:solidFill>
                  <a:schemeClr val="bg2"/>
                </a:solidFill>
                <a:effectLst/>
                <a:latin typeface=" Fira Mono"/>
              </a:rPr>
            </a:br>
            <a:r>
              <a:rPr lang="en-US" sz="1000" b="0" dirty="0">
                <a:solidFill>
                  <a:schemeClr val="bg2"/>
                </a:solidFill>
                <a:effectLst/>
                <a:latin typeface=" Fira Mono"/>
              </a:rPr>
              <a:t>        </a:t>
            </a:r>
            <a:r>
              <a:rPr lang="en-US" sz="1000" b="0" dirty="0" err="1">
                <a:solidFill>
                  <a:schemeClr val="bg2"/>
                </a:solidFill>
                <a:effectLst/>
                <a:latin typeface=" Fira Mono"/>
              </a:rPr>
              <a:t>decltype</a:t>
            </a:r>
            <a:r>
              <a:rPr lang="en-US" sz="1000" b="0" dirty="0">
                <a:solidFill>
                  <a:schemeClr val="bg2"/>
                </a:solidFill>
                <a:effectLst/>
                <a:latin typeface=" Fira Mono"/>
              </a:rPr>
              <a:t>(auto) </a:t>
            </a:r>
            <a:r>
              <a:rPr lang="en-US" sz="1000" b="0" dirty="0" err="1">
                <a:solidFill>
                  <a:schemeClr val="bg2"/>
                </a:solidFill>
                <a:effectLst/>
                <a:latin typeface=" Fira Mono"/>
              </a:rPr>
              <a:t>await_resume</a:t>
            </a:r>
            <a:r>
              <a:rPr lang="en-US" sz="1000" b="0" dirty="0">
                <a:solidFill>
                  <a:schemeClr val="bg2"/>
                </a:solidFill>
                <a:effectLst/>
                <a:latin typeface=" Fira Mono"/>
              </a:rPr>
              <a:t>()</a:t>
            </a:r>
          </a:p>
          <a:p>
            <a:pPr>
              <a:lnSpc>
                <a:spcPct val="150000"/>
              </a:lnSpc>
            </a:pPr>
            <a:r>
              <a:rPr lang="en-US" sz="1000" b="0" dirty="0">
                <a:solidFill>
                  <a:schemeClr val="bg2"/>
                </a:solidFill>
                <a:effectLst/>
                <a:latin typeface=" Fira Mono"/>
              </a:rPr>
              <a:t>        {</a:t>
            </a:r>
          </a:p>
          <a:p>
            <a:pPr>
              <a:lnSpc>
                <a:spcPct val="150000"/>
              </a:lnSpc>
            </a:pPr>
            <a:r>
              <a:rPr lang="en-US" sz="1000" b="0" dirty="0">
                <a:solidFill>
                  <a:schemeClr val="bg2"/>
                </a:solidFill>
                <a:effectLst/>
                <a:latin typeface=" Fira Mono"/>
              </a:rPr>
              <a:t>            auto&amp; </a:t>
            </a:r>
            <a:r>
              <a:rPr lang="en-US" sz="1000" b="0" dirty="0" err="1">
                <a:solidFill>
                  <a:schemeClr val="bg2"/>
                </a:solidFill>
                <a:effectLst/>
                <a:latin typeface=" Fira Mono"/>
              </a:rPr>
              <a:t>coro</a:t>
            </a:r>
            <a:r>
              <a:rPr lang="en-US" sz="1000" b="0" dirty="0">
                <a:solidFill>
                  <a:schemeClr val="bg2"/>
                </a:solidFill>
                <a:effectLst/>
                <a:latin typeface=" Fira Mono"/>
              </a:rPr>
              <a:t> = this-&gt;coroutine;</a:t>
            </a:r>
          </a:p>
          <a:p>
            <a:pPr>
              <a:lnSpc>
                <a:spcPct val="150000"/>
              </a:lnSpc>
            </a:pPr>
            <a:r>
              <a:rPr lang="en-US" sz="1000" b="0" dirty="0">
                <a:solidFill>
                  <a:schemeClr val="bg2"/>
                </a:solidFill>
                <a:effectLst/>
                <a:latin typeface=" Fira Mono"/>
              </a:rPr>
              <a:t>            using </a:t>
            </a:r>
            <a:r>
              <a:rPr lang="en-US" sz="1000" b="0" dirty="0" err="1">
                <a:solidFill>
                  <a:schemeClr val="bg2"/>
                </a:solidFill>
                <a:effectLst/>
                <a:latin typeface=" Fira Mono"/>
              </a:rPr>
              <a:t>ret_t</a:t>
            </a:r>
            <a:r>
              <a:rPr lang="en-US" sz="1000" b="0" dirty="0">
                <a:solidFill>
                  <a:schemeClr val="bg2"/>
                </a:solidFill>
                <a:effectLst/>
                <a:latin typeface=" Fira Mono"/>
              </a:rPr>
              <a:t> = </a:t>
            </a:r>
            <a:r>
              <a:rPr lang="en-US" sz="1000" b="0" dirty="0" err="1">
                <a:solidFill>
                  <a:schemeClr val="bg2"/>
                </a:solidFill>
                <a:effectLst/>
                <a:latin typeface=" Fira Mono"/>
              </a:rPr>
              <a:t>decltype</a:t>
            </a:r>
            <a:r>
              <a:rPr lang="en-US" sz="1000" b="0" dirty="0">
                <a:solidFill>
                  <a:schemeClr val="bg2"/>
                </a:solidFill>
                <a:effectLst/>
                <a:latin typeface=" Fira Mono"/>
              </a:rPr>
              <a:t>(</a:t>
            </a:r>
            <a:r>
              <a:rPr lang="en-US" sz="1000" b="0" dirty="0" err="1">
                <a:solidFill>
                  <a:schemeClr val="bg2"/>
                </a:solidFill>
                <a:effectLst/>
                <a:latin typeface=" Fira Mono"/>
              </a:rPr>
              <a:t>coro.promise</a:t>
            </a:r>
            <a:r>
              <a:rPr lang="en-US" sz="1000" b="0" dirty="0">
                <a:solidFill>
                  <a:schemeClr val="bg2"/>
                </a:solidFill>
                <a:effectLst/>
                <a:latin typeface=" Fira Mono"/>
              </a:rPr>
              <a:t>().result());</a:t>
            </a:r>
          </a:p>
          <a:p>
            <a:pPr>
              <a:lnSpc>
                <a:spcPct val="150000"/>
              </a:lnSpc>
            </a:pPr>
            <a:r>
              <a:rPr lang="en-US" sz="1000" b="0" dirty="0">
                <a:solidFill>
                  <a:schemeClr val="bg2"/>
                </a:solidFill>
                <a:effectLst/>
                <a:latin typeface=" Fira Mono"/>
              </a:rPr>
              <a:t>            if </a:t>
            </a:r>
            <a:r>
              <a:rPr lang="en-US" sz="1000" b="0" dirty="0" err="1">
                <a:solidFill>
                  <a:schemeClr val="bg2"/>
                </a:solidFill>
                <a:effectLst/>
                <a:latin typeface=" Fira Mono"/>
              </a:rPr>
              <a:t>constexpr</a:t>
            </a:r>
            <a:r>
              <a:rPr lang="en-US" sz="1000" b="0" dirty="0">
                <a:solidFill>
                  <a:schemeClr val="bg2"/>
                </a:solidFill>
                <a:effectLst/>
                <a:latin typeface=" Fira Mono"/>
              </a:rPr>
              <a:t> (std::</a:t>
            </a:r>
            <a:r>
              <a:rPr lang="en-US" sz="1000" b="0" dirty="0" err="1">
                <a:solidFill>
                  <a:schemeClr val="bg2"/>
                </a:solidFill>
                <a:effectLst/>
                <a:latin typeface=" Fira Mono"/>
              </a:rPr>
              <a:t>is_void_v</a:t>
            </a:r>
            <a:r>
              <a:rPr lang="en-US" sz="1000" b="0" dirty="0">
                <a:solidFill>
                  <a:schemeClr val="bg2"/>
                </a:solidFill>
                <a:effectLst/>
                <a:latin typeface=" Fira Mono"/>
              </a:rPr>
              <a:t>&lt;</a:t>
            </a:r>
            <a:r>
              <a:rPr lang="en-US" sz="1000" b="0" dirty="0" err="1">
                <a:solidFill>
                  <a:schemeClr val="bg2"/>
                </a:solidFill>
                <a:effectLst/>
                <a:latin typeface=" Fira Mono"/>
              </a:rPr>
              <a:t>ret_t</a:t>
            </a:r>
            <a:r>
              <a:rPr lang="en-US" sz="1000" b="0" dirty="0">
                <a:solidFill>
                  <a:schemeClr val="bg2"/>
                </a:solidFill>
                <a:effectLst/>
                <a:latin typeface=" Fira Mono"/>
              </a:rPr>
              <a:t>&gt;) {</a:t>
            </a:r>
          </a:p>
          <a:p>
            <a:pPr>
              <a:lnSpc>
                <a:spcPct val="150000"/>
              </a:lnSpc>
            </a:pPr>
            <a:r>
              <a:rPr lang="en-US" sz="1000" b="0" dirty="0">
                <a:solidFill>
                  <a:schemeClr val="bg2"/>
                </a:solidFill>
                <a:effectLst/>
                <a:latin typeface=" Fira Mono"/>
              </a:rPr>
              <a:t>            	return;</a:t>
            </a:r>
          </a:p>
          <a:p>
            <a:pPr>
              <a:lnSpc>
                <a:spcPct val="150000"/>
              </a:lnSpc>
            </a:pPr>
            <a:r>
              <a:rPr lang="en-US" sz="1000" b="0" dirty="0">
                <a:solidFill>
                  <a:schemeClr val="bg2"/>
                </a:solidFill>
                <a:effectLst/>
                <a:latin typeface=" Fira Mono"/>
              </a:rPr>
              <a:t>            } else {</a:t>
            </a:r>
          </a:p>
          <a:p>
            <a:pPr>
              <a:lnSpc>
                <a:spcPct val="150000"/>
              </a:lnSpc>
            </a:pPr>
            <a:r>
              <a:rPr lang="en-US" sz="1000" b="0" dirty="0">
                <a:solidFill>
                  <a:schemeClr val="bg2"/>
                </a:solidFill>
                <a:effectLst/>
                <a:latin typeface=" Fira Mono"/>
              </a:rPr>
              <a:t>            	return </a:t>
            </a:r>
            <a:r>
              <a:rPr lang="en-US" sz="1000" b="0" dirty="0" err="1">
                <a:solidFill>
                  <a:schemeClr val="bg2"/>
                </a:solidFill>
                <a:effectLst/>
                <a:latin typeface=" Fira Mono"/>
              </a:rPr>
              <a:t>coro</a:t>
            </a:r>
            <a:r>
              <a:rPr lang="en-US" sz="1000" b="0" dirty="0">
                <a:solidFill>
                  <a:schemeClr val="bg2"/>
                </a:solidFill>
                <a:effectLst/>
                <a:latin typeface=" Fira Mono"/>
              </a:rPr>
              <a:t> ? T{} : </a:t>
            </a:r>
            <a:r>
              <a:rPr lang="en-US" sz="1000" b="0" dirty="0" err="1">
                <a:solidFill>
                  <a:schemeClr val="bg2"/>
                </a:solidFill>
                <a:effectLst/>
                <a:latin typeface=" Fira Mono"/>
              </a:rPr>
              <a:t>coro.promise</a:t>
            </a:r>
            <a:r>
              <a:rPr lang="en-US" sz="1000" b="0" dirty="0">
                <a:solidFill>
                  <a:schemeClr val="bg2"/>
                </a:solidFill>
                <a:effectLst/>
                <a:latin typeface=" Fira Mono"/>
              </a:rPr>
              <a:t>().</a:t>
            </a:r>
            <a:r>
              <a:rPr lang="en-US" sz="1000" dirty="0">
                <a:solidFill>
                  <a:schemeClr val="bg2"/>
                </a:solidFill>
                <a:latin typeface=" Fira Mono"/>
              </a:rPr>
              <a:t>R</a:t>
            </a:r>
            <a:r>
              <a:rPr lang="en-US" sz="1000" b="0" dirty="0">
                <a:solidFill>
                  <a:schemeClr val="bg2"/>
                </a:solidFill>
                <a:effectLst/>
                <a:latin typeface=" Fira Mono"/>
              </a:rPr>
              <a:t>esult();</a:t>
            </a:r>
          </a:p>
          <a:p>
            <a:pPr>
              <a:lnSpc>
                <a:spcPct val="150000"/>
              </a:lnSpc>
            </a:pPr>
            <a:r>
              <a:rPr lang="en-US" sz="1000" b="0" dirty="0">
                <a:solidFill>
                  <a:schemeClr val="bg2"/>
                </a:solidFill>
                <a:effectLst/>
                <a:latin typeface=" Fira Mono"/>
              </a:rPr>
              <a:t>            }</a:t>
            </a:r>
            <a:br>
              <a:rPr lang="en-US" sz="1000" b="0" dirty="0">
                <a:solidFill>
                  <a:schemeClr val="bg2"/>
                </a:solidFill>
                <a:effectLst/>
                <a:latin typeface=" Fira Mono"/>
              </a:rPr>
            </a:br>
            <a:r>
              <a:rPr lang="en-US" sz="1000" b="0" dirty="0">
                <a:solidFill>
                  <a:schemeClr val="bg2"/>
                </a:solidFill>
                <a:effectLst/>
                <a:latin typeface=" Fira Mono"/>
              </a:rPr>
              <a:t>        }</a:t>
            </a:r>
          </a:p>
          <a:p>
            <a:pPr>
              <a:lnSpc>
                <a:spcPct val="150000"/>
              </a:lnSpc>
            </a:pPr>
            <a:r>
              <a:rPr lang="en-US" sz="1000" b="0" dirty="0">
                <a:solidFill>
                  <a:schemeClr val="bg2"/>
                </a:solidFill>
                <a:effectLst/>
                <a:latin typeface=" Fira Mono"/>
              </a:rPr>
              <a:t>    };</a:t>
            </a:r>
          </a:p>
          <a:p>
            <a:pPr>
              <a:lnSpc>
                <a:spcPct val="150000"/>
              </a:lnSpc>
            </a:pPr>
            <a:r>
              <a:rPr lang="en-US" sz="1000" b="0" dirty="0">
                <a:solidFill>
                  <a:schemeClr val="bg2"/>
                </a:solidFill>
                <a:effectLst/>
                <a:latin typeface=" Fira Mono"/>
              </a:rPr>
              <a:t>    return </a:t>
            </a:r>
            <a:r>
              <a:rPr lang="en-US" sz="1000" b="0" dirty="0" err="1">
                <a:solidFill>
                  <a:schemeClr val="bg2"/>
                </a:solidFill>
                <a:effectLst/>
                <a:latin typeface=" Fira Mono"/>
              </a:rPr>
              <a:t>awaitable</a:t>
            </a:r>
            <a:r>
              <a:rPr lang="en-US" sz="1000" b="0" dirty="0">
                <a:solidFill>
                  <a:schemeClr val="bg2"/>
                </a:solidFill>
                <a:effectLst/>
                <a:latin typeface=" Fira Mono"/>
              </a:rPr>
              <a:t>{ </a:t>
            </a:r>
            <a:r>
              <a:rPr lang="en-US" sz="1000" b="0" dirty="0" err="1">
                <a:solidFill>
                  <a:schemeClr val="bg2"/>
                </a:solidFill>
                <a:effectLst/>
                <a:latin typeface=" Fira Mono"/>
              </a:rPr>
              <a:t>mHandle</a:t>
            </a:r>
            <a:r>
              <a:rPr lang="en-US" sz="1000" b="0" dirty="0">
                <a:solidFill>
                  <a:schemeClr val="bg2"/>
                </a:solidFill>
                <a:effectLst/>
                <a:latin typeface=" Fira Mono"/>
              </a:rPr>
              <a:t> };</a:t>
            </a:r>
          </a:p>
          <a:p>
            <a:pPr>
              <a:lnSpc>
                <a:spcPct val="150000"/>
              </a:lnSpc>
            </a:pPr>
            <a:r>
              <a:rPr lang="en-US" sz="1000" b="0" dirty="0">
                <a:solidFill>
                  <a:schemeClr val="bg2"/>
                </a:solidFill>
                <a:effectLst/>
                <a:latin typeface=" Fira Mono"/>
              </a:rPr>
              <a:t>}</a:t>
            </a:r>
          </a:p>
          <a:p>
            <a:pPr>
              <a:lnSpc>
                <a:spcPct val="150000"/>
              </a:lnSpc>
            </a:pPr>
            <a:r>
              <a:rPr lang="en-US" sz="1000" b="0" dirty="0">
                <a:solidFill>
                  <a:schemeClr val="bg2"/>
                </a:solidFill>
                <a:effectLst/>
                <a:latin typeface=" Fira Mono"/>
              </a:rPr>
              <a:t>}</a:t>
            </a:r>
          </a:p>
        </p:txBody>
      </p:sp>
    </p:spTree>
    <p:extLst>
      <p:ext uri="{BB962C8B-B14F-4D97-AF65-F5344CB8AC3E}">
        <p14:creationId xmlns:p14="http://schemas.microsoft.com/office/powerpoint/2010/main" val="41247045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00">
        <p159:morph option="byWord"/>
      </p:transition>
    </mc:Choice>
    <mc:Fallback xmlns="">
      <p:transition>
        <p:fade/>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E9580436-1CBC-414D-AF82-34DCE3089FD7}"/>
              </a:ext>
            </a:extLst>
          </p:cNvPr>
          <p:cNvSpPr txBox="1"/>
          <p:nvPr/>
        </p:nvSpPr>
        <p:spPr>
          <a:xfrm>
            <a:off x="148978" y="195233"/>
            <a:ext cx="4164923" cy="4247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nSpc>
                <a:spcPct val="90000"/>
              </a:lnSpc>
            </a:pPr>
            <a:r>
              <a:rPr lang="en-US" altLang="zh-CN" sz="2400" dirty="0" err="1">
                <a:solidFill>
                  <a:schemeClr val="bg1"/>
                </a:solidFill>
                <a:latin typeface="+mj-lt"/>
              </a:rPr>
              <a:t>co_await</a:t>
            </a:r>
            <a:r>
              <a:rPr lang="en-US" altLang="zh-CN" sz="2400" dirty="0">
                <a:solidFill>
                  <a:schemeClr val="bg1"/>
                </a:solidFill>
                <a:latin typeface="+mj-lt"/>
              </a:rPr>
              <a:t> </a:t>
            </a:r>
            <a:r>
              <a:rPr lang="en-US" altLang="zh-CN" sz="2400" dirty="0" err="1">
                <a:solidFill>
                  <a:schemeClr val="bg1"/>
                </a:solidFill>
                <a:latin typeface="+mj-lt"/>
              </a:rPr>
              <a:t>deferred_token</a:t>
            </a:r>
            <a:r>
              <a:rPr lang="en-US" altLang="zh-CN" sz="2400" dirty="0">
                <a:solidFill>
                  <a:schemeClr val="bg1"/>
                </a:solidFill>
                <a:latin typeface="+mj-lt"/>
              </a:rPr>
              <a:t>&lt;T&gt;</a:t>
            </a:r>
            <a:endParaRPr lang="en-US" sz="2400" dirty="0">
              <a:solidFill>
                <a:schemeClr val="bg1"/>
              </a:solidFill>
              <a:latin typeface="+mj-lt"/>
            </a:endParaRPr>
          </a:p>
        </p:txBody>
      </p:sp>
      <p:sp>
        <p:nvSpPr>
          <p:cNvPr id="7" name="TextBox 6">
            <a:extLst>
              <a:ext uri="{FF2B5EF4-FFF2-40B4-BE49-F238E27FC236}">
                <a16:creationId xmlns:a16="http://schemas.microsoft.com/office/drawing/2014/main" id="{5833CAE2-E652-44AE-AD87-D4CC9FAC5D2A}"/>
              </a:ext>
            </a:extLst>
          </p:cNvPr>
          <p:cNvSpPr txBox="1"/>
          <p:nvPr/>
        </p:nvSpPr>
        <p:spPr>
          <a:xfrm>
            <a:off x="243840" y="619965"/>
            <a:ext cx="6441440" cy="5608587"/>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nSpc>
                <a:spcPct val="150000"/>
              </a:lnSpc>
            </a:pPr>
            <a:r>
              <a:rPr lang="en-US" sz="1000" b="0" dirty="0">
                <a:solidFill>
                  <a:schemeClr val="bg2"/>
                </a:solidFill>
                <a:effectLst/>
                <a:latin typeface=" Fira Mono"/>
              </a:rPr>
              <a:t>template&lt;</a:t>
            </a:r>
            <a:r>
              <a:rPr lang="en-US" sz="1000" b="0" dirty="0" err="1">
                <a:solidFill>
                  <a:schemeClr val="bg2"/>
                </a:solidFill>
                <a:effectLst/>
                <a:latin typeface=" Fira Mono"/>
              </a:rPr>
              <a:t>typename</a:t>
            </a:r>
            <a:r>
              <a:rPr lang="en-US" sz="1000" b="0" dirty="0">
                <a:solidFill>
                  <a:schemeClr val="bg2"/>
                </a:solidFill>
                <a:effectLst/>
                <a:latin typeface=" Fira Mono"/>
              </a:rPr>
              <a:t> T&gt; class token</a:t>
            </a:r>
          </a:p>
          <a:p>
            <a:pPr>
              <a:lnSpc>
                <a:spcPct val="150000"/>
              </a:lnSpc>
            </a:pPr>
            <a:r>
              <a:rPr lang="en-US" sz="1000" b="0" dirty="0">
                <a:solidFill>
                  <a:schemeClr val="bg2"/>
                </a:solidFill>
                <a:effectLst/>
                <a:latin typeface=" Fira Mono"/>
              </a:rPr>
              <a:t>{</a:t>
            </a:r>
          </a:p>
          <a:p>
            <a:pPr>
              <a:lnSpc>
                <a:spcPct val="150000"/>
              </a:lnSpc>
            </a:pPr>
            <a:r>
              <a:rPr lang="en-US" sz="1000" b="0" dirty="0">
                <a:solidFill>
                  <a:schemeClr val="bg2"/>
                </a:solidFill>
                <a:effectLst/>
                <a:latin typeface=" Fira Mono"/>
              </a:rPr>
              <a:t>auto operator </a:t>
            </a:r>
            <a:r>
              <a:rPr lang="en-US" sz="1000" b="0" dirty="0" err="1">
                <a:solidFill>
                  <a:schemeClr val="bg2"/>
                </a:solidFill>
                <a:effectLst/>
                <a:latin typeface=" Fira Mono"/>
              </a:rPr>
              <a:t>co_await</a:t>
            </a:r>
            <a:r>
              <a:rPr lang="en-US" sz="1000" b="0" dirty="0">
                <a:solidFill>
                  <a:schemeClr val="bg2"/>
                </a:solidFill>
                <a:effectLst/>
                <a:latin typeface=" Fira Mono"/>
              </a:rPr>
              <a:t>() const</a:t>
            </a:r>
          </a:p>
          <a:p>
            <a:pPr>
              <a:lnSpc>
                <a:spcPct val="150000"/>
              </a:lnSpc>
            </a:pPr>
            <a:r>
              <a:rPr lang="en-US" sz="1000" b="0" dirty="0">
                <a:solidFill>
                  <a:schemeClr val="bg2"/>
                </a:solidFill>
                <a:effectLst/>
                <a:latin typeface=" Fira Mono"/>
              </a:rPr>
              <a:t>{</a:t>
            </a:r>
          </a:p>
          <a:p>
            <a:pPr>
              <a:lnSpc>
                <a:spcPct val="150000"/>
              </a:lnSpc>
            </a:pPr>
            <a:r>
              <a:rPr lang="en-US" sz="1000" b="0" dirty="0">
                <a:solidFill>
                  <a:schemeClr val="bg2"/>
                </a:solidFill>
                <a:effectLst/>
                <a:latin typeface=" Fira Mono"/>
              </a:rPr>
              <a:t>    struct </a:t>
            </a:r>
            <a:r>
              <a:rPr lang="en-US" sz="1000" b="0" dirty="0" err="1">
                <a:solidFill>
                  <a:schemeClr val="bg2"/>
                </a:solidFill>
                <a:effectLst/>
                <a:latin typeface=" Fira Mono"/>
              </a:rPr>
              <a:t>awaitable</a:t>
            </a:r>
            <a:r>
              <a:rPr lang="en-US" sz="1000" b="0" dirty="0">
                <a:solidFill>
                  <a:schemeClr val="bg2"/>
                </a:solidFill>
                <a:effectLst/>
                <a:latin typeface=" Fira Mono"/>
              </a:rPr>
              <a:t>: </a:t>
            </a:r>
            <a:r>
              <a:rPr lang="en-US" sz="1000" b="0" dirty="0" err="1">
                <a:solidFill>
                  <a:schemeClr val="bg2"/>
                </a:solidFill>
                <a:effectLst/>
                <a:latin typeface=" Fira Mono"/>
              </a:rPr>
              <a:t>awaitable_base</a:t>
            </a:r>
            <a:endParaRPr lang="en-US" sz="1000" b="0" dirty="0">
              <a:solidFill>
                <a:schemeClr val="bg2"/>
              </a:solidFill>
              <a:effectLst/>
              <a:latin typeface=" Fira Mono"/>
            </a:endParaRPr>
          </a:p>
          <a:p>
            <a:pPr>
              <a:lnSpc>
                <a:spcPct val="150000"/>
              </a:lnSpc>
            </a:pPr>
            <a:r>
              <a:rPr lang="en-US" sz="1000" b="0" dirty="0">
                <a:solidFill>
                  <a:schemeClr val="bg2"/>
                </a:solidFill>
                <a:effectLst/>
                <a:latin typeface=" Fira Mono"/>
              </a:rPr>
              <a:t>    {</a:t>
            </a:r>
          </a:p>
          <a:p>
            <a:pPr>
              <a:lnSpc>
                <a:spcPct val="150000"/>
              </a:lnSpc>
            </a:pPr>
            <a:r>
              <a:rPr lang="en-US" sz="1000" b="0" dirty="0">
                <a:solidFill>
                  <a:schemeClr val="bg2"/>
                </a:solidFill>
                <a:effectLst/>
                <a:latin typeface=" Fira Mono"/>
              </a:rPr>
              <a:t>        using </a:t>
            </a:r>
            <a:r>
              <a:rPr lang="en-US" sz="1000" b="0" dirty="0" err="1">
                <a:solidFill>
                  <a:schemeClr val="bg2"/>
                </a:solidFill>
                <a:effectLst/>
                <a:latin typeface=" Fira Mono"/>
              </a:rPr>
              <a:t>awaitable_base</a:t>
            </a:r>
            <a:r>
              <a:rPr lang="en-US" sz="1000" b="0" dirty="0">
                <a:solidFill>
                  <a:schemeClr val="bg2"/>
                </a:solidFill>
                <a:effectLst/>
                <a:latin typeface=" Fira Mono"/>
              </a:rPr>
              <a:t>::</a:t>
            </a:r>
            <a:r>
              <a:rPr lang="en-US" sz="1000" b="0" dirty="0" err="1">
                <a:solidFill>
                  <a:schemeClr val="bg2"/>
                </a:solidFill>
                <a:effectLst/>
                <a:latin typeface=" Fira Mono"/>
              </a:rPr>
              <a:t>awaitable_base</a:t>
            </a:r>
            <a:r>
              <a:rPr lang="en-US" sz="1000" b="0" dirty="0">
                <a:solidFill>
                  <a:schemeClr val="bg2"/>
                </a:solidFill>
                <a:effectLst/>
                <a:latin typeface=" Fira Mono"/>
              </a:rPr>
              <a:t>;</a:t>
            </a:r>
          </a:p>
          <a:p>
            <a:pPr>
              <a:lnSpc>
                <a:spcPct val="150000"/>
              </a:lnSpc>
            </a:pPr>
            <a:br>
              <a:rPr lang="en-US" sz="1000" b="0" dirty="0">
                <a:solidFill>
                  <a:schemeClr val="bg2"/>
                </a:solidFill>
                <a:effectLst/>
                <a:latin typeface=" Fira Mono"/>
              </a:rPr>
            </a:br>
            <a:r>
              <a:rPr lang="en-US" sz="1000" b="0" dirty="0">
                <a:solidFill>
                  <a:schemeClr val="bg2"/>
                </a:solidFill>
                <a:effectLst/>
                <a:latin typeface=" Fira Mono"/>
              </a:rPr>
              <a:t>        </a:t>
            </a:r>
            <a:r>
              <a:rPr lang="en-US" sz="1000" b="0" dirty="0" err="1">
                <a:solidFill>
                  <a:schemeClr val="bg2"/>
                </a:solidFill>
                <a:effectLst/>
                <a:latin typeface=" Fira Mono"/>
              </a:rPr>
              <a:t>decltype</a:t>
            </a:r>
            <a:r>
              <a:rPr lang="en-US" sz="1000" b="0" dirty="0">
                <a:solidFill>
                  <a:schemeClr val="bg2"/>
                </a:solidFill>
                <a:effectLst/>
                <a:latin typeface=" Fira Mono"/>
              </a:rPr>
              <a:t>(auto) </a:t>
            </a:r>
            <a:r>
              <a:rPr lang="en-US" sz="1000" b="0" dirty="0" err="1">
                <a:solidFill>
                  <a:schemeClr val="bg2"/>
                </a:solidFill>
                <a:effectLst/>
                <a:latin typeface=" Fira Mono"/>
              </a:rPr>
              <a:t>await_resume</a:t>
            </a:r>
            <a:r>
              <a:rPr lang="en-US" sz="1000" b="0" dirty="0">
                <a:solidFill>
                  <a:schemeClr val="bg2"/>
                </a:solidFill>
                <a:effectLst/>
                <a:latin typeface=" Fira Mono"/>
              </a:rPr>
              <a:t>()</a:t>
            </a:r>
          </a:p>
          <a:p>
            <a:pPr>
              <a:lnSpc>
                <a:spcPct val="150000"/>
              </a:lnSpc>
            </a:pPr>
            <a:r>
              <a:rPr lang="en-US" sz="1000" b="0" dirty="0">
                <a:solidFill>
                  <a:schemeClr val="bg2"/>
                </a:solidFill>
                <a:effectLst/>
                <a:latin typeface=" Fira Mono"/>
              </a:rPr>
              <a:t>        {</a:t>
            </a:r>
          </a:p>
          <a:p>
            <a:pPr>
              <a:lnSpc>
                <a:spcPct val="150000"/>
              </a:lnSpc>
            </a:pPr>
            <a:r>
              <a:rPr lang="en-US" sz="1000" b="0" dirty="0">
                <a:solidFill>
                  <a:schemeClr val="bg2"/>
                </a:solidFill>
                <a:effectLst/>
                <a:latin typeface=" Fira Mono"/>
              </a:rPr>
              <a:t>            auto&amp; </a:t>
            </a:r>
            <a:r>
              <a:rPr lang="en-US" sz="1000" b="0" dirty="0" err="1">
                <a:solidFill>
                  <a:schemeClr val="bg2"/>
                </a:solidFill>
                <a:effectLst/>
                <a:latin typeface=" Fira Mono"/>
              </a:rPr>
              <a:t>coro</a:t>
            </a:r>
            <a:r>
              <a:rPr lang="en-US" sz="1000" b="0" dirty="0">
                <a:solidFill>
                  <a:schemeClr val="bg2"/>
                </a:solidFill>
                <a:effectLst/>
                <a:latin typeface=" Fira Mono"/>
              </a:rPr>
              <a:t> = this-&gt;coroutine;</a:t>
            </a:r>
          </a:p>
          <a:p>
            <a:pPr>
              <a:lnSpc>
                <a:spcPct val="150000"/>
              </a:lnSpc>
            </a:pPr>
            <a:r>
              <a:rPr lang="en-US" sz="1000" b="0" dirty="0">
                <a:solidFill>
                  <a:schemeClr val="bg2"/>
                </a:solidFill>
                <a:effectLst/>
                <a:latin typeface=" Fira Mono"/>
              </a:rPr>
              <a:t>            using </a:t>
            </a:r>
            <a:r>
              <a:rPr lang="en-US" sz="1000" b="0" dirty="0" err="1">
                <a:solidFill>
                  <a:schemeClr val="bg2"/>
                </a:solidFill>
                <a:effectLst/>
                <a:latin typeface=" Fira Mono"/>
              </a:rPr>
              <a:t>ret_t</a:t>
            </a:r>
            <a:r>
              <a:rPr lang="en-US" sz="1000" b="0" dirty="0">
                <a:solidFill>
                  <a:schemeClr val="bg2"/>
                </a:solidFill>
                <a:effectLst/>
                <a:latin typeface=" Fira Mono"/>
              </a:rPr>
              <a:t> = </a:t>
            </a:r>
            <a:r>
              <a:rPr lang="en-US" sz="1000" b="0" dirty="0" err="1">
                <a:solidFill>
                  <a:schemeClr val="bg2"/>
                </a:solidFill>
                <a:effectLst/>
                <a:latin typeface=" Fira Mono"/>
              </a:rPr>
              <a:t>decltype</a:t>
            </a:r>
            <a:r>
              <a:rPr lang="en-US" sz="1000" b="0" dirty="0">
                <a:solidFill>
                  <a:schemeClr val="bg2"/>
                </a:solidFill>
                <a:effectLst/>
                <a:latin typeface=" Fira Mono"/>
              </a:rPr>
              <a:t>(</a:t>
            </a:r>
            <a:r>
              <a:rPr lang="en-US" sz="1000" b="0" dirty="0" err="1">
                <a:solidFill>
                  <a:schemeClr val="bg2"/>
                </a:solidFill>
                <a:effectLst/>
                <a:latin typeface=" Fira Mono"/>
              </a:rPr>
              <a:t>coro.promise</a:t>
            </a:r>
            <a:r>
              <a:rPr lang="en-US" sz="1000" b="0" dirty="0">
                <a:solidFill>
                  <a:schemeClr val="bg2"/>
                </a:solidFill>
                <a:effectLst/>
                <a:latin typeface=" Fira Mono"/>
              </a:rPr>
              <a:t>().result());</a:t>
            </a:r>
          </a:p>
          <a:p>
            <a:pPr>
              <a:lnSpc>
                <a:spcPct val="150000"/>
              </a:lnSpc>
            </a:pPr>
            <a:r>
              <a:rPr lang="en-US" sz="1000" b="0" dirty="0">
                <a:solidFill>
                  <a:schemeClr val="bg2"/>
                </a:solidFill>
                <a:effectLst/>
                <a:latin typeface=" Fira Mono"/>
              </a:rPr>
              <a:t>            if </a:t>
            </a:r>
            <a:r>
              <a:rPr lang="en-US" sz="1000" b="0" dirty="0" err="1">
                <a:solidFill>
                  <a:schemeClr val="bg2"/>
                </a:solidFill>
                <a:effectLst/>
                <a:latin typeface=" Fira Mono"/>
              </a:rPr>
              <a:t>constexpr</a:t>
            </a:r>
            <a:r>
              <a:rPr lang="en-US" sz="1000" b="0" dirty="0">
                <a:solidFill>
                  <a:schemeClr val="bg2"/>
                </a:solidFill>
                <a:effectLst/>
                <a:latin typeface=" Fira Mono"/>
              </a:rPr>
              <a:t> (std::</a:t>
            </a:r>
            <a:r>
              <a:rPr lang="en-US" sz="1000" b="0" dirty="0" err="1">
                <a:solidFill>
                  <a:schemeClr val="bg2"/>
                </a:solidFill>
                <a:effectLst/>
                <a:latin typeface=" Fira Mono"/>
              </a:rPr>
              <a:t>is_void_v</a:t>
            </a:r>
            <a:r>
              <a:rPr lang="en-US" sz="1000" b="0" dirty="0">
                <a:solidFill>
                  <a:schemeClr val="bg2"/>
                </a:solidFill>
                <a:effectLst/>
                <a:latin typeface=" Fira Mono"/>
              </a:rPr>
              <a:t>&lt;</a:t>
            </a:r>
            <a:r>
              <a:rPr lang="en-US" sz="1000" b="0" dirty="0" err="1">
                <a:solidFill>
                  <a:schemeClr val="bg2"/>
                </a:solidFill>
                <a:effectLst/>
                <a:latin typeface=" Fira Mono"/>
              </a:rPr>
              <a:t>ret_t</a:t>
            </a:r>
            <a:r>
              <a:rPr lang="en-US" sz="1000" b="0" dirty="0">
                <a:solidFill>
                  <a:schemeClr val="bg2"/>
                </a:solidFill>
                <a:effectLst/>
                <a:latin typeface=" Fira Mono"/>
              </a:rPr>
              <a:t>&gt;) {</a:t>
            </a:r>
          </a:p>
          <a:p>
            <a:pPr>
              <a:lnSpc>
                <a:spcPct val="150000"/>
              </a:lnSpc>
            </a:pPr>
            <a:r>
              <a:rPr lang="en-US" sz="1000" b="0" dirty="0">
                <a:solidFill>
                  <a:schemeClr val="bg2"/>
                </a:solidFill>
                <a:effectLst/>
                <a:latin typeface=" Fira Mono"/>
              </a:rPr>
              <a:t>            	return;</a:t>
            </a:r>
          </a:p>
          <a:p>
            <a:pPr>
              <a:lnSpc>
                <a:spcPct val="150000"/>
              </a:lnSpc>
            </a:pPr>
            <a:r>
              <a:rPr lang="en-US" sz="1000" b="0" dirty="0">
                <a:solidFill>
                  <a:schemeClr val="bg2"/>
                </a:solidFill>
                <a:effectLst/>
                <a:latin typeface=" Fira Mono"/>
              </a:rPr>
              <a:t>            } else {</a:t>
            </a:r>
          </a:p>
          <a:p>
            <a:pPr>
              <a:lnSpc>
                <a:spcPct val="150000"/>
              </a:lnSpc>
            </a:pPr>
            <a:r>
              <a:rPr lang="en-US" sz="1000" b="0" dirty="0">
                <a:solidFill>
                  <a:schemeClr val="bg2"/>
                </a:solidFill>
                <a:effectLst/>
                <a:latin typeface=" Fira Mono"/>
              </a:rPr>
              <a:t>            	return </a:t>
            </a:r>
            <a:r>
              <a:rPr lang="en-US" sz="1000" b="0" dirty="0" err="1">
                <a:solidFill>
                  <a:schemeClr val="bg2"/>
                </a:solidFill>
                <a:effectLst/>
                <a:latin typeface=" Fira Mono"/>
              </a:rPr>
              <a:t>coro</a:t>
            </a:r>
            <a:r>
              <a:rPr lang="en-US" sz="1000" b="0" dirty="0">
                <a:solidFill>
                  <a:schemeClr val="bg2"/>
                </a:solidFill>
                <a:effectLst/>
                <a:latin typeface=" Fira Mono"/>
              </a:rPr>
              <a:t> ? T{} : </a:t>
            </a:r>
            <a:r>
              <a:rPr lang="en-US" sz="1000" b="0" dirty="0" err="1">
                <a:solidFill>
                  <a:schemeClr val="bg2"/>
                </a:solidFill>
                <a:effectLst/>
                <a:latin typeface=" Fira Mono"/>
              </a:rPr>
              <a:t>coro.promise</a:t>
            </a:r>
            <a:r>
              <a:rPr lang="en-US" sz="1000" b="0" dirty="0">
                <a:solidFill>
                  <a:schemeClr val="bg2"/>
                </a:solidFill>
                <a:effectLst/>
                <a:latin typeface=" Fira Mono"/>
              </a:rPr>
              <a:t>().</a:t>
            </a:r>
            <a:r>
              <a:rPr lang="en-US" sz="1000" dirty="0">
                <a:solidFill>
                  <a:schemeClr val="bg2"/>
                </a:solidFill>
                <a:latin typeface=" Fira Mono"/>
              </a:rPr>
              <a:t>R</a:t>
            </a:r>
            <a:r>
              <a:rPr lang="en-US" sz="1000" b="0" dirty="0">
                <a:solidFill>
                  <a:schemeClr val="bg2"/>
                </a:solidFill>
                <a:effectLst/>
                <a:latin typeface=" Fira Mono"/>
              </a:rPr>
              <a:t>esult();</a:t>
            </a:r>
          </a:p>
          <a:p>
            <a:pPr>
              <a:lnSpc>
                <a:spcPct val="150000"/>
              </a:lnSpc>
            </a:pPr>
            <a:r>
              <a:rPr lang="en-US" sz="1000" b="0" dirty="0">
                <a:solidFill>
                  <a:schemeClr val="bg2"/>
                </a:solidFill>
                <a:effectLst/>
                <a:latin typeface=" Fira Mono"/>
              </a:rPr>
              <a:t>            }</a:t>
            </a:r>
            <a:br>
              <a:rPr lang="en-US" sz="1000" b="0" dirty="0">
                <a:solidFill>
                  <a:schemeClr val="bg2"/>
                </a:solidFill>
                <a:effectLst/>
                <a:latin typeface=" Fira Mono"/>
              </a:rPr>
            </a:br>
            <a:r>
              <a:rPr lang="en-US" sz="1000" b="0" dirty="0">
                <a:solidFill>
                  <a:schemeClr val="bg2"/>
                </a:solidFill>
                <a:effectLst/>
                <a:latin typeface=" Fira Mono"/>
              </a:rPr>
              <a:t>        }</a:t>
            </a:r>
          </a:p>
          <a:p>
            <a:pPr>
              <a:lnSpc>
                <a:spcPct val="150000"/>
              </a:lnSpc>
            </a:pPr>
            <a:r>
              <a:rPr lang="en-US" sz="1000" b="0" dirty="0">
                <a:solidFill>
                  <a:schemeClr val="bg2"/>
                </a:solidFill>
                <a:effectLst/>
                <a:latin typeface=" Fira Mono"/>
              </a:rPr>
              <a:t>    };</a:t>
            </a:r>
          </a:p>
          <a:p>
            <a:pPr>
              <a:lnSpc>
                <a:spcPct val="150000"/>
              </a:lnSpc>
            </a:pPr>
            <a:r>
              <a:rPr lang="en-US" sz="1000" b="0" dirty="0">
                <a:solidFill>
                  <a:srgbClr val="000000"/>
                </a:solidFill>
                <a:effectLst/>
                <a:latin typeface=" Fira Mono"/>
              </a:rPr>
              <a:t>    </a:t>
            </a:r>
            <a:r>
              <a:rPr lang="en-US" sz="1000" b="0" dirty="0">
                <a:solidFill>
                  <a:srgbClr val="AF00DB"/>
                </a:solidFill>
                <a:effectLst/>
                <a:latin typeface=" Fira Mono"/>
              </a:rPr>
              <a:t>if</a:t>
            </a:r>
            <a:r>
              <a:rPr lang="en-US" sz="1000" b="0" dirty="0">
                <a:solidFill>
                  <a:srgbClr val="000000"/>
                </a:solidFill>
                <a:effectLst/>
                <a:latin typeface=" Fira Mono"/>
              </a:rPr>
              <a:t> </a:t>
            </a:r>
            <a:r>
              <a:rPr lang="en-US" sz="1000" b="0" dirty="0" err="1">
                <a:solidFill>
                  <a:srgbClr val="0000FF"/>
                </a:solidFill>
                <a:effectLst/>
                <a:latin typeface=" Fira Mono"/>
              </a:rPr>
              <a:t>constexpr</a:t>
            </a:r>
            <a:r>
              <a:rPr lang="en-US" sz="1000" b="0" dirty="0">
                <a:solidFill>
                  <a:srgbClr val="000000"/>
                </a:solidFill>
                <a:effectLst/>
                <a:latin typeface=" Fira Mono"/>
              </a:rPr>
              <a:t> (Deferred) {</a:t>
            </a:r>
          </a:p>
          <a:p>
            <a:pPr>
              <a:lnSpc>
                <a:spcPct val="150000"/>
              </a:lnSpc>
            </a:pPr>
            <a:r>
              <a:rPr lang="en-US" sz="1000" b="0" dirty="0">
                <a:solidFill>
                  <a:srgbClr val="000000"/>
                </a:solidFill>
                <a:effectLst/>
                <a:latin typeface=" Fira Mono"/>
              </a:rPr>
              <a:t>        </a:t>
            </a:r>
            <a:r>
              <a:rPr lang="en-US" sz="1000" b="0" dirty="0">
                <a:solidFill>
                  <a:srgbClr val="795E26"/>
                </a:solidFill>
                <a:effectLst/>
                <a:latin typeface=" Fira Mono"/>
              </a:rPr>
              <a:t>Dispatch</a:t>
            </a:r>
            <a:r>
              <a:rPr lang="en-US" sz="1000" b="0" dirty="0">
                <a:solidFill>
                  <a:srgbClr val="000000"/>
                </a:solidFill>
                <a:effectLst/>
                <a:latin typeface=" Fira Mono"/>
              </a:rPr>
              <a:t>();</a:t>
            </a:r>
          </a:p>
          <a:p>
            <a:pPr>
              <a:lnSpc>
                <a:spcPct val="150000"/>
              </a:lnSpc>
            </a:pPr>
            <a:r>
              <a:rPr lang="en-US" sz="1000" b="0" dirty="0">
                <a:solidFill>
                  <a:srgbClr val="000000"/>
                </a:solidFill>
                <a:effectLst/>
                <a:latin typeface=" Fira Mono"/>
              </a:rPr>
              <a:t>    }</a:t>
            </a:r>
          </a:p>
          <a:p>
            <a:pPr>
              <a:lnSpc>
                <a:spcPct val="150000"/>
              </a:lnSpc>
            </a:pPr>
            <a:r>
              <a:rPr lang="en-US" sz="1000" b="0" dirty="0">
                <a:solidFill>
                  <a:schemeClr val="bg2"/>
                </a:solidFill>
                <a:effectLst/>
                <a:latin typeface=" Fira Mono"/>
              </a:rPr>
              <a:t>    return </a:t>
            </a:r>
            <a:r>
              <a:rPr lang="en-US" sz="1000" b="0" dirty="0" err="1">
                <a:solidFill>
                  <a:schemeClr val="bg2"/>
                </a:solidFill>
                <a:effectLst/>
                <a:latin typeface=" Fira Mono"/>
              </a:rPr>
              <a:t>awaitable</a:t>
            </a:r>
            <a:r>
              <a:rPr lang="en-US" sz="1000" b="0" dirty="0">
                <a:solidFill>
                  <a:schemeClr val="bg2"/>
                </a:solidFill>
                <a:effectLst/>
                <a:latin typeface=" Fira Mono"/>
              </a:rPr>
              <a:t>{ </a:t>
            </a:r>
            <a:r>
              <a:rPr lang="en-US" sz="1000" b="0" dirty="0" err="1">
                <a:solidFill>
                  <a:schemeClr val="bg2"/>
                </a:solidFill>
                <a:effectLst/>
                <a:latin typeface=" Fira Mono"/>
              </a:rPr>
              <a:t>mHandle</a:t>
            </a:r>
            <a:r>
              <a:rPr lang="en-US" sz="1000" b="0" dirty="0">
                <a:solidFill>
                  <a:schemeClr val="bg2"/>
                </a:solidFill>
                <a:effectLst/>
                <a:latin typeface=" Fira Mono"/>
              </a:rPr>
              <a:t> };</a:t>
            </a:r>
          </a:p>
          <a:p>
            <a:pPr>
              <a:lnSpc>
                <a:spcPct val="150000"/>
              </a:lnSpc>
            </a:pPr>
            <a:r>
              <a:rPr lang="en-US" sz="1000" b="0" dirty="0">
                <a:solidFill>
                  <a:schemeClr val="bg2"/>
                </a:solidFill>
                <a:effectLst/>
                <a:latin typeface=" Fira Mono"/>
              </a:rPr>
              <a:t>}</a:t>
            </a:r>
          </a:p>
        </p:txBody>
      </p:sp>
    </p:spTree>
    <p:extLst>
      <p:ext uri="{BB962C8B-B14F-4D97-AF65-F5344CB8AC3E}">
        <p14:creationId xmlns:p14="http://schemas.microsoft.com/office/powerpoint/2010/main" val="33281153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00">
        <p159:morph option="byWord"/>
      </p:transition>
    </mc:Choice>
    <mc:Fallback xmlns="">
      <p:transition>
        <p:fade/>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5F8956-3283-4935-894C-526CA75FC3D7}"/>
              </a:ext>
            </a:extLst>
          </p:cNvPr>
          <p:cNvSpPr>
            <a:spLocks noGrp="1"/>
          </p:cNvSpPr>
          <p:nvPr>
            <p:ph type="title"/>
          </p:nvPr>
        </p:nvSpPr>
        <p:spPr>
          <a:xfrm>
            <a:off x="498348" y="274320"/>
            <a:ext cx="9976104" cy="590931"/>
          </a:xfrm>
        </p:spPr>
        <p:txBody>
          <a:bodyPr/>
          <a:lstStyle/>
          <a:p>
            <a:r>
              <a:rPr lang="en-US" dirty="0"/>
              <a:t>Coroutine lifetime</a:t>
            </a:r>
          </a:p>
        </p:txBody>
      </p:sp>
      <p:sp>
        <p:nvSpPr>
          <p:cNvPr id="3" name="Content Placeholder 2">
            <a:extLst>
              <a:ext uri="{FF2B5EF4-FFF2-40B4-BE49-F238E27FC236}">
                <a16:creationId xmlns:a16="http://schemas.microsoft.com/office/drawing/2014/main" id="{D00E0F0F-8B9A-4BD6-A0AE-118693B9A00A}"/>
              </a:ext>
            </a:extLst>
          </p:cNvPr>
          <p:cNvSpPr>
            <a:spLocks noGrp="1"/>
          </p:cNvSpPr>
          <p:nvPr>
            <p:ph idx="1"/>
          </p:nvPr>
        </p:nvSpPr>
        <p:spPr>
          <a:xfrm>
            <a:off x="498348" y="1424855"/>
            <a:ext cx="9948672" cy="1818725"/>
          </a:xfrm>
        </p:spPr>
        <p:txBody>
          <a:bodyPr/>
          <a:lstStyle/>
          <a:p>
            <a:r>
              <a:rPr lang="en-US" altLang="zh-CN" dirty="0"/>
              <a:t>Multiple (necessary)elimination points:</a:t>
            </a:r>
          </a:p>
          <a:p>
            <a:pPr marL="285750" indent="-285750">
              <a:buFont typeface="Arial" panose="020B0604020202020204" pitchFamily="34" charset="0"/>
              <a:buChar char="•"/>
            </a:pPr>
            <a:r>
              <a:rPr lang="en-US" altLang="zh-CN" dirty="0">
                <a:solidFill>
                  <a:schemeClr val="tx2"/>
                </a:solidFill>
                <a:latin typeface="Fira Mono" panose="020B0509050000020004" pitchFamily="49" charset="0"/>
                <a:ea typeface="Fira Mono" panose="020B0509050000020004" pitchFamily="49" charset="0"/>
              </a:rPr>
              <a:t>~token()</a:t>
            </a:r>
            <a:r>
              <a:rPr lang="en-US" altLang="zh-CN" dirty="0"/>
              <a:t> – no one is waiting for the result</a:t>
            </a:r>
          </a:p>
          <a:p>
            <a:pPr marL="285750" indent="-285750">
              <a:buFont typeface="Arial" panose="020B0604020202020204" pitchFamily="34" charset="0"/>
              <a:buChar char="•"/>
            </a:pPr>
            <a:r>
              <a:rPr lang="en-US" altLang="zh-CN" dirty="0" err="1">
                <a:solidFill>
                  <a:schemeClr val="tx2"/>
                </a:solidFill>
              </a:rPr>
              <a:t>awaitable</a:t>
            </a:r>
            <a:r>
              <a:rPr lang="en-US" altLang="zh-CN" dirty="0">
                <a:solidFill>
                  <a:schemeClr val="tx2"/>
                </a:solidFill>
              </a:rPr>
              <a:t> </a:t>
            </a:r>
            <a:r>
              <a:rPr lang="en-US" altLang="zh-CN" dirty="0" err="1">
                <a:solidFill>
                  <a:schemeClr val="tx2"/>
                </a:solidFill>
              </a:rPr>
              <a:t>dtor</a:t>
            </a:r>
            <a:r>
              <a:rPr lang="en-US" altLang="zh-CN" dirty="0"/>
              <a:t> for </a:t>
            </a:r>
            <a:r>
              <a:rPr lang="en-US" altLang="zh-CN" dirty="0">
                <a:latin typeface="Fira Mono" panose="020B0509050000020004" pitchFamily="49" charset="0"/>
                <a:ea typeface="Fira Mono" panose="020B0509050000020004" pitchFamily="49" charset="0"/>
              </a:rPr>
              <a:t>token::operator </a:t>
            </a:r>
            <a:r>
              <a:rPr lang="en-US" altLang="zh-CN" dirty="0" err="1">
                <a:latin typeface="Fira Mono" panose="020B0509050000020004" pitchFamily="49" charset="0"/>
                <a:ea typeface="Fira Mono" panose="020B0509050000020004" pitchFamily="49" charset="0"/>
              </a:rPr>
              <a:t>co_await</a:t>
            </a:r>
            <a:r>
              <a:rPr lang="en-US" altLang="zh-CN" dirty="0"/>
              <a:t> – after retrieving the result</a:t>
            </a:r>
          </a:p>
          <a:p>
            <a:pPr marL="285750" indent="-285750">
              <a:buFont typeface="Arial" panose="020B0604020202020204" pitchFamily="34" charset="0"/>
              <a:buChar char="•"/>
            </a:pPr>
            <a:r>
              <a:rPr lang="en-US" altLang="zh-CN" dirty="0">
                <a:solidFill>
                  <a:schemeClr val="tx2"/>
                </a:solidFill>
                <a:latin typeface="Fira Mono" panose="020B0509050000020004" pitchFamily="49" charset="0"/>
                <a:ea typeface="Fira Mono" panose="020B0509050000020004" pitchFamily="49" charset="0"/>
              </a:rPr>
              <a:t>~Job()</a:t>
            </a:r>
            <a:r>
              <a:rPr lang="en-US" altLang="zh-CN" dirty="0"/>
              <a:t> – work is done</a:t>
            </a:r>
          </a:p>
        </p:txBody>
      </p:sp>
      <p:sp>
        <p:nvSpPr>
          <p:cNvPr id="4" name="Text Placeholder 3">
            <a:extLst>
              <a:ext uri="{FF2B5EF4-FFF2-40B4-BE49-F238E27FC236}">
                <a16:creationId xmlns:a16="http://schemas.microsoft.com/office/drawing/2014/main" id="{5208FF67-6984-4DC6-B20D-839D9F220ACC}"/>
              </a:ext>
            </a:extLst>
          </p:cNvPr>
          <p:cNvSpPr>
            <a:spLocks noGrp="1"/>
          </p:cNvSpPr>
          <p:nvPr>
            <p:ph type="body" sz="quarter" idx="10"/>
          </p:nvPr>
        </p:nvSpPr>
        <p:spPr>
          <a:xfrm>
            <a:off x="498348" y="797253"/>
            <a:ext cx="9976104" cy="447347"/>
          </a:xfrm>
        </p:spPr>
        <p:txBody>
          <a:bodyPr/>
          <a:lstStyle/>
          <a:p>
            <a:r>
              <a:rPr lang="en-US" dirty="0"/>
              <a:t>When to call </a:t>
            </a:r>
            <a:r>
              <a:rPr lang="en-US" dirty="0" err="1"/>
              <a:t>handle.</a:t>
            </a:r>
            <a:r>
              <a:rPr lang="en-US" altLang="zh-CN" dirty="0" err="1"/>
              <a:t>destroy</a:t>
            </a:r>
            <a:r>
              <a:rPr lang="en-US" altLang="zh-CN" dirty="0"/>
              <a:t>()</a:t>
            </a:r>
            <a:endParaRPr lang="en-US" dirty="0"/>
          </a:p>
        </p:txBody>
      </p:sp>
      <p:sp>
        <p:nvSpPr>
          <p:cNvPr id="5" name="Content Placeholder 2">
            <a:extLst>
              <a:ext uri="{FF2B5EF4-FFF2-40B4-BE49-F238E27FC236}">
                <a16:creationId xmlns:a16="http://schemas.microsoft.com/office/drawing/2014/main" id="{5506A62C-1A40-4C19-AEC5-048AB8F0A5D4}"/>
              </a:ext>
            </a:extLst>
          </p:cNvPr>
          <p:cNvSpPr txBox="1">
            <a:spLocks/>
          </p:cNvSpPr>
          <p:nvPr/>
        </p:nvSpPr>
        <p:spPr bwMode="auto">
          <a:xfrm>
            <a:off x="498348" y="3413760"/>
            <a:ext cx="9948672" cy="225044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0" indent="0" algn="l" rtl="0" fontAlgn="base">
              <a:lnSpc>
                <a:spcPct val="90000"/>
              </a:lnSpc>
              <a:spcBef>
                <a:spcPts val="900"/>
              </a:spcBef>
              <a:spcAft>
                <a:spcPts val="900"/>
              </a:spcAft>
              <a:buClr>
                <a:schemeClr val="bg2"/>
              </a:buClr>
              <a:buSzPct val="100000"/>
              <a:buFontTx/>
              <a:buNone/>
              <a:defRPr sz="1800" b="0">
                <a:solidFill>
                  <a:schemeClr val="bg1"/>
                </a:solidFill>
                <a:latin typeface="Trebuchet MS" pitchFamily="34" charset="0"/>
                <a:ea typeface="+mn-ea"/>
                <a:cs typeface="+mn-cs"/>
              </a:defRPr>
            </a:lvl1pPr>
            <a:lvl2pPr marL="571500" indent="0" algn="l" rtl="0" fontAlgn="base">
              <a:lnSpc>
                <a:spcPct val="90000"/>
              </a:lnSpc>
              <a:spcBef>
                <a:spcPts val="900"/>
              </a:spcBef>
              <a:spcAft>
                <a:spcPts val="900"/>
              </a:spcAft>
              <a:buClr>
                <a:schemeClr val="bg2"/>
              </a:buClr>
              <a:buSzPct val="100000"/>
              <a:buFontTx/>
              <a:buNone/>
              <a:defRPr sz="1600" b="0">
                <a:solidFill>
                  <a:schemeClr val="bg1"/>
                </a:solidFill>
                <a:latin typeface="Trebuchet MS" pitchFamily="34" charset="0"/>
              </a:defRPr>
            </a:lvl2pPr>
            <a:lvl3pPr marL="1089025" indent="0" algn="l" rtl="0" fontAlgn="base">
              <a:lnSpc>
                <a:spcPct val="90000"/>
              </a:lnSpc>
              <a:spcBef>
                <a:spcPts val="900"/>
              </a:spcBef>
              <a:spcAft>
                <a:spcPts val="900"/>
              </a:spcAft>
              <a:buClr>
                <a:schemeClr val="bg2"/>
              </a:buClr>
              <a:buSzPct val="100000"/>
              <a:buFontTx/>
              <a:buNone/>
              <a:defRPr sz="1400" b="0">
                <a:solidFill>
                  <a:schemeClr val="bg1"/>
                </a:solidFill>
                <a:latin typeface="Trebuchet MS" pitchFamily="34" charset="0"/>
              </a:defRPr>
            </a:lvl3pPr>
            <a:lvl4pPr marL="1774825" indent="-228600" algn="l" rtl="0" fontAlgn="base">
              <a:spcBef>
                <a:spcPct val="20000"/>
              </a:spcBef>
              <a:spcAft>
                <a:spcPct val="0"/>
              </a:spcAft>
              <a:buClr>
                <a:schemeClr val="bg2"/>
              </a:buClr>
              <a:buFont typeface="Wingdings" panose="05000000000000000000" pitchFamily="2" charset="2"/>
              <a:buChar char="§"/>
              <a:defRPr sz="1800">
                <a:solidFill>
                  <a:schemeClr val="tx1"/>
                </a:solidFill>
                <a:latin typeface="+mn-lt"/>
              </a:defRPr>
            </a:lvl4pPr>
            <a:lvl5pPr marL="2117725"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a:lstStyle>
          <a:p>
            <a:pPr defTabSz="914400"/>
            <a:r>
              <a:rPr lang="en-US" altLang="zh-CN" kern="0" dirty="0"/>
              <a:t>Solution – Last wait to release:</a:t>
            </a:r>
          </a:p>
          <a:p>
            <a:pPr marL="285750" indent="-285750" defTabSz="914400">
              <a:buFont typeface="Arial" panose="020B0604020202020204" pitchFamily="34" charset="0"/>
              <a:buChar char="•"/>
            </a:pPr>
            <a:r>
              <a:rPr lang="en-US" altLang="zh-CN" kern="0" dirty="0"/>
              <a:t>Add </a:t>
            </a:r>
            <a:r>
              <a:rPr lang="en-US" altLang="zh-CN" kern="0" dirty="0">
                <a:solidFill>
                  <a:schemeClr val="tx2"/>
                </a:solidFill>
              </a:rPr>
              <a:t>ref counting</a:t>
            </a:r>
            <a:r>
              <a:rPr lang="en-US" altLang="zh-CN" kern="0" dirty="0"/>
              <a:t> mechanism to promise(an atomic int)</a:t>
            </a:r>
          </a:p>
          <a:p>
            <a:pPr marL="285750" indent="-285750" defTabSz="914400">
              <a:buFont typeface="Arial" panose="020B0604020202020204" pitchFamily="34" charset="0"/>
              <a:buChar char="•"/>
            </a:pPr>
            <a:r>
              <a:rPr lang="en-US" altLang="zh-CN" kern="0" dirty="0">
                <a:solidFill>
                  <a:schemeClr val="tx2"/>
                </a:solidFill>
              </a:rPr>
              <a:t>+ref</a:t>
            </a:r>
            <a:r>
              <a:rPr lang="en-US" altLang="zh-CN" kern="0" dirty="0"/>
              <a:t> on </a:t>
            </a:r>
            <a:r>
              <a:rPr lang="en-US" altLang="zh-CN" kern="0" dirty="0">
                <a:solidFill>
                  <a:schemeClr val="tx2"/>
                </a:solidFill>
              </a:rPr>
              <a:t>entering</a:t>
            </a:r>
            <a:r>
              <a:rPr lang="en-US" altLang="zh-CN" kern="0" dirty="0"/>
              <a:t> the scope(token(), </a:t>
            </a:r>
            <a:r>
              <a:rPr lang="en-US" altLang="zh-CN" kern="0" dirty="0" err="1"/>
              <a:t>awaitable</a:t>
            </a:r>
            <a:r>
              <a:rPr lang="en-US" altLang="zh-CN" kern="0" dirty="0"/>
              <a:t> </a:t>
            </a:r>
            <a:r>
              <a:rPr lang="en-US" altLang="zh-CN" kern="0" dirty="0" err="1"/>
              <a:t>ctor</a:t>
            </a:r>
            <a:r>
              <a:rPr lang="en-US" altLang="zh-CN" kern="0" dirty="0"/>
              <a:t>, Job())</a:t>
            </a:r>
          </a:p>
          <a:p>
            <a:pPr marL="285750" indent="-285750" defTabSz="914400">
              <a:buFont typeface="Arial" panose="020B0604020202020204" pitchFamily="34" charset="0"/>
              <a:buChar char="•"/>
            </a:pPr>
            <a:r>
              <a:rPr lang="en-US" altLang="zh-CN" kern="0" dirty="0">
                <a:solidFill>
                  <a:schemeClr val="tx2"/>
                </a:solidFill>
              </a:rPr>
              <a:t>-ref</a:t>
            </a:r>
            <a:r>
              <a:rPr lang="en-US" altLang="zh-CN" kern="0" dirty="0"/>
              <a:t> on </a:t>
            </a:r>
            <a:r>
              <a:rPr lang="en-US" altLang="zh-CN" kern="0" dirty="0">
                <a:solidFill>
                  <a:schemeClr val="tx2"/>
                </a:solidFill>
              </a:rPr>
              <a:t>leaving</a:t>
            </a:r>
            <a:r>
              <a:rPr lang="en-US" altLang="zh-CN" kern="0" dirty="0"/>
              <a:t> the scope(~token(), </a:t>
            </a:r>
            <a:r>
              <a:rPr lang="en-US" altLang="zh-CN" kern="0" dirty="0" err="1"/>
              <a:t>awaitable</a:t>
            </a:r>
            <a:r>
              <a:rPr lang="en-US" altLang="zh-CN" kern="0" dirty="0"/>
              <a:t> </a:t>
            </a:r>
            <a:r>
              <a:rPr lang="en-US" altLang="zh-CN" kern="0" dirty="0" err="1"/>
              <a:t>dtor</a:t>
            </a:r>
            <a:r>
              <a:rPr lang="en-US" altLang="zh-CN" kern="0" dirty="0"/>
              <a:t>, ~Job()), </a:t>
            </a:r>
            <a:r>
              <a:rPr lang="en-US" altLang="zh-CN" kern="0" dirty="0">
                <a:solidFill>
                  <a:schemeClr val="tx2"/>
                </a:solidFill>
              </a:rPr>
              <a:t>destroy if ref == 0</a:t>
            </a:r>
            <a:r>
              <a:rPr lang="en-US" altLang="zh-CN" kern="0" dirty="0"/>
              <a:t> </a:t>
            </a:r>
          </a:p>
          <a:p>
            <a:pPr marL="285750" indent="-285750" defTabSz="914400">
              <a:buFont typeface="Arial" panose="020B0604020202020204" pitchFamily="34" charset="0"/>
              <a:buChar char="•"/>
            </a:pPr>
            <a:r>
              <a:rPr lang="en-US" altLang="zh-CN" kern="0" dirty="0"/>
              <a:t>The ref won’t re-increase because of how system works, so it’s safe to </a:t>
            </a:r>
            <a:r>
              <a:rPr lang="en-US" altLang="zh-CN" kern="0" dirty="0">
                <a:solidFill>
                  <a:schemeClr val="tx2"/>
                </a:solidFill>
              </a:rPr>
              <a:t>destroy if ref == 0</a:t>
            </a:r>
          </a:p>
        </p:txBody>
      </p:sp>
    </p:spTree>
    <p:extLst>
      <p:ext uri="{BB962C8B-B14F-4D97-AF65-F5344CB8AC3E}">
        <p14:creationId xmlns:p14="http://schemas.microsoft.com/office/powerpoint/2010/main" val="25949091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00">
        <p159:morph option="byObject"/>
      </p:transition>
    </mc:Choice>
    <mc:Fallback xmlns="">
      <p:transition>
        <p:fade/>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5F8956-3283-4935-894C-526CA75FC3D7}"/>
              </a:ext>
            </a:extLst>
          </p:cNvPr>
          <p:cNvSpPr>
            <a:spLocks noGrp="1"/>
          </p:cNvSpPr>
          <p:nvPr>
            <p:ph type="title"/>
          </p:nvPr>
        </p:nvSpPr>
        <p:spPr>
          <a:xfrm>
            <a:off x="498348" y="274320"/>
            <a:ext cx="9976104" cy="590931"/>
          </a:xfrm>
        </p:spPr>
        <p:txBody>
          <a:bodyPr/>
          <a:lstStyle/>
          <a:p>
            <a:r>
              <a:rPr lang="en-US" dirty="0"/>
              <a:t>Coroutine lifetime</a:t>
            </a:r>
          </a:p>
        </p:txBody>
      </p:sp>
      <p:sp>
        <p:nvSpPr>
          <p:cNvPr id="4" name="Text Placeholder 3">
            <a:extLst>
              <a:ext uri="{FF2B5EF4-FFF2-40B4-BE49-F238E27FC236}">
                <a16:creationId xmlns:a16="http://schemas.microsoft.com/office/drawing/2014/main" id="{5208FF67-6984-4DC6-B20D-839D9F220ACC}"/>
              </a:ext>
            </a:extLst>
          </p:cNvPr>
          <p:cNvSpPr>
            <a:spLocks noGrp="1"/>
          </p:cNvSpPr>
          <p:nvPr>
            <p:ph type="body" sz="quarter" idx="10"/>
          </p:nvPr>
        </p:nvSpPr>
        <p:spPr>
          <a:xfrm>
            <a:off x="498348" y="797253"/>
            <a:ext cx="9976104" cy="447347"/>
          </a:xfrm>
        </p:spPr>
        <p:txBody>
          <a:bodyPr/>
          <a:lstStyle/>
          <a:p>
            <a:r>
              <a:rPr lang="en-US" dirty="0"/>
              <a:t>When to call </a:t>
            </a:r>
            <a:r>
              <a:rPr lang="en-US" dirty="0" err="1"/>
              <a:t>handle.</a:t>
            </a:r>
            <a:r>
              <a:rPr lang="en-US" altLang="zh-CN" dirty="0" err="1"/>
              <a:t>destroy</a:t>
            </a:r>
            <a:r>
              <a:rPr lang="en-US" altLang="zh-CN" dirty="0"/>
              <a:t>()</a:t>
            </a:r>
            <a:endParaRPr lang="en-US" dirty="0"/>
          </a:p>
        </p:txBody>
      </p:sp>
      <p:sp>
        <p:nvSpPr>
          <p:cNvPr id="5" name="Content Placeholder 2">
            <a:extLst>
              <a:ext uri="{FF2B5EF4-FFF2-40B4-BE49-F238E27FC236}">
                <a16:creationId xmlns:a16="http://schemas.microsoft.com/office/drawing/2014/main" id="{5506A62C-1A40-4C19-AEC5-048AB8F0A5D4}"/>
              </a:ext>
            </a:extLst>
          </p:cNvPr>
          <p:cNvSpPr txBox="1">
            <a:spLocks/>
          </p:cNvSpPr>
          <p:nvPr/>
        </p:nvSpPr>
        <p:spPr bwMode="auto">
          <a:xfrm>
            <a:off x="498348" y="3423835"/>
            <a:ext cx="9948672" cy="225044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0" indent="0" algn="l" rtl="0" fontAlgn="base">
              <a:lnSpc>
                <a:spcPct val="90000"/>
              </a:lnSpc>
              <a:spcBef>
                <a:spcPts val="900"/>
              </a:spcBef>
              <a:spcAft>
                <a:spcPts val="900"/>
              </a:spcAft>
              <a:buClr>
                <a:schemeClr val="bg2"/>
              </a:buClr>
              <a:buSzPct val="100000"/>
              <a:buFontTx/>
              <a:buNone/>
              <a:defRPr sz="1800" b="0">
                <a:solidFill>
                  <a:schemeClr val="bg1"/>
                </a:solidFill>
                <a:latin typeface="Trebuchet MS" pitchFamily="34" charset="0"/>
                <a:ea typeface="+mn-ea"/>
                <a:cs typeface="+mn-cs"/>
              </a:defRPr>
            </a:lvl1pPr>
            <a:lvl2pPr marL="571500" indent="0" algn="l" rtl="0" fontAlgn="base">
              <a:lnSpc>
                <a:spcPct val="90000"/>
              </a:lnSpc>
              <a:spcBef>
                <a:spcPts val="900"/>
              </a:spcBef>
              <a:spcAft>
                <a:spcPts val="900"/>
              </a:spcAft>
              <a:buClr>
                <a:schemeClr val="bg2"/>
              </a:buClr>
              <a:buSzPct val="100000"/>
              <a:buFontTx/>
              <a:buNone/>
              <a:defRPr sz="1600" b="0">
                <a:solidFill>
                  <a:schemeClr val="bg1"/>
                </a:solidFill>
                <a:latin typeface="Trebuchet MS" pitchFamily="34" charset="0"/>
              </a:defRPr>
            </a:lvl2pPr>
            <a:lvl3pPr marL="1089025" indent="0" algn="l" rtl="0" fontAlgn="base">
              <a:lnSpc>
                <a:spcPct val="90000"/>
              </a:lnSpc>
              <a:spcBef>
                <a:spcPts val="900"/>
              </a:spcBef>
              <a:spcAft>
                <a:spcPts val="900"/>
              </a:spcAft>
              <a:buClr>
                <a:schemeClr val="bg2"/>
              </a:buClr>
              <a:buSzPct val="100000"/>
              <a:buFontTx/>
              <a:buNone/>
              <a:defRPr sz="1400" b="0">
                <a:solidFill>
                  <a:schemeClr val="bg1"/>
                </a:solidFill>
                <a:latin typeface="Trebuchet MS" pitchFamily="34" charset="0"/>
              </a:defRPr>
            </a:lvl3pPr>
            <a:lvl4pPr marL="1774825" indent="-228600" algn="l" rtl="0" fontAlgn="base">
              <a:spcBef>
                <a:spcPct val="20000"/>
              </a:spcBef>
              <a:spcAft>
                <a:spcPct val="0"/>
              </a:spcAft>
              <a:buClr>
                <a:schemeClr val="bg2"/>
              </a:buClr>
              <a:buFont typeface="Wingdings" panose="05000000000000000000" pitchFamily="2" charset="2"/>
              <a:buChar char="§"/>
              <a:defRPr sz="1800">
                <a:solidFill>
                  <a:schemeClr val="tx1"/>
                </a:solidFill>
                <a:latin typeface="+mn-lt"/>
              </a:defRPr>
            </a:lvl4pPr>
            <a:lvl5pPr marL="2117725"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a:lstStyle>
          <a:p>
            <a:pPr defTabSz="914400"/>
            <a:r>
              <a:rPr lang="en-US" altLang="zh-CN" kern="0" dirty="0"/>
              <a:t>Another option – Expose the lifetime to user:</a:t>
            </a:r>
          </a:p>
          <a:p>
            <a:pPr marL="285750" indent="-285750" defTabSz="914400">
              <a:buFont typeface="Arial" panose="020B0604020202020204" pitchFamily="34" charset="0"/>
              <a:buChar char="•"/>
            </a:pPr>
            <a:r>
              <a:rPr lang="en-US" altLang="zh-CN" kern="0" dirty="0"/>
              <a:t>Forward the coroutine ownership to RAII </a:t>
            </a:r>
            <a:r>
              <a:rPr lang="en-US" altLang="zh-CN" kern="0" dirty="0">
                <a:solidFill>
                  <a:schemeClr val="tx2"/>
                </a:solidFill>
              </a:rPr>
              <a:t>pin object</a:t>
            </a:r>
            <a:r>
              <a:rPr lang="en-US" altLang="zh-CN" kern="0" dirty="0"/>
              <a:t> – destroy in </a:t>
            </a:r>
            <a:r>
              <a:rPr lang="en-US" altLang="zh-CN" kern="0" dirty="0" err="1"/>
              <a:t>dtor</a:t>
            </a:r>
            <a:endParaRPr lang="en-US" altLang="zh-CN" kern="0" dirty="0"/>
          </a:p>
          <a:p>
            <a:pPr marL="285750" indent="-285750" defTabSz="914400">
              <a:buFont typeface="Arial" panose="020B0604020202020204" pitchFamily="34" charset="0"/>
              <a:buChar char="•"/>
            </a:pPr>
            <a:r>
              <a:rPr lang="en-US" altLang="zh-CN" kern="0" dirty="0"/>
              <a:t>User hold them within scope and </a:t>
            </a:r>
            <a:r>
              <a:rPr lang="en-US" altLang="zh-CN" kern="0" dirty="0">
                <a:solidFill>
                  <a:schemeClr val="tx2"/>
                </a:solidFill>
              </a:rPr>
              <a:t>manually release</a:t>
            </a:r>
            <a:endParaRPr lang="en-US" altLang="zh-CN" kern="0" dirty="0"/>
          </a:p>
          <a:p>
            <a:pPr marL="285750" indent="-285750" defTabSz="914400">
              <a:buFont typeface="Arial" panose="020B0604020202020204" pitchFamily="34" charset="0"/>
              <a:buChar char="•"/>
            </a:pPr>
            <a:r>
              <a:rPr lang="en-US" altLang="zh-CN" kern="0" dirty="0"/>
              <a:t>Higher level system can impose different mechanism</a:t>
            </a:r>
          </a:p>
          <a:p>
            <a:pPr defTabSz="914400"/>
            <a:r>
              <a:rPr lang="en-US" altLang="zh-CN" kern="0" dirty="0"/>
              <a:t> </a:t>
            </a:r>
            <a:endParaRPr lang="en-US" altLang="zh-CN" kern="0" dirty="0">
              <a:solidFill>
                <a:schemeClr val="tx2"/>
              </a:solidFill>
            </a:endParaRPr>
          </a:p>
        </p:txBody>
      </p:sp>
      <p:sp>
        <p:nvSpPr>
          <p:cNvPr id="7" name="TextBox 6">
            <a:extLst>
              <a:ext uri="{FF2B5EF4-FFF2-40B4-BE49-F238E27FC236}">
                <a16:creationId xmlns:a16="http://schemas.microsoft.com/office/drawing/2014/main" id="{5883ADE3-EA15-437B-AC82-EC9A5E3BCB5E}"/>
              </a:ext>
            </a:extLst>
          </p:cNvPr>
          <p:cNvSpPr txBox="1"/>
          <p:nvPr/>
        </p:nvSpPr>
        <p:spPr>
          <a:xfrm>
            <a:off x="498348" y="5518551"/>
            <a:ext cx="3234302" cy="237757"/>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sz="1050" dirty="0">
                <a:solidFill>
                  <a:schemeClr val="bg1"/>
                </a:solidFill>
                <a:latin typeface="Trebuchet MS" panose="020B0603020202020204" pitchFamily="34" charset="0"/>
              </a:rPr>
              <a:t>Credit to Arne Schober(@Khipu_Kamayuq)</a:t>
            </a:r>
          </a:p>
        </p:txBody>
      </p:sp>
      <p:sp>
        <p:nvSpPr>
          <p:cNvPr id="10" name="Content Placeholder 2">
            <a:extLst>
              <a:ext uri="{FF2B5EF4-FFF2-40B4-BE49-F238E27FC236}">
                <a16:creationId xmlns:a16="http://schemas.microsoft.com/office/drawing/2014/main" id="{19BFA951-41AC-412B-BB84-F4D8FC1B0F69}"/>
              </a:ext>
            </a:extLst>
          </p:cNvPr>
          <p:cNvSpPr txBox="1">
            <a:spLocks/>
          </p:cNvSpPr>
          <p:nvPr/>
        </p:nvSpPr>
        <p:spPr bwMode="auto">
          <a:xfrm>
            <a:off x="498348" y="1424855"/>
            <a:ext cx="9948672" cy="18187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0" indent="0" algn="l" rtl="0" fontAlgn="base">
              <a:lnSpc>
                <a:spcPct val="90000"/>
              </a:lnSpc>
              <a:spcBef>
                <a:spcPts val="900"/>
              </a:spcBef>
              <a:spcAft>
                <a:spcPts val="900"/>
              </a:spcAft>
              <a:buClr>
                <a:schemeClr val="bg2"/>
              </a:buClr>
              <a:buSzPct val="100000"/>
              <a:buFontTx/>
              <a:buNone/>
              <a:defRPr sz="1800" b="0">
                <a:solidFill>
                  <a:schemeClr val="bg1"/>
                </a:solidFill>
                <a:latin typeface="Trebuchet MS" pitchFamily="34" charset="0"/>
                <a:ea typeface="+mn-ea"/>
                <a:cs typeface="+mn-cs"/>
              </a:defRPr>
            </a:lvl1pPr>
            <a:lvl2pPr marL="571500" indent="0" algn="l" rtl="0" fontAlgn="base">
              <a:lnSpc>
                <a:spcPct val="90000"/>
              </a:lnSpc>
              <a:spcBef>
                <a:spcPts val="900"/>
              </a:spcBef>
              <a:spcAft>
                <a:spcPts val="900"/>
              </a:spcAft>
              <a:buClr>
                <a:schemeClr val="bg2"/>
              </a:buClr>
              <a:buSzPct val="100000"/>
              <a:buFontTx/>
              <a:buNone/>
              <a:defRPr sz="1600" b="0">
                <a:solidFill>
                  <a:schemeClr val="bg1"/>
                </a:solidFill>
                <a:latin typeface="Trebuchet MS" pitchFamily="34" charset="0"/>
              </a:defRPr>
            </a:lvl2pPr>
            <a:lvl3pPr marL="1089025" indent="0" algn="l" rtl="0" fontAlgn="base">
              <a:lnSpc>
                <a:spcPct val="90000"/>
              </a:lnSpc>
              <a:spcBef>
                <a:spcPts val="900"/>
              </a:spcBef>
              <a:spcAft>
                <a:spcPts val="900"/>
              </a:spcAft>
              <a:buClr>
                <a:schemeClr val="bg2"/>
              </a:buClr>
              <a:buSzPct val="100000"/>
              <a:buFontTx/>
              <a:buNone/>
              <a:defRPr sz="1400" b="0">
                <a:solidFill>
                  <a:schemeClr val="bg1"/>
                </a:solidFill>
                <a:latin typeface="Trebuchet MS" pitchFamily="34" charset="0"/>
              </a:defRPr>
            </a:lvl3pPr>
            <a:lvl4pPr marL="1774825" indent="-228600" algn="l" rtl="0" fontAlgn="base">
              <a:spcBef>
                <a:spcPct val="20000"/>
              </a:spcBef>
              <a:spcAft>
                <a:spcPct val="0"/>
              </a:spcAft>
              <a:buClr>
                <a:schemeClr val="bg2"/>
              </a:buClr>
              <a:buFont typeface="Wingdings" panose="05000000000000000000" pitchFamily="2" charset="2"/>
              <a:buChar char="§"/>
              <a:defRPr sz="1800">
                <a:solidFill>
                  <a:schemeClr val="tx1"/>
                </a:solidFill>
                <a:latin typeface="+mn-lt"/>
              </a:defRPr>
            </a:lvl4pPr>
            <a:lvl5pPr marL="2117725"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a:lstStyle>
          <a:p>
            <a:pPr defTabSz="914400"/>
            <a:r>
              <a:rPr lang="en-US" altLang="zh-CN" kern="0" dirty="0"/>
              <a:t>Multiple (necessary)elimination points:</a:t>
            </a:r>
          </a:p>
          <a:p>
            <a:pPr marL="285750" indent="-285750" defTabSz="914400">
              <a:buFont typeface="Arial" panose="020B0604020202020204" pitchFamily="34" charset="0"/>
              <a:buChar char="•"/>
            </a:pPr>
            <a:r>
              <a:rPr lang="en-US" altLang="zh-CN" kern="0" dirty="0"/>
              <a:t>~token() – no one is waiting for the result</a:t>
            </a:r>
          </a:p>
          <a:p>
            <a:pPr marL="285750" indent="-285750" defTabSz="914400">
              <a:buFont typeface="Arial" panose="020B0604020202020204" pitchFamily="34" charset="0"/>
              <a:buChar char="•"/>
            </a:pPr>
            <a:r>
              <a:rPr lang="en-US" altLang="zh-CN" kern="0" dirty="0" err="1"/>
              <a:t>dtor</a:t>
            </a:r>
            <a:r>
              <a:rPr lang="en-US" altLang="zh-CN" kern="0" dirty="0"/>
              <a:t> of </a:t>
            </a:r>
            <a:r>
              <a:rPr lang="en-US" altLang="zh-CN" kern="0" dirty="0" err="1"/>
              <a:t>awaitable</a:t>
            </a:r>
            <a:r>
              <a:rPr lang="en-US" altLang="zh-CN" kern="0" dirty="0"/>
              <a:t> for token::operator </a:t>
            </a:r>
            <a:r>
              <a:rPr lang="en-US" altLang="zh-CN" kern="0" dirty="0" err="1"/>
              <a:t>co_await</a:t>
            </a:r>
            <a:r>
              <a:rPr lang="en-US" altLang="zh-CN" kern="0" dirty="0"/>
              <a:t> – after retrieving the result</a:t>
            </a:r>
          </a:p>
          <a:p>
            <a:pPr marL="285750" indent="-285750" defTabSz="914400">
              <a:buFont typeface="Arial" panose="020B0604020202020204" pitchFamily="34" charset="0"/>
              <a:buChar char="•"/>
            </a:pPr>
            <a:r>
              <a:rPr lang="en-US" altLang="zh-CN" kern="0" dirty="0"/>
              <a:t>~Operation() – work is done</a:t>
            </a:r>
          </a:p>
        </p:txBody>
      </p:sp>
    </p:spTree>
    <p:extLst>
      <p:ext uri="{BB962C8B-B14F-4D97-AF65-F5344CB8AC3E}">
        <p14:creationId xmlns:p14="http://schemas.microsoft.com/office/powerpoint/2010/main" val="39236238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00">
        <p159:morph option="byObject"/>
      </p:transition>
    </mc:Choice>
    <mc:Fallback xmlns="">
      <p:transition>
        <p:fade/>
      </p:transition>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C08363-1EAC-4788-B60C-528C9B32F256}"/>
              </a:ext>
            </a:extLst>
          </p:cNvPr>
          <p:cNvSpPr>
            <a:spLocks noGrp="1"/>
          </p:cNvSpPr>
          <p:nvPr>
            <p:ph type="title"/>
          </p:nvPr>
        </p:nvSpPr>
        <p:spPr/>
        <p:txBody>
          <a:bodyPr/>
          <a:lstStyle/>
          <a:p>
            <a:r>
              <a:rPr lang="en-US" dirty="0"/>
              <a:t>Let’s try it!</a:t>
            </a:r>
          </a:p>
        </p:txBody>
      </p:sp>
      <p:pic>
        <p:nvPicPr>
          <p:cNvPr id="5" name="Content Placeholder 4">
            <a:extLst>
              <a:ext uri="{FF2B5EF4-FFF2-40B4-BE49-F238E27FC236}">
                <a16:creationId xmlns:a16="http://schemas.microsoft.com/office/drawing/2014/main" id="{61105AB8-D33D-4E0A-AF63-84DBA9DEA9AD}"/>
              </a:ext>
            </a:extLst>
          </p:cNvPr>
          <p:cNvPicPr>
            <a:picLocks noGrp="1" noChangeAspect="1"/>
          </p:cNvPicPr>
          <p:nvPr>
            <p:ph idx="1"/>
          </p:nvPr>
        </p:nvPicPr>
        <p:blipFill>
          <a:blip r:embed="rId3"/>
          <a:stretch>
            <a:fillRect/>
          </a:stretch>
        </p:blipFill>
        <p:spPr>
          <a:xfrm>
            <a:off x="3237652" y="1382078"/>
            <a:ext cx="4497496" cy="4184238"/>
          </a:xfrm>
          <a:prstGeom prst="rect">
            <a:avLst/>
          </a:prstGeom>
        </p:spPr>
      </p:pic>
    </p:spTree>
    <p:extLst>
      <p:ext uri="{BB962C8B-B14F-4D97-AF65-F5344CB8AC3E}">
        <p14:creationId xmlns:p14="http://schemas.microsoft.com/office/powerpoint/2010/main" val="2175502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EC888C-966C-4FDD-A3E4-CFFA429941AB}"/>
              </a:ext>
            </a:extLst>
          </p:cNvPr>
          <p:cNvSpPr>
            <a:spLocks noGrp="1"/>
          </p:cNvSpPr>
          <p:nvPr>
            <p:ph type="title"/>
          </p:nvPr>
        </p:nvSpPr>
        <p:spPr>
          <a:xfrm>
            <a:off x="498348" y="331026"/>
            <a:ext cx="9976104" cy="590931"/>
          </a:xfrm>
        </p:spPr>
        <p:txBody>
          <a:bodyPr/>
          <a:lstStyle/>
          <a:p>
            <a:r>
              <a:rPr lang="en-US" dirty="0"/>
              <a:t>What’s the gain</a:t>
            </a:r>
          </a:p>
        </p:txBody>
      </p:sp>
      <p:sp>
        <p:nvSpPr>
          <p:cNvPr id="3" name="Content Placeholder 2">
            <a:extLst>
              <a:ext uri="{FF2B5EF4-FFF2-40B4-BE49-F238E27FC236}">
                <a16:creationId xmlns:a16="http://schemas.microsoft.com/office/drawing/2014/main" id="{D57EB926-F072-459F-8EDC-F4712F78CD37}"/>
              </a:ext>
            </a:extLst>
          </p:cNvPr>
          <p:cNvSpPr>
            <a:spLocks noGrp="1"/>
          </p:cNvSpPr>
          <p:nvPr>
            <p:ph idx="1"/>
          </p:nvPr>
        </p:nvSpPr>
        <p:spPr>
          <a:xfrm>
            <a:off x="516750" y="1696635"/>
            <a:ext cx="9948672" cy="4144539"/>
          </a:xfrm>
        </p:spPr>
        <p:txBody>
          <a:bodyPr/>
          <a:lstStyle/>
          <a:p>
            <a:pPr marL="285750" indent="-285750">
              <a:buFont typeface="Arial" panose="020B0604020202020204" pitchFamily="34" charset="0"/>
              <a:buChar char="•"/>
            </a:pPr>
            <a:r>
              <a:rPr lang="en-US" altLang="zh-CN" dirty="0"/>
              <a:t>Dependency Management is gone!</a:t>
            </a:r>
          </a:p>
          <a:p>
            <a:pPr marL="857250" lvl="1" indent="-285750">
              <a:buFont typeface="Arial" panose="020B0604020202020204" pitchFamily="34" charset="0"/>
              <a:buChar char="•"/>
            </a:pPr>
            <a:r>
              <a:rPr lang="en-US" altLang="zh-CN" dirty="0"/>
              <a:t>No more </a:t>
            </a:r>
            <a:r>
              <a:rPr lang="en-US" altLang="zh-CN" dirty="0">
                <a:solidFill>
                  <a:schemeClr val="tx2"/>
                </a:solidFill>
              </a:rPr>
              <a:t>bookkeeping</a:t>
            </a:r>
            <a:r>
              <a:rPr lang="en-US" altLang="zh-CN" dirty="0"/>
              <a:t>, reduced overhead</a:t>
            </a:r>
          </a:p>
          <a:p>
            <a:pPr marL="857250" lvl="1" indent="-285750">
              <a:buFont typeface="Arial" panose="020B0604020202020204" pitchFamily="34" charset="0"/>
              <a:buChar char="•"/>
            </a:pPr>
            <a:r>
              <a:rPr lang="en-US" altLang="zh-CN" dirty="0"/>
              <a:t>Potential </a:t>
            </a:r>
            <a:r>
              <a:rPr lang="en-US" altLang="zh-CN" dirty="0">
                <a:solidFill>
                  <a:schemeClr val="tx2"/>
                </a:solidFill>
              </a:rPr>
              <a:t>immediate execution</a:t>
            </a:r>
            <a:r>
              <a:rPr lang="en-US" altLang="zh-CN" dirty="0"/>
              <a:t> of child job</a:t>
            </a:r>
          </a:p>
          <a:p>
            <a:pPr marL="285750" indent="-285750">
              <a:buFont typeface="Arial" panose="020B0604020202020204" pitchFamily="34" charset="0"/>
              <a:buChar char="•"/>
            </a:pPr>
            <a:r>
              <a:rPr lang="en-US" altLang="zh-CN" dirty="0"/>
              <a:t>Cleaner interface</a:t>
            </a:r>
          </a:p>
          <a:p>
            <a:pPr marL="857250" lvl="1" indent="-285750">
              <a:buFont typeface="Arial" panose="020B0604020202020204" pitchFamily="34" charset="0"/>
              <a:buChar char="•"/>
            </a:pPr>
            <a:r>
              <a:rPr lang="en-US" altLang="zh-CN" dirty="0"/>
              <a:t>No need to deal with </a:t>
            </a:r>
            <a:r>
              <a:rPr lang="en-US" altLang="zh-CN" dirty="0">
                <a:solidFill>
                  <a:schemeClr val="tx2"/>
                </a:solidFill>
              </a:rPr>
              <a:t>user data</a:t>
            </a:r>
            <a:r>
              <a:rPr lang="en-US" altLang="zh-CN" dirty="0"/>
              <a:t> – Handled by coroutine frame</a:t>
            </a:r>
          </a:p>
          <a:p>
            <a:pPr marL="857250" lvl="1" indent="-285750">
              <a:buFont typeface="Arial" panose="020B0604020202020204" pitchFamily="34" charset="0"/>
              <a:buChar char="•"/>
            </a:pPr>
            <a:r>
              <a:rPr lang="en-US" dirty="0"/>
              <a:t>No </a:t>
            </a:r>
            <a:r>
              <a:rPr lang="en-US" altLang="zh-CN" dirty="0">
                <a:solidFill>
                  <a:schemeClr val="tx2"/>
                </a:solidFill>
              </a:rPr>
              <a:t>syntax noise</a:t>
            </a:r>
            <a:r>
              <a:rPr lang="en-US" altLang="zh-CN" dirty="0"/>
              <a:t> – Not even lambda</a:t>
            </a:r>
          </a:p>
          <a:p>
            <a:pPr marL="285750" indent="-285750">
              <a:buFont typeface="Arial" panose="020B0604020202020204" pitchFamily="34" charset="0"/>
              <a:buChar char="•"/>
            </a:pPr>
            <a:r>
              <a:rPr lang="en-US" altLang="zh-CN" dirty="0"/>
              <a:t>Improved memory allocation</a:t>
            </a:r>
          </a:p>
          <a:p>
            <a:pPr marL="742950" lvl="1" indent="-285750">
              <a:buFont typeface="Arial" panose="020B0604020202020204" pitchFamily="34" charset="0"/>
              <a:buChar char="•"/>
            </a:pPr>
            <a:r>
              <a:rPr lang="en-US" dirty="0"/>
              <a:t>Heap </a:t>
            </a:r>
            <a:r>
              <a:rPr lang="en-US" dirty="0">
                <a:solidFill>
                  <a:schemeClr val="tx2"/>
                </a:solidFill>
              </a:rPr>
              <a:t>allocation</a:t>
            </a:r>
            <a:r>
              <a:rPr lang="en-US" dirty="0"/>
              <a:t> might be </a:t>
            </a:r>
            <a:r>
              <a:rPr lang="en-US" dirty="0">
                <a:solidFill>
                  <a:schemeClr val="tx2"/>
                </a:solidFill>
              </a:rPr>
              <a:t>avoidable</a:t>
            </a:r>
          </a:p>
          <a:p>
            <a:pPr marL="742950" lvl="1" indent="-285750">
              <a:buFont typeface="Arial" panose="020B0604020202020204" pitchFamily="34" charset="0"/>
              <a:buChar char="•"/>
            </a:pPr>
            <a:r>
              <a:rPr lang="en-US" altLang="zh-CN" dirty="0">
                <a:solidFill>
                  <a:schemeClr val="tx2"/>
                </a:solidFill>
              </a:rPr>
              <a:t>Custom allocator</a:t>
            </a:r>
            <a:r>
              <a:rPr lang="en-US" altLang="zh-CN" dirty="0"/>
              <a:t> integration is seamless</a:t>
            </a:r>
            <a:endParaRPr lang="en-US" dirty="0"/>
          </a:p>
          <a:p>
            <a:pPr marL="285750" indent="-285750">
              <a:buFont typeface="Arial" panose="020B0604020202020204" pitchFamily="34" charset="0"/>
              <a:buChar char="•"/>
            </a:pPr>
            <a:endParaRPr lang="en-US" altLang="zh-CN" dirty="0"/>
          </a:p>
        </p:txBody>
      </p:sp>
      <p:sp>
        <p:nvSpPr>
          <p:cNvPr id="4" name="Text Placeholder 3">
            <a:extLst>
              <a:ext uri="{FF2B5EF4-FFF2-40B4-BE49-F238E27FC236}">
                <a16:creationId xmlns:a16="http://schemas.microsoft.com/office/drawing/2014/main" id="{33D8B707-23DF-4875-8815-5E871869816E}"/>
              </a:ext>
            </a:extLst>
          </p:cNvPr>
          <p:cNvSpPr>
            <a:spLocks noGrp="1"/>
          </p:cNvSpPr>
          <p:nvPr>
            <p:ph type="body" sz="quarter" idx="10"/>
          </p:nvPr>
        </p:nvSpPr>
        <p:spPr>
          <a:xfrm>
            <a:off x="498348" y="853133"/>
            <a:ext cx="9976104" cy="525463"/>
          </a:xfrm>
        </p:spPr>
        <p:txBody>
          <a:bodyPr/>
          <a:lstStyle/>
          <a:p>
            <a:r>
              <a:rPr lang="en-US" dirty="0"/>
              <a:t>More than </a:t>
            </a:r>
            <a:r>
              <a:rPr lang="en-US" altLang="zh-CN" dirty="0"/>
              <a:t>syntax sugar</a:t>
            </a:r>
            <a:endParaRPr lang="en-US" dirty="0"/>
          </a:p>
        </p:txBody>
      </p:sp>
    </p:spTree>
    <p:extLst>
      <p:ext uri="{BB962C8B-B14F-4D97-AF65-F5344CB8AC3E}">
        <p14:creationId xmlns:p14="http://schemas.microsoft.com/office/powerpoint/2010/main" val="34426108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00">
        <p159:morph option="byObject"/>
      </p:transition>
    </mc:Choice>
    <mc:Fallback xmlns="">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8F1B1B3-0D7C-4668-A70F-839B60762761}"/>
              </a:ext>
            </a:extLst>
          </p:cNvPr>
          <p:cNvSpPr txBox="1"/>
          <p:nvPr/>
        </p:nvSpPr>
        <p:spPr>
          <a:xfrm>
            <a:off x="4075982" y="815249"/>
            <a:ext cx="6803912" cy="5059334"/>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nSpc>
                <a:spcPct val="150000"/>
              </a:lnSpc>
            </a:pPr>
            <a:r>
              <a:rPr lang="en-US" sz="800" b="0" dirty="0">
                <a:solidFill>
                  <a:schemeClr val="tx1">
                    <a:lumMod val="85000"/>
                  </a:schemeClr>
                </a:solidFill>
                <a:effectLst/>
                <a:latin typeface=" Fira Mono"/>
              </a:rPr>
              <a:t>void __</a:t>
            </a:r>
            <a:r>
              <a:rPr lang="en-US" sz="800" b="0" dirty="0" err="1">
                <a:solidFill>
                  <a:schemeClr val="tx1">
                    <a:lumMod val="85000"/>
                  </a:schemeClr>
                </a:solidFill>
                <a:effectLst/>
                <a:latin typeface=" Fira Mono"/>
              </a:rPr>
              <a:t>sum_resume</a:t>
            </a:r>
            <a:r>
              <a:rPr lang="en-US" sz="800" b="0" dirty="0">
                <a:solidFill>
                  <a:schemeClr val="tx1">
                    <a:lumMod val="85000"/>
                  </a:schemeClr>
                </a:solidFill>
                <a:effectLst/>
                <a:latin typeface=" Fira Mono"/>
              </a:rPr>
              <a:t>(void* </a:t>
            </a:r>
            <a:r>
              <a:rPr lang="en-US" sz="800" b="0" dirty="0" err="1">
                <a:solidFill>
                  <a:schemeClr val="tx1">
                    <a:lumMod val="85000"/>
                  </a:schemeClr>
                </a:solidFill>
                <a:effectLst/>
                <a:latin typeface=" Fira Mono"/>
              </a:rPr>
              <a:t>ptr</a:t>
            </a:r>
            <a:r>
              <a:rPr lang="en-US" sz="800" b="0" dirty="0">
                <a:solidFill>
                  <a:schemeClr val="tx1">
                    <a:lumMod val="85000"/>
                  </a:schemeClr>
                </a:solidFill>
                <a:effectLst/>
                <a:latin typeface=" Fira Mono"/>
              </a:rPr>
              <a:t>);</a:t>
            </a:r>
          </a:p>
          <a:p>
            <a:pPr>
              <a:lnSpc>
                <a:spcPct val="150000"/>
              </a:lnSpc>
            </a:pPr>
            <a:br>
              <a:rPr lang="en-US" sz="800" b="0" dirty="0">
                <a:solidFill>
                  <a:schemeClr val="tx1">
                    <a:lumMod val="85000"/>
                  </a:schemeClr>
                </a:solidFill>
                <a:effectLst/>
                <a:latin typeface=" Fira Mono"/>
              </a:rPr>
            </a:br>
            <a:r>
              <a:rPr lang="en-US" sz="800" b="0" dirty="0">
                <a:solidFill>
                  <a:schemeClr val="tx1">
                    <a:lumMod val="85000"/>
                  </a:schemeClr>
                </a:solidFill>
                <a:effectLst/>
                <a:latin typeface=" Fira Mono"/>
              </a:rPr>
              <a:t>struct __</a:t>
            </a:r>
            <a:r>
              <a:rPr lang="en-US" sz="800" b="0" dirty="0" err="1">
                <a:solidFill>
                  <a:schemeClr val="tx1">
                    <a:lumMod val="85000"/>
                  </a:schemeClr>
                </a:solidFill>
                <a:effectLst/>
                <a:latin typeface=" Fira Mono"/>
              </a:rPr>
              <a:t>sum_frame</a:t>
            </a:r>
            <a:r>
              <a:rPr lang="en-US" sz="800" b="0" dirty="0">
                <a:solidFill>
                  <a:schemeClr val="tx1">
                    <a:lumMod val="85000"/>
                  </a:schemeClr>
                </a:solidFill>
                <a:effectLst/>
                <a:latin typeface=" Fira Mono"/>
              </a:rPr>
              <a:t> </a:t>
            </a:r>
          </a:p>
          <a:p>
            <a:pPr>
              <a:lnSpc>
                <a:spcPct val="150000"/>
              </a:lnSpc>
            </a:pPr>
            <a:r>
              <a:rPr lang="en-US" sz="800" b="0" dirty="0">
                <a:solidFill>
                  <a:schemeClr val="tx1">
                    <a:lumMod val="85000"/>
                  </a:schemeClr>
                </a:solidFill>
                <a:effectLst/>
                <a:latin typeface=" Fira Mono"/>
              </a:rPr>
              <a:t>{</a:t>
            </a:r>
          </a:p>
          <a:p>
            <a:pPr>
              <a:lnSpc>
                <a:spcPct val="150000"/>
              </a:lnSpc>
            </a:pPr>
            <a:r>
              <a:rPr lang="en-US" sz="800" b="0" dirty="0">
                <a:solidFill>
                  <a:schemeClr val="tx1">
                    <a:lumMod val="85000"/>
                  </a:schemeClr>
                </a:solidFill>
                <a:effectLst/>
                <a:latin typeface=" Fira Mono"/>
              </a:rPr>
              <a:t>    __</a:t>
            </a:r>
            <a:r>
              <a:rPr lang="en-US" sz="800" b="0" dirty="0" err="1">
                <a:solidFill>
                  <a:schemeClr val="tx1">
                    <a:lumMod val="85000"/>
                  </a:schemeClr>
                </a:solidFill>
                <a:effectLst/>
                <a:latin typeface=" Fira Mono"/>
              </a:rPr>
              <a:t>sum_frame</a:t>
            </a:r>
            <a:r>
              <a:rPr lang="en-US" sz="800" b="0" dirty="0">
                <a:solidFill>
                  <a:schemeClr val="tx1">
                    <a:lumMod val="85000"/>
                  </a:schemeClr>
                </a:solidFill>
                <a:effectLst/>
                <a:latin typeface=" Fira Mono"/>
              </a:rPr>
              <a:t>(int a, int b);</a:t>
            </a:r>
          </a:p>
          <a:p>
            <a:pPr>
              <a:lnSpc>
                <a:spcPct val="150000"/>
              </a:lnSpc>
            </a:pPr>
            <a:r>
              <a:rPr lang="en-US" sz="800" b="0" dirty="0">
                <a:solidFill>
                  <a:schemeClr val="tx1">
                    <a:lumMod val="85000"/>
                  </a:schemeClr>
                </a:solidFill>
                <a:effectLst/>
                <a:latin typeface=" Fira Mono"/>
              </a:rPr>
              <a:t>    </a:t>
            </a:r>
            <a:r>
              <a:rPr lang="en-US" sz="800" b="0" dirty="0" err="1">
                <a:solidFill>
                  <a:schemeClr val="tx1">
                    <a:lumMod val="85000"/>
                  </a:schemeClr>
                </a:solidFill>
                <a:effectLst/>
                <a:latin typeface=" Fira Mono"/>
              </a:rPr>
              <a:t>promise_type</a:t>
            </a:r>
            <a:r>
              <a:rPr lang="en-US" sz="800" b="0" dirty="0">
                <a:solidFill>
                  <a:schemeClr val="tx1">
                    <a:lumMod val="85000"/>
                  </a:schemeClr>
                </a:solidFill>
                <a:effectLst/>
                <a:latin typeface=" Fira Mono"/>
              </a:rPr>
              <a:t> promise;</a:t>
            </a:r>
          </a:p>
          <a:p>
            <a:pPr>
              <a:lnSpc>
                <a:spcPct val="150000"/>
              </a:lnSpc>
            </a:pPr>
            <a:r>
              <a:rPr lang="en-US" sz="800" b="0" dirty="0">
                <a:solidFill>
                  <a:schemeClr val="tx1">
                    <a:lumMod val="85000"/>
                  </a:schemeClr>
                </a:solidFill>
                <a:effectLst/>
                <a:latin typeface=" Fira Mono"/>
              </a:rPr>
              <a:t>    int </a:t>
            </a:r>
            <a:r>
              <a:rPr lang="en-US" sz="800" b="0" dirty="0" err="1">
                <a:solidFill>
                  <a:schemeClr val="tx1">
                    <a:lumMod val="85000"/>
                  </a:schemeClr>
                </a:solidFill>
                <a:effectLst/>
                <a:latin typeface=" Fira Mono"/>
              </a:rPr>
              <a:t>resumeIndex</a:t>
            </a:r>
            <a:r>
              <a:rPr lang="en-US" sz="800" b="0" dirty="0">
                <a:solidFill>
                  <a:schemeClr val="tx1">
                    <a:lumMod val="85000"/>
                  </a:schemeClr>
                </a:solidFill>
                <a:effectLst/>
                <a:latin typeface=" Fira Mono"/>
              </a:rPr>
              <a:t> = 0;</a:t>
            </a:r>
          </a:p>
          <a:p>
            <a:pPr>
              <a:lnSpc>
                <a:spcPct val="150000"/>
              </a:lnSpc>
            </a:pPr>
            <a:r>
              <a:rPr lang="en-US" sz="800" b="0" dirty="0">
                <a:solidFill>
                  <a:schemeClr val="tx1">
                    <a:lumMod val="85000"/>
                  </a:schemeClr>
                </a:solidFill>
                <a:effectLst/>
                <a:latin typeface=" Fira Mono"/>
              </a:rPr>
              <a:t>    void(* const </a:t>
            </a:r>
            <a:r>
              <a:rPr lang="en-US" sz="800" b="0" dirty="0" err="1">
                <a:solidFill>
                  <a:schemeClr val="tx1">
                    <a:lumMod val="85000"/>
                  </a:schemeClr>
                </a:solidFill>
                <a:effectLst/>
                <a:latin typeface=" Fira Mono"/>
              </a:rPr>
              <a:t>resumefn</a:t>
            </a:r>
            <a:r>
              <a:rPr lang="en-US" sz="800" b="0" dirty="0">
                <a:solidFill>
                  <a:schemeClr val="tx1">
                    <a:lumMod val="85000"/>
                  </a:schemeClr>
                </a:solidFill>
                <a:effectLst/>
                <a:latin typeface=" Fira Mono"/>
              </a:rPr>
              <a:t>)(void*) = __</a:t>
            </a:r>
            <a:r>
              <a:rPr lang="en-US" sz="800" b="0" dirty="0" err="1">
                <a:solidFill>
                  <a:schemeClr val="tx1">
                    <a:lumMod val="85000"/>
                  </a:schemeClr>
                </a:solidFill>
                <a:effectLst/>
                <a:latin typeface=" Fira Mono"/>
              </a:rPr>
              <a:t>sum_resume</a:t>
            </a:r>
            <a:r>
              <a:rPr lang="en-US" sz="800" b="0" dirty="0">
                <a:solidFill>
                  <a:schemeClr val="tx1">
                    <a:lumMod val="85000"/>
                  </a:schemeClr>
                </a:solidFill>
                <a:effectLst/>
                <a:latin typeface=" Fira Mono"/>
              </a:rPr>
              <a:t>;</a:t>
            </a:r>
          </a:p>
          <a:p>
            <a:pPr>
              <a:lnSpc>
                <a:spcPct val="150000"/>
              </a:lnSpc>
            </a:pPr>
            <a:r>
              <a:rPr lang="en-US" sz="800" b="0" dirty="0">
                <a:solidFill>
                  <a:schemeClr val="tx1">
                    <a:lumMod val="85000"/>
                  </a:schemeClr>
                </a:solidFill>
                <a:effectLst/>
                <a:latin typeface=" Fira Mono"/>
              </a:rPr>
              <a:t>    void(* const </a:t>
            </a:r>
            <a:r>
              <a:rPr lang="en-US" sz="800" b="0" dirty="0" err="1">
                <a:solidFill>
                  <a:schemeClr val="tx1">
                    <a:lumMod val="85000"/>
                  </a:schemeClr>
                </a:solidFill>
                <a:effectLst/>
                <a:latin typeface=" Fira Mono"/>
              </a:rPr>
              <a:t>destroyfn</a:t>
            </a:r>
            <a:r>
              <a:rPr lang="en-US" sz="800" b="0" dirty="0">
                <a:solidFill>
                  <a:schemeClr val="tx1">
                    <a:lumMod val="85000"/>
                  </a:schemeClr>
                </a:solidFill>
                <a:effectLst/>
                <a:latin typeface=" Fira Mono"/>
              </a:rPr>
              <a:t>)(void*);</a:t>
            </a:r>
          </a:p>
          <a:p>
            <a:pPr>
              <a:lnSpc>
                <a:spcPct val="150000"/>
              </a:lnSpc>
            </a:pPr>
            <a:br>
              <a:rPr lang="en-US" sz="800" b="0" dirty="0">
                <a:solidFill>
                  <a:schemeClr val="tx1">
                    <a:lumMod val="85000"/>
                  </a:schemeClr>
                </a:solidFill>
                <a:effectLst/>
                <a:latin typeface=" Fira Mono"/>
              </a:rPr>
            </a:br>
            <a:r>
              <a:rPr lang="en-US" sz="800" b="0" dirty="0">
                <a:solidFill>
                  <a:schemeClr val="tx1">
                    <a:lumMod val="85000"/>
                  </a:schemeClr>
                </a:solidFill>
                <a:effectLst/>
                <a:latin typeface=" Fira Mono"/>
              </a:rPr>
              <a:t>    struct </a:t>
            </a:r>
            <a:r>
              <a:rPr lang="en-US" sz="800" b="0" dirty="0" err="1">
                <a:solidFill>
                  <a:schemeClr val="tx1">
                    <a:lumMod val="85000"/>
                  </a:schemeClr>
                </a:solidFill>
                <a:effectLst/>
                <a:latin typeface=" Fira Mono"/>
              </a:rPr>
              <a:t>param_t</a:t>
            </a:r>
            <a:r>
              <a:rPr lang="en-US" sz="800" b="0" dirty="0">
                <a:solidFill>
                  <a:schemeClr val="tx1">
                    <a:lumMod val="85000"/>
                  </a:schemeClr>
                </a:solidFill>
                <a:effectLst/>
                <a:latin typeface=" Fira Mono"/>
              </a:rPr>
              <a:t> {</a:t>
            </a:r>
          </a:p>
          <a:p>
            <a:pPr>
              <a:lnSpc>
                <a:spcPct val="150000"/>
              </a:lnSpc>
            </a:pPr>
            <a:r>
              <a:rPr lang="en-US" sz="800" b="0" dirty="0">
                <a:solidFill>
                  <a:schemeClr val="tx1">
                    <a:lumMod val="85000"/>
                  </a:schemeClr>
                </a:solidFill>
                <a:effectLst/>
                <a:latin typeface=" Fira Mono"/>
              </a:rPr>
              <a:t>        int a;</a:t>
            </a:r>
          </a:p>
          <a:p>
            <a:pPr>
              <a:lnSpc>
                <a:spcPct val="150000"/>
              </a:lnSpc>
            </a:pPr>
            <a:r>
              <a:rPr lang="en-US" sz="800" b="0" dirty="0">
                <a:solidFill>
                  <a:schemeClr val="tx1">
                    <a:lumMod val="85000"/>
                  </a:schemeClr>
                </a:solidFill>
                <a:effectLst/>
                <a:latin typeface=" Fira Mono"/>
              </a:rPr>
              <a:t>        int b;</a:t>
            </a:r>
          </a:p>
          <a:p>
            <a:pPr>
              <a:lnSpc>
                <a:spcPct val="150000"/>
              </a:lnSpc>
            </a:pPr>
            <a:r>
              <a:rPr lang="en-US" sz="800" b="0" dirty="0">
                <a:solidFill>
                  <a:schemeClr val="tx1">
                    <a:lumMod val="85000"/>
                  </a:schemeClr>
                </a:solidFill>
                <a:effectLst/>
                <a:latin typeface=" Fira Mono"/>
              </a:rPr>
              <a:t>    } params;</a:t>
            </a:r>
          </a:p>
          <a:p>
            <a:pPr>
              <a:lnSpc>
                <a:spcPct val="150000"/>
              </a:lnSpc>
            </a:pPr>
            <a:br>
              <a:rPr lang="en-US" sz="800" b="0" dirty="0">
                <a:solidFill>
                  <a:schemeClr val="tx1">
                    <a:lumMod val="85000"/>
                  </a:schemeClr>
                </a:solidFill>
                <a:effectLst/>
                <a:latin typeface=" Fira Mono"/>
              </a:rPr>
            </a:br>
            <a:r>
              <a:rPr lang="en-US" sz="800" b="0" dirty="0">
                <a:solidFill>
                  <a:schemeClr val="tx1">
                    <a:lumMod val="85000"/>
                  </a:schemeClr>
                </a:solidFill>
                <a:effectLst/>
                <a:latin typeface=" Fira Mono"/>
              </a:rPr>
              <a:t>    union {</a:t>
            </a:r>
          </a:p>
          <a:p>
            <a:pPr>
              <a:lnSpc>
                <a:spcPct val="150000"/>
              </a:lnSpc>
            </a:pPr>
            <a:r>
              <a:rPr lang="en-US" sz="800" b="0" dirty="0">
                <a:solidFill>
                  <a:schemeClr val="tx1">
                    <a:lumMod val="85000"/>
                  </a:schemeClr>
                </a:solidFill>
                <a:effectLst/>
                <a:latin typeface=" Fira Mono"/>
              </a:rPr>
              <a:t>        </a:t>
            </a:r>
            <a:r>
              <a:rPr lang="en-US" sz="800" b="0" dirty="0" err="1">
                <a:solidFill>
                  <a:schemeClr val="tx1">
                    <a:lumMod val="85000"/>
                  </a:schemeClr>
                </a:solidFill>
                <a:effectLst/>
                <a:latin typeface=" Fira Mono"/>
              </a:rPr>
              <a:t>initial_suspend_awaitable_t</a:t>
            </a:r>
            <a:r>
              <a:rPr lang="en-US" sz="800" b="0" dirty="0">
                <a:solidFill>
                  <a:schemeClr val="tx1">
                    <a:lumMod val="85000"/>
                  </a:schemeClr>
                </a:solidFill>
                <a:effectLst/>
                <a:latin typeface=" Fira Mono"/>
              </a:rPr>
              <a:t> </a:t>
            </a:r>
            <a:r>
              <a:rPr lang="en-US" sz="800" b="0" dirty="0" err="1">
                <a:solidFill>
                  <a:schemeClr val="tx1">
                    <a:lumMod val="85000"/>
                  </a:schemeClr>
                </a:solidFill>
                <a:effectLst/>
                <a:latin typeface=" Fira Mono"/>
              </a:rPr>
              <a:t>initial_suspend_awaitable</a:t>
            </a:r>
            <a:r>
              <a:rPr lang="en-US" sz="800" b="0" dirty="0">
                <a:solidFill>
                  <a:schemeClr val="tx1">
                    <a:lumMod val="85000"/>
                  </a:schemeClr>
                </a:solidFill>
                <a:effectLst/>
                <a:latin typeface=" Fira Mono"/>
              </a:rPr>
              <a:t>;</a:t>
            </a:r>
          </a:p>
          <a:p>
            <a:pPr>
              <a:lnSpc>
                <a:spcPct val="150000"/>
              </a:lnSpc>
            </a:pPr>
            <a:r>
              <a:rPr lang="en-US" sz="800" b="0" dirty="0">
                <a:solidFill>
                  <a:schemeClr val="tx1">
                    <a:lumMod val="85000"/>
                  </a:schemeClr>
                </a:solidFill>
                <a:effectLst/>
                <a:latin typeface=" Fira Mono"/>
              </a:rPr>
              <a:t>        </a:t>
            </a:r>
            <a:r>
              <a:rPr lang="en-US" sz="800" b="0" dirty="0" err="1">
                <a:solidFill>
                  <a:schemeClr val="tx1">
                    <a:lumMod val="85000"/>
                  </a:schemeClr>
                </a:solidFill>
                <a:effectLst/>
                <a:latin typeface=" Fira Mono"/>
              </a:rPr>
              <a:t>final_suspend_awaitable_t</a:t>
            </a:r>
            <a:r>
              <a:rPr lang="en-US" sz="800" b="0" dirty="0">
                <a:solidFill>
                  <a:schemeClr val="tx1">
                    <a:lumMod val="85000"/>
                  </a:schemeClr>
                </a:solidFill>
                <a:effectLst/>
                <a:latin typeface=" Fira Mono"/>
              </a:rPr>
              <a:t> </a:t>
            </a:r>
            <a:r>
              <a:rPr lang="en-US" sz="800" b="0" dirty="0" err="1">
                <a:solidFill>
                  <a:schemeClr val="tx1">
                    <a:lumMod val="85000"/>
                  </a:schemeClr>
                </a:solidFill>
                <a:effectLst/>
                <a:latin typeface=" Fira Mono"/>
              </a:rPr>
              <a:t>final_suspend_awaitable</a:t>
            </a:r>
            <a:r>
              <a:rPr lang="en-US" sz="800" b="0" dirty="0">
                <a:solidFill>
                  <a:schemeClr val="tx1">
                    <a:lumMod val="85000"/>
                  </a:schemeClr>
                </a:solidFill>
                <a:effectLst/>
                <a:latin typeface=" Fira Mono"/>
              </a:rPr>
              <a:t>;</a:t>
            </a:r>
          </a:p>
          <a:p>
            <a:pPr>
              <a:lnSpc>
                <a:spcPct val="150000"/>
              </a:lnSpc>
            </a:pPr>
            <a:r>
              <a:rPr lang="en-US" sz="800" b="0" dirty="0">
                <a:solidFill>
                  <a:schemeClr val="tx1">
                    <a:lumMod val="85000"/>
                  </a:schemeClr>
                </a:solidFill>
                <a:effectLst/>
                <a:latin typeface=" Fira Mono"/>
              </a:rPr>
              <a:t>    };</a:t>
            </a:r>
          </a:p>
          <a:p>
            <a:pPr>
              <a:lnSpc>
                <a:spcPct val="150000"/>
              </a:lnSpc>
            </a:pPr>
            <a:r>
              <a:rPr lang="en-US" sz="800" b="0" dirty="0">
                <a:solidFill>
                  <a:schemeClr val="tx1">
                    <a:lumMod val="85000"/>
                  </a:schemeClr>
                </a:solidFill>
                <a:effectLst/>
                <a:latin typeface=" Fira Mono"/>
              </a:rPr>
              <a:t>};</a:t>
            </a:r>
          </a:p>
          <a:p>
            <a:pPr>
              <a:lnSpc>
                <a:spcPct val="150000"/>
              </a:lnSpc>
            </a:pPr>
            <a:br>
              <a:rPr lang="en-US" sz="800" b="0" dirty="0">
                <a:solidFill>
                  <a:srgbClr val="000000"/>
                </a:solidFill>
                <a:effectLst/>
                <a:latin typeface=" Fira Mono"/>
              </a:rPr>
            </a:br>
            <a:r>
              <a:rPr lang="en-US" sz="800" b="0" dirty="0">
                <a:solidFill>
                  <a:schemeClr val="tx1">
                    <a:lumMod val="85000"/>
                  </a:schemeClr>
                </a:solidFill>
                <a:effectLst/>
                <a:latin typeface=" Fira Mono"/>
              </a:rPr>
              <a:t>task&lt;int&gt; sum(int a, int b) {</a:t>
            </a:r>
          </a:p>
          <a:p>
            <a:pPr>
              <a:lnSpc>
                <a:spcPct val="150000"/>
              </a:lnSpc>
            </a:pPr>
            <a:r>
              <a:rPr lang="en-US" sz="800" b="0" dirty="0">
                <a:solidFill>
                  <a:srgbClr val="000000"/>
                </a:solidFill>
                <a:effectLst/>
                <a:latin typeface=" Fira Mono"/>
              </a:rPr>
              <a:t>    </a:t>
            </a:r>
            <a:r>
              <a:rPr lang="en-US" sz="800" b="0" dirty="0">
                <a:solidFill>
                  <a:srgbClr val="0000FF"/>
                </a:solidFill>
                <a:effectLst/>
                <a:latin typeface=" Fira Mono"/>
              </a:rPr>
              <a:t>auto</a:t>
            </a:r>
            <a:r>
              <a:rPr lang="en-US" sz="800" b="0" dirty="0">
                <a:solidFill>
                  <a:srgbClr val="000000"/>
                </a:solidFill>
                <a:effectLst/>
                <a:latin typeface=" Fira Mono"/>
              </a:rPr>
              <a:t> </a:t>
            </a:r>
            <a:r>
              <a:rPr lang="en-US" sz="800" b="0" dirty="0">
                <a:solidFill>
                  <a:srgbClr val="001080"/>
                </a:solidFill>
                <a:effectLst/>
                <a:latin typeface=" Fira Mono"/>
              </a:rPr>
              <a:t>frame</a:t>
            </a:r>
            <a:r>
              <a:rPr lang="en-US" sz="800" b="0" dirty="0">
                <a:solidFill>
                  <a:srgbClr val="000000"/>
                </a:solidFill>
                <a:effectLst/>
                <a:latin typeface=" Fira Mono"/>
              </a:rPr>
              <a:t> = </a:t>
            </a:r>
            <a:r>
              <a:rPr lang="en-US" sz="800" b="0" dirty="0" err="1">
                <a:solidFill>
                  <a:srgbClr val="795E26"/>
                </a:solidFill>
                <a:effectLst/>
                <a:latin typeface=" Fira Mono"/>
              </a:rPr>
              <a:t>make_unique</a:t>
            </a:r>
            <a:r>
              <a:rPr lang="en-US" sz="800" b="0" dirty="0">
                <a:solidFill>
                  <a:srgbClr val="000000"/>
                </a:solidFill>
                <a:effectLst/>
                <a:latin typeface=" Fira Mono"/>
              </a:rPr>
              <a:t>&lt;</a:t>
            </a:r>
            <a:r>
              <a:rPr lang="en-US" sz="800" b="0" dirty="0">
                <a:solidFill>
                  <a:srgbClr val="267F99"/>
                </a:solidFill>
                <a:effectLst/>
                <a:latin typeface=" Fira Mono"/>
              </a:rPr>
              <a:t>__</a:t>
            </a:r>
            <a:r>
              <a:rPr lang="en-US" sz="800" b="0" dirty="0" err="1">
                <a:solidFill>
                  <a:srgbClr val="267F99"/>
                </a:solidFill>
                <a:effectLst/>
                <a:latin typeface=" Fira Mono"/>
              </a:rPr>
              <a:t>sum_frame</a:t>
            </a:r>
            <a:r>
              <a:rPr lang="en-US" sz="800" b="0" dirty="0">
                <a:solidFill>
                  <a:srgbClr val="000000"/>
                </a:solidFill>
                <a:effectLst/>
                <a:latin typeface=" Fira Mono"/>
              </a:rPr>
              <a:t>&gt;(</a:t>
            </a:r>
            <a:r>
              <a:rPr lang="en-US" sz="800" b="0" dirty="0">
                <a:solidFill>
                  <a:srgbClr val="001080"/>
                </a:solidFill>
                <a:effectLst/>
                <a:latin typeface=" Fira Mono"/>
              </a:rPr>
              <a:t>a</a:t>
            </a:r>
            <a:r>
              <a:rPr lang="en-US" sz="800" b="0" dirty="0">
                <a:solidFill>
                  <a:srgbClr val="000000"/>
                </a:solidFill>
                <a:effectLst/>
                <a:latin typeface=" Fira Mono"/>
              </a:rPr>
              <a:t>, </a:t>
            </a:r>
            <a:r>
              <a:rPr lang="en-US" sz="800" b="0" dirty="0">
                <a:solidFill>
                  <a:srgbClr val="001080"/>
                </a:solidFill>
                <a:effectLst/>
                <a:latin typeface=" Fira Mono"/>
              </a:rPr>
              <a:t>b</a:t>
            </a:r>
            <a:r>
              <a:rPr lang="en-US" sz="800" b="0" dirty="0">
                <a:solidFill>
                  <a:srgbClr val="000000"/>
                </a:solidFill>
                <a:effectLst/>
                <a:latin typeface=" Fira Mono"/>
              </a:rPr>
              <a:t>);</a:t>
            </a:r>
          </a:p>
          <a:p>
            <a:pPr>
              <a:lnSpc>
                <a:spcPct val="150000"/>
              </a:lnSpc>
            </a:pPr>
            <a:r>
              <a:rPr lang="en-US" sz="800" b="0" dirty="0">
                <a:solidFill>
                  <a:srgbClr val="000000"/>
                </a:solidFill>
                <a:effectLst/>
                <a:latin typeface=" Fira Mono"/>
              </a:rPr>
              <a:t>    </a:t>
            </a:r>
            <a:r>
              <a:rPr lang="en-US" sz="800" b="0" dirty="0" err="1">
                <a:solidFill>
                  <a:srgbClr val="0000FF"/>
                </a:solidFill>
                <a:effectLst/>
                <a:latin typeface=" Fira Mono"/>
              </a:rPr>
              <a:t>decltype</a:t>
            </a:r>
            <a:r>
              <a:rPr lang="en-US" sz="800" b="0" dirty="0">
                <a:solidFill>
                  <a:srgbClr val="000000"/>
                </a:solidFill>
                <a:effectLst/>
                <a:latin typeface=" Fira Mono"/>
              </a:rPr>
              <a:t>(</a:t>
            </a:r>
            <a:r>
              <a:rPr lang="en-US" sz="800" b="0" dirty="0">
                <a:solidFill>
                  <a:srgbClr val="0000FF"/>
                </a:solidFill>
                <a:effectLst/>
                <a:latin typeface=" Fira Mono"/>
              </a:rPr>
              <a:t>auto</a:t>
            </a:r>
            <a:r>
              <a:rPr lang="en-US" sz="800" b="0" dirty="0">
                <a:solidFill>
                  <a:srgbClr val="000000"/>
                </a:solidFill>
                <a:effectLst/>
                <a:latin typeface=" Fira Mono"/>
              </a:rPr>
              <a:t>) </a:t>
            </a:r>
            <a:r>
              <a:rPr lang="en-US" sz="800" b="0" dirty="0" err="1">
                <a:solidFill>
                  <a:srgbClr val="001080"/>
                </a:solidFill>
                <a:effectLst/>
                <a:latin typeface=" Fira Mono"/>
              </a:rPr>
              <a:t>returnObject</a:t>
            </a:r>
            <a:r>
              <a:rPr lang="en-US" sz="800" b="0" dirty="0">
                <a:solidFill>
                  <a:srgbClr val="000000"/>
                </a:solidFill>
                <a:effectLst/>
                <a:latin typeface=" Fira Mono"/>
              </a:rPr>
              <a:t> = </a:t>
            </a:r>
            <a:r>
              <a:rPr lang="en-US" sz="800" b="0" dirty="0">
                <a:solidFill>
                  <a:srgbClr val="001080"/>
                </a:solidFill>
                <a:effectLst/>
                <a:latin typeface=" Fira Mono"/>
              </a:rPr>
              <a:t>frame</a:t>
            </a:r>
            <a:r>
              <a:rPr lang="en-US" sz="800" b="0" dirty="0">
                <a:solidFill>
                  <a:srgbClr val="000000"/>
                </a:solidFill>
                <a:effectLst/>
                <a:latin typeface=" Fira Mono"/>
              </a:rPr>
              <a:t>-&gt;</a:t>
            </a:r>
            <a:r>
              <a:rPr lang="en-US" sz="800" b="0" dirty="0" err="1">
                <a:solidFill>
                  <a:srgbClr val="001080"/>
                </a:solidFill>
                <a:effectLst/>
                <a:latin typeface=" Fira Mono"/>
              </a:rPr>
              <a:t>promise</a:t>
            </a:r>
            <a:r>
              <a:rPr lang="en-US" sz="800" b="0" dirty="0" err="1">
                <a:solidFill>
                  <a:srgbClr val="000000"/>
                </a:solidFill>
                <a:effectLst/>
                <a:latin typeface=" Fira Mono"/>
              </a:rPr>
              <a:t>.</a:t>
            </a:r>
            <a:r>
              <a:rPr lang="en-US" sz="800" b="0" dirty="0" err="1">
                <a:solidFill>
                  <a:srgbClr val="795E26"/>
                </a:solidFill>
                <a:effectLst/>
                <a:latin typeface=" Fira Mono"/>
              </a:rPr>
              <a:t>get_return_object</a:t>
            </a:r>
            <a:r>
              <a:rPr lang="en-US" sz="800" b="0" dirty="0">
                <a:solidFill>
                  <a:srgbClr val="000000"/>
                </a:solidFill>
                <a:effectLst/>
                <a:latin typeface=" Fira Mono"/>
              </a:rPr>
              <a:t>();</a:t>
            </a:r>
          </a:p>
          <a:p>
            <a:pPr>
              <a:lnSpc>
                <a:spcPct val="150000"/>
              </a:lnSpc>
            </a:pPr>
            <a:r>
              <a:rPr lang="en-US" sz="800" b="0" dirty="0">
                <a:solidFill>
                  <a:srgbClr val="000000"/>
                </a:solidFill>
                <a:effectLst/>
                <a:latin typeface=" Fira Mono"/>
              </a:rPr>
              <a:t>    </a:t>
            </a:r>
            <a:r>
              <a:rPr lang="en-US" sz="800" b="0" dirty="0">
                <a:solidFill>
                  <a:srgbClr val="795E26"/>
                </a:solidFill>
                <a:effectLst/>
                <a:latin typeface=" Fira Mono"/>
              </a:rPr>
              <a:t>__</a:t>
            </a:r>
            <a:r>
              <a:rPr lang="en-US" sz="800" b="0" dirty="0" err="1">
                <a:solidFill>
                  <a:srgbClr val="795E26"/>
                </a:solidFill>
                <a:effectLst/>
                <a:latin typeface=" Fira Mono"/>
              </a:rPr>
              <a:t>sum_resume</a:t>
            </a:r>
            <a:r>
              <a:rPr lang="en-US" sz="800" b="0" dirty="0">
                <a:solidFill>
                  <a:srgbClr val="000000"/>
                </a:solidFill>
                <a:effectLst/>
                <a:latin typeface=" Fira Mono"/>
              </a:rPr>
              <a:t>(</a:t>
            </a:r>
            <a:r>
              <a:rPr lang="en-US" sz="800" b="0" dirty="0" err="1">
                <a:solidFill>
                  <a:srgbClr val="0000FF"/>
                </a:solidFill>
                <a:effectLst/>
                <a:latin typeface=" Fira Mono"/>
              </a:rPr>
              <a:t>static_cast</a:t>
            </a:r>
            <a:r>
              <a:rPr lang="en-US" sz="800" b="0" dirty="0">
                <a:solidFill>
                  <a:srgbClr val="000000"/>
                </a:solidFill>
                <a:effectLst/>
                <a:latin typeface=" Fira Mono"/>
              </a:rPr>
              <a:t>&lt;</a:t>
            </a:r>
            <a:r>
              <a:rPr lang="en-US" sz="800" b="0" dirty="0">
                <a:solidFill>
                  <a:srgbClr val="0000FF"/>
                </a:solidFill>
                <a:effectLst/>
                <a:latin typeface=" Fira Mono"/>
              </a:rPr>
              <a:t>void</a:t>
            </a:r>
            <a:r>
              <a:rPr lang="en-US" sz="800" b="0" dirty="0">
                <a:solidFill>
                  <a:srgbClr val="000000"/>
                </a:solidFill>
                <a:effectLst/>
                <a:latin typeface=" Fira Mono"/>
              </a:rPr>
              <a:t>*&gt;(</a:t>
            </a:r>
            <a:r>
              <a:rPr lang="en-US" sz="800" b="0" dirty="0" err="1">
                <a:solidFill>
                  <a:srgbClr val="001080"/>
                </a:solidFill>
                <a:effectLst/>
                <a:latin typeface=" Fira Mono"/>
              </a:rPr>
              <a:t>frame</a:t>
            </a:r>
            <a:r>
              <a:rPr lang="en-US" sz="800" b="0" dirty="0" err="1">
                <a:solidFill>
                  <a:srgbClr val="000000"/>
                </a:solidFill>
                <a:effectLst/>
                <a:latin typeface=" Fira Mono"/>
              </a:rPr>
              <a:t>.</a:t>
            </a:r>
            <a:r>
              <a:rPr lang="en-US" sz="800" b="0" dirty="0" err="1">
                <a:solidFill>
                  <a:srgbClr val="795E26"/>
                </a:solidFill>
                <a:effectLst/>
                <a:latin typeface=" Fira Mono"/>
              </a:rPr>
              <a:t>release</a:t>
            </a:r>
            <a:r>
              <a:rPr lang="en-US" sz="800" b="0" dirty="0">
                <a:solidFill>
                  <a:srgbClr val="000000"/>
                </a:solidFill>
                <a:effectLst/>
                <a:latin typeface=" Fira Mono"/>
              </a:rPr>
              <a:t>()));</a:t>
            </a:r>
          </a:p>
          <a:p>
            <a:pPr>
              <a:lnSpc>
                <a:spcPct val="150000"/>
              </a:lnSpc>
            </a:pPr>
            <a:r>
              <a:rPr lang="en-US" sz="800" b="0" dirty="0">
                <a:solidFill>
                  <a:schemeClr val="tx1">
                    <a:lumMod val="85000"/>
                  </a:schemeClr>
                </a:solidFill>
                <a:effectLst/>
                <a:latin typeface=" Fira Mono"/>
              </a:rPr>
              <a:t>    return </a:t>
            </a:r>
            <a:r>
              <a:rPr lang="en-US" sz="800" b="0" dirty="0" err="1">
                <a:solidFill>
                  <a:schemeClr val="tx1">
                    <a:lumMod val="85000"/>
                  </a:schemeClr>
                </a:solidFill>
                <a:effectLst/>
                <a:latin typeface=" Fira Mono"/>
              </a:rPr>
              <a:t>returnObject</a:t>
            </a:r>
            <a:r>
              <a:rPr lang="en-US" sz="800" b="0" dirty="0">
                <a:solidFill>
                  <a:schemeClr val="tx1">
                    <a:lumMod val="85000"/>
                  </a:schemeClr>
                </a:solidFill>
                <a:effectLst/>
                <a:latin typeface=" Fira Mono"/>
              </a:rPr>
              <a:t>;</a:t>
            </a:r>
          </a:p>
          <a:p>
            <a:pPr>
              <a:lnSpc>
                <a:spcPct val="150000"/>
              </a:lnSpc>
            </a:pPr>
            <a:r>
              <a:rPr lang="en-US" sz="800" b="0" dirty="0">
                <a:solidFill>
                  <a:schemeClr val="tx1">
                    <a:lumMod val="85000"/>
                  </a:schemeClr>
                </a:solidFill>
                <a:effectLst/>
                <a:latin typeface=" Fira Mono"/>
              </a:rPr>
              <a:t>}</a:t>
            </a:r>
          </a:p>
        </p:txBody>
      </p:sp>
      <p:sp>
        <p:nvSpPr>
          <p:cNvPr id="8" name="TextBox 7">
            <a:extLst>
              <a:ext uri="{FF2B5EF4-FFF2-40B4-BE49-F238E27FC236}">
                <a16:creationId xmlns:a16="http://schemas.microsoft.com/office/drawing/2014/main" id="{5369306F-10AC-4EB9-89DC-63F21BDEFA3A}"/>
              </a:ext>
            </a:extLst>
          </p:cNvPr>
          <p:cNvSpPr txBox="1"/>
          <p:nvPr/>
        </p:nvSpPr>
        <p:spPr>
          <a:xfrm>
            <a:off x="181156" y="815249"/>
            <a:ext cx="2723618" cy="2062103"/>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800" b="0" dirty="0">
                <a:solidFill>
                  <a:schemeClr val="tx1">
                    <a:lumMod val="85000"/>
                  </a:schemeClr>
                </a:solidFill>
                <a:effectLst/>
                <a:latin typeface=" Fira Mono"/>
              </a:rPr>
              <a:t>template&lt;</a:t>
            </a:r>
            <a:r>
              <a:rPr lang="en-US" sz="800" b="0" dirty="0" err="1">
                <a:solidFill>
                  <a:schemeClr val="tx1">
                    <a:lumMod val="85000"/>
                  </a:schemeClr>
                </a:solidFill>
                <a:effectLst/>
                <a:latin typeface=" Fira Mono"/>
              </a:rPr>
              <a:t>typename</a:t>
            </a:r>
            <a:r>
              <a:rPr lang="en-US" sz="800" b="0" dirty="0">
                <a:solidFill>
                  <a:schemeClr val="tx1">
                    <a:lumMod val="85000"/>
                  </a:schemeClr>
                </a:solidFill>
                <a:effectLst/>
                <a:latin typeface=" Fira Mono"/>
              </a:rPr>
              <a:t> T&gt; struct task;</a:t>
            </a:r>
          </a:p>
          <a:p>
            <a:br>
              <a:rPr lang="en-US" sz="800" b="0" dirty="0">
                <a:solidFill>
                  <a:srgbClr val="000000"/>
                </a:solidFill>
                <a:effectLst/>
                <a:latin typeface=" Fira Mono"/>
              </a:rPr>
            </a:br>
            <a:r>
              <a:rPr lang="en-US" sz="800" b="0" dirty="0">
                <a:solidFill>
                  <a:srgbClr val="267F99"/>
                </a:solidFill>
                <a:effectLst/>
                <a:latin typeface=" Fira Mono"/>
              </a:rPr>
              <a:t>task</a:t>
            </a:r>
            <a:r>
              <a:rPr lang="en-US" sz="800" b="0" dirty="0">
                <a:solidFill>
                  <a:srgbClr val="000000"/>
                </a:solidFill>
                <a:effectLst/>
                <a:latin typeface=" Fira Mono"/>
              </a:rPr>
              <a:t>&lt;</a:t>
            </a:r>
            <a:r>
              <a:rPr lang="en-US" sz="800" b="0" dirty="0">
                <a:solidFill>
                  <a:srgbClr val="0000FF"/>
                </a:solidFill>
                <a:effectLst/>
                <a:latin typeface=" Fira Mono"/>
              </a:rPr>
              <a:t>int</a:t>
            </a:r>
            <a:r>
              <a:rPr lang="en-US" sz="800" b="0" dirty="0">
                <a:solidFill>
                  <a:srgbClr val="000000"/>
                </a:solidFill>
                <a:effectLst/>
                <a:latin typeface=" Fira Mono"/>
              </a:rPr>
              <a:t>&gt; </a:t>
            </a:r>
            <a:r>
              <a:rPr lang="en-US" sz="800" b="0" dirty="0">
                <a:solidFill>
                  <a:srgbClr val="795E26"/>
                </a:solidFill>
                <a:effectLst/>
                <a:latin typeface=" Fira Mono"/>
              </a:rPr>
              <a:t>sum</a:t>
            </a:r>
            <a:r>
              <a:rPr lang="en-US" sz="800" b="0" dirty="0">
                <a:solidFill>
                  <a:srgbClr val="000000"/>
                </a:solidFill>
                <a:effectLst/>
                <a:latin typeface=" Fira Mono"/>
              </a:rPr>
              <a:t>(</a:t>
            </a:r>
            <a:r>
              <a:rPr lang="en-US" sz="800" b="0" dirty="0">
                <a:solidFill>
                  <a:srgbClr val="0000FF"/>
                </a:solidFill>
                <a:effectLst/>
                <a:latin typeface=" Fira Mono"/>
              </a:rPr>
              <a:t>int</a:t>
            </a:r>
            <a:r>
              <a:rPr lang="en-US" sz="800" b="0" dirty="0">
                <a:solidFill>
                  <a:srgbClr val="000000"/>
                </a:solidFill>
                <a:effectLst/>
                <a:latin typeface=" Fira Mono"/>
              </a:rPr>
              <a:t> </a:t>
            </a:r>
            <a:r>
              <a:rPr lang="en-US" sz="800" b="0" dirty="0">
                <a:solidFill>
                  <a:srgbClr val="001080"/>
                </a:solidFill>
                <a:effectLst/>
                <a:latin typeface=" Fira Mono"/>
              </a:rPr>
              <a:t>a</a:t>
            </a:r>
            <a:r>
              <a:rPr lang="en-US" sz="800" b="0" dirty="0">
                <a:solidFill>
                  <a:srgbClr val="000000"/>
                </a:solidFill>
                <a:effectLst/>
                <a:latin typeface=" Fira Mono"/>
              </a:rPr>
              <a:t>, </a:t>
            </a:r>
            <a:r>
              <a:rPr lang="en-US" sz="800" b="0" dirty="0">
                <a:solidFill>
                  <a:srgbClr val="0000FF"/>
                </a:solidFill>
                <a:effectLst/>
                <a:latin typeface=" Fira Mono"/>
              </a:rPr>
              <a:t>int</a:t>
            </a:r>
            <a:r>
              <a:rPr lang="en-US" sz="800" b="0" dirty="0">
                <a:solidFill>
                  <a:srgbClr val="000000"/>
                </a:solidFill>
                <a:effectLst/>
                <a:latin typeface=" Fira Mono"/>
              </a:rPr>
              <a:t> </a:t>
            </a:r>
            <a:r>
              <a:rPr lang="en-US" sz="800" b="0" dirty="0">
                <a:solidFill>
                  <a:srgbClr val="001080"/>
                </a:solidFill>
                <a:effectLst/>
                <a:latin typeface=" Fira Mono"/>
              </a:rPr>
              <a:t>b</a:t>
            </a:r>
            <a:r>
              <a:rPr lang="en-US" sz="800" b="0" dirty="0">
                <a:solidFill>
                  <a:srgbClr val="000000"/>
                </a:solidFill>
                <a:effectLst/>
                <a:latin typeface=" Fira Mono"/>
              </a:rPr>
              <a:t>) </a:t>
            </a:r>
          </a:p>
          <a:p>
            <a:r>
              <a:rPr lang="en-US" sz="800" b="0" dirty="0">
                <a:solidFill>
                  <a:srgbClr val="000000"/>
                </a:solidFill>
                <a:effectLst/>
                <a:latin typeface=" Fira Mono"/>
              </a:rPr>
              <a:t>{</a:t>
            </a:r>
          </a:p>
          <a:p>
            <a:r>
              <a:rPr lang="en-US" sz="800" b="0" dirty="0">
                <a:solidFill>
                  <a:srgbClr val="000000"/>
                </a:solidFill>
                <a:effectLst/>
                <a:latin typeface=" Fira Mono"/>
              </a:rPr>
              <a:t>    </a:t>
            </a:r>
            <a:r>
              <a:rPr lang="en-US" sz="800" b="0" dirty="0">
                <a:solidFill>
                  <a:srgbClr val="0000FF"/>
                </a:solidFill>
                <a:effectLst/>
                <a:latin typeface=" Fira Mono"/>
              </a:rPr>
              <a:t>int</a:t>
            </a:r>
            <a:r>
              <a:rPr lang="en-US" sz="800" b="0" dirty="0">
                <a:solidFill>
                  <a:srgbClr val="000000"/>
                </a:solidFill>
                <a:effectLst/>
                <a:latin typeface=" Fira Mono"/>
              </a:rPr>
              <a:t> result = a + b;</a:t>
            </a:r>
          </a:p>
          <a:p>
            <a:r>
              <a:rPr lang="en-US" sz="800" b="0" dirty="0">
                <a:solidFill>
                  <a:srgbClr val="000000"/>
                </a:solidFill>
                <a:effectLst/>
                <a:latin typeface=" Fira Mono"/>
              </a:rPr>
              <a:t>    </a:t>
            </a:r>
            <a:r>
              <a:rPr lang="en-US" sz="800" b="0" dirty="0" err="1">
                <a:solidFill>
                  <a:srgbClr val="000000"/>
                </a:solidFill>
                <a:effectLst/>
                <a:latin typeface=" Fira Mono"/>
              </a:rPr>
              <a:t>co_return</a:t>
            </a:r>
            <a:r>
              <a:rPr lang="en-US" sz="800" b="0" dirty="0">
                <a:solidFill>
                  <a:srgbClr val="000000"/>
                </a:solidFill>
                <a:effectLst/>
                <a:latin typeface=" Fira Mono"/>
              </a:rPr>
              <a:t> result;</a:t>
            </a:r>
          </a:p>
          <a:p>
            <a:r>
              <a:rPr lang="en-US" sz="800" b="0" dirty="0">
                <a:solidFill>
                  <a:srgbClr val="000000"/>
                </a:solidFill>
                <a:effectLst/>
                <a:latin typeface=" Fira Mono"/>
              </a:rPr>
              <a:t>}</a:t>
            </a:r>
          </a:p>
          <a:p>
            <a:br>
              <a:rPr lang="en-US" sz="800" b="0" dirty="0">
                <a:solidFill>
                  <a:srgbClr val="000000"/>
                </a:solidFill>
                <a:effectLst/>
                <a:latin typeface=" Fira Mono"/>
              </a:rPr>
            </a:br>
            <a:r>
              <a:rPr lang="en-US" sz="800" b="0" dirty="0">
                <a:solidFill>
                  <a:schemeClr val="tx1">
                    <a:lumMod val="85000"/>
                  </a:schemeClr>
                </a:solidFill>
                <a:effectLst/>
                <a:latin typeface=" Fira Mono"/>
              </a:rPr>
              <a:t>task&lt;int&gt; sum4(int a, int b, int c, int d)</a:t>
            </a:r>
          </a:p>
          <a:p>
            <a:r>
              <a:rPr lang="en-US" sz="800" b="0" dirty="0">
                <a:solidFill>
                  <a:schemeClr val="tx1">
                    <a:lumMod val="85000"/>
                  </a:schemeClr>
                </a:solidFill>
                <a:effectLst/>
                <a:latin typeface=" Fira Mono"/>
              </a:rPr>
              <a:t>{</a:t>
            </a:r>
          </a:p>
          <a:p>
            <a:r>
              <a:rPr lang="en-US" sz="800" b="0" dirty="0">
                <a:solidFill>
                  <a:schemeClr val="tx1">
                    <a:lumMod val="85000"/>
                  </a:schemeClr>
                </a:solidFill>
                <a:effectLst/>
                <a:latin typeface=" Fira Mono"/>
              </a:rPr>
              <a:t>    int ab = </a:t>
            </a:r>
            <a:r>
              <a:rPr lang="en-US" sz="800" b="0" dirty="0" err="1">
                <a:solidFill>
                  <a:schemeClr val="tx1">
                    <a:lumMod val="85000"/>
                  </a:schemeClr>
                </a:solidFill>
                <a:effectLst/>
                <a:latin typeface=" Fira Mono"/>
              </a:rPr>
              <a:t>co_await</a:t>
            </a:r>
            <a:r>
              <a:rPr lang="en-US" sz="800" b="0" dirty="0">
                <a:solidFill>
                  <a:schemeClr val="tx1">
                    <a:lumMod val="85000"/>
                  </a:schemeClr>
                </a:solidFill>
                <a:effectLst/>
                <a:latin typeface=" Fira Mono"/>
              </a:rPr>
              <a:t> sum(a, b);</a:t>
            </a:r>
          </a:p>
          <a:p>
            <a:r>
              <a:rPr lang="en-US" sz="800" b="0" dirty="0">
                <a:solidFill>
                  <a:schemeClr val="tx1">
                    <a:lumMod val="85000"/>
                  </a:schemeClr>
                </a:solidFill>
                <a:effectLst/>
                <a:latin typeface=" Fira Mono"/>
              </a:rPr>
              <a:t>    int cd = </a:t>
            </a:r>
            <a:r>
              <a:rPr lang="en-US" sz="800" b="0" dirty="0" err="1">
                <a:solidFill>
                  <a:schemeClr val="tx1">
                    <a:lumMod val="85000"/>
                  </a:schemeClr>
                </a:solidFill>
                <a:effectLst/>
                <a:latin typeface=" Fira Mono"/>
              </a:rPr>
              <a:t>co_await</a:t>
            </a:r>
            <a:r>
              <a:rPr lang="en-US" sz="800" b="0" dirty="0">
                <a:solidFill>
                  <a:schemeClr val="tx1">
                    <a:lumMod val="85000"/>
                  </a:schemeClr>
                </a:solidFill>
                <a:effectLst/>
                <a:latin typeface=" Fira Mono"/>
              </a:rPr>
              <a:t> sum(c, d);</a:t>
            </a:r>
          </a:p>
          <a:p>
            <a:r>
              <a:rPr lang="en-US" sz="800" b="0" dirty="0">
                <a:solidFill>
                  <a:schemeClr val="tx1">
                    <a:lumMod val="85000"/>
                  </a:schemeClr>
                </a:solidFill>
                <a:effectLst/>
                <a:latin typeface=" Fira Mono"/>
              </a:rPr>
              <a:t>    int result = </a:t>
            </a:r>
            <a:r>
              <a:rPr lang="en-US" sz="800" b="0" dirty="0" err="1">
                <a:solidFill>
                  <a:schemeClr val="tx1">
                    <a:lumMod val="85000"/>
                  </a:schemeClr>
                </a:solidFill>
                <a:effectLst/>
                <a:latin typeface=" Fira Mono"/>
              </a:rPr>
              <a:t>co_await</a:t>
            </a:r>
            <a:r>
              <a:rPr lang="en-US" sz="800" b="0" dirty="0">
                <a:solidFill>
                  <a:schemeClr val="tx1">
                    <a:lumMod val="85000"/>
                  </a:schemeClr>
                </a:solidFill>
                <a:effectLst/>
                <a:latin typeface=" Fira Mono"/>
              </a:rPr>
              <a:t> sum(ab, cd);</a:t>
            </a:r>
          </a:p>
          <a:p>
            <a:br>
              <a:rPr lang="en-US" sz="800" b="0" dirty="0">
                <a:solidFill>
                  <a:schemeClr val="tx1">
                    <a:lumMod val="85000"/>
                  </a:schemeClr>
                </a:solidFill>
                <a:effectLst/>
                <a:latin typeface=" Fira Mono"/>
              </a:rPr>
            </a:br>
            <a:r>
              <a:rPr lang="en-US" sz="800" b="0" dirty="0">
                <a:solidFill>
                  <a:schemeClr val="tx1">
                    <a:lumMod val="85000"/>
                  </a:schemeClr>
                </a:solidFill>
                <a:effectLst/>
                <a:latin typeface=" Fira Mono"/>
              </a:rPr>
              <a:t>    </a:t>
            </a:r>
            <a:r>
              <a:rPr lang="en-US" sz="800" b="0" dirty="0" err="1">
                <a:solidFill>
                  <a:schemeClr val="tx1">
                    <a:lumMod val="85000"/>
                  </a:schemeClr>
                </a:solidFill>
                <a:effectLst/>
                <a:latin typeface=" Fira Mono"/>
              </a:rPr>
              <a:t>co_return</a:t>
            </a:r>
            <a:r>
              <a:rPr lang="en-US" sz="800" b="0" dirty="0">
                <a:solidFill>
                  <a:schemeClr val="tx1">
                    <a:lumMod val="85000"/>
                  </a:schemeClr>
                </a:solidFill>
                <a:effectLst/>
                <a:latin typeface=" Fira Mono"/>
              </a:rPr>
              <a:t> result;</a:t>
            </a:r>
          </a:p>
          <a:p>
            <a:r>
              <a:rPr lang="en-US" sz="800" b="0" dirty="0">
                <a:solidFill>
                  <a:schemeClr val="tx1">
                    <a:lumMod val="85000"/>
                  </a:schemeClr>
                </a:solidFill>
                <a:effectLst/>
                <a:latin typeface=" Fira Mono"/>
              </a:rPr>
              <a:t>}</a:t>
            </a:r>
          </a:p>
        </p:txBody>
      </p:sp>
      <p:sp>
        <p:nvSpPr>
          <p:cNvPr id="2" name="Rectangle 1">
            <a:extLst>
              <a:ext uri="{FF2B5EF4-FFF2-40B4-BE49-F238E27FC236}">
                <a16:creationId xmlns:a16="http://schemas.microsoft.com/office/drawing/2014/main" id="{F3B3DF18-C549-4CDF-AC20-8A9C89041829}"/>
              </a:ext>
            </a:extLst>
          </p:cNvPr>
          <p:cNvSpPr/>
          <p:nvPr/>
        </p:nvSpPr>
        <p:spPr>
          <a:xfrm>
            <a:off x="4174622" y="4896740"/>
            <a:ext cx="2956844" cy="170916"/>
          </a:xfrm>
          <a:prstGeom prst="rect">
            <a:avLst/>
          </a:prstGeom>
          <a:solidFill>
            <a:schemeClr val="tx2">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9FF0DD2B-94F2-414D-911C-63A8F7C97538}"/>
              </a:ext>
            </a:extLst>
          </p:cNvPr>
          <p:cNvSpPr/>
          <p:nvPr/>
        </p:nvSpPr>
        <p:spPr>
          <a:xfrm>
            <a:off x="4174621" y="5087897"/>
            <a:ext cx="4200257" cy="170916"/>
          </a:xfrm>
          <a:prstGeom prst="rect">
            <a:avLst/>
          </a:prstGeom>
          <a:solidFill>
            <a:srgbClr val="FFFF00">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733EC53E-C9AA-4875-B522-3A6F6F796FD8}"/>
              </a:ext>
            </a:extLst>
          </p:cNvPr>
          <p:cNvSpPr/>
          <p:nvPr/>
        </p:nvSpPr>
        <p:spPr>
          <a:xfrm>
            <a:off x="4174621" y="5278915"/>
            <a:ext cx="4200257" cy="170916"/>
          </a:xfrm>
          <a:prstGeom prst="rect">
            <a:avLst/>
          </a:prstGeom>
          <a:solidFill>
            <a:srgbClr val="0070C0">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 name="Group 21">
            <a:extLst>
              <a:ext uri="{FF2B5EF4-FFF2-40B4-BE49-F238E27FC236}">
                <a16:creationId xmlns:a16="http://schemas.microsoft.com/office/drawing/2014/main" id="{8741A290-4114-4EE5-9A29-05C6E361EF2A}"/>
              </a:ext>
            </a:extLst>
          </p:cNvPr>
          <p:cNvGrpSpPr/>
          <p:nvPr/>
        </p:nvGrpSpPr>
        <p:grpSpPr>
          <a:xfrm>
            <a:off x="2465398" y="4811200"/>
            <a:ext cx="1561264" cy="690125"/>
            <a:chOff x="9110277" y="4568688"/>
            <a:chExt cx="1561264" cy="690125"/>
          </a:xfrm>
        </p:grpSpPr>
        <p:sp>
          <p:nvSpPr>
            <p:cNvPr id="10" name="Rectangle 9">
              <a:extLst>
                <a:ext uri="{FF2B5EF4-FFF2-40B4-BE49-F238E27FC236}">
                  <a16:creationId xmlns:a16="http://schemas.microsoft.com/office/drawing/2014/main" id="{51C901F1-68B5-4D8B-8136-EC464A3C278C}"/>
                </a:ext>
              </a:extLst>
            </p:cNvPr>
            <p:cNvSpPr/>
            <p:nvPr/>
          </p:nvSpPr>
          <p:spPr>
            <a:xfrm>
              <a:off x="9293550" y="4849656"/>
              <a:ext cx="1377991" cy="170916"/>
            </a:xfrm>
            <a:prstGeom prst="rect">
              <a:avLst/>
            </a:prstGeom>
            <a:solidFill>
              <a:srgbClr val="FFFF00">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D1D54539-BF19-4318-B9B3-83A767D235BE}"/>
                </a:ext>
              </a:extLst>
            </p:cNvPr>
            <p:cNvSpPr/>
            <p:nvPr/>
          </p:nvSpPr>
          <p:spPr>
            <a:xfrm>
              <a:off x="9836733" y="5049220"/>
              <a:ext cx="830380" cy="170916"/>
            </a:xfrm>
            <a:prstGeom prst="rect">
              <a:avLst/>
            </a:prstGeom>
            <a:solidFill>
              <a:srgbClr val="0070C0">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BC62CCF9-CA89-4723-865F-78BB37F5E2E2}"/>
                </a:ext>
              </a:extLst>
            </p:cNvPr>
            <p:cNvSpPr/>
            <p:nvPr/>
          </p:nvSpPr>
          <p:spPr>
            <a:xfrm>
              <a:off x="9148273" y="4650326"/>
              <a:ext cx="1518840" cy="170916"/>
            </a:xfrm>
            <a:prstGeom prst="rect">
              <a:avLst/>
            </a:prstGeom>
            <a:solidFill>
              <a:schemeClr val="tx2">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CECFD55-C39C-4B2A-86BF-12E4E89DD5DD}"/>
                </a:ext>
              </a:extLst>
            </p:cNvPr>
            <p:cNvSpPr txBox="1"/>
            <p:nvPr/>
          </p:nvSpPr>
          <p:spPr>
            <a:xfrm>
              <a:off x="9110277" y="4568688"/>
              <a:ext cx="1556836" cy="690125"/>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150000"/>
                </a:lnSpc>
              </a:pPr>
              <a:r>
                <a:rPr lang="en-US" altLang="zh-CN" sz="900" dirty="0">
                  <a:solidFill>
                    <a:schemeClr val="bg1"/>
                  </a:solidFill>
                  <a:latin typeface="Trebuchet MS" panose="020B0603020202020204" pitchFamily="34" charset="0"/>
                </a:rPr>
                <a:t>Construct coroutine frame</a:t>
              </a:r>
            </a:p>
            <a:p>
              <a:pPr algn="r">
                <a:lnSpc>
                  <a:spcPct val="150000"/>
                </a:lnSpc>
              </a:pPr>
              <a:r>
                <a:rPr lang="en-US" altLang="zh-CN" sz="900" dirty="0">
                  <a:solidFill>
                    <a:schemeClr val="bg1"/>
                  </a:solidFill>
                  <a:latin typeface="Trebuchet MS" panose="020B0603020202020204" pitchFamily="34" charset="0"/>
                </a:rPr>
                <a:t>Generate return object</a:t>
              </a:r>
            </a:p>
            <a:p>
              <a:pPr algn="r">
                <a:lnSpc>
                  <a:spcPct val="150000"/>
                </a:lnSpc>
              </a:pPr>
              <a:r>
                <a:rPr lang="en-US" sz="900" dirty="0">
                  <a:solidFill>
                    <a:schemeClr val="bg1"/>
                  </a:solidFill>
                  <a:latin typeface="Trebuchet MS" panose="020B0603020202020204" pitchFamily="34" charset="0"/>
                </a:rPr>
                <a:t>First resume</a:t>
              </a:r>
            </a:p>
          </p:txBody>
        </p:sp>
      </p:grpSp>
      <p:sp>
        <p:nvSpPr>
          <p:cNvPr id="23" name="TextBox 22">
            <a:extLst>
              <a:ext uri="{FF2B5EF4-FFF2-40B4-BE49-F238E27FC236}">
                <a16:creationId xmlns:a16="http://schemas.microsoft.com/office/drawing/2014/main" id="{2B9B19A6-1D36-4876-A8C9-89228D856B35}"/>
              </a:ext>
            </a:extLst>
          </p:cNvPr>
          <p:cNvSpPr txBox="1"/>
          <p:nvPr/>
        </p:nvSpPr>
        <p:spPr>
          <a:xfrm>
            <a:off x="1207040" y="4384484"/>
            <a:ext cx="2815194" cy="2862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1400" dirty="0">
                <a:solidFill>
                  <a:schemeClr val="bg1"/>
                </a:solidFill>
                <a:latin typeface="Trebuchet MS" panose="020B0603020202020204" pitchFamily="34" charset="0"/>
              </a:rPr>
              <a:t>When you invoke the coroutine…</a:t>
            </a:r>
          </a:p>
        </p:txBody>
      </p:sp>
      <p:sp>
        <p:nvSpPr>
          <p:cNvPr id="3" name="TextBox 2">
            <a:extLst>
              <a:ext uri="{FF2B5EF4-FFF2-40B4-BE49-F238E27FC236}">
                <a16:creationId xmlns:a16="http://schemas.microsoft.com/office/drawing/2014/main" id="{27772E54-A228-406C-A0EA-D2DC1D76868A}"/>
              </a:ext>
            </a:extLst>
          </p:cNvPr>
          <p:cNvSpPr txBox="1"/>
          <p:nvPr/>
        </p:nvSpPr>
        <p:spPr>
          <a:xfrm>
            <a:off x="148978" y="195233"/>
            <a:ext cx="6832320" cy="4247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nSpc>
                <a:spcPct val="90000"/>
              </a:lnSpc>
            </a:pPr>
            <a:r>
              <a:rPr lang="en-US" altLang="zh-CN" sz="2400" dirty="0">
                <a:solidFill>
                  <a:schemeClr val="bg1"/>
                </a:solidFill>
                <a:latin typeface="+mj-lt"/>
              </a:rPr>
              <a:t>Customization point - </a:t>
            </a:r>
            <a:r>
              <a:rPr lang="en-US" sz="2400" dirty="0">
                <a:solidFill>
                  <a:schemeClr val="bg1"/>
                </a:solidFill>
                <a:latin typeface="+mj-lt"/>
              </a:rPr>
              <a:t>How a compiler may work</a:t>
            </a:r>
          </a:p>
        </p:txBody>
      </p:sp>
    </p:spTree>
    <p:extLst>
      <p:ext uri="{BB962C8B-B14F-4D97-AF65-F5344CB8AC3E}">
        <p14:creationId xmlns:p14="http://schemas.microsoft.com/office/powerpoint/2010/main" val="42579168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00">
        <p159:morph option="byObject"/>
      </p:transition>
    </mc:Choice>
    <mc:Fallback xmlns="">
      <p:transition>
        <p:fade/>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EC888C-966C-4FDD-A3E4-CFFA429941AB}"/>
              </a:ext>
            </a:extLst>
          </p:cNvPr>
          <p:cNvSpPr>
            <a:spLocks noGrp="1"/>
          </p:cNvSpPr>
          <p:nvPr>
            <p:ph type="title"/>
          </p:nvPr>
        </p:nvSpPr>
        <p:spPr>
          <a:xfrm>
            <a:off x="498348" y="331026"/>
            <a:ext cx="9976104" cy="590931"/>
          </a:xfrm>
        </p:spPr>
        <p:txBody>
          <a:bodyPr/>
          <a:lstStyle/>
          <a:p>
            <a:r>
              <a:rPr lang="en-US" altLang="zh-CN" dirty="0"/>
              <a:t>And real world is not perfect</a:t>
            </a:r>
            <a:endParaRPr lang="en-US" dirty="0"/>
          </a:p>
        </p:txBody>
      </p:sp>
      <p:sp>
        <p:nvSpPr>
          <p:cNvPr id="3" name="Content Placeholder 2">
            <a:extLst>
              <a:ext uri="{FF2B5EF4-FFF2-40B4-BE49-F238E27FC236}">
                <a16:creationId xmlns:a16="http://schemas.microsoft.com/office/drawing/2014/main" id="{D57EB926-F072-459F-8EDC-F4712F78CD37}"/>
              </a:ext>
            </a:extLst>
          </p:cNvPr>
          <p:cNvSpPr>
            <a:spLocks noGrp="1"/>
          </p:cNvSpPr>
          <p:nvPr>
            <p:ph idx="1"/>
          </p:nvPr>
        </p:nvSpPr>
        <p:spPr>
          <a:xfrm>
            <a:off x="516750" y="1696635"/>
            <a:ext cx="9948672" cy="3718925"/>
          </a:xfrm>
        </p:spPr>
        <p:txBody>
          <a:bodyPr/>
          <a:lstStyle/>
          <a:p>
            <a:pPr marL="285750" indent="-285750">
              <a:buFont typeface="Arial" panose="020B0604020202020204" pitchFamily="34" charset="0"/>
              <a:buChar char="•"/>
            </a:pPr>
            <a:r>
              <a:rPr lang="en-US" altLang="zh-CN" dirty="0"/>
              <a:t>Challenge to integrate profiler to task</a:t>
            </a:r>
          </a:p>
          <a:p>
            <a:pPr marL="857250" lvl="1" indent="-285750">
              <a:buFont typeface="Arial" panose="020B0604020202020204" pitchFamily="34" charset="0"/>
              <a:buChar char="•"/>
            </a:pPr>
            <a:r>
              <a:rPr lang="en-US" dirty="0"/>
              <a:t>Coroutine can be </a:t>
            </a:r>
            <a:r>
              <a:rPr lang="en-US" dirty="0">
                <a:solidFill>
                  <a:schemeClr val="tx2"/>
                </a:solidFill>
              </a:rPr>
              <a:t>resumed in a different thread</a:t>
            </a:r>
            <a:r>
              <a:rPr lang="en-US" dirty="0"/>
              <a:t>, hence hard to visualize</a:t>
            </a:r>
          </a:p>
          <a:p>
            <a:pPr marL="857250" lvl="1" indent="-285750">
              <a:buFont typeface="Arial" panose="020B0604020202020204" pitchFamily="34" charset="0"/>
              <a:buChar char="•"/>
            </a:pPr>
            <a:r>
              <a:rPr lang="en-US" dirty="0"/>
              <a:t>Missing handy preprocessors like __COROUTINE_SUSPENSION_POINT__</a:t>
            </a:r>
          </a:p>
          <a:p>
            <a:pPr marL="857250" lvl="1" indent="-285750">
              <a:buFont typeface="Arial" panose="020B0604020202020204" pitchFamily="34" charset="0"/>
              <a:buChar char="•"/>
            </a:pPr>
            <a:r>
              <a:rPr lang="en-US" dirty="0">
                <a:solidFill>
                  <a:schemeClr val="tx2"/>
                </a:solidFill>
              </a:rPr>
              <a:t>RAII</a:t>
            </a:r>
            <a:r>
              <a:rPr lang="en-US" dirty="0"/>
              <a:t> style mechanism is broken (thread </a:t>
            </a:r>
            <a:r>
              <a:rPr lang="en-US" altLang="zh-CN" dirty="0"/>
              <a:t>sensitive context</a:t>
            </a:r>
            <a:r>
              <a:rPr lang="en-US" dirty="0"/>
              <a:t>)</a:t>
            </a:r>
          </a:p>
          <a:p>
            <a:pPr marL="285750" indent="-285750">
              <a:buFont typeface="Arial" panose="020B0604020202020204" pitchFamily="34" charset="0"/>
              <a:buChar char="•"/>
            </a:pPr>
            <a:r>
              <a:rPr lang="en-US" dirty="0"/>
              <a:t>Challenge for </a:t>
            </a:r>
            <a:r>
              <a:rPr lang="en-US" altLang="zh-CN" dirty="0"/>
              <a:t>system developer to implement the system</a:t>
            </a:r>
          </a:p>
          <a:p>
            <a:pPr marL="857250" lvl="1" indent="-285750">
              <a:buFont typeface="Arial" panose="020B0604020202020204" pitchFamily="34" charset="0"/>
              <a:buChar char="•"/>
            </a:pPr>
            <a:r>
              <a:rPr lang="en-US" altLang="zh-CN" dirty="0"/>
              <a:t>Lack of </a:t>
            </a:r>
            <a:r>
              <a:rPr lang="en-US" altLang="zh-CN" dirty="0">
                <a:solidFill>
                  <a:schemeClr val="tx2"/>
                </a:solidFill>
              </a:rPr>
              <a:t>Tool support</a:t>
            </a:r>
          </a:p>
          <a:p>
            <a:pPr marL="857250" lvl="1" indent="-285750">
              <a:buFont typeface="Arial" panose="020B0604020202020204" pitchFamily="34" charset="0"/>
              <a:buChar char="•"/>
            </a:pPr>
            <a:r>
              <a:rPr lang="en-US" altLang="zh-CN" dirty="0"/>
              <a:t>Harder to </a:t>
            </a:r>
            <a:r>
              <a:rPr lang="en-US" altLang="zh-CN" dirty="0">
                <a:solidFill>
                  <a:schemeClr val="tx2"/>
                </a:solidFill>
              </a:rPr>
              <a:t>debug</a:t>
            </a:r>
            <a:r>
              <a:rPr lang="en-US" altLang="zh-CN" dirty="0"/>
              <a:t> – a lot of generated “invisible” code</a:t>
            </a:r>
          </a:p>
          <a:p>
            <a:pPr marL="285750" indent="-285750">
              <a:buFont typeface="Arial" panose="020B0604020202020204" pitchFamily="34" charset="0"/>
              <a:buChar char="•"/>
            </a:pPr>
            <a:r>
              <a:rPr lang="en-US" dirty="0"/>
              <a:t>Require users to have </a:t>
            </a:r>
            <a:r>
              <a:rPr lang="en-US" altLang="zh-CN" dirty="0"/>
              <a:t>extra knowledge to use the system</a:t>
            </a:r>
            <a:endParaRPr lang="en-US" dirty="0"/>
          </a:p>
          <a:p>
            <a:br>
              <a:rPr lang="en-US" dirty="0"/>
            </a:br>
            <a:endParaRPr lang="en-US" altLang="zh-CN" dirty="0"/>
          </a:p>
        </p:txBody>
      </p:sp>
      <p:sp>
        <p:nvSpPr>
          <p:cNvPr id="4" name="Text Placeholder 3">
            <a:extLst>
              <a:ext uri="{FF2B5EF4-FFF2-40B4-BE49-F238E27FC236}">
                <a16:creationId xmlns:a16="http://schemas.microsoft.com/office/drawing/2014/main" id="{33D8B707-23DF-4875-8815-5E871869816E}"/>
              </a:ext>
            </a:extLst>
          </p:cNvPr>
          <p:cNvSpPr>
            <a:spLocks noGrp="1"/>
          </p:cNvSpPr>
          <p:nvPr>
            <p:ph type="body" sz="quarter" idx="10"/>
          </p:nvPr>
        </p:nvSpPr>
        <p:spPr>
          <a:xfrm>
            <a:off x="498348" y="853133"/>
            <a:ext cx="9976104" cy="525463"/>
          </a:xfrm>
        </p:spPr>
        <p:txBody>
          <a:bodyPr/>
          <a:lstStyle/>
          <a:p>
            <a:r>
              <a:rPr lang="en-US" dirty="0"/>
              <a:t>Even better if not……</a:t>
            </a:r>
          </a:p>
        </p:txBody>
      </p:sp>
    </p:spTree>
    <p:extLst>
      <p:ext uri="{BB962C8B-B14F-4D97-AF65-F5344CB8AC3E}">
        <p14:creationId xmlns:p14="http://schemas.microsoft.com/office/powerpoint/2010/main" val="18258616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00">
        <p159:morph option="byObject"/>
      </p:transition>
    </mc:Choice>
    <mc:Fallback xmlns="">
      <p:transition>
        <p:fade/>
      </p:transition>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0FF1EB5-AC53-4C72-9982-468BFA0555C3}"/>
              </a:ext>
            </a:extLst>
          </p:cNvPr>
          <p:cNvSpPr txBox="1"/>
          <p:nvPr/>
        </p:nvSpPr>
        <p:spPr>
          <a:xfrm>
            <a:off x="501049" y="4233695"/>
            <a:ext cx="9074920" cy="147925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nSpc>
                <a:spcPct val="150000"/>
              </a:lnSpc>
            </a:pPr>
            <a:r>
              <a:rPr lang="en-US" sz="3200" dirty="0">
                <a:solidFill>
                  <a:schemeClr val="tx1"/>
                </a:solidFill>
                <a:latin typeface="+mj-lt"/>
              </a:rPr>
              <a:t>Thanks for all the help that makes this possible!</a:t>
            </a:r>
          </a:p>
          <a:p>
            <a:pPr>
              <a:lnSpc>
                <a:spcPct val="150000"/>
              </a:lnSpc>
            </a:pPr>
            <a:r>
              <a:rPr lang="en-US" sz="3200" dirty="0">
                <a:solidFill>
                  <a:schemeClr val="tx1"/>
                </a:solidFill>
                <a:latin typeface="+mj-lt"/>
              </a:rPr>
              <a:t>Question?</a:t>
            </a:r>
          </a:p>
        </p:txBody>
      </p:sp>
      <p:sp>
        <p:nvSpPr>
          <p:cNvPr id="3" name="TextBox 2">
            <a:extLst>
              <a:ext uri="{FF2B5EF4-FFF2-40B4-BE49-F238E27FC236}">
                <a16:creationId xmlns:a16="http://schemas.microsoft.com/office/drawing/2014/main" id="{794B7B49-45F9-4023-BE93-F09EA550F6FD}"/>
              </a:ext>
            </a:extLst>
          </p:cNvPr>
          <p:cNvSpPr txBox="1"/>
          <p:nvPr/>
        </p:nvSpPr>
        <p:spPr>
          <a:xfrm>
            <a:off x="501049" y="881817"/>
            <a:ext cx="1770036" cy="304205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nSpc>
                <a:spcPct val="200000"/>
              </a:lnSpc>
            </a:pPr>
            <a:r>
              <a:rPr lang="en-US" sz="1400" dirty="0">
                <a:solidFill>
                  <a:schemeClr val="tx1"/>
                </a:solidFill>
                <a:latin typeface="Trebuchet MS" panose="020B0603020202020204" pitchFamily="34" charset="0"/>
              </a:rPr>
              <a:t>Arne Schober</a:t>
            </a:r>
          </a:p>
          <a:p>
            <a:pPr>
              <a:lnSpc>
                <a:spcPct val="200000"/>
              </a:lnSpc>
            </a:pPr>
            <a:r>
              <a:rPr lang="en-US" altLang="zh-CN" sz="1400" dirty="0">
                <a:solidFill>
                  <a:schemeClr val="tx1"/>
                </a:solidFill>
                <a:latin typeface="Trebuchet MS" panose="020B0603020202020204" pitchFamily="34" charset="0"/>
              </a:rPr>
              <a:t>Christopher </a:t>
            </a:r>
            <a:r>
              <a:rPr lang="en-US" altLang="zh-CN" sz="1400" dirty="0" err="1">
                <a:solidFill>
                  <a:schemeClr val="tx1"/>
                </a:solidFill>
                <a:latin typeface="Trebuchet MS" panose="020B0603020202020204" pitchFamily="34" charset="0"/>
              </a:rPr>
              <a:t>Forseth</a:t>
            </a:r>
            <a:endParaRPr lang="en-US" altLang="zh-CN" sz="1400" dirty="0">
              <a:solidFill>
                <a:schemeClr val="tx1"/>
              </a:solidFill>
              <a:latin typeface="Trebuchet MS" panose="020B0603020202020204" pitchFamily="34" charset="0"/>
            </a:endParaRPr>
          </a:p>
          <a:p>
            <a:pPr>
              <a:lnSpc>
                <a:spcPct val="200000"/>
              </a:lnSpc>
            </a:pPr>
            <a:r>
              <a:rPr lang="en-US" sz="1400" dirty="0" err="1">
                <a:solidFill>
                  <a:schemeClr val="tx1"/>
                </a:solidFill>
                <a:latin typeface="Trebuchet MS" panose="020B0603020202020204" pitchFamily="34" charset="0"/>
              </a:rPr>
              <a:t>Gor</a:t>
            </a:r>
            <a:r>
              <a:rPr lang="en-US" sz="1400" dirty="0">
                <a:solidFill>
                  <a:schemeClr val="tx1"/>
                </a:solidFill>
                <a:latin typeface="Trebuchet MS" panose="020B0603020202020204" pitchFamily="34" charset="0"/>
              </a:rPr>
              <a:t> </a:t>
            </a:r>
            <a:r>
              <a:rPr lang="en-US" sz="1400" dirty="0" err="1">
                <a:solidFill>
                  <a:schemeClr val="tx1"/>
                </a:solidFill>
                <a:latin typeface="Trebuchet MS" panose="020B0603020202020204" pitchFamily="34" charset="0"/>
              </a:rPr>
              <a:t>Nishanov</a:t>
            </a:r>
            <a:endParaRPr lang="en-US" sz="1400" dirty="0">
              <a:solidFill>
                <a:schemeClr val="tx1"/>
              </a:solidFill>
              <a:latin typeface="Trebuchet MS" panose="020B0603020202020204" pitchFamily="34" charset="0"/>
            </a:endParaRPr>
          </a:p>
          <a:p>
            <a:pPr>
              <a:lnSpc>
                <a:spcPct val="200000"/>
              </a:lnSpc>
            </a:pPr>
            <a:r>
              <a:rPr lang="en-US" sz="1400" dirty="0">
                <a:solidFill>
                  <a:schemeClr val="tx1"/>
                </a:solidFill>
                <a:latin typeface="Trebuchet MS" panose="020B0603020202020204" pitchFamily="34" charset="0"/>
              </a:rPr>
              <a:t>Je</a:t>
            </a:r>
            <a:r>
              <a:rPr lang="en-US" altLang="zh-CN" sz="1400" dirty="0">
                <a:solidFill>
                  <a:schemeClr val="tx1"/>
                </a:solidFill>
                <a:latin typeface="Trebuchet MS" panose="020B0603020202020204" pitchFamily="34" charset="0"/>
              </a:rPr>
              <a:t>nnifer Yao</a:t>
            </a:r>
          </a:p>
          <a:p>
            <a:pPr>
              <a:lnSpc>
                <a:spcPct val="200000"/>
              </a:lnSpc>
            </a:pPr>
            <a:r>
              <a:rPr lang="en-US" sz="1400" dirty="0">
                <a:solidFill>
                  <a:schemeClr val="tx1"/>
                </a:solidFill>
                <a:latin typeface="Trebuchet MS" panose="020B0603020202020204" pitchFamily="34" charset="0"/>
              </a:rPr>
              <a:t>Jonathan Emmett</a:t>
            </a:r>
            <a:endParaRPr lang="en-US" altLang="zh-CN" sz="1400" dirty="0">
              <a:solidFill>
                <a:schemeClr val="tx1"/>
              </a:solidFill>
              <a:latin typeface="Trebuchet MS" panose="020B0603020202020204" pitchFamily="34" charset="0"/>
            </a:endParaRPr>
          </a:p>
          <a:p>
            <a:pPr>
              <a:lnSpc>
                <a:spcPct val="200000"/>
              </a:lnSpc>
            </a:pPr>
            <a:r>
              <a:rPr lang="en-US" sz="1400" dirty="0">
                <a:solidFill>
                  <a:schemeClr val="tx1"/>
                </a:solidFill>
                <a:latin typeface="Trebuchet MS" panose="020B0603020202020204" pitchFamily="34" charset="0"/>
              </a:rPr>
              <a:t>Lewis Baker</a:t>
            </a:r>
          </a:p>
          <a:p>
            <a:pPr>
              <a:lnSpc>
                <a:spcPct val="200000"/>
              </a:lnSpc>
            </a:pPr>
            <a:r>
              <a:rPr lang="en-US" altLang="zh-CN" sz="1400" dirty="0">
                <a:solidFill>
                  <a:schemeClr val="tx1"/>
                </a:solidFill>
                <a:latin typeface="Trebuchet MS" panose="020B0603020202020204" pitchFamily="34" charset="0"/>
              </a:rPr>
              <a:t>Victor Tong</a:t>
            </a:r>
          </a:p>
        </p:txBody>
      </p:sp>
    </p:spTree>
    <p:extLst>
      <p:ext uri="{BB962C8B-B14F-4D97-AF65-F5344CB8AC3E}">
        <p14:creationId xmlns:p14="http://schemas.microsoft.com/office/powerpoint/2010/main" val="24206194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00">
        <p159:morph option="byObject"/>
      </p:transition>
    </mc:Choice>
    <mc:Fallback xmlns="">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F343EB22-391A-4E4C-AFB1-60151790A5AB}"/>
              </a:ext>
            </a:extLst>
          </p:cNvPr>
          <p:cNvSpPr txBox="1"/>
          <p:nvPr/>
        </p:nvSpPr>
        <p:spPr>
          <a:xfrm>
            <a:off x="181156" y="815249"/>
            <a:ext cx="2723618" cy="2062103"/>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800" b="0" dirty="0">
                <a:solidFill>
                  <a:schemeClr val="tx1">
                    <a:lumMod val="85000"/>
                  </a:schemeClr>
                </a:solidFill>
                <a:effectLst/>
                <a:latin typeface=" Fira Mono"/>
              </a:rPr>
              <a:t>template&lt;</a:t>
            </a:r>
            <a:r>
              <a:rPr lang="en-US" sz="800" b="0" dirty="0" err="1">
                <a:solidFill>
                  <a:schemeClr val="tx1">
                    <a:lumMod val="85000"/>
                  </a:schemeClr>
                </a:solidFill>
                <a:effectLst/>
                <a:latin typeface=" Fira Mono"/>
              </a:rPr>
              <a:t>typename</a:t>
            </a:r>
            <a:r>
              <a:rPr lang="en-US" sz="800" b="0" dirty="0">
                <a:solidFill>
                  <a:schemeClr val="tx1">
                    <a:lumMod val="85000"/>
                  </a:schemeClr>
                </a:solidFill>
                <a:effectLst/>
                <a:latin typeface=" Fira Mono"/>
              </a:rPr>
              <a:t> T&gt; struct task;</a:t>
            </a:r>
          </a:p>
          <a:p>
            <a:br>
              <a:rPr lang="en-US" sz="800" b="0" dirty="0">
                <a:solidFill>
                  <a:srgbClr val="000000"/>
                </a:solidFill>
                <a:effectLst/>
                <a:latin typeface=" Fira Mono"/>
              </a:rPr>
            </a:br>
            <a:r>
              <a:rPr lang="en-US" sz="800" b="0" dirty="0">
                <a:solidFill>
                  <a:srgbClr val="267F99"/>
                </a:solidFill>
                <a:effectLst/>
                <a:latin typeface=" Fira Mono"/>
              </a:rPr>
              <a:t>task</a:t>
            </a:r>
            <a:r>
              <a:rPr lang="en-US" sz="800" b="0" dirty="0">
                <a:solidFill>
                  <a:srgbClr val="000000"/>
                </a:solidFill>
                <a:effectLst/>
                <a:latin typeface=" Fira Mono"/>
              </a:rPr>
              <a:t>&lt;</a:t>
            </a:r>
            <a:r>
              <a:rPr lang="en-US" sz="800" b="0" dirty="0">
                <a:solidFill>
                  <a:srgbClr val="0000FF"/>
                </a:solidFill>
                <a:effectLst/>
                <a:latin typeface=" Fira Mono"/>
              </a:rPr>
              <a:t>int</a:t>
            </a:r>
            <a:r>
              <a:rPr lang="en-US" sz="800" b="0" dirty="0">
                <a:solidFill>
                  <a:srgbClr val="000000"/>
                </a:solidFill>
                <a:effectLst/>
                <a:latin typeface=" Fira Mono"/>
              </a:rPr>
              <a:t>&gt; </a:t>
            </a:r>
            <a:r>
              <a:rPr lang="en-US" sz="800" b="0" dirty="0">
                <a:solidFill>
                  <a:srgbClr val="795E26"/>
                </a:solidFill>
                <a:effectLst/>
                <a:latin typeface=" Fira Mono"/>
              </a:rPr>
              <a:t>sum</a:t>
            </a:r>
            <a:r>
              <a:rPr lang="en-US" sz="800" b="0" dirty="0">
                <a:solidFill>
                  <a:srgbClr val="000000"/>
                </a:solidFill>
                <a:effectLst/>
                <a:latin typeface=" Fira Mono"/>
              </a:rPr>
              <a:t>(</a:t>
            </a:r>
            <a:r>
              <a:rPr lang="en-US" sz="800" b="0" dirty="0">
                <a:solidFill>
                  <a:srgbClr val="0000FF"/>
                </a:solidFill>
                <a:effectLst/>
                <a:latin typeface=" Fira Mono"/>
              </a:rPr>
              <a:t>int</a:t>
            </a:r>
            <a:r>
              <a:rPr lang="en-US" sz="800" b="0" dirty="0">
                <a:solidFill>
                  <a:srgbClr val="000000"/>
                </a:solidFill>
                <a:effectLst/>
                <a:latin typeface=" Fira Mono"/>
              </a:rPr>
              <a:t> </a:t>
            </a:r>
            <a:r>
              <a:rPr lang="en-US" sz="800" b="0" dirty="0">
                <a:solidFill>
                  <a:srgbClr val="001080"/>
                </a:solidFill>
                <a:effectLst/>
                <a:latin typeface=" Fira Mono"/>
              </a:rPr>
              <a:t>a</a:t>
            </a:r>
            <a:r>
              <a:rPr lang="en-US" sz="800" b="0" dirty="0">
                <a:solidFill>
                  <a:srgbClr val="000000"/>
                </a:solidFill>
                <a:effectLst/>
                <a:latin typeface=" Fira Mono"/>
              </a:rPr>
              <a:t>, </a:t>
            </a:r>
            <a:r>
              <a:rPr lang="en-US" sz="800" b="0" dirty="0">
                <a:solidFill>
                  <a:srgbClr val="0000FF"/>
                </a:solidFill>
                <a:effectLst/>
                <a:latin typeface=" Fira Mono"/>
              </a:rPr>
              <a:t>int</a:t>
            </a:r>
            <a:r>
              <a:rPr lang="en-US" sz="800" b="0" dirty="0">
                <a:solidFill>
                  <a:srgbClr val="000000"/>
                </a:solidFill>
                <a:effectLst/>
                <a:latin typeface=" Fira Mono"/>
              </a:rPr>
              <a:t> </a:t>
            </a:r>
            <a:r>
              <a:rPr lang="en-US" sz="800" b="0" dirty="0">
                <a:solidFill>
                  <a:srgbClr val="001080"/>
                </a:solidFill>
                <a:effectLst/>
                <a:latin typeface=" Fira Mono"/>
              </a:rPr>
              <a:t>b</a:t>
            </a:r>
            <a:r>
              <a:rPr lang="en-US" sz="800" b="0" dirty="0">
                <a:solidFill>
                  <a:srgbClr val="000000"/>
                </a:solidFill>
                <a:effectLst/>
                <a:latin typeface=" Fira Mono"/>
              </a:rPr>
              <a:t>) </a:t>
            </a:r>
          </a:p>
          <a:p>
            <a:r>
              <a:rPr lang="en-US" sz="800" b="0" dirty="0">
                <a:solidFill>
                  <a:srgbClr val="000000"/>
                </a:solidFill>
                <a:effectLst/>
                <a:latin typeface=" Fira Mono"/>
              </a:rPr>
              <a:t>{</a:t>
            </a:r>
          </a:p>
          <a:p>
            <a:r>
              <a:rPr lang="en-US" sz="800" b="0" dirty="0">
                <a:solidFill>
                  <a:srgbClr val="000000"/>
                </a:solidFill>
                <a:effectLst/>
                <a:latin typeface=" Fira Mono"/>
              </a:rPr>
              <a:t>    </a:t>
            </a:r>
            <a:r>
              <a:rPr lang="en-US" sz="800" b="0" dirty="0">
                <a:solidFill>
                  <a:srgbClr val="0000FF"/>
                </a:solidFill>
                <a:effectLst/>
                <a:latin typeface=" Fira Mono"/>
              </a:rPr>
              <a:t>int</a:t>
            </a:r>
            <a:r>
              <a:rPr lang="en-US" sz="800" b="0" dirty="0">
                <a:solidFill>
                  <a:srgbClr val="000000"/>
                </a:solidFill>
                <a:effectLst/>
                <a:latin typeface=" Fira Mono"/>
              </a:rPr>
              <a:t> result = a + b;</a:t>
            </a:r>
          </a:p>
          <a:p>
            <a:r>
              <a:rPr lang="en-US" sz="800" b="0" dirty="0">
                <a:solidFill>
                  <a:srgbClr val="000000"/>
                </a:solidFill>
                <a:effectLst/>
                <a:latin typeface=" Fira Mono"/>
              </a:rPr>
              <a:t>    </a:t>
            </a:r>
            <a:r>
              <a:rPr lang="en-US" sz="800" b="0" dirty="0" err="1">
                <a:solidFill>
                  <a:srgbClr val="000000"/>
                </a:solidFill>
                <a:effectLst/>
                <a:latin typeface=" Fira Mono"/>
              </a:rPr>
              <a:t>co_return</a:t>
            </a:r>
            <a:r>
              <a:rPr lang="en-US" sz="800" b="0" dirty="0">
                <a:solidFill>
                  <a:srgbClr val="000000"/>
                </a:solidFill>
                <a:effectLst/>
                <a:latin typeface=" Fira Mono"/>
              </a:rPr>
              <a:t> result;</a:t>
            </a:r>
          </a:p>
          <a:p>
            <a:r>
              <a:rPr lang="en-US" sz="800" b="0" dirty="0">
                <a:solidFill>
                  <a:srgbClr val="000000"/>
                </a:solidFill>
                <a:effectLst/>
                <a:latin typeface=" Fira Mono"/>
              </a:rPr>
              <a:t>}</a:t>
            </a:r>
          </a:p>
          <a:p>
            <a:br>
              <a:rPr lang="en-US" sz="800" b="0" dirty="0">
                <a:solidFill>
                  <a:srgbClr val="000000"/>
                </a:solidFill>
                <a:effectLst/>
                <a:latin typeface=" Fira Mono"/>
              </a:rPr>
            </a:br>
            <a:r>
              <a:rPr lang="en-US" sz="800" b="0" dirty="0">
                <a:solidFill>
                  <a:schemeClr val="tx1">
                    <a:lumMod val="85000"/>
                  </a:schemeClr>
                </a:solidFill>
                <a:effectLst/>
                <a:latin typeface=" Fira Mono"/>
              </a:rPr>
              <a:t>task&lt;int&gt; sum4(int a, int b, int c, int d)</a:t>
            </a:r>
          </a:p>
          <a:p>
            <a:r>
              <a:rPr lang="en-US" sz="800" b="0" dirty="0">
                <a:solidFill>
                  <a:schemeClr val="tx1">
                    <a:lumMod val="85000"/>
                  </a:schemeClr>
                </a:solidFill>
                <a:effectLst/>
                <a:latin typeface=" Fira Mono"/>
              </a:rPr>
              <a:t>{</a:t>
            </a:r>
          </a:p>
          <a:p>
            <a:r>
              <a:rPr lang="en-US" sz="800" b="0" dirty="0">
                <a:solidFill>
                  <a:schemeClr val="tx1">
                    <a:lumMod val="85000"/>
                  </a:schemeClr>
                </a:solidFill>
                <a:effectLst/>
                <a:latin typeface=" Fira Mono"/>
              </a:rPr>
              <a:t>    int ab = </a:t>
            </a:r>
            <a:r>
              <a:rPr lang="en-US" sz="800" b="0" dirty="0" err="1">
                <a:solidFill>
                  <a:schemeClr val="tx1">
                    <a:lumMod val="85000"/>
                  </a:schemeClr>
                </a:solidFill>
                <a:effectLst/>
                <a:latin typeface=" Fira Mono"/>
              </a:rPr>
              <a:t>co_await</a:t>
            </a:r>
            <a:r>
              <a:rPr lang="en-US" sz="800" b="0" dirty="0">
                <a:solidFill>
                  <a:schemeClr val="tx1">
                    <a:lumMod val="85000"/>
                  </a:schemeClr>
                </a:solidFill>
                <a:effectLst/>
                <a:latin typeface=" Fira Mono"/>
              </a:rPr>
              <a:t> sum(a, b);</a:t>
            </a:r>
          </a:p>
          <a:p>
            <a:r>
              <a:rPr lang="en-US" sz="800" b="0" dirty="0">
                <a:solidFill>
                  <a:schemeClr val="tx1">
                    <a:lumMod val="85000"/>
                  </a:schemeClr>
                </a:solidFill>
                <a:effectLst/>
                <a:latin typeface=" Fira Mono"/>
              </a:rPr>
              <a:t>    int cd = </a:t>
            </a:r>
            <a:r>
              <a:rPr lang="en-US" sz="800" b="0" dirty="0" err="1">
                <a:solidFill>
                  <a:schemeClr val="tx1">
                    <a:lumMod val="85000"/>
                  </a:schemeClr>
                </a:solidFill>
                <a:effectLst/>
                <a:latin typeface=" Fira Mono"/>
              </a:rPr>
              <a:t>co_await</a:t>
            </a:r>
            <a:r>
              <a:rPr lang="en-US" sz="800" b="0" dirty="0">
                <a:solidFill>
                  <a:schemeClr val="tx1">
                    <a:lumMod val="85000"/>
                  </a:schemeClr>
                </a:solidFill>
                <a:effectLst/>
                <a:latin typeface=" Fira Mono"/>
              </a:rPr>
              <a:t> sum(c, d);</a:t>
            </a:r>
          </a:p>
          <a:p>
            <a:r>
              <a:rPr lang="en-US" sz="800" b="0" dirty="0">
                <a:solidFill>
                  <a:schemeClr val="tx1">
                    <a:lumMod val="85000"/>
                  </a:schemeClr>
                </a:solidFill>
                <a:effectLst/>
                <a:latin typeface=" Fira Mono"/>
              </a:rPr>
              <a:t>    int result = </a:t>
            </a:r>
            <a:r>
              <a:rPr lang="en-US" sz="800" b="0" dirty="0" err="1">
                <a:solidFill>
                  <a:schemeClr val="tx1">
                    <a:lumMod val="85000"/>
                  </a:schemeClr>
                </a:solidFill>
                <a:effectLst/>
                <a:latin typeface=" Fira Mono"/>
              </a:rPr>
              <a:t>co_await</a:t>
            </a:r>
            <a:r>
              <a:rPr lang="en-US" sz="800" b="0" dirty="0">
                <a:solidFill>
                  <a:schemeClr val="tx1">
                    <a:lumMod val="85000"/>
                  </a:schemeClr>
                </a:solidFill>
                <a:effectLst/>
                <a:latin typeface=" Fira Mono"/>
              </a:rPr>
              <a:t> sum(ab, cd);</a:t>
            </a:r>
          </a:p>
          <a:p>
            <a:br>
              <a:rPr lang="en-US" sz="800" b="0" dirty="0">
                <a:solidFill>
                  <a:schemeClr val="tx1">
                    <a:lumMod val="85000"/>
                  </a:schemeClr>
                </a:solidFill>
                <a:effectLst/>
                <a:latin typeface=" Fira Mono"/>
              </a:rPr>
            </a:br>
            <a:r>
              <a:rPr lang="en-US" sz="800" b="0" dirty="0">
                <a:solidFill>
                  <a:schemeClr val="tx1">
                    <a:lumMod val="85000"/>
                  </a:schemeClr>
                </a:solidFill>
                <a:effectLst/>
                <a:latin typeface=" Fira Mono"/>
              </a:rPr>
              <a:t>    </a:t>
            </a:r>
            <a:r>
              <a:rPr lang="en-US" sz="800" b="0" dirty="0" err="1">
                <a:solidFill>
                  <a:schemeClr val="tx1">
                    <a:lumMod val="85000"/>
                  </a:schemeClr>
                </a:solidFill>
                <a:effectLst/>
                <a:latin typeface=" Fira Mono"/>
              </a:rPr>
              <a:t>co_return</a:t>
            </a:r>
            <a:r>
              <a:rPr lang="en-US" sz="800" b="0" dirty="0">
                <a:solidFill>
                  <a:schemeClr val="tx1">
                    <a:lumMod val="85000"/>
                  </a:schemeClr>
                </a:solidFill>
                <a:effectLst/>
                <a:latin typeface=" Fira Mono"/>
              </a:rPr>
              <a:t> result;</a:t>
            </a:r>
          </a:p>
          <a:p>
            <a:r>
              <a:rPr lang="en-US" sz="800" b="0" dirty="0">
                <a:solidFill>
                  <a:schemeClr val="tx1">
                    <a:lumMod val="85000"/>
                  </a:schemeClr>
                </a:solidFill>
                <a:effectLst/>
                <a:latin typeface=" Fira Mono"/>
              </a:rPr>
              <a:t>}</a:t>
            </a:r>
          </a:p>
        </p:txBody>
      </p:sp>
      <p:sp>
        <p:nvSpPr>
          <p:cNvPr id="9" name="Rectangle 8">
            <a:extLst>
              <a:ext uri="{FF2B5EF4-FFF2-40B4-BE49-F238E27FC236}">
                <a16:creationId xmlns:a16="http://schemas.microsoft.com/office/drawing/2014/main" id="{4ADC2534-9EE7-4AF1-AB99-EFC9BF580889}"/>
              </a:ext>
            </a:extLst>
          </p:cNvPr>
          <p:cNvSpPr/>
          <p:nvPr/>
        </p:nvSpPr>
        <p:spPr>
          <a:xfrm>
            <a:off x="4174622" y="4896740"/>
            <a:ext cx="2956844" cy="170916"/>
          </a:xfrm>
          <a:prstGeom prst="rect">
            <a:avLst/>
          </a:prstGeom>
          <a:solidFill>
            <a:schemeClr val="tx2">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00882529-4CFF-4657-9498-8E95E35AA6E7}"/>
              </a:ext>
            </a:extLst>
          </p:cNvPr>
          <p:cNvGrpSpPr/>
          <p:nvPr/>
        </p:nvGrpSpPr>
        <p:grpSpPr>
          <a:xfrm>
            <a:off x="2465398" y="4811200"/>
            <a:ext cx="1556836" cy="274627"/>
            <a:chOff x="9110277" y="4568688"/>
            <a:chExt cx="1556836" cy="274627"/>
          </a:xfrm>
        </p:grpSpPr>
        <p:sp>
          <p:nvSpPr>
            <p:cNvPr id="18" name="Rectangle 17">
              <a:extLst>
                <a:ext uri="{FF2B5EF4-FFF2-40B4-BE49-F238E27FC236}">
                  <a16:creationId xmlns:a16="http://schemas.microsoft.com/office/drawing/2014/main" id="{EBFF96A2-050E-4310-A67A-1A234DF9BEF2}"/>
                </a:ext>
              </a:extLst>
            </p:cNvPr>
            <p:cNvSpPr/>
            <p:nvPr/>
          </p:nvSpPr>
          <p:spPr>
            <a:xfrm>
              <a:off x="9148273" y="4650326"/>
              <a:ext cx="1518840" cy="170916"/>
            </a:xfrm>
            <a:prstGeom prst="rect">
              <a:avLst/>
            </a:prstGeom>
            <a:solidFill>
              <a:schemeClr val="tx2">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965CDF57-8D95-4496-B91D-359F0A484143}"/>
                </a:ext>
              </a:extLst>
            </p:cNvPr>
            <p:cNvSpPr txBox="1"/>
            <p:nvPr/>
          </p:nvSpPr>
          <p:spPr>
            <a:xfrm>
              <a:off x="9110277" y="4568688"/>
              <a:ext cx="1556836" cy="274627"/>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t">
              <a:spAutoFit/>
            </a:bodyPr>
            <a:lstStyle/>
            <a:p>
              <a:pPr algn="r">
                <a:lnSpc>
                  <a:spcPct val="150000"/>
                </a:lnSpc>
              </a:pPr>
              <a:r>
                <a:rPr lang="en-US" altLang="zh-CN" sz="900" dirty="0">
                  <a:solidFill>
                    <a:schemeClr val="bg1"/>
                  </a:solidFill>
                  <a:latin typeface="Trebuchet MS" panose="020B0603020202020204" pitchFamily="34" charset="0"/>
                </a:rPr>
                <a:t>Construct coroutine frame</a:t>
              </a:r>
            </a:p>
          </p:txBody>
        </p:sp>
      </p:grpSp>
      <p:sp>
        <p:nvSpPr>
          <p:cNvPr id="5" name="TextBox 4">
            <a:extLst>
              <a:ext uri="{FF2B5EF4-FFF2-40B4-BE49-F238E27FC236}">
                <a16:creationId xmlns:a16="http://schemas.microsoft.com/office/drawing/2014/main" id="{18F1B1B3-0D7C-4668-A70F-839B60762761}"/>
              </a:ext>
            </a:extLst>
          </p:cNvPr>
          <p:cNvSpPr txBox="1"/>
          <p:nvPr/>
        </p:nvSpPr>
        <p:spPr>
          <a:xfrm>
            <a:off x="4075982" y="815249"/>
            <a:ext cx="6803912" cy="5059334"/>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nSpc>
                <a:spcPct val="150000"/>
              </a:lnSpc>
            </a:pPr>
            <a:r>
              <a:rPr lang="en-US" sz="800" b="0" dirty="0">
                <a:solidFill>
                  <a:schemeClr val="tx1">
                    <a:lumMod val="85000"/>
                  </a:schemeClr>
                </a:solidFill>
                <a:effectLst/>
                <a:latin typeface=" Fira Mono"/>
              </a:rPr>
              <a:t>void __</a:t>
            </a:r>
            <a:r>
              <a:rPr lang="en-US" sz="800" b="0" dirty="0" err="1">
                <a:solidFill>
                  <a:schemeClr val="tx1">
                    <a:lumMod val="85000"/>
                  </a:schemeClr>
                </a:solidFill>
                <a:effectLst/>
                <a:latin typeface=" Fira Mono"/>
              </a:rPr>
              <a:t>sum_resume</a:t>
            </a:r>
            <a:r>
              <a:rPr lang="en-US" sz="800" b="0" dirty="0">
                <a:solidFill>
                  <a:schemeClr val="tx1">
                    <a:lumMod val="85000"/>
                  </a:schemeClr>
                </a:solidFill>
                <a:effectLst/>
                <a:latin typeface=" Fira Mono"/>
              </a:rPr>
              <a:t>(void* </a:t>
            </a:r>
            <a:r>
              <a:rPr lang="en-US" sz="800" b="0" dirty="0" err="1">
                <a:solidFill>
                  <a:schemeClr val="tx1">
                    <a:lumMod val="85000"/>
                  </a:schemeClr>
                </a:solidFill>
                <a:effectLst/>
                <a:latin typeface=" Fira Mono"/>
              </a:rPr>
              <a:t>ptr</a:t>
            </a:r>
            <a:r>
              <a:rPr lang="en-US" sz="800" b="0" dirty="0">
                <a:solidFill>
                  <a:schemeClr val="tx1">
                    <a:lumMod val="85000"/>
                  </a:schemeClr>
                </a:solidFill>
                <a:effectLst/>
                <a:latin typeface=" Fira Mono"/>
              </a:rPr>
              <a:t>);</a:t>
            </a:r>
          </a:p>
          <a:p>
            <a:pPr>
              <a:lnSpc>
                <a:spcPct val="150000"/>
              </a:lnSpc>
            </a:pPr>
            <a:br>
              <a:rPr lang="en-US" sz="800" b="0" dirty="0">
                <a:solidFill>
                  <a:schemeClr val="tx1">
                    <a:lumMod val="85000"/>
                  </a:schemeClr>
                </a:solidFill>
                <a:effectLst/>
                <a:latin typeface=" Fira Mono"/>
              </a:rPr>
            </a:br>
            <a:r>
              <a:rPr lang="en-US" sz="800" b="0" dirty="0">
                <a:solidFill>
                  <a:schemeClr val="tx1">
                    <a:lumMod val="85000"/>
                  </a:schemeClr>
                </a:solidFill>
                <a:effectLst/>
                <a:latin typeface=" Fira Mono"/>
              </a:rPr>
              <a:t>struct __</a:t>
            </a:r>
            <a:r>
              <a:rPr lang="en-US" sz="800" b="0" dirty="0" err="1">
                <a:solidFill>
                  <a:schemeClr val="tx1">
                    <a:lumMod val="85000"/>
                  </a:schemeClr>
                </a:solidFill>
                <a:effectLst/>
                <a:latin typeface=" Fira Mono"/>
              </a:rPr>
              <a:t>sum_frame</a:t>
            </a:r>
            <a:r>
              <a:rPr lang="en-US" sz="800" b="0" dirty="0">
                <a:solidFill>
                  <a:schemeClr val="tx1">
                    <a:lumMod val="85000"/>
                  </a:schemeClr>
                </a:solidFill>
                <a:effectLst/>
                <a:latin typeface=" Fira Mono"/>
              </a:rPr>
              <a:t> </a:t>
            </a:r>
          </a:p>
          <a:p>
            <a:pPr>
              <a:lnSpc>
                <a:spcPct val="150000"/>
              </a:lnSpc>
            </a:pPr>
            <a:r>
              <a:rPr lang="en-US" sz="800" b="0" dirty="0">
                <a:solidFill>
                  <a:schemeClr val="tx1">
                    <a:lumMod val="85000"/>
                  </a:schemeClr>
                </a:solidFill>
                <a:effectLst/>
                <a:latin typeface=" Fira Mono"/>
              </a:rPr>
              <a:t>{</a:t>
            </a:r>
          </a:p>
          <a:p>
            <a:pPr>
              <a:lnSpc>
                <a:spcPct val="150000"/>
              </a:lnSpc>
            </a:pPr>
            <a:r>
              <a:rPr lang="en-US" sz="800" b="0" dirty="0">
                <a:solidFill>
                  <a:schemeClr val="tx1">
                    <a:lumMod val="85000"/>
                  </a:schemeClr>
                </a:solidFill>
                <a:effectLst/>
                <a:latin typeface=" Fira Mono"/>
              </a:rPr>
              <a:t>    __</a:t>
            </a:r>
            <a:r>
              <a:rPr lang="en-US" sz="800" b="0" dirty="0" err="1">
                <a:solidFill>
                  <a:schemeClr val="tx1">
                    <a:lumMod val="85000"/>
                  </a:schemeClr>
                </a:solidFill>
                <a:effectLst/>
                <a:latin typeface=" Fira Mono"/>
              </a:rPr>
              <a:t>sum_frame</a:t>
            </a:r>
            <a:r>
              <a:rPr lang="en-US" sz="800" b="0" dirty="0">
                <a:solidFill>
                  <a:schemeClr val="tx1">
                    <a:lumMod val="85000"/>
                  </a:schemeClr>
                </a:solidFill>
                <a:effectLst/>
                <a:latin typeface=" Fira Mono"/>
              </a:rPr>
              <a:t>(int a, int b);</a:t>
            </a:r>
          </a:p>
          <a:p>
            <a:pPr>
              <a:lnSpc>
                <a:spcPct val="150000"/>
              </a:lnSpc>
            </a:pPr>
            <a:r>
              <a:rPr lang="en-US" sz="800" b="0" dirty="0">
                <a:solidFill>
                  <a:schemeClr val="tx1">
                    <a:lumMod val="85000"/>
                  </a:schemeClr>
                </a:solidFill>
                <a:effectLst/>
                <a:latin typeface=" Fira Mono"/>
              </a:rPr>
              <a:t>    </a:t>
            </a:r>
            <a:r>
              <a:rPr lang="en-US" sz="800" b="0" dirty="0" err="1">
                <a:solidFill>
                  <a:schemeClr val="tx1">
                    <a:lumMod val="85000"/>
                  </a:schemeClr>
                </a:solidFill>
                <a:effectLst/>
                <a:latin typeface=" Fira Mono"/>
              </a:rPr>
              <a:t>promise_type</a:t>
            </a:r>
            <a:r>
              <a:rPr lang="en-US" sz="800" b="0" dirty="0">
                <a:solidFill>
                  <a:schemeClr val="tx1">
                    <a:lumMod val="85000"/>
                  </a:schemeClr>
                </a:solidFill>
                <a:effectLst/>
                <a:latin typeface=" Fira Mono"/>
              </a:rPr>
              <a:t> promise;</a:t>
            </a:r>
          </a:p>
          <a:p>
            <a:pPr>
              <a:lnSpc>
                <a:spcPct val="150000"/>
              </a:lnSpc>
            </a:pPr>
            <a:r>
              <a:rPr lang="en-US" sz="800" b="0" dirty="0">
                <a:solidFill>
                  <a:schemeClr val="tx1">
                    <a:lumMod val="85000"/>
                  </a:schemeClr>
                </a:solidFill>
                <a:effectLst/>
                <a:latin typeface=" Fira Mono"/>
              </a:rPr>
              <a:t>    int </a:t>
            </a:r>
            <a:r>
              <a:rPr lang="en-US" sz="800" b="0" dirty="0" err="1">
                <a:solidFill>
                  <a:schemeClr val="tx1">
                    <a:lumMod val="85000"/>
                  </a:schemeClr>
                </a:solidFill>
                <a:effectLst/>
                <a:latin typeface=" Fira Mono"/>
              </a:rPr>
              <a:t>resumeIndex</a:t>
            </a:r>
            <a:r>
              <a:rPr lang="en-US" sz="800" b="0" dirty="0">
                <a:solidFill>
                  <a:schemeClr val="tx1">
                    <a:lumMod val="85000"/>
                  </a:schemeClr>
                </a:solidFill>
                <a:effectLst/>
                <a:latin typeface=" Fira Mono"/>
              </a:rPr>
              <a:t> = 0;</a:t>
            </a:r>
          </a:p>
          <a:p>
            <a:pPr>
              <a:lnSpc>
                <a:spcPct val="150000"/>
              </a:lnSpc>
            </a:pPr>
            <a:r>
              <a:rPr lang="en-US" sz="800" b="0" dirty="0">
                <a:solidFill>
                  <a:schemeClr val="tx1">
                    <a:lumMod val="85000"/>
                  </a:schemeClr>
                </a:solidFill>
                <a:effectLst/>
                <a:latin typeface=" Fira Mono"/>
              </a:rPr>
              <a:t>    void(* const </a:t>
            </a:r>
            <a:r>
              <a:rPr lang="en-US" sz="800" b="0" dirty="0" err="1">
                <a:solidFill>
                  <a:schemeClr val="tx1">
                    <a:lumMod val="85000"/>
                  </a:schemeClr>
                </a:solidFill>
                <a:effectLst/>
                <a:latin typeface=" Fira Mono"/>
              </a:rPr>
              <a:t>resumefn</a:t>
            </a:r>
            <a:r>
              <a:rPr lang="en-US" sz="800" b="0" dirty="0">
                <a:solidFill>
                  <a:schemeClr val="tx1">
                    <a:lumMod val="85000"/>
                  </a:schemeClr>
                </a:solidFill>
                <a:effectLst/>
                <a:latin typeface=" Fira Mono"/>
              </a:rPr>
              <a:t>)(void*) = __</a:t>
            </a:r>
            <a:r>
              <a:rPr lang="en-US" sz="800" b="0" dirty="0" err="1">
                <a:solidFill>
                  <a:schemeClr val="tx1">
                    <a:lumMod val="85000"/>
                  </a:schemeClr>
                </a:solidFill>
                <a:effectLst/>
                <a:latin typeface=" Fira Mono"/>
              </a:rPr>
              <a:t>sum_resume</a:t>
            </a:r>
            <a:r>
              <a:rPr lang="en-US" sz="800" b="0" dirty="0">
                <a:solidFill>
                  <a:schemeClr val="tx1">
                    <a:lumMod val="85000"/>
                  </a:schemeClr>
                </a:solidFill>
                <a:effectLst/>
                <a:latin typeface=" Fira Mono"/>
              </a:rPr>
              <a:t>;</a:t>
            </a:r>
          </a:p>
          <a:p>
            <a:pPr>
              <a:lnSpc>
                <a:spcPct val="150000"/>
              </a:lnSpc>
            </a:pPr>
            <a:r>
              <a:rPr lang="en-US" sz="800" b="0" dirty="0">
                <a:solidFill>
                  <a:schemeClr val="tx1">
                    <a:lumMod val="85000"/>
                  </a:schemeClr>
                </a:solidFill>
                <a:effectLst/>
                <a:latin typeface=" Fira Mono"/>
              </a:rPr>
              <a:t>    void(* const </a:t>
            </a:r>
            <a:r>
              <a:rPr lang="en-US" sz="800" b="0" dirty="0" err="1">
                <a:solidFill>
                  <a:schemeClr val="tx1">
                    <a:lumMod val="85000"/>
                  </a:schemeClr>
                </a:solidFill>
                <a:effectLst/>
                <a:latin typeface=" Fira Mono"/>
              </a:rPr>
              <a:t>destroyfn</a:t>
            </a:r>
            <a:r>
              <a:rPr lang="en-US" sz="800" b="0" dirty="0">
                <a:solidFill>
                  <a:schemeClr val="tx1">
                    <a:lumMod val="85000"/>
                  </a:schemeClr>
                </a:solidFill>
                <a:effectLst/>
                <a:latin typeface=" Fira Mono"/>
              </a:rPr>
              <a:t>)(void*);</a:t>
            </a:r>
          </a:p>
          <a:p>
            <a:pPr>
              <a:lnSpc>
                <a:spcPct val="150000"/>
              </a:lnSpc>
            </a:pPr>
            <a:br>
              <a:rPr lang="en-US" sz="800" b="0" dirty="0">
                <a:solidFill>
                  <a:schemeClr val="tx1">
                    <a:lumMod val="85000"/>
                  </a:schemeClr>
                </a:solidFill>
                <a:effectLst/>
                <a:latin typeface=" Fira Mono"/>
              </a:rPr>
            </a:br>
            <a:r>
              <a:rPr lang="en-US" sz="800" b="0" dirty="0">
                <a:solidFill>
                  <a:srgbClr val="000000"/>
                </a:solidFill>
                <a:effectLst/>
                <a:latin typeface=" Fira Mono"/>
              </a:rPr>
              <a:t>    </a:t>
            </a:r>
            <a:r>
              <a:rPr lang="en-US" sz="800" b="0" dirty="0">
                <a:solidFill>
                  <a:srgbClr val="0000FF"/>
                </a:solidFill>
                <a:effectLst/>
                <a:latin typeface=" Fira Mono"/>
              </a:rPr>
              <a:t>struct</a:t>
            </a:r>
            <a:r>
              <a:rPr lang="en-US" sz="800" b="0" dirty="0">
                <a:solidFill>
                  <a:srgbClr val="000000"/>
                </a:solidFill>
                <a:effectLst/>
                <a:latin typeface=" Fira Mono"/>
              </a:rPr>
              <a:t> </a:t>
            </a:r>
            <a:r>
              <a:rPr lang="en-US" sz="800" b="0" dirty="0" err="1">
                <a:solidFill>
                  <a:srgbClr val="267F99"/>
                </a:solidFill>
                <a:effectLst/>
                <a:latin typeface=" Fira Mono"/>
              </a:rPr>
              <a:t>param_t</a:t>
            </a:r>
            <a:r>
              <a:rPr lang="en-US" sz="800" b="0" dirty="0">
                <a:solidFill>
                  <a:srgbClr val="000000"/>
                </a:solidFill>
                <a:effectLst/>
                <a:latin typeface=" Fira Mono"/>
              </a:rPr>
              <a:t> {</a:t>
            </a:r>
          </a:p>
          <a:p>
            <a:pPr>
              <a:lnSpc>
                <a:spcPct val="150000"/>
              </a:lnSpc>
            </a:pPr>
            <a:r>
              <a:rPr lang="en-US" sz="800" b="0" dirty="0">
                <a:solidFill>
                  <a:srgbClr val="000000"/>
                </a:solidFill>
                <a:effectLst/>
                <a:latin typeface=" Fira Mono"/>
              </a:rPr>
              <a:t>        </a:t>
            </a:r>
            <a:r>
              <a:rPr lang="en-US" sz="800" b="0" dirty="0">
                <a:solidFill>
                  <a:srgbClr val="0000FF"/>
                </a:solidFill>
                <a:effectLst/>
                <a:latin typeface=" Fira Mono"/>
              </a:rPr>
              <a:t>int</a:t>
            </a:r>
            <a:r>
              <a:rPr lang="en-US" sz="800" b="0" dirty="0">
                <a:solidFill>
                  <a:srgbClr val="000000"/>
                </a:solidFill>
                <a:effectLst/>
                <a:latin typeface=" Fira Mono"/>
              </a:rPr>
              <a:t> </a:t>
            </a:r>
            <a:r>
              <a:rPr lang="en-US" sz="800" b="0" dirty="0">
                <a:solidFill>
                  <a:srgbClr val="001080"/>
                </a:solidFill>
                <a:effectLst/>
                <a:latin typeface=" Fira Mono"/>
              </a:rPr>
              <a:t>a</a:t>
            </a:r>
            <a:r>
              <a:rPr lang="en-US" sz="800" b="0" dirty="0">
                <a:solidFill>
                  <a:srgbClr val="000000"/>
                </a:solidFill>
                <a:effectLst/>
                <a:latin typeface=" Fira Mono"/>
              </a:rPr>
              <a:t>;</a:t>
            </a:r>
          </a:p>
          <a:p>
            <a:pPr>
              <a:lnSpc>
                <a:spcPct val="150000"/>
              </a:lnSpc>
            </a:pPr>
            <a:r>
              <a:rPr lang="en-US" sz="800" b="0" dirty="0">
                <a:solidFill>
                  <a:srgbClr val="000000"/>
                </a:solidFill>
                <a:effectLst/>
                <a:latin typeface=" Fira Mono"/>
              </a:rPr>
              <a:t>        </a:t>
            </a:r>
            <a:r>
              <a:rPr lang="en-US" sz="800" b="0" dirty="0">
                <a:solidFill>
                  <a:srgbClr val="0000FF"/>
                </a:solidFill>
                <a:effectLst/>
                <a:latin typeface=" Fira Mono"/>
              </a:rPr>
              <a:t>int</a:t>
            </a:r>
            <a:r>
              <a:rPr lang="en-US" sz="800" b="0" dirty="0">
                <a:solidFill>
                  <a:srgbClr val="000000"/>
                </a:solidFill>
                <a:effectLst/>
                <a:latin typeface=" Fira Mono"/>
              </a:rPr>
              <a:t> </a:t>
            </a:r>
            <a:r>
              <a:rPr lang="en-US" sz="800" b="0" dirty="0">
                <a:solidFill>
                  <a:srgbClr val="001080"/>
                </a:solidFill>
                <a:effectLst/>
                <a:latin typeface=" Fira Mono"/>
              </a:rPr>
              <a:t>b</a:t>
            </a:r>
            <a:r>
              <a:rPr lang="en-US" sz="800" b="0" dirty="0">
                <a:solidFill>
                  <a:srgbClr val="000000"/>
                </a:solidFill>
                <a:effectLst/>
                <a:latin typeface=" Fira Mono"/>
              </a:rPr>
              <a:t>;</a:t>
            </a:r>
          </a:p>
          <a:p>
            <a:pPr>
              <a:lnSpc>
                <a:spcPct val="150000"/>
              </a:lnSpc>
            </a:pPr>
            <a:r>
              <a:rPr lang="en-US" sz="800" b="0" dirty="0">
                <a:solidFill>
                  <a:srgbClr val="000000"/>
                </a:solidFill>
                <a:effectLst/>
                <a:latin typeface=" Fira Mono"/>
              </a:rPr>
              <a:t>    } </a:t>
            </a:r>
            <a:r>
              <a:rPr lang="en-US" sz="800" b="0" dirty="0">
                <a:solidFill>
                  <a:srgbClr val="001080"/>
                </a:solidFill>
                <a:effectLst/>
                <a:latin typeface=" Fira Mono"/>
              </a:rPr>
              <a:t>params</a:t>
            </a:r>
            <a:r>
              <a:rPr lang="en-US" sz="800" b="0" dirty="0">
                <a:solidFill>
                  <a:srgbClr val="000000"/>
                </a:solidFill>
                <a:effectLst/>
                <a:latin typeface=" Fira Mono"/>
              </a:rPr>
              <a:t>;</a:t>
            </a:r>
          </a:p>
          <a:p>
            <a:pPr>
              <a:lnSpc>
                <a:spcPct val="150000"/>
              </a:lnSpc>
            </a:pPr>
            <a:br>
              <a:rPr lang="en-US" sz="800" b="0" dirty="0">
                <a:solidFill>
                  <a:srgbClr val="000000"/>
                </a:solidFill>
                <a:effectLst/>
                <a:latin typeface=" Fira Mono"/>
              </a:rPr>
            </a:br>
            <a:r>
              <a:rPr lang="en-US" sz="800" b="0" dirty="0">
                <a:solidFill>
                  <a:srgbClr val="000000"/>
                </a:solidFill>
                <a:effectLst/>
                <a:latin typeface=" Fira Mono"/>
              </a:rPr>
              <a:t>    </a:t>
            </a:r>
            <a:r>
              <a:rPr lang="en-US" sz="800" b="0" dirty="0">
                <a:solidFill>
                  <a:srgbClr val="0000FF"/>
                </a:solidFill>
                <a:effectLst/>
                <a:latin typeface=" Fira Mono"/>
              </a:rPr>
              <a:t>union</a:t>
            </a:r>
            <a:r>
              <a:rPr lang="en-US" sz="800" b="0" dirty="0">
                <a:solidFill>
                  <a:srgbClr val="000000"/>
                </a:solidFill>
                <a:effectLst/>
                <a:latin typeface=" Fira Mono"/>
              </a:rPr>
              <a:t> {</a:t>
            </a:r>
          </a:p>
          <a:p>
            <a:pPr>
              <a:lnSpc>
                <a:spcPct val="150000"/>
              </a:lnSpc>
            </a:pPr>
            <a:r>
              <a:rPr lang="en-US" sz="800" b="0" dirty="0">
                <a:solidFill>
                  <a:srgbClr val="000000"/>
                </a:solidFill>
                <a:effectLst/>
                <a:latin typeface=" Fira Mono"/>
              </a:rPr>
              <a:t>        </a:t>
            </a:r>
            <a:r>
              <a:rPr lang="en-US" sz="800" b="0" dirty="0" err="1">
                <a:solidFill>
                  <a:srgbClr val="267F99"/>
                </a:solidFill>
                <a:effectLst/>
                <a:latin typeface=" Fira Mono"/>
              </a:rPr>
              <a:t>initial_suspend_awaitable_t</a:t>
            </a:r>
            <a:r>
              <a:rPr lang="en-US" sz="800" b="0" dirty="0">
                <a:solidFill>
                  <a:srgbClr val="000000"/>
                </a:solidFill>
                <a:effectLst/>
                <a:latin typeface=" Fira Mono"/>
              </a:rPr>
              <a:t> </a:t>
            </a:r>
            <a:r>
              <a:rPr lang="en-US" sz="800" b="0" dirty="0" err="1">
                <a:solidFill>
                  <a:srgbClr val="001080"/>
                </a:solidFill>
                <a:effectLst/>
                <a:latin typeface=" Fira Mono"/>
              </a:rPr>
              <a:t>initial_suspend_awaitable</a:t>
            </a:r>
            <a:r>
              <a:rPr lang="en-US" sz="800" b="0" dirty="0">
                <a:solidFill>
                  <a:srgbClr val="000000"/>
                </a:solidFill>
                <a:effectLst/>
                <a:latin typeface=" Fira Mono"/>
              </a:rPr>
              <a:t>;</a:t>
            </a:r>
          </a:p>
          <a:p>
            <a:pPr>
              <a:lnSpc>
                <a:spcPct val="150000"/>
              </a:lnSpc>
            </a:pPr>
            <a:r>
              <a:rPr lang="en-US" sz="800" b="0" dirty="0">
                <a:solidFill>
                  <a:srgbClr val="000000"/>
                </a:solidFill>
                <a:effectLst/>
                <a:latin typeface=" Fira Mono"/>
              </a:rPr>
              <a:t>        </a:t>
            </a:r>
            <a:r>
              <a:rPr lang="en-US" sz="800" b="0" dirty="0" err="1">
                <a:solidFill>
                  <a:srgbClr val="267F99"/>
                </a:solidFill>
                <a:effectLst/>
                <a:latin typeface=" Fira Mono"/>
              </a:rPr>
              <a:t>final_suspend_awaitable_t</a:t>
            </a:r>
            <a:r>
              <a:rPr lang="en-US" sz="800" b="0" dirty="0">
                <a:solidFill>
                  <a:srgbClr val="000000"/>
                </a:solidFill>
                <a:effectLst/>
                <a:latin typeface=" Fira Mono"/>
              </a:rPr>
              <a:t> </a:t>
            </a:r>
            <a:r>
              <a:rPr lang="en-US" sz="800" b="0" dirty="0" err="1">
                <a:solidFill>
                  <a:srgbClr val="001080"/>
                </a:solidFill>
                <a:effectLst/>
                <a:latin typeface=" Fira Mono"/>
              </a:rPr>
              <a:t>final_suspend_awaitable</a:t>
            </a:r>
            <a:r>
              <a:rPr lang="en-US" sz="800" b="0" dirty="0">
                <a:solidFill>
                  <a:srgbClr val="000000"/>
                </a:solidFill>
                <a:effectLst/>
                <a:latin typeface=" Fira Mono"/>
              </a:rPr>
              <a:t>;</a:t>
            </a:r>
          </a:p>
          <a:p>
            <a:pPr>
              <a:lnSpc>
                <a:spcPct val="150000"/>
              </a:lnSpc>
            </a:pPr>
            <a:r>
              <a:rPr lang="en-US" sz="800" b="0" dirty="0">
                <a:solidFill>
                  <a:srgbClr val="000000"/>
                </a:solidFill>
                <a:effectLst/>
                <a:latin typeface=" Fira Mono"/>
              </a:rPr>
              <a:t>    };</a:t>
            </a:r>
          </a:p>
          <a:p>
            <a:pPr>
              <a:lnSpc>
                <a:spcPct val="150000"/>
              </a:lnSpc>
            </a:pPr>
            <a:r>
              <a:rPr lang="en-US" sz="800" b="0" dirty="0">
                <a:solidFill>
                  <a:schemeClr val="tx1">
                    <a:lumMod val="85000"/>
                  </a:schemeClr>
                </a:solidFill>
                <a:effectLst/>
                <a:latin typeface=" Fira Mono"/>
              </a:rPr>
              <a:t>};</a:t>
            </a:r>
          </a:p>
          <a:p>
            <a:pPr>
              <a:lnSpc>
                <a:spcPct val="150000"/>
              </a:lnSpc>
            </a:pPr>
            <a:br>
              <a:rPr lang="en-US" sz="800" b="0" dirty="0">
                <a:solidFill>
                  <a:srgbClr val="000000"/>
                </a:solidFill>
                <a:effectLst/>
                <a:latin typeface=" Fira Mono"/>
              </a:rPr>
            </a:br>
            <a:r>
              <a:rPr lang="en-US" sz="800" b="0" dirty="0">
                <a:solidFill>
                  <a:schemeClr val="tx1">
                    <a:lumMod val="85000"/>
                  </a:schemeClr>
                </a:solidFill>
                <a:effectLst/>
                <a:latin typeface=" Fira Mono"/>
              </a:rPr>
              <a:t>task&lt;int&gt; sum(int a, int b) {</a:t>
            </a:r>
          </a:p>
          <a:p>
            <a:pPr>
              <a:lnSpc>
                <a:spcPct val="150000"/>
              </a:lnSpc>
            </a:pPr>
            <a:r>
              <a:rPr lang="en-US" sz="800" b="0" dirty="0">
                <a:solidFill>
                  <a:srgbClr val="000000"/>
                </a:solidFill>
                <a:effectLst/>
                <a:latin typeface=" Fira Mono"/>
              </a:rPr>
              <a:t>    </a:t>
            </a:r>
            <a:r>
              <a:rPr lang="en-US" sz="800" b="0" dirty="0">
                <a:solidFill>
                  <a:srgbClr val="0000FF"/>
                </a:solidFill>
                <a:effectLst/>
                <a:latin typeface=" Fira Mono"/>
              </a:rPr>
              <a:t>auto</a:t>
            </a:r>
            <a:r>
              <a:rPr lang="en-US" sz="800" b="0" dirty="0">
                <a:solidFill>
                  <a:srgbClr val="000000"/>
                </a:solidFill>
                <a:effectLst/>
                <a:latin typeface=" Fira Mono"/>
              </a:rPr>
              <a:t> </a:t>
            </a:r>
            <a:r>
              <a:rPr lang="en-US" sz="800" b="0" dirty="0">
                <a:solidFill>
                  <a:srgbClr val="001080"/>
                </a:solidFill>
                <a:effectLst/>
                <a:latin typeface=" Fira Mono"/>
              </a:rPr>
              <a:t>frame</a:t>
            </a:r>
            <a:r>
              <a:rPr lang="en-US" sz="800" b="0" dirty="0">
                <a:solidFill>
                  <a:srgbClr val="000000"/>
                </a:solidFill>
                <a:effectLst/>
                <a:latin typeface=" Fira Mono"/>
              </a:rPr>
              <a:t> = </a:t>
            </a:r>
            <a:r>
              <a:rPr lang="en-US" sz="800" b="0" dirty="0" err="1">
                <a:solidFill>
                  <a:srgbClr val="795E26"/>
                </a:solidFill>
                <a:effectLst/>
                <a:latin typeface=" Fira Mono"/>
              </a:rPr>
              <a:t>make_unique</a:t>
            </a:r>
            <a:r>
              <a:rPr lang="en-US" sz="800" b="0" dirty="0">
                <a:solidFill>
                  <a:srgbClr val="000000"/>
                </a:solidFill>
                <a:effectLst/>
                <a:latin typeface=" Fira Mono"/>
              </a:rPr>
              <a:t>&lt;</a:t>
            </a:r>
            <a:r>
              <a:rPr lang="en-US" sz="800" b="0" dirty="0">
                <a:solidFill>
                  <a:srgbClr val="267F99"/>
                </a:solidFill>
                <a:effectLst/>
                <a:latin typeface=" Fira Mono"/>
              </a:rPr>
              <a:t>__</a:t>
            </a:r>
            <a:r>
              <a:rPr lang="en-US" sz="800" b="0" dirty="0" err="1">
                <a:solidFill>
                  <a:srgbClr val="267F99"/>
                </a:solidFill>
                <a:effectLst/>
                <a:latin typeface=" Fira Mono"/>
              </a:rPr>
              <a:t>sum_frame</a:t>
            </a:r>
            <a:r>
              <a:rPr lang="en-US" sz="800" b="0" dirty="0">
                <a:solidFill>
                  <a:srgbClr val="000000"/>
                </a:solidFill>
                <a:effectLst/>
                <a:latin typeface=" Fira Mono"/>
              </a:rPr>
              <a:t>&gt;(</a:t>
            </a:r>
            <a:r>
              <a:rPr lang="en-US" sz="800" b="0" dirty="0">
                <a:solidFill>
                  <a:srgbClr val="001080"/>
                </a:solidFill>
                <a:effectLst/>
                <a:latin typeface=" Fira Mono"/>
              </a:rPr>
              <a:t>a</a:t>
            </a:r>
            <a:r>
              <a:rPr lang="en-US" sz="800" b="0" dirty="0">
                <a:solidFill>
                  <a:srgbClr val="000000"/>
                </a:solidFill>
                <a:effectLst/>
                <a:latin typeface=" Fira Mono"/>
              </a:rPr>
              <a:t>, </a:t>
            </a:r>
            <a:r>
              <a:rPr lang="en-US" sz="800" b="0" dirty="0">
                <a:solidFill>
                  <a:srgbClr val="001080"/>
                </a:solidFill>
                <a:effectLst/>
                <a:latin typeface=" Fira Mono"/>
              </a:rPr>
              <a:t>b</a:t>
            </a:r>
            <a:r>
              <a:rPr lang="en-US" sz="800" b="0" dirty="0">
                <a:solidFill>
                  <a:srgbClr val="000000"/>
                </a:solidFill>
                <a:effectLst/>
                <a:latin typeface=" Fira Mono"/>
              </a:rPr>
              <a:t>);</a:t>
            </a:r>
          </a:p>
          <a:p>
            <a:pPr>
              <a:lnSpc>
                <a:spcPct val="150000"/>
              </a:lnSpc>
            </a:pPr>
            <a:r>
              <a:rPr lang="en-US" sz="800" b="0" dirty="0">
                <a:solidFill>
                  <a:schemeClr val="tx1">
                    <a:lumMod val="85000"/>
                  </a:schemeClr>
                </a:solidFill>
                <a:effectLst/>
                <a:latin typeface=" Fira Mono"/>
              </a:rPr>
              <a:t>    </a:t>
            </a:r>
            <a:r>
              <a:rPr lang="en-US" sz="800" b="0" dirty="0" err="1">
                <a:solidFill>
                  <a:schemeClr val="tx1">
                    <a:lumMod val="85000"/>
                  </a:schemeClr>
                </a:solidFill>
                <a:effectLst/>
                <a:latin typeface=" Fira Mono"/>
              </a:rPr>
              <a:t>decltype</a:t>
            </a:r>
            <a:r>
              <a:rPr lang="en-US" sz="800" b="0" dirty="0">
                <a:solidFill>
                  <a:schemeClr val="tx1">
                    <a:lumMod val="85000"/>
                  </a:schemeClr>
                </a:solidFill>
                <a:effectLst/>
                <a:latin typeface=" Fira Mono"/>
              </a:rPr>
              <a:t>(auto) </a:t>
            </a:r>
            <a:r>
              <a:rPr lang="en-US" sz="800" b="0" dirty="0" err="1">
                <a:solidFill>
                  <a:schemeClr val="tx1">
                    <a:lumMod val="85000"/>
                  </a:schemeClr>
                </a:solidFill>
                <a:effectLst/>
                <a:latin typeface=" Fira Mono"/>
              </a:rPr>
              <a:t>returnObject</a:t>
            </a:r>
            <a:r>
              <a:rPr lang="en-US" sz="800" b="0" dirty="0">
                <a:solidFill>
                  <a:schemeClr val="tx1">
                    <a:lumMod val="85000"/>
                  </a:schemeClr>
                </a:solidFill>
                <a:effectLst/>
                <a:latin typeface=" Fira Mono"/>
              </a:rPr>
              <a:t> = frame-&gt;</a:t>
            </a:r>
            <a:r>
              <a:rPr lang="en-US" sz="800" b="0" dirty="0" err="1">
                <a:solidFill>
                  <a:schemeClr val="tx1">
                    <a:lumMod val="85000"/>
                  </a:schemeClr>
                </a:solidFill>
                <a:effectLst/>
                <a:latin typeface=" Fira Mono"/>
              </a:rPr>
              <a:t>promise.get_return_object</a:t>
            </a:r>
            <a:r>
              <a:rPr lang="en-US" sz="800" b="0" dirty="0">
                <a:solidFill>
                  <a:schemeClr val="tx1">
                    <a:lumMod val="85000"/>
                  </a:schemeClr>
                </a:solidFill>
                <a:effectLst/>
                <a:latin typeface=" Fira Mono"/>
              </a:rPr>
              <a:t>();</a:t>
            </a:r>
          </a:p>
          <a:p>
            <a:pPr>
              <a:lnSpc>
                <a:spcPct val="150000"/>
              </a:lnSpc>
            </a:pPr>
            <a:r>
              <a:rPr lang="en-US" sz="800" b="0" dirty="0">
                <a:solidFill>
                  <a:schemeClr val="tx1">
                    <a:lumMod val="85000"/>
                  </a:schemeClr>
                </a:solidFill>
                <a:effectLst/>
                <a:latin typeface=" Fira Mono"/>
              </a:rPr>
              <a:t>    __</a:t>
            </a:r>
            <a:r>
              <a:rPr lang="en-US" sz="800" b="0" dirty="0" err="1">
                <a:solidFill>
                  <a:schemeClr val="tx1">
                    <a:lumMod val="85000"/>
                  </a:schemeClr>
                </a:solidFill>
                <a:effectLst/>
                <a:latin typeface=" Fira Mono"/>
              </a:rPr>
              <a:t>sum_resume</a:t>
            </a:r>
            <a:r>
              <a:rPr lang="en-US" sz="800" b="0" dirty="0">
                <a:solidFill>
                  <a:schemeClr val="tx1">
                    <a:lumMod val="85000"/>
                  </a:schemeClr>
                </a:solidFill>
                <a:effectLst/>
                <a:latin typeface=" Fira Mono"/>
              </a:rPr>
              <a:t>(</a:t>
            </a:r>
            <a:r>
              <a:rPr lang="en-US" sz="800" b="0" dirty="0" err="1">
                <a:solidFill>
                  <a:schemeClr val="tx1">
                    <a:lumMod val="85000"/>
                  </a:schemeClr>
                </a:solidFill>
                <a:effectLst/>
                <a:latin typeface=" Fira Mono"/>
              </a:rPr>
              <a:t>static_cast</a:t>
            </a:r>
            <a:r>
              <a:rPr lang="en-US" sz="800" b="0" dirty="0">
                <a:solidFill>
                  <a:schemeClr val="tx1">
                    <a:lumMod val="85000"/>
                  </a:schemeClr>
                </a:solidFill>
                <a:effectLst/>
                <a:latin typeface=" Fira Mono"/>
              </a:rPr>
              <a:t>&lt;void*&gt;(</a:t>
            </a:r>
            <a:r>
              <a:rPr lang="en-US" sz="800" b="0" dirty="0" err="1">
                <a:solidFill>
                  <a:schemeClr val="tx1">
                    <a:lumMod val="85000"/>
                  </a:schemeClr>
                </a:solidFill>
                <a:effectLst/>
                <a:latin typeface=" Fira Mono"/>
              </a:rPr>
              <a:t>frame.release</a:t>
            </a:r>
            <a:r>
              <a:rPr lang="en-US" sz="800" b="0" dirty="0">
                <a:solidFill>
                  <a:schemeClr val="tx1">
                    <a:lumMod val="85000"/>
                  </a:schemeClr>
                </a:solidFill>
                <a:effectLst/>
                <a:latin typeface=" Fira Mono"/>
              </a:rPr>
              <a:t>()));</a:t>
            </a:r>
          </a:p>
          <a:p>
            <a:pPr>
              <a:lnSpc>
                <a:spcPct val="150000"/>
              </a:lnSpc>
            </a:pPr>
            <a:r>
              <a:rPr lang="en-US" sz="800" b="0" dirty="0">
                <a:solidFill>
                  <a:schemeClr val="tx1">
                    <a:lumMod val="85000"/>
                  </a:schemeClr>
                </a:solidFill>
                <a:effectLst/>
                <a:latin typeface=" Fira Mono"/>
              </a:rPr>
              <a:t>    return </a:t>
            </a:r>
            <a:r>
              <a:rPr lang="en-US" sz="800" b="0" dirty="0" err="1">
                <a:solidFill>
                  <a:schemeClr val="tx1">
                    <a:lumMod val="85000"/>
                  </a:schemeClr>
                </a:solidFill>
                <a:effectLst/>
                <a:latin typeface=" Fira Mono"/>
              </a:rPr>
              <a:t>returnObject</a:t>
            </a:r>
            <a:r>
              <a:rPr lang="en-US" sz="800" b="0" dirty="0">
                <a:solidFill>
                  <a:schemeClr val="tx1">
                    <a:lumMod val="85000"/>
                  </a:schemeClr>
                </a:solidFill>
                <a:effectLst/>
                <a:latin typeface=" Fira Mono"/>
              </a:rPr>
              <a:t>;</a:t>
            </a:r>
          </a:p>
          <a:p>
            <a:pPr>
              <a:lnSpc>
                <a:spcPct val="150000"/>
              </a:lnSpc>
            </a:pPr>
            <a:r>
              <a:rPr lang="en-US" sz="800" b="0" dirty="0">
                <a:solidFill>
                  <a:schemeClr val="tx1">
                    <a:lumMod val="85000"/>
                  </a:schemeClr>
                </a:solidFill>
                <a:effectLst/>
                <a:latin typeface=" Fira Mono"/>
              </a:rPr>
              <a:t>}</a:t>
            </a:r>
          </a:p>
        </p:txBody>
      </p:sp>
      <p:sp>
        <p:nvSpPr>
          <p:cNvPr id="2" name="TextBox 1">
            <a:extLst>
              <a:ext uri="{FF2B5EF4-FFF2-40B4-BE49-F238E27FC236}">
                <a16:creationId xmlns:a16="http://schemas.microsoft.com/office/drawing/2014/main" id="{D9E2953D-235E-41CC-AAA7-6658CA1D6D9A}"/>
              </a:ext>
            </a:extLst>
          </p:cNvPr>
          <p:cNvSpPr txBox="1"/>
          <p:nvPr/>
        </p:nvSpPr>
        <p:spPr>
          <a:xfrm>
            <a:off x="148978" y="195233"/>
            <a:ext cx="6832320" cy="4247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nSpc>
                <a:spcPct val="90000"/>
              </a:lnSpc>
            </a:pPr>
            <a:r>
              <a:rPr lang="en-US" altLang="zh-CN" sz="2400" dirty="0">
                <a:solidFill>
                  <a:schemeClr val="bg1"/>
                </a:solidFill>
                <a:latin typeface="+mj-lt"/>
              </a:rPr>
              <a:t>Customization point - </a:t>
            </a:r>
            <a:r>
              <a:rPr lang="en-US" sz="2400" dirty="0">
                <a:solidFill>
                  <a:schemeClr val="bg1"/>
                </a:solidFill>
                <a:latin typeface="+mj-lt"/>
              </a:rPr>
              <a:t>How a compiler may work</a:t>
            </a:r>
          </a:p>
        </p:txBody>
      </p:sp>
    </p:spTree>
    <p:extLst>
      <p:ext uri="{BB962C8B-B14F-4D97-AF65-F5344CB8AC3E}">
        <p14:creationId xmlns:p14="http://schemas.microsoft.com/office/powerpoint/2010/main" val="814061549"/>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5369306F-10AC-4EB9-89DC-63F21BDEFA3A}"/>
              </a:ext>
            </a:extLst>
          </p:cNvPr>
          <p:cNvSpPr txBox="1"/>
          <p:nvPr/>
        </p:nvSpPr>
        <p:spPr>
          <a:xfrm>
            <a:off x="181156" y="815249"/>
            <a:ext cx="2723618" cy="2062103"/>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800" b="0" dirty="0">
                <a:solidFill>
                  <a:schemeClr val="tx1">
                    <a:lumMod val="85000"/>
                  </a:schemeClr>
                </a:solidFill>
                <a:effectLst/>
                <a:latin typeface=" Fira Mono"/>
              </a:rPr>
              <a:t>template&lt;</a:t>
            </a:r>
            <a:r>
              <a:rPr lang="en-US" sz="800" b="0" dirty="0" err="1">
                <a:solidFill>
                  <a:schemeClr val="tx1">
                    <a:lumMod val="85000"/>
                  </a:schemeClr>
                </a:solidFill>
                <a:effectLst/>
                <a:latin typeface=" Fira Mono"/>
              </a:rPr>
              <a:t>typename</a:t>
            </a:r>
            <a:r>
              <a:rPr lang="en-US" sz="800" b="0" dirty="0">
                <a:solidFill>
                  <a:schemeClr val="tx1">
                    <a:lumMod val="85000"/>
                  </a:schemeClr>
                </a:solidFill>
                <a:effectLst/>
                <a:latin typeface=" Fira Mono"/>
              </a:rPr>
              <a:t> T&gt; struct task;</a:t>
            </a:r>
          </a:p>
          <a:p>
            <a:br>
              <a:rPr lang="en-US" sz="800" b="0" dirty="0">
                <a:solidFill>
                  <a:srgbClr val="000000"/>
                </a:solidFill>
                <a:effectLst/>
                <a:latin typeface=" Fira Mono"/>
              </a:rPr>
            </a:br>
            <a:r>
              <a:rPr lang="en-US" sz="800" b="0" dirty="0">
                <a:solidFill>
                  <a:srgbClr val="267F99"/>
                </a:solidFill>
                <a:effectLst/>
                <a:highlight>
                  <a:srgbClr val="FFFF00"/>
                </a:highlight>
                <a:latin typeface=" Fira Mono"/>
              </a:rPr>
              <a:t>task</a:t>
            </a:r>
            <a:r>
              <a:rPr lang="en-US" sz="800" b="0" dirty="0">
                <a:solidFill>
                  <a:srgbClr val="000000"/>
                </a:solidFill>
                <a:effectLst/>
                <a:highlight>
                  <a:srgbClr val="FFFF00"/>
                </a:highlight>
                <a:latin typeface=" Fira Mono"/>
              </a:rPr>
              <a:t>&lt;</a:t>
            </a:r>
            <a:r>
              <a:rPr lang="en-US" sz="800" b="0" dirty="0">
                <a:solidFill>
                  <a:srgbClr val="0000FF"/>
                </a:solidFill>
                <a:effectLst/>
                <a:highlight>
                  <a:srgbClr val="FFFF00"/>
                </a:highlight>
                <a:latin typeface=" Fira Mono"/>
              </a:rPr>
              <a:t>int</a:t>
            </a:r>
            <a:r>
              <a:rPr lang="en-US" sz="800" b="0" dirty="0">
                <a:solidFill>
                  <a:srgbClr val="000000"/>
                </a:solidFill>
                <a:effectLst/>
                <a:highlight>
                  <a:srgbClr val="FFFF00"/>
                </a:highlight>
                <a:latin typeface=" Fira Mono"/>
              </a:rPr>
              <a:t>&gt;</a:t>
            </a:r>
            <a:r>
              <a:rPr lang="en-US" sz="800" b="0" dirty="0">
                <a:solidFill>
                  <a:srgbClr val="000000"/>
                </a:solidFill>
                <a:effectLst/>
                <a:latin typeface=" Fira Mono"/>
              </a:rPr>
              <a:t> </a:t>
            </a:r>
            <a:r>
              <a:rPr lang="en-US" sz="800" b="0" dirty="0">
                <a:solidFill>
                  <a:srgbClr val="795E26"/>
                </a:solidFill>
                <a:effectLst/>
                <a:latin typeface=" Fira Mono"/>
              </a:rPr>
              <a:t>sum</a:t>
            </a:r>
            <a:r>
              <a:rPr lang="en-US" sz="800" b="0" dirty="0">
                <a:solidFill>
                  <a:srgbClr val="000000"/>
                </a:solidFill>
                <a:effectLst/>
                <a:latin typeface=" Fira Mono"/>
              </a:rPr>
              <a:t>(</a:t>
            </a:r>
            <a:r>
              <a:rPr lang="en-US" sz="800" b="0" dirty="0">
                <a:solidFill>
                  <a:srgbClr val="0000FF"/>
                </a:solidFill>
                <a:effectLst/>
                <a:latin typeface=" Fira Mono"/>
              </a:rPr>
              <a:t>int</a:t>
            </a:r>
            <a:r>
              <a:rPr lang="en-US" sz="800" b="0" dirty="0">
                <a:solidFill>
                  <a:srgbClr val="000000"/>
                </a:solidFill>
                <a:effectLst/>
                <a:latin typeface=" Fira Mono"/>
              </a:rPr>
              <a:t> </a:t>
            </a:r>
            <a:r>
              <a:rPr lang="en-US" sz="800" b="0" dirty="0">
                <a:solidFill>
                  <a:srgbClr val="001080"/>
                </a:solidFill>
                <a:effectLst/>
                <a:latin typeface=" Fira Mono"/>
              </a:rPr>
              <a:t>a</a:t>
            </a:r>
            <a:r>
              <a:rPr lang="en-US" sz="800" b="0" dirty="0">
                <a:solidFill>
                  <a:srgbClr val="000000"/>
                </a:solidFill>
                <a:effectLst/>
                <a:latin typeface=" Fira Mono"/>
              </a:rPr>
              <a:t>, </a:t>
            </a:r>
            <a:r>
              <a:rPr lang="en-US" sz="800" b="0" dirty="0">
                <a:solidFill>
                  <a:srgbClr val="0000FF"/>
                </a:solidFill>
                <a:effectLst/>
                <a:latin typeface=" Fira Mono"/>
              </a:rPr>
              <a:t>int</a:t>
            </a:r>
            <a:r>
              <a:rPr lang="en-US" sz="800" b="0" dirty="0">
                <a:solidFill>
                  <a:srgbClr val="000000"/>
                </a:solidFill>
                <a:effectLst/>
                <a:latin typeface=" Fira Mono"/>
              </a:rPr>
              <a:t> </a:t>
            </a:r>
            <a:r>
              <a:rPr lang="en-US" sz="800" b="0" dirty="0">
                <a:solidFill>
                  <a:srgbClr val="001080"/>
                </a:solidFill>
                <a:effectLst/>
                <a:latin typeface=" Fira Mono"/>
              </a:rPr>
              <a:t>b</a:t>
            </a:r>
            <a:r>
              <a:rPr lang="en-US" sz="800" b="0" dirty="0">
                <a:solidFill>
                  <a:srgbClr val="000000"/>
                </a:solidFill>
                <a:effectLst/>
                <a:latin typeface=" Fira Mono"/>
              </a:rPr>
              <a:t>) </a:t>
            </a:r>
          </a:p>
          <a:p>
            <a:r>
              <a:rPr lang="en-US" sz="800" b="0" dirty="0">
                <a:solidFill>
                  <a:srgbClr val="000000"/>
                </a:solidFill>
                <a:effectLst/>
                <a:latin typeface=" Fira Mono"/>
              </a:rPr>
              <a:t>{</a:t>
            </a:r>
          </a:p>
          <a:p>
            <a:r>
              <a:rPr lang="en-US" sz="800" b="0" dirty="0">
                <a:solidFill>
                  <a:srgbClr val="000000"/>
                </a:solidFill>
                <a:effectLst/>
                <a:latin typeface=" Fira Mono"/>
              </a:rPr>
              <a:t>    </a:t>
            </a:r>
            <a:r>
              <a:rPr lang="en-US" sz="800" b="0" dirty="0">
                <a:solidFill>
                  <a:srgbClr val="0000FF"/>
                </a:solidFill>
                <a:effectLst/>
                <a:latin typeface=" Fira Mono"/>
              </a:rPr>
              <a:t>int</a:t>
            </a:r>
            <a:r>
              <a:rPr lang="en-US" sz="800" b="0" dirty="0">
                <a:solidFill>
                  <a:srgbClr val="000000"/>
                </a:solidFill>
                <a:effectLst/>
                <a:latin typeface=" Fira Mono"/>
              </a:rPr>
              <a:t> result = a + b;</a:t>
            </a:r>
          </a:p>
          <a:p>
            <a:r>
              <a:rPr lang="en-US" sz="800" b="0" dirty="0">
                <a:solidFill>
                  <a:srgbClr val="000000"/>
                </a:solidFill>
                <a:effectLst/>
                <a:latin typeface=" Fira Mono"/>
              </a:rPr>
              <a:t>    </a:t>
            </a:r>
            <a:r>
              <a:rPr lang="en-US" sz="800" b="0" dirty="0" err="1">
                <a:solidFill>
                  <a:srgbClr val="000000"/>
                </a:solidFill>
                <a:effectLst/>
                <a:latin typeface=" Fira Mono"/>
              </a:rPr>
              <a:t>co_return</a:t>
            </a:r>
            <a:r>
              <a:rPr lang="en-US" sz="800" b="0" dirty="0">
                <a:solidFill>
                  <a:srgbClr val="000000"/>
                </a:solidFill>
                <a:effectLst/>
                <a:latin typeface=" Fira Mono"/>
              </a:rPr>
              <a:t> result;</a:t>
            </a:r>
          </a:p>
          <a:p>
            <a:r>
              <a:rPr lang="en-US" sz="800" b="0" dirty="0">
                <a:solidFill>
                  <a:srgbClr val="000000"/>
                </a:solidFill>
                <a:effectLst/>
                <a:latin typeface=" Fira Mono"/>
              </a:rPr>
              <a:t>}</a:t>
            </a:r>
          </a:p>
          <a:p>
            <a:br>
              <a:rPr lang="en-US" sz="800" b="0" dirty="0">
                <a:solidFill>
                  <a:srgbClr val="000000"/>
                </a:solidFill>
                <a:effectLst/>
                <a:latin typeface=" Fira Mono"/>
              </a:rPr>
            </a:br>
            <a:r>
              <a:rPr lang="en-US" sz="800" b="0" dirty="0">
                <a:solidFill>
                  <a:schemeClr val="tx1">
                    <a:lumMod val="85000"/>
                  </a:schemeClr>
                </a:solidFill>
                <a:effectLst/>
                <a:latin typeface=" Fira Mono"/>
              </a:rPr>
              <a:t>task&lt;int&gt; sum4(int a, int b, int c, int d)</a:t>
            </a:r>
          </a:p>
          <a:p>
            <a:r>
              <a:rPr lang="en-US" sz="800" b="0" dirty="0">
                <a:solidFill>
                  <a:schemeClr val="tx1">
                    <a:lumMod val="85000"/>
                  </a:schemeClr>
                </a:solidFill>
                <a:effectLst/>
                <a:latin typeface=" Fira Mono"/>
              </a:rPr>
              <a:t>{</a:t>
            </a:r>
          </a:p>
          <a:p>
            <a:r>
              <a:rPr lang="en-US" sz="800" b="0" dirty="0">
                <a:solidFill>
                  <a:schemeClr val="tx1">
                    <a:lumMod val="85000"/>
                  </a:schemeClr>
                </a:solidFill>
                <a:effectLst/>
                <a:latin typeface=" Fira Mono"/>
              </a:rPr>
              <a:t>    int ab = </a:t>
            </a:r>
            <a:r>
              <a:rPr lang="en-US" sz="800" b="0" dirty="0" err="1">
                <a:solidFill>
                  <a:schemeClr val="tx1">
                    <a:lumMod val="85000"/>
                  </a:schemeClr>
                </a:solidFill>
                <a:effectLst/>
                <a:latin typeface=" Fira Mono"/>
              </a:rPr>
              <a:t>co_await</a:t>
            </a:r>
            <a:r>
              <a:rPr lang="en-US" sz="800" b="0" dirty="0">
                <a:solidFill>
                  <a:schemeClr val="tx1">
                    <a:lumMod val="85000"/>
                  </a:schemeClr>
                </a:solidFill>
                <a:effectLst/>
                <a:latin typeface=" Fira Mono"/>
              </a:rPr>
              <a:t> sum(a, b);</a:t>
            </a:r>
          </a:p>
          <a:p>
            <a:r>
              <a:rPr lang="en-US" sz="800" b="0" dirty="0">
                <a:solidFill>
                  <a:schemeClr val="tx1">
                    <a:lumMod val="85000"/>
                  </a:schemeClr>
                </a:solidFill>
                <a:effectLst/>
                <a:latin typeface=" Fira Mono"/>
              </a:rPr>
              <a:t>    int cd = </a:t>
            </a:r>
            <a:r>
              <a:rPr lang="en-US" sz="800" b="0" dirty="0" err="1">
                <a:solidFill>
                  <a:schemeClr val="tx1">
                    <a:lumMod val="85000"/>
                  </a:schemeClr>
                </a:solidFill>
                <a:effectLst/>
                <a:latin typeface=" Fira Mono"/>
              </a:rPr>
              <a:t>co_await</a:t>
            </a:r>
            <a:r>
              <a:rPr lang="en-US" sz="800" b="0" dirty="0">
                <a:solidFill>
                  <a:schemeClr val="tx1">
                    <a:lumMod val="85000"/>
                  </a:schemeClr>
                </a:solidFill>
                <a:effectLst/>
                <a:latin typeface=" Fira Mono"/>
              </a:rPr>
              <a:t> sum(c, d);</a:t>
            </a:r>
          </a:p>
          <a:p>
            <a:r>
              <a:rPr lang="en-US" sz="800" b="0" dirty="0">
                <a:solidFill>
                  <a:schemeClr val="tx1">
                    <a:lumMod val="85000"/>
                  </a:schemeClr>
                </a:solidFill>
                <a:effectLst/>
                <a:latin typeface=" Fira Mono"/>
              </a:rPr>
              <a:t>    int result = </a:t>
            </a:r>
            <a:r>
              <a:rPr lang="en-US" sz="800" b="0" dirty="0" err="1">
                <a:solidFill>
                  <a:schemeClr val="tx1">
                    <a:lumMod val="85000"/>
                  </a:schemeClr>
                </a:solidFill>
                <a:effectLst/>
                <a:latin typeface=" Fira Mono"/>
              </a:rPr>
              <a:t>co_await</a:t>
            </a:r>
            <a:r>
              <a:rPr lang="en-US" sz="800" b="0" dirty="0">
                <a:solidFill>
                  <a:schemeClr val="tx1">
                    <a:lumMod val="85000"/>
                  </a:schemeClr>
                </a:solidFill>
                <a:effectLst/>
                <a:latin typeface=" Fira Mono"/>
              </a:rPr>
              <a:t> sum(ab, cd);</a:t>
            </a:r>
          </a:p>
          <a:p>
            <a:br>
              <a:rPr lang="en-US" sz="800" b="0" dirty="0">
                <a:solidFill>
                  <a:schemeClr val="tx1">
                    <a:lumMod val="85000"/>
                  </a:schemeClr>
                </a:solidFill>
                <a:effectLst/>
                <a:latin typeface=" Fira Mono"/>
              </a:rPr>
            </a:br>
            <a:r>
              <a:rPr lang="en-US" sz="800" b="0" dirty="0">
                <a:solidFill>
                  <a:schemeClr val="tx1">
                    <a:lumMod val="85000"/>
                  </a:schemeClr>
                </a:solidFill>
                <a:effectLst/>
                <a:latin typeface=" Fira Mono"/>
              </a:rPr>
              <a:t>    </a:t>
            </a:r>
            <a:r>
              <a:rPr lang="en-US" sz="800" b="0" dirty="0" err="1">
                <a:solidFill>
                  <a:schemeClr val="tx1">
                    <a:lumMod val="85000"/>
                  </a:schemeClr>
                </a:solidFill>
                <a:effectLst/>
                <a:latin typeface=" Fira Mono"/>
              </a:rPr>
              <a:t>co_return</a:t>
            </a:r>
            <a:r>
              <a:rPr lang="en-US" sz="800" b="0" dirty="0">
                <a:solidFill>
                  <a:schemeClr val="tx1">
                    <a:lumMod val="85000"/>
                  </a:schemeClr>
                </a:solidFill>
                <a:effectLst/>
                <a:latin typeface=" Fira Mono"/>
              </a:rPr>
              <a:t> result;</a:t>
            </a:r>
          </a:p>
          <a:p>
            <a:r>
              <a:rPr lang="en-US" sz="800" b="0" dirty="0">
                <a:solidFill>
                  <a:schemeClr val="tx1">
                    <a:lumMod val="85000"/>
                  </a:schemeClr>
                </a:solidFill>
                <a:effectLst/>
                <a:latin typeface=" Fira Mono"/>
              </a:rPr>
              <a:t>}</a:t>
            </a:r>
          </a:p>
        </p:txBody>
      </p:sp>
      <p:sp>
        <p:nvSpPr>
          <p:cNvPr id="6" name="Rectangle 5">
            <a:extLst>
              <a:ext uri="{FF2B5EF4-FFF2-40B4-BE49-F238E27FC236}">
                <a16:creationId xmlns:a16="http://schemas.microsoft.com/office/drawing/2014/main" id="{9FF0DD2B-94F2-414D-911C-63A8F7C97538}"/>
              </a:ext>
            </a:extLst>
          </p:cNvPr>
          <p:cNvSpPr/>
          <p:nvPr/>
        </p:nvSpPr>
        <p:spPr>
          <a:xfrm>
            <a:off x="4174621" y="5087897"/>
            <a:ext cx="4200257" cy="170916"/>
          </a:xfrm>
          <a:prstGeom prst="rect">
            <a:avLst/>
          </a:prstGeom>
          <a:solidFill>
            <a:srgbClr val="FFFF00">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 name="Group 21">
            <a:extLst>
              <a:ext uri="{FF2B5EF4-FFF2-40B4-BE49-F238E27FC236}">
                <a16:creationId xmlns:a16="http://schemas.microsoft.com/office/drawing/2014/main" id="{8741A290-4114-4EE5-9A29-05C6E361EF2A}"/>
              </a:ext>
            </a:extLst>
          </p:cNvPr>
          <p:cNvGrpSpPr/>
          <p:nvPr/>
        </p:nvGrpSpPr>
        <p:grpSpPr>
          <a:xfrm>
            <a:off x="2627300" y="5018948"/>
            <a:ext cx="1399362" cy="274627"/>
            <a:chOff x="9272179" y="4776436"/>
            <a:chExt cx="1399362" cy="274627"/>
          </a:xfrm>
        </p:grpSpPr>
        <p:sp>
          <p:nvSpPr>
            <p:cNvPr id="10" name="Rectangle 9">
              <a:extLst>
                <a:ext uri="{FF2B5EF4-FFF2-40B4-BE49-F238E27FC236}">
                  <a16:creationId xmlns:a16="http://schemas.microsoft.com/office/drawing/2014/main" id="{51C901F1-68B5-4D8B-8136-EC464A3C278C}"/>
                </a:ext>
              </a:extLst>
            </p:cNvPr>
            <p:cNvSpPr/>
            <p:nvPr/>
          </p:nvSpPr>
          <p:spPr>
            <a:xfrm>
              <a:off x="9293550" y="4849656"/>
              <a:ext cx="1377991" cy="170916"/>
            </a:xfrm>
            <a:prstGeom prst="rect">
              <a:avLst/>
            </a:prstGeom>
            <a:solidFill>
              <a:srgbClr val="FFFF00">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CECFD55-C39C-4B2A-86BF-12E4E89DD5DD}"/>
                </a:ext>
              </a:extLst>
            </p:cNvPr>
            <p:cNvSpPr txBox="1"/>
            <p:nvPr/>
          </p:nvSpPr>
          <p:spPr>
            <a:xfrm>
              <a:off x="9272179" y="4776436"/>
              <a:ext cx="1394934" cy="274627"/>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150000"/>
                </a:lnSpc>
              </a:pPr>
              <a:r>
                <a:rPr lang="en-US" altLang="zh-CN" sz="900" dirty="0">
                  <a:solidFill>
                    <a:schemeClr val="bg1"/>
                  </a:solidFill>
                  <a:latin typeface="Trebuchet MS" panose="020B0603020202020204" pitchFamily="34" charset="0"/>
                </a:rPr>
                <a:t>Generate return object</a:t>
              </a:r>
              <a:endParaRPr lang="en-US" sz="900" dirty="0">
                <a:solidFill>
                  <a:schemeClr val="bg1"/>
                </a:solidFill>
                <a:latin typeface="Trebuchet MS" panose="020B0603020202020204" pitchFamily="34" charset="0"/>
              </a:endParaRPr>
            </a:p>
          </p:txBody>
        </p:sp>
      </p:grpSp>
      <p:sp>
        <p:nvSpPr>
          <p:cNvPr id="5" name="TextBox 4">
            <a:extLst>
              <a:ext uri="{FF2B5EF4-FFF2-40B4-BE49-F238E27FC236}">
                <a16:creationId xmlns:a16="http://schemas.microsoft.com/office/drawing/2014/main" id="{18F1B1B3-0D7C-4668-A70F-839B60762761}"/>
              </a:ext>
            </a:extLst>
          </p:cNvPr>
          <p:cNvSpPr txBox="1"/>
          <p:nvPr/>
        </p:nvSpPr>
        <p:spPr>
          <a:xfrm>
            <a:off x="4075982" y="815249"/>
            <a:ext cx="6803912" cy="5059334"/>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nSpc>
                <a:spcPct val="150000"/>
              </a:lnSpc>
            </a:pPr>
            <a:r>
              <a:rPr lang="en-US" sz="800" b="0" dirty="0">
                <a:solidFill>
                  <a:schemeClr val="tx1">
                    <a:lumMod val="85000"/>
                  </a:schemeClr>
                </a:solidFill>
                <a:effectLst/>
                <a:latin typeface=" Fira Mono"/>
              </a:rPr>
              <a:t>void __</a:t>
            </a:r>
            <a:r>
              <a:rPr lang="en-US" sz="800" b="0" dirty="0" err="1">
                <a:solidFill>
                  <a:schemeClr val="tx1">
                    <a:lumMod val="85000"/>
                  </a:schemeClr>
                </a:solidFill>
                <a:effectLst/>
                <a:latin typeface=" Fira Mono"/>
              </a:rPr>
              <a:t>sum_resume</a:t>
            </a:r>
            <a:r>
              <a:rPr lang="en-US" sz="800" b="0" dirty="0">
                <a:solidFill>
                  <a:schemeClr val="tx1">
                    <a:lumMod val="85000"/>
                  </a:schemeClr>
                </a:solidFill>
                <a:effectLst/>
                <a:latin typeface=" Fira Mono"/>
              </a:rPr>
              <a:t>(void* </a:t>
            </a:r>
            <a:r>
              <a:rPr lang="en-US" sz="800" b="0" dirty="0" err="1">
                <a:solidFill>
                  <a:schemeClr val="tx1">
                    <a:lumMod val="85000"/>
                  </a:schemeClr>
                </a:solidFill>
                <a:effectLst/>
                <a:latin typeface=" Fira Mono"/>
              </a:rPr>
              <a:t>ptr</a:t>
            </a:r>
            <a:r>
              <a:rPr lang="en-US" sz="800" b="0" dirty="0">
                <a:solidFill>
                  <a:schemeClr val="tx1">
                    <a:lumMod val="85000"/>
                  </a:schemeClr>
                </a:solidFill>
                <a:effectLst/>
                <a:latin typeface=" Fira Mono"/>
              </a:rPr>
              <a:t>);</a:t>
            </a:r>
          </a:p>
          <a:p>
            <a:pPr>
              <a:lnSpc>
                <a:spcPct val="150000"/>
              </a:lnSpc>
            </a:pPr>
            <a:br>
              <a:rPr lang="en-US" sz="800" b="0" dirty="0">
                <a:solidFill>
                  <a:schemeClr val="tx1">
                    <a:lumMod val="85000"/>
                  </a:schemeClr>
                </a:solidFill>
                <a:effectLst/>
                <a:latin typeface=" Fira Mono"/>
              </a:rPr>
            </a:br>
            <a:r>
              <a:rPr lang="en-US" sz="800" b="0" dirty="0">
                <a:solidFill>
                  <a:schemeClr val="tx1">
                    <a:lumMod val="85000"/>
                  </a:schemeClr>
                </a:solidFill>
                <a:effectLst/>
                <a:latin typeface=" Fira Mono"/>
              </a:rPr>
              <a:t>struct __</a:t>
            </a:r>
            <a:r>
              <a:rPr lang="en-US" sz="800" b="0" dirty="0" err="1">
                <a:solidFill>
                  <a:schemeClr val="tx1">
                    <a:lumMod val="85000"/>
                  </a:schemeClr>
                </a:solidFill>
                <a:effectLst/>
                <a:latin typeface=" Fira Mono"/>
              </a:rPr>
              <a:t>sum_frame</a:t>
            </a:r>
            <a:r>
              <a:rPr lang="en-US" sz="800" b="0" dirty="0">
                <a:solidFill>
                  <a:schemeClr val="tx1">
                    <a:lumMod val="85000"/>
                  </a:schemeClr>
                </a:solidFill>
                <a:effectLst/>
                <a:latin typeface=" Fira Mono"/>
              </a:rPr>
              <a:t> </a:t>
            </a:r>
          </a:p>
          <a:p>
            <a:pPr>
              <a:lnSpc>
                <a:spcPct val="150000"/>
              </a:lnSpc>
            </a:pPr>
            <a:r>
              <a:rPr lang="en-US" sz="800" b="0" dirty="0">
                <a:solidFill>
                  <a:schemeClr val="tx1">
                    <a:lumMod val="85000"/>
                  </a:schemeClr>
                </a:solidFill>
                <a:effectLst/>
                <a:latin typeface=" Fira Mono"/>
              </a:rPr>
              <a:t>{</a:t>
            </a:r>
          </a:p>
          <a:p>
            <a:pPr>
              <a:lnSpc>
                <a:spcPct val="150000"/>
              </a:lnSpc>
            </a:pPr>
            <a:r>
              <a:rPr lang="en-US" sz="800" b="0" dirty="0">
                <a:solidFill>
                  <a:schemeClr val="tx1">
                    <a:lumMod val="85000"/>
                  </a:schemeClr>
                </a:solidFill>
                <a:effectLst/>
                <a:latin typeface=" Fira Mono"/>
              </a:rPr>
              <a:t>    __</a:t>
            </a:r>
            <a:r>
              <a:rPr lang="en-US" sz="800" b="0" dirty="0" err="1">
                <a:solidFill>
                  <a:schemeClr val="tx1">
                    <a:lumMod val="85000"/>
                  </a:schemeClr>
                </a:solidFill>
                <a:effectLst/>
                <a:latin typeface=" Fira Mono"/>
              </a:rPr>
              <a:t>sum_frame</a:t>
            </a:r>
            <a:r>
              <a:rPr lang="en-US" sz="800" b="0" dirty="0">
                <a:solidFill>
                  <a:schemeClr val="tx1">
                    <a:lumMod val="85000"/>
                  </a:schemeClr>
                </a:solidFill>
                <a:effectLst/>
                <a:latin typeface=" Fira Mono"/>
              </a:rPr>
              <a:t>(int a, int b);</a:t>
            </a:r>
          </a:p>
          <a:p>
            <a:pPr>
              <a:lnSpc>
                <a:spcPct val="150000"/>
              </a:lnSpc>
            </a:pPr>
            <a:r>
              <a:rPr lang="en-US" sz="800" b="0" dirty="0">
                <a:solidFill>
                  <a:schemeClr val="tx1">
                    <a:lumMod val="85000"/>
                  </a:schemeClr>
                </a:solidFill>
                <a:effectLst/>
                <a:latin typeface=" Fira Mono"/>
              </a:rPr>
              <a:t>    </a:t>
            </a:r>
            <a:r>
              <a:rPr lang="en-US" sz="800" b="0" dirty="0" err="1">
                <a:solidFill>
                  <a:schemeClr val="tx1">
                    <a:lumMod val="85000"/>
                  </a:schemeClr>
                </a:solidFill>
                <a:effectLst/>
                <a:latin typeface=" Fira Mono"/>
              </a:rPr>
              <a:t>promise_type</a:t>
            </a:r>
            <a:r>
              <a:rPr lang="en-US" sz="800" b="0" dirty="0">
                <a:solidFill>
                  <a:schemeClr val="tx1">
                    <a:lumMod val="85000"/>
                  </a:schemeClr>
                </a:solidFill>
                <a:effectLst/>
                <a:latin typeface=" Fira Mono"/>
              </a:rPr>
              <a:t> promise;</a:t>
            </a:r>
          </a:p>
          <a:p>
            <a:pPr>
              <a:lnSpc>
                <a:spcPct val="150000"/>
              </a:lnSpc>
            </a:pPr>
            <a:r>
              <a:rPr lang="en-US" sz="800" b="0" dirty="0">
                <a:solidFill>
                  <a:schemeClr val="tx1">
                    <a:lumMod val="85000"/>
                  </a:schemeClr>
                </a:solidFill>
                <a:effectLst/>
                <a:latin typeface=" Fira Mono"/>
              </a:rPr>
              <a:t>    int </a:t>
            </a:r>
            <a:r>
              <a:rPr lang="en-US" sz="800" b="0" dirty="0" err="1">
                <a:solidFill>
                  <a:schemeClr val="tx1">
                    <a:lumMod val="85000"/>
                  </a:schemeClr>
                </a:solidFill>
                <a:effectLst/>
                <a:latin typeface=" Fira Mono"/>
              </a:rPr>
              <a:t>resumeIndex</a:t>
            </a:r>
            <a:r>
              <a:rPr lang="en-US" sz="800" b="0" dirty="0">
                <a:solidFill>
                  <a:schemeClr val="tx1">
                    <a:lumMod val="85000"/>
                  </a:schemeClr>
                </a:solidFill>
                <a:effectLst/>
                <a:latin typeface=" Fira Mono"/>
              </a:rPr>
              <a:t> = 0;</a:t>
            </a:r>
          </a:p>
          <a:p>
            <a:pPr>
              <a:lnSpc>
                <a:spcPct val="150000"/>
              </a:lnSpc>
            </a:pPr>
            <a:r>
              <a:rPr lang="en-US" sz="800" b="0" dirty="0">
                <a:solidFill>
                  <a:schemeClr val="tx1">
                    <a:lumMod val="85000"/>
                  </a:schemeClr>
                </a:solidFill>
                <a:effectLst/>
                <a:latin typeface=" Fira Mono"/>
              </a:rPr>
              <a:t>    void(* const </a:t>
            </a:r>
            <a:r>
              <a:rPr lang="en-US" sz="800" b="0" dirty="0" err="1">
                <a:solidFill>
                  <a:schemeClr val="tx1">
                    <a:lumMod val="85000"/>
                  </a:schemeClr>
                </a:solidFill>
                <a:effectLst/>
                <a:latin typeface=" Fira Mono"/>
              </a:rPr>
              <a:t>resumefn</a:t>
            </a:r>
            <a:r>
              <a:rPr lang="en-US" sz="800" b="0" dirty="0">
                <a:solidFill>
                  <a:schemeClr val="tx1">
                    <a:lumMod val="85000"/>
                  </a:schemeClr>
                </a:solidFill>
                <a:effectLst/>
                <a:latin typeface=" Fira Mono"/>
              </a:rPr>
              <a:t>)(void*) = __</a:t>
            </a:r>
            <a:r>
              <a:rPr lang="en-US" sz="800" b="0" dirty="0" err="1">
                <a:solidFill>
                  <a:schemeClr val="tx1">
                    <a:lumMod val="85000"/>
                  </a:schemeClr>
                </a:solidFill>
                <a:effectLst/>
                <a:latin typeface=" Fira Mono"/>
              </a:rPr>
              <a:t>sum_resume</a:t>
            </a:r>
            <a:r>
              <a:rPr lang="en-US" sz="800" b="0" dirty="0">
                <a:solidFill>
                  <a:schemeClr val="tx1">
                    <a:lumMod val="85000"/>
                  </a:schemeClr>
                </a:solidFill>
                <a:effectLst/>
                <a:latin typeface=" Fira Mono"/>
              </a:rPr>
              <a:t>;</a:t>
            </a:r>
          </a:p>
          <a:p>
            <a:pPr>
              <a:lnSpc>
                <a:spcPct val="150000"/>
              </a:lnSpc>
            </a:pPr>
            <a:r>
              <a:rPr lang="en-US" sz="800" b="0" dirty="0">
                <a:solidFill>
                  <a:schemeClr val="tx1">
                    <a:lumMod val="85000"/>
                  </a:schemeClr>
                </a:solidFill>
                <a:effectLst/>
                <a:latin typeface=" Fira Mono"/>
              </a:rPr>
              <a:t>    void(* const </a:t>
            </a:r>
            <a:r>
              <a:rPr lang="en-US" sz="800" b="0" dirty="0" err="1">
                <a:solidFill>
                  <a:schemeClr val="tx1">
                    <a:lumMod val="85000"/>
                  </a:schemeClr>
                </a:solidFill>
                <a:effectLst/>
                <a:latin typeface=" Fira Mono"/>
              </a:rPr>
              <a:t>destroyfn</a:t>
            </a:r>
            <a:r>
              <a:rPr lang="en-US" sz="800" b="0" dirty="0">
                <a:solidFill>
                  <a:schemeClr val="tx1">
                    <a:lumMod val="85000"/>
                  </a:schemeClr>
                </a:solidFill>
                <a:effectLst/>
                <a:latin typeface=" Fira Mono"/>
              </a:rPr>
              <a:t>)(void*);</a:t>
            </a:r>
          </a:p>
          <a:p>
            <a:pPr>
              <a:lnSpc>
                <a:spcPct val="150000"/>
              </a:lnSpc>
            </a:pPr>
            <a:br>
              <a:rPr lang="en-US" sz="800" b="0" dirty="0">
                <a:solidFill>
                  <a:schemeClr val="tx1">
                    <a:lumMod val="85000"/>
                  </a:schemeClr>
                </a:solidFill>
                <a:effectLst/>
                <a:latin typeface=" Fira Mono"/>
              </a:rPr>
            </a:br>
            <a:r>
              <a:rPr lang="en-US" sz="800" b="0" dirty="0">
                <a:solidFill>
                  <a:schemeClr val="tx1">
                    <a:lumMod val="85000"/>
                  </a:schemeClr>
                </a:solidFill>
                <a:effectLst/>
                <a:latin typeface=" Fira Mono"/>
              </a:rPr>
              <a:t>    struct </a:t>
            </a:r>
            <a:r>
              <a:rPr lang="en-US" sz="800" b="0" dirty="0" err="1">
                <a:solidFill>
                  <a:schemeClr val="tx1">
                    <a:lumMod val="85000"/>
                  </a:schemeClr>
                </a:solidFill>
                <a:effectLst/>
                <a:latin typeface=" Fira Mono"/>
              </a:rPr>
              <a:t>param_t</a:t>
            </a:r>
            <a:r>
              <a:rPr lang="en-US" sz="800" b="0" dirty="0">
                <a:solidFill>
                  <a:schemeClr val="tx1">
                    <a:lumMod val="85000"/>
                  </a:schemeClr>
                </a:solidFill>
                <a:effectLst/>
                <a:latin typeface=" Fira Mono"/>
              </a:rPr>
              <a:t> {</a:t>
            </a:r>
          </a:p>
          <a:p>
            <a:pPr>
              <a:lnSpc>
                <a:spcPct val="150000"/>
              </a:lnSpc>
            </a:pPr>
            <a:r>
              <a:rPr lang="en-US" sz="800" b="0" dirty="0">
                <a:solidFill>
                  <a:schemeClr val="tx1">
                    <a:lumMod val="85000"/>
                  </a:schemeClr>
                </a:solidFill>
                <a:effectLst/>
                <a:latin typeface=" Fira Mono"/>
              </a:rPr>
              <a:t>        int a;</a:t>
            </a:r>
          </a:p>
          <a:p>
            <a:pPr>
              <a:lnSpc>
                <a:spcPct val="150000"/>
              </a:lnSpc>
            </a:pPr>
            <a:r>
              <a:rPr lang="en-US" sz="800" b="0" dirty="0">
                <a:solidFill>
                  <a:schemeClr val="tx1">
                    <a:lumMod val="85000"/>
                  </a:schemeClr>
                </a:solidFill>
                <a:effectLst/>
                <a:latin typeface=" Fira Mono"/>
              </a:rPr>
              <a:t>        int b;</a:t>
            </a:r>
          </a:p>
          <a:p>
            <a:pPr>
              <a:lnSpc>
                <a:spcPct val="150000"/>
              </a:lnSpc>
            </a:pPr>
            <a:r>
              <a:rPr lang="en-US" sz="800" b="0" dirty="0">
                <a:solidFill>
                  <a:schemeClr val="tx1">
                    <a:lumMod val="85000"/>
                  </a:schemeClr>
                </a:solidFill>
                <a:effectLst/>
                <a:latin typeface=" Fira Mono"/>
              </a:rPr>
              <a:t>    } params;</a:t>
            </a:r>
          </a:p>
          <a:p>
            <a:pPr>
              <a:lnSpc>
                <a:spcPct val="150000"/>
              </a:lnSpc>
            </a:pPr>
            <a:br>
              <a:rPr lang="en-US" sz="800" b="0" dirty="0">
                <a:solidFill>
                  <a:schemeClr val="tx1">
                    <a:lumMod val="85000"/>
                  </a:schemeClr>
                </a:solidFill>
                <a:effectLst/>
                <a:latin typeface=" Fira Mono"/>
              </a:rPr>
            </a:br>
            <a:r>
              <a:rPr lang="en-US" sz="800" b="0" dirty="0">
                <a:solidFill>
                  <a:schemeClr val="tx1">
                    <a:lumMod val="85000"/>
                  </a:schemeClr>
                </a:solidFill>
                <a:effectLst/>
                <a:latin typeface=" Fira Mono"/>
              </a:rPr>
              <a:t>    union {</a:t>
            </a:r>
          </a:p>
          <a:p>
            <a:pPr>
              <a:lnSpc>
                <a:spcPct val="150000"/>
              </a:lnSpc>
            </a:pPr>
            <a:r>
              <a:rPr lang="en-US" sz="800" b="0" dirty="0">
                <a:solidFill>
                  <a:schemeClr val="tx1">
                    <a:lumMod val="85000"/>
                  </a:schemeClr>
                </a:solidFill>
                <a:effectLst/>
                <a:latin typeface=" Fira Mono"/>
              </a:rPr>
              <a:t>        </a:t>
            </a:r>
            <a:r>
              <a:rPr lang="en-US" sz="800" b="0" dirty="0" err="1">
                <a:solidFill>
                  <a:schemeClr val="tx1">
                    <a:lumMod val="85000"/>
                  </a:schemeClr>
                </a:solidFill>
                <a:effectLst/>
                <a:latin typeface=" Fira Mono"/>
              </a:rPr>
              <a:t>initial_suspend_awaitable_t</a:t>
            </a:r>
            <a:r>
              <a:rPr lang="en-US" sz="800" b="0" dirty="0">
                <a:solidFill>
                  <a:schemeClr val="tx1">
                    <a:lumMod val="85000"/>
                  </a:schemeClr>
                </a:solidFill>
                <a:effectLst/>
                <a:latin typeface=" Fira Mono"/>
              </a:rPr>
              <a:t> </a:t>
            </a:r>
            <a:r>
              <a:rPr lang="en-US" sz="800" b="0" dirty="0" err="1">
                <a:solidFill>
                  <a:schemeClr val="tx1">
                    <a:lumMod val="85000"/>
                  </a:schemeClr>
                </a:solidFill>
                <a:effectLst/>
                <a:latin typeface=" Fira Mono"/>
              </a:rPr>
              <a:t>initial_suspend_awaitable</a:t>
            </a:r>
            <a:r>
              <a:rPr lang="en-US" sz="800" b="0" dirty="0">
                <a:solidFill>
                  <a:schemeClr val="tx1">
                    <a:lumMod val="85000"/>
                  </a:schemeClr>
                </a:solidFill>
                <a:effectLst/>
                <a:latin typeface=" Fira Mono"/>
              </a:rPr>
              <a:t>;</a:t>
            </a:r>
          </a:p>
          <a:p>
            <a:pPr>
              <a:lnSpc>
                <a:spcPct val="150000"/>
              </a:lnSpc>
            </a:pPr>
            <a:r>
              <a:rPr lang="en-US" sz="800" b="0" dirty="0">
                <a:solidFill>
                  <a:schemeClr val="tx1">
                    <a:lumMod val="85000"/>
                  </a:schemeClr>
                </a:solidFill>
                <a:effectLst/>
                <a:latin typeface=" Fira Mono"/>
              </a:rPr>
              <a:t>        </a:t>
            </a:r>
            <a:r>
              <a:rPr lang="en-US" sz="800" b="0" dirty="0" err="1">
                <a:solidFill>
                  <a:schemeClr val="tx1">
                    <a:lumMod val="85000"/>
                  </a:schemeClr>
                </a:solidFill>
                <a:effectLst/>
                <a:latin typeface=" Fira Mono"/>
              </a:rPr>
              <a:t>final_suspend_awaitable_t</a:t>
            </a:r>
            <a:r>
              <a:rPr lang="en-US" sz="800" b="0" dirty="0">
                <a:solidFill>
                  <a:schemeClr val="tx1">
                    <a:lumMod val="85000"/>
                  </a:schemeClr>
                </a:solidFill>
                <a:effectLst/>
                <a:latin typeface=" Fira Mono"/>
              </a:rPr>
              <a:t> </a:t>
            </a:r>
            <a:r>
              <a:rPr lang="en-US" sz="800" b="0" dirty="0" err="1">
                <a:solidFill>
                  <a:schemeClr val="tx1">
                    <a:lumMod val="85000"/>
                  </a:schemeClr>
                </a:solidFill>
                <a:effectLst/>
                <a:latin typeface=" Fira Mono"/>
              </a:rPr>
              <a:t>final_suspend_awaitable</a:t>
            </a:r>
            <a:r>
              <a:rPr lang="en-US" sz="800" b="0" dirty="0">
                <a:solidFill>
                  <a:schemeClr val="tx1">
                    <a:lumMod val="85000"/>
                  </a:schemeClr>
                </a:solidFill>
                <a:effectLst/>
                <a:latin typeface=" Fira Mono"/>
              </a:rPr>
              <a:t>;</a:t>
            </a:r>
          </a:p>
          <a:p>
            <a:pPr>
              <a:lnSpc>
                <a:spcPct val="150000"/>
              </a:lnSpc>
            </a:pPr>
            <a:r>
              <a:rPr lang="en-US" sz="800" b="0" dirty="0">
                <a:solidFill>
                  <a:schemeClr val="tx1">
                    <a:lumMod val="85000"/>
                  </a:schemeClr>
                </a:solidFill>
                <a:effectLst/>
                <a:latin typeface=" Fira Mono"/>
              </a:rPr>
              <a:t>    };</a:t>
            </a:r>
          </a:p>
          <a:p>
            <a:pPr>
              <a:lnSpc>
                <a:spcPct val="150000"/>
              </a:lnSpc>
            </a:pPr>
            <a:r>
              <a:rPr lang="en-US" sz="800" b="0" dirty="0">
                <a:solidFill>
                  <a:schemeClr val="tx1">
                    <a:lumMod val="85000"/>
                  </a:schemeClr>
                </a:solidFill>
                <a:effectLst/>
                <a:latin typeface=" Fira Mono"/>
              </a:rPr>
              <a:t>};</a:t>
            </a:r>
          </a:p>
          <a:p>
            <a:pPr>
              <a:lnSpc>
                <a:spcPct val="150000"/>
              </a:lnSpc>
            </a:pPr>
            <a:br>
              <a:rPr lang="en-US" sz="800" b="0" dirty="0">
                <a:solidFill>
                  <a:srgbClr val="000000"/>
                </a:solidFill>
                <a:effectLst/>
                <a:latin typeface=" Fira Mono"/>
              </a:rPr>
            </a:br>
            <a:r>
              <a:rPr lang="en-US" sz="800" b="0" dirty="0">
                <a:solidFill>
                  <a:schemeClr val="tx1">
                    <a:lumMod val="85000"/>
                  </a:schemeClr>
                </a:solidFill>
                <a:effectLst/>
                <a:latin typeface=" Fira Mono"/>
              </a:rPr>
              <a:t>task&lt;int&gt; sum(int a, int b) {</a:t>
            </a:r>
          </a:p>
          <a:p>
            <a:pPr>
              <a:lnSpc>
                <a:spcPct val="150000"/>
              </a:lnSpc>
            </a:pPr>
            <a:r>
              <a:rPr lang="en-US" sz="800" b="0" dirty="0">
                <a:solidFill>
                  <a:srgbClr val="000000"/>
                </a:solidFill>
                <a:effectLst/>
                <a:latin typeface=" Fira Mono"/>
              </a:rPr>
              <a:t>    </a:t>
            </a:r>
            <a:r>
              <a:rPr lang="en-US" sz="800" b="0" dirty="0">
                <a:solidFill>
                  <a:schemeClr val="tx1">
                    <a:lumMod val="85000"/>
                  </a:schemeClr>
                </a:solidFill>
                <a:effectLst/>
                <a:latin typeface=" Fira Mono"/>
              </a:rPr>
              <a:t>auto frame = </a:t>
            </a:r>
            <a:r>
              <a:rPr lang="en-US" sz="800" b="0" dirty="0" err="1">
                <a:solidFill>
                  <a:schemeClr val="tx1">
                    <a:lumMod val="85000"/>
                  </a:schemeClr>
                </a:solidFill>
                <a:effectLst/>
                <a:latin typeface=" Fira Mono"/>
              </a:rPr>
              <a:t>make_unique</a:t>
            </a:r>
            <a:r>
              <a:rPr lang="en-US" sz="800" b="0" dirty="0">
                <a:solidFill>
                  <a:schemeClr val="tx1">
                    <a:lumMod val="85000"/>
                  </a:schemeClr>
                </a:solidFill>
                <a:effectLst/>
                <a:latin typeface=" Fira Mono"/>
              </a:rPr>
              <a:t>&lt;__</a:t>
            </a:r>
            <a:r>
              <a:rPr lang="en-US" sz="800" b="0" dirty="0" err="1">
                <a:solidFill>
                  <a:schemeClr val="tx1">
                    <a:lumMod val="85000"/>
                  </a:schemeClr>
                </a:solidFill>
                <a:effectLst/>
                <a:latin typeface=" Fira Mono"/>
              </a:rPr>
              <a:t>sum_frame</a:t>
            </a:r>
            <a:r>
              <a:rPr lang="en-US" sz="800" b="0" dirty="0">
                <a:solidFill>
                  <a:schemeClr val="tx1">
                    <a:lumMod val="85000"/>
                  </a:schemeClr>
                </a:solidFill>
                <a:effectLst/>
                <a:latin typeface=" Fira Mono"/>
              </a:rPr>
              <a:t>&gt;(a, b);</a:t>
            </a:r>
          </a:p>
          <a:p>
            <a:pPr>
              <a:lnSpc>
                <a:spcPct val="150000"/>
              </a:lnSpc>
            </a:pPr>
            <a:r>
              <a:rPr lang="en-US" sz="800" b="0" dirty="0">
                <a:solidFill>
                  <a:srgbClr val="000000"/>
                </a:solidFill>
                <a:effectLst/>
                <a:latin typeface=" Fira Mono"/>
              </a:rPr>
              <a:t>    </a:t>
            </a:r>
            <a:r>
              <a:rPr lang="en-US" sz="800" b="0" dirty="0" err="1">
                <a:solidFill>
                  <a:srgbClr val="0000FF"/>
                </a:solidFill>
                <a:effectLst/>
                <a:latin typeface=" Fira Mono"/>
              </a:rPr>
              <a:t>decltype</a:t>
            </a:r>
            <a:r>
              <a:rPr lang="en-US" sz="800" b="0" dirty="0">
                <a:solidFill>
                  <a:srgbClr val="000000"/>
                </a:solidFill>
                <a:effectLst/>
                <a:latin typeface=" Fira Mono"/>
              </a:rPr>
              <a:t>(</a:t>
            </a:r>
            <a:r>
              <a:rPr lang="en-US" sz="800" b="0" dirty="0">
                <a:solidFill>
                  <a:srgbClr val="0000FF"/>
                </a:solidFill>
                <a:effectLst/>
                <a:latin typeface=" Fira Mono"/>
              </a:rPr>
              <a:t>auto</a:t>
            </a:r>
            <a:r>
              <a:rPr lang="en-US" sz="800" b="0" dirty="0">
                <a:solidFill>
                  <a:srgbClr val="000000"/>
                </a:solidFill>
                <a:effectLst/>
                <a:latin typeface=" Fira Mono"/>
              </a:rPr>
              <a:t>) </a:t>
            </a:r>
            <a:r>
              <a:rPr lang="en-US" sz="800" b="0" dirty="0" err="1">
                <a:solidFill>
                  <a:srgbClr val="001080"/>
                </a:solidFill>
                <a:effectLst/>
                <a:latin typeface=" Fira Mono"/>
              </a:rPr>
              <a:t>returnObject</a:t>
            </a:r>
            <a:r>
              <a:rPr lang="en-US" sz="800" b="0" dirty="0">
                <a:solidFill>
                  <a:srgbClr val="000000"/>
                </a:solidFill>
                <a:effectLst/>
                <a:latin typeface=" Fira Mono"/>
              </a:rPr>
              <a:t> = </a:t>
            </a:r>
            <a:r>
              <a:rPr lang="en-US" sz="800" b="0" dirty="0">
                <a:solidFill>
                  <a:srgbClr val="001080"/>
                </a:solidFill>
                <a:effectLst/>
                <a:latin typeface=" Fira Mono"/>
              </a:rPr>
              <a:t>frame</a:t>
            </a:r>
            <a:r>
              <a:rPr lang="en-US" sz="800" b="0" dirty="0">
                <a:solidFill>
                  <a:srgbClr val="000000"/>
                </a:solidFill>
                <a:effectLst/>
                <a:latin typeface=" Fira Mono"/>
              </a:rPr>
              <a:t>-&gt;</a:t>
            </a:r>
            <a:r>
              <a:rPr lang="en-US" sz="800" b="0" dirty="0" err="1">
                <a:solidFill>
                  <a:srgbClr val="001080"/>
                </a:solidFill>
                <a:effectLst/>
                <a:latin typeface=" Fira Mono"/>
              </a:rPr>
              <a:t>promise</a:t>
            </a:r>
            <a:r>
              <a:rPr lang="en-US" sz="800" b="0" dirty="0" err="1">
                <a:solidFill>
                  <a:srgbClr val="000000"/>
                </a:solidFill>
                <a:effectLst/>
                <a:latin typeface=" Fira Mono"/>
              </a:rPr>
              <a:t>.</a:t>
            </a:r>
            <a:r>
              <a:rPr lang="en-US" sz="800" b="0" dirty="0" err="1">
                <a:solidFill>
                  <a:srgbClr val="795E26"/>
                </a:solidFill>
                <a:effectLst/>
                <a:latin typeface=" Fira Mono"/>
              </a:rPr>
              <a:t>get_return_object</a:t>
            </a:r>
            <a:r>
              <a:rPr lang="en-US" sz="800" b="0" dirty="0">
                <a:solidFill>
                  <a:srgbClr val="000000"/>
                </a:solidFill>
                <a:effectLst/>
                <a:latin typeface=" Fira Mono"/>
              </a:rPr>
              <a:t>();</a:t>
            </a:r>
          </a:p>
          <a:p>
            <a:pPr>
              <a:lnSpc>
                <a:spcPct val="150000"/>
              </a:lnSpc>
            </a:pPr>
            <a:r>
              <a:rPr lang="en-US" sz="800" b="0" dirty="0">
                <a:solidFill>
                  <a:schemeClr val="tx1">
                    <a:lumMod val="85000"/>
                  </a:schemeClr>
                </a:solidFill>
                <a:effectLst/>
                <a:latin typeface=" Fira Mono"/>
              </a:rPr>
              <a:t>    __</a:t>
            </a:r>
            <a:r>
              <a:rPr lang="en-US" sz="800" b="0" dirty="0" err="1">
                <a:solidFill>
                  <a:schemeClr val="tx1">
                    <a:lumMod val="85000"/>
                  </a:schemeClr>
                </a:solidFill>
                <a:effectLst/>
                <a:latin typeface=" Fira Mono"/>
              </a:rPr>
              <a:t>sum_resume</a:t>
            </a:r>
            <a:r>
              <a:rPr lang="en-US" sz="800" b="0" dirty="0">
                <a:solidFill>
                  <a:schemeClr val="tx1">
                    <a:lumMod val="85000"/>
                  </a:schemeClr>
                </a:solidFill>
                <a:effectLst/>
                <a:latin typeface=" Fira Mono"/>
              </a:rPr>
              <a:t>(</a:t>
            </a:r>
            <a:r>
              <a:rPr lang="en-US" sz="800" b="0" dirty="0" err="1">
                <a:solidFill>
                  <a:schemeClr val="tx1">
                    <a:lumMod val="85000"/>
                  </a:schemeClr>
                </a:solidFill>
                <a:effectLst/>
                <a:latin typeface=" Fira Mono"/>
              </a:rPr>
              <a:t>static_cast</a:t>
            </a:r>
            <a:r>
              <a:rPr lang="en-US" sz="800" b="0" dirty="0">
                <a:solidFill>
                  <a:schemeClr val="tx1">
                    <a:lumMod val="85000"/>
                  </a:schemeClr>
                </a:solidFill>
                <a:effectLst/>
                <a:latin typeface=" Fira Mono"/>
              </a:rPr>
              <a:t>&lt;void*&gt;(</a:t>
            </a:r>
            <a:r>
              <a:rPr lang="en-US" sz="800" b="0" dirty="0" err="1">
                <a:solidFill>
                  <a:schemeClr val="tx1">
                    <a:lumMod val="85000"/>
                  </a:schemeClr>
                </a:solidFill>
                <a:effectLst/>
                <a:latin typeface=" Fira Mono"/>
              </a:rPr>
              <a:t>frame.release</a:t>
            </a:r>
            <a:r>
              <a:rPr lang="en-US" sz="800" b="0" dirty="0">
                <a:solidFill>
                  <a:schemeClr val="tx1">
                    <a:lumMod val="85000"/>
                  </a:schemeClr>
                </a:solidFill>
                <a:effectLst/>
                <a:latin typeface=" Fira Mono"/>
              </a:rPr>
              <a:t>()));</a:t>
            </a:r>
          </a:p>
          <a:p>
            <a:pPr>
              <a:lnSpc>
                <a:spcPct val="150000"/>
              </a:lnSpc>
            </a:pPr>
            <a:r>
              <a:rPr lang="en-US" sz="800" b="0" dirty="0">
                <a:solidFill>
                  <a:schemeClr val="tx1">
                    <a:lumMod val="85000"/>
                  </a:schemeClr>
                </a:solidFill>
                <a:effectLst/>
                <a:latin typeface=" Fira Mono"/>
              </a:rPr>
              <a:t>    return </a:t>
            </a:r>
            <a:r>
              <a:rPr lang="en-US" sz="800" b="0" dirty="0" err="1">
                <a:solidFill>
                  <a:schemeClr val="tx1">
                    <a:lumMod val="85000"/>
                  </a:schemeClr>
                </a:solidFill>
                <a:effectLst/>
                <a:latin typeface=" Fira Mono"/>
              </a:rPr>
              <a:t>returnObject</a:t>
            </a:r>
            <a:r>
              <a:rPr lang="en-US" sz="800" b="0" dirty="0">
                <a:solidFill>
                  <a:schemeClr val="tx1">
                    <a:lumMod val="85000"/>
                  </a:schemeClr>
                </a:solidFill>
                <a:effectLst/>
                <a:latin typeface=" Fira Mono"/>
              </a:rPr>
              <a:t>;</a:t>
            </a:r>
          </a:p>
          <a:p>
            <a:pPr>
              <a:lnSpc>
                <a:spcPct val="150000"/>
              </a:lnSpc>
            </a:pPr>
            <a:r>
              <a:rPr lang="en-US" sz="800" b="0" dirty="0">
                <a:solidFill>
                  <a:schemeClr val="tx1">
                    <a:lumMod val="85000"/>
                  </a:schemeClr>
                </a:solidFill>
                <a:effectLst/>
                <a:latin typeface=" Fira Mono"/>
              </a:rPr>
              <a:t>}</a:t>
            </a:r>
          </a:p>
        </p:txBody>
      </p:sp>
      <p:sp>
        <p:nvSpPr>
          <p:cNvPr id="3" name="TextBox 2">
            <a:extLst>
              <a:ext uri="{FF2B5EF4-FFF2-40B4-BE49-F238E27FC236}">
                <a16:creationId xmlns:a16="http://schemas.microsoft.com/office/drawing/2014/main" id="{3C48482C-99D5-44EF-A6F1-70B7060917A8}"/>
              </a:ext>
            </a:extLst>
          </p:cNvPr>
          <p:cNvSpPr txBox="1"/>
          <p:nvPr/>
        </p:nvSpPr>
        <p:spPr>
          <a:xfrm>
            <a:off x="8424198" y="297617"/>
            <a:ext cx="1143583" cy="3139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marL="115888" indent="-115888">
              <a:lnSpc>
                <a:spcPct val="90000"/>
              </a:lnSpc>
              <a:buFontTx/>
              <a:buChar char="-"/>
            </a:pPr>
            <a:r>
              <a:rPr lang="en-US" sz="800" dirty="0" err="1">
                <a:solidFill>
                  <a:schemeClr val="bg1"/>
                </a:solidFill>
                <a:latin typeface="Trebuchet MS" panose="020B0603020202020204" pitchFamily="34" charset="0"/>
              </a:rPr>
              <a:t>get_return_object</a:t>
            </a:r>
            <a:endParaRPr lang="en-US" sz="800" dirty="0">
              <a:solidFill>
                <a:schemeClr val="bg1"/>
              </a:solidFill>
              <a:latin typeface="Trebuchet MS" panose="020B0603020202020204" pitchFamily="34" charset="0"/>
            </a:endParaRPr>
          </a:p>
          <a:p>
            <a:pPr marL="285750" indent="-285750">
              <a:lnSpc>
                <a:spcPct val="90000"/>
              </a:lnSpc>
              <a:buFontTx/>
              <a:buChar char="-"/>
            </a:pPr>
            <a:endParaRPr lang="en-US" sz="800" dirty="0">
              <a:solidFill>
                <a:schemeClr val="bg1"/>
              </a:solidFill>
              <a:latin typeface="Trebuchet MS" panose="020B0603020202020204" pitchFamily="34" charset="0"/>
            </a:endParaRPr>
          </a:p>
        </p:txBody>
      </p:sp>
      <p:sp>
        <p:nvSpPr>
          <p:cNvPr id="2" name="TextBox 1">
            <a:extLst>
              <a:ext uri="{FF2B5EF4-FFF2-40B4-BE49-F238E27FC236}">
                <a16:creationId xmlns:a16="http://schemas.microsoft.com/office/drawing/2014/main" id="{4BB794BE-E0C1-4AB0-8AD6-A7B4E6BD4713}"/>
              </a:ext>
            </a:extLst>
          </p:cNvPr>
          <p:cNvSpPr txBox="1"/>
          <p:nvPr/>
        </p:nvSpPr>
        <p:spPr>
          <a:xfrm>
            <a:off x="148978" y="195233"/>
            <a:ext cx="6832320" cy="4247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nSpc>
                <a:spcPct val="90000"/>
              </a:lnSpc>
            </a:pPr>
            <a:r>
              <a:rPr lang="en-US" altLang="zh-CN" sz="2400" dirty="0">
                <a:solidFill>
                  <a:schemeClr val="bg1"/>
                </a:solidFill>
                <a:latin typeface="+mj-lt"/>
              </a:rPr>
              <a:t>Customization point - </a:t>
            </a:r>
            <a:r>
              <a:rPr lang="en-US" sz="2400" dirty="0">
                <a:solidFill>
                  <a:schemeClr val="bg1"/>
                </a:solidFill>
                <a:latin typeface="+mj-lt"/>
              </a:rPr>
              <a:t>How a compiler may work</a:t>
            </a:r>
          </a:p>
        </p:txBody>
      </p:sp>
    </p:spTree>
    <p:extLst>
      <p:ext uri="{BB962C8B-B14F-4D97-AF65-F5344CB8AC3E}">
        <p14:creationId xmlns:p14="http://schemas.microsoft.com/office/powerpoint/2010/main" val="23821398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00">
        <p159:morph option="byObject"/>
      </p:transition>
    </mc:Choice>
    <mc:Fallback xmlns="">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8F1B1B3-0D7C-4668-A70F-839B60762761}"/>
              </a:ext>
            </a:extLst>
          </p:cNvPr>
          <p:cNvSpPr txBox="1"/>
          <p:nvPr/>
        </p:nvSpPr>
        <p:spPr>
          <a:xfrm>
            <a:off x="4075982" y="815249"/>
            <a:ext cx="6803912" cy="5059334"/>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nSpc>
                <a:spcPct val="150000"/>
              </a:lnSpc>
            </a:pPr>
            <a:r>
              <a:rPr lang="en-US" sz="800" b="0" dirty="0">
                <a:solidFill>
                  <a:schemeClr val="tx1">
                    <a:lumMod val="85000"/>
                  </a:schemeClr>
                </a:solidFill>
                <a:effectLst/>
                <a:latin typeface=" Fira Mono"/>
              </a:rPr>
              <a:t>void __</a:t>
            </a:r>
            <a:r>
              <a:rPr lang="en-US" sz="800" b="0" dirty="0" err="1">
                <a:solidFill>
                  <a:schemeClr val="tx1">
                    <a:lumMod val="85000"/>
                  </a:schemeClr>
                </a:solidFill>
                <a:effectLst/>
                <a:latin typeface=" Fira Mono"/>
              </a:rPr>
              <a:t>sum_resume</a:t>
            </a:r>
            <a:r>
              <a:rPr lang="en-US" sz="800" b="0" dirty="0">
                <a:solidFill>
                  <a:schemeClr val="tx1">
                    <a:lumMod val="85000"/>
                  </a:schemeClr>
                </a:solidFill>
                <a:effectLst/>
                <a:latin typeface=" Fira Mono"/>
              </a:rPr>
              <a:t>(void* </a:t>
            </a:r>
            <a:r>
              <a:rPr lang="en-US" sz="800" b="0" dirty="0" err="1">
                <a:solidFill>
                  <a:schemeClr val="tx1">
                    <a:lumMod val="85000"/>
                  </a:schemeClr>
                </a:solidFill>
                <a:effectLst/>
                <a:latin typeface=" Fira Mono"/>
              </a:rPr>
              <a:t>ptr</a:t>
            </a:r>
            <a:r>
              <a:rPr lang="en-US" sz="800" b="0" dirty="0">
                <a:solidFill>
                  <a:schemeClr val="tx1">
                    <a:lumMod val="85000"/>
                  </a:schemeClr>
                </a:solidFill>
                <a:effectLst/>
                <a:latin typeface=" Fira Mono"/>
              </a:rPr>
              <a:t>);</a:t>
            </a:r>
          </a:p>
          <a:p>
            <a:pPr>
              <a:lnSpc>
                <a:spcPct val="150000"/>
              </a:lnSpc>
            </a:pPr>
            <a:br>
              <a:rPr lang="en-US" sz="800" b="0" dirty="0">
                <a:solidFill>
                  <a:schemeClr val="tx1">
                    <a:lumMod val="85000"/>
                  </a:schemeClr>
                </a:solidFill>
                <a:effectLst/>
                <a:latin typeface=" Fira Mono"/>
              </a:rPr>
            </a:br>
            <a:r>
              <a:rPr lang="en-US" sz="800" b="0" dirty="0">
                <a:solidFill>
                  <a:schemeClr val="tx1">
                    <a:lumMod val="85000"/>
                  </a:schemeClr>
                </a:solidFill>
                <a:effectLst/>
                <a:latin typeface=" Fira Mono"/>
              </a:rPr>
              <a:t>struct __</a:t>
            </a:r>
            <a:r>
              <a:rPr lang="en-US" sz="800" b="0" dirty="0" err="1">
                <a:solidFill>
                  <a:schemeClr val="tx1">
                    <a:lumMod val="85000"/>
                  </a:schemeClr>
                </a:solidFill>
                <a:effectLst/>
                <a:latin typeface=" Fira Mono"/>
              </a:rPr>
              <a:t>sum_frame</a:t>
            </a:r>
            <a:r>
              <a:rPr lang="en-US" sz="800" b="0" dirty="0">
                <a:solidFill>
                  <a:schemeClr val="tx1">
                    <a:lumMod val="85000"/>
                  </a:schemeClr>
                </a:solidFill>
                <a:effectLst/>
                <a:latin typeface=" Fira Mono"/>
              </a:rPr>
              <a:t> </a:t>
            </a:r>
          </a:p>
          <a:p>
            <a:pPr>
              <a:lnSpc>
                <a:spcPct val="150000"/>
              </a:lnSpc>
            </a:pPr>
            <a:r>
              <a:rPr lang="en-US" sz="800" b="0" dirty="0">
                <a:solidFill>
                  <a:schemeClr val="tx1">
                    <a:lumMod val="85000"/>
                  </a:schemeClr>
                </a:solidFill>
                <a:effectLst/>
                <a:latin typeface=" Fira Mono"/>
              </a:rPr>
              <a:t>{</a:t>
            </a:r>
          </a:p>
          <a:p>
            <a:pPr>
              <a:lnSpc>
                <a:spcPct val="150000"/>
              </a:lnSpc>
            </a:pPr>
            <a:r>
              <a:rPr lang="en-US" sz="800" b="0" dirty="0">
                <a:solidFill>
                  <a:schemeClr val="tx1">
                    <a:lumMod val="85000"/>
                  </a:schemeClr>
                </a:solidFill>
                <a:effectLst/>
                <a:latin typeface=" Fira Mono"/>
              </a:rPr>
              <a:t>    __</a:t>
            </a:r>
            <a:r>
              <a:rPr lang="en-US" sz="800" b="0" dirty="0" err="1">
                <a:solidFill>
                  <a:schemeClr val="tx1">
                    <a:lumMod val="85000"/>
                  </a:schemeClr>
                </a:solidFill>
                <a:effectLst/>
                <a:latin typeface=" Fira Mono"/>
              </a:rPr>
              <a:t>sum_frame</a:t>
            </a:r>
            <a:r>
              <a:rPr lang="en-US" sz="800" b="0" dirty="0">
                <a:solidFill>
                  <a:schemeClr val="tx1">
                    <a:lumMod val="85000"/>
                  </a:schemeClr>
                </a:solidFill>
                <a:effectLst/>
                <a:latin typeface=" Fira Mono"/>
              </a:rPr>
              <a:t>(int a, int b);</a:t>
            </a:r>
          </a:p>
          <a:p>
            <a:pPr>
              <a:lnSpc>
                <a:spcPct val="150000"/>
              </a:lnSpc>
            </a:pPr>
            <a:r>
              <a:rPr lang="en-US" sz="800" b="0" dirty="0">
                <a:solidFill>
                  <a:schemeClr val="tx1">
                    <a:lumMod val="85000"/>
                  </a:schemeClr>
                </a:solidFill>
                <a:effectLst/>
                <a:latin typeface=" Fira Mono"/>
              </a:rPr>
              <a:t>    </a:t>
            </a:r>
            <a:r>
              <a:rPr lang="en-US" sz="800" b="0" dirty="0" err="1">
                <a:solidFill>
                  <a:schemeClr val="tx1">
                    <a:lumMod val="85000"/>
                  </a:schemeClr>
                </a:solidFill>
                <a:effectLst/>
                <a:latin typeface=" Fira Mono"/>
              </a:rPr>
              <a:t>promise_type</a:t>
            </a:r>
            <a:r>
              <a:rPr lang="en-US" sz="800" b="0" dirty="0">
                <a:solidFill>
                  <a:schemeClr val="tx1">
                    <a:lumMod val="85000"/>
                  </a:schemeClr>
                </a:solidFill>
                <a:effectLst/>
                <a:latin typeface=" Fira Mono"/>
              </a:rPr>
              <a:t> promise;</a:t>
            </a:r>
          </a:p>
          <a:p>
            <a:pPr>
              <a:lnSpc>
                <a:spcPct val="150000"/>
              </a:lnSpc>
            </a:pPr>
            <a:r>
              <a:rPr lang="en-US" sz="800" b="0" dirty="0">
                <a:solidFill>
                  <a:schemeClr val="tx1">
                    <a:lumMod val="85000"/>
                  </a:schemeClr>
                </a:solidFill>
                <a:effectLst/>
                <a:latin typeface=" Fira Mono"/>
              </a:rPr>
              <a:t>    int </a:t>
            </a:r>
            <a:r>
              <a:rPr lang="en-US" sz="800" b="0" dirty="0" err="1">
                <a:solidFill>
                  <a:schemeClr val="tx1">
                    <a:lumMod val="85000"/>
                  </a:schemeClr>
                </a:solidFill>
                <a:effectLst/>
                <a:latin typeface=" Fira Mono"/>
              </a:rPr>
              <a:t>resumeIndex</a:t>
            </a:r>
            <a:r>
              <a:rPr lang="en-US" sz="800" b="0" dirty="0">
                <a:solidFill>
                  <a:schemeClr val="tx1">
                    <a:lumMod val="85000"/>
                  </a:schemeClr>
                </a:solidFill>
                <a:effectLst/>
                <a:latin typeface=" Fira Mono"/>
              </a:rPr>
              <a:t> = 0;</a:t>
            </a:r>
          </a:p>
          <a:p>
            <a:pPr>
              <a:lnSpc>
                <a:spcPct val="150000"/>
              </a:lnSpc>
            </a:pPr>
            <a:r>
              <a:rPr lang="en-US" sz="800" b="0" dirty="0">
                <a:solidFill>
                  <a:schemeClr val="tx1">
                    <a:lumMod val="85000"/>
                  </a:schemeClr>
                </a:solidFill>
                <a:effectLst/>
                <a:latin typeface=" Fira Mono"/>
              </a:rPr>
              <a:t>    void(* const </a:t>
            </a:r>
            <a:r>
              <a:rPr lang="en-US" sz="800" b="0" dirty="0" err="1">
                <a:solidFill>
                  <a:schemeClr val="tx1">
                    <a:lumMod val="85000"/>
                  </a:schemeClr>
                </a:solidFill>
                <a:effectLst/>
                <a:latin typeface=" Fira Mono"/>
              </a:rPr>
              <a:t>resumefn</a:t>
            </a:r>
            <a:r>
              <a:rPr lang="en-US" sz="800" b="0" dirty="0">
                <a:solidFill>
                  <a:schemeClr val="tx1">
                    <a:lumMod val="85000"/>
                  </a:schemeClr>
                </a:solidFill>
                <a:effectLst/>
                <a:latin typeface=" Fira Mono"/>
              </a:rPr>
              <a:t>)(void*) = __</a:t>
            </a:r>
            <a:r>
              <a:rPr lang="en-US" sz="800" b="0" dirty="0" err="1">
                <a:solidFill>
                  <a:schemeClr val="tx1">
                    <a:lumMod val="85000"/>
                  </a:schemeClr>
                </a:solidFill>
                <a:effectLst/>
                <a:latin typeface=" Fira Mono"/>
              </a:rPr>
              <a:t>sum_resume</a:t>
            </a:r>
            <a:r>
              <a:rPr lang="en-US" sz="800" b="0" dirty="0">
                <a:solidFill>
                  <a:schemeClr val="tx1">
                    <a:lumMod val="85000"/>
                  </a:schemeClr>
                </a:solidFill>
                <a:effectLst/>
                <a:latin typeface=" Fira Mono"/>
              </a:rPr>
              <a:t>;</a:t>
            </a:r>
          </a:p>
          <a:p>
            <a:pPr>
              <a:lnSpc>
                <a:spcPct val="150000"/>
              </a:lnSpc>
            </a:pPr>
            <a:r>
              <a:rPr lang="en-US" sz="800" b="0" dirty="0">
                <a:solidFill>
                  <a:schemeClr val="tx1">
                    <a:lumMod val="85000"/>
                  </a:schemeClr>
                </a:solidFill>
                <a:effectLst/>
                <a:latin typeface=" Fira Mono"/>
              </a:rPr>
              <a:t>    void(* const </a:t>
            </a:r>
            <a:r>
              <a:rPr lang="en-US" sz="800" b="0" dirty="0" err="1">
                <a:solidFill>
                  <a:schemeClr val="tx1">
                    <a:lumMod val="85000"/>
                  </a:schemeClr>
                </a:solidFill>
                <a:effectLst/>
                <a:latin typeface=" Fira Mono"/>
              </a:rPr>
              <a:t>destroyfn</a:t>
            </a:r>
            <a:r>
              <a:rPr lang="en-US" sz="800" b="0" dirty="0">
                <a:solidFill>
                  <a:schemeClr val="tx1">
                    <a:lumMod val="85000"/>
                  </a:schemeClr>
                </a:solidFill>
                <a:effectLst/>
                <a:latin typeface=" Fira Mono"/>
              </a:rPr>
              <a:t>)(void*);</a:t>
            </a:r>
          </a:p>
          <a:p>
            <a:pPr>
              <a:lnSpc>
                <a:spcPct val="150000"/>
              </a:lnSpc>
            </a:pPr>
            <a:br>
              <a:rPr lang="en-US" sz="800" b="0" dirty="0">
                <a:solidFill>
                  <a:schemeClr val="tx1">
                    <a:lumMod val="85000"/>
                  </a:schemeClr>
                </a:solidFill>
                <a:effectLst/>
                <a:latin typeface=" Fira Mono"/>
              </a:rPr>
            </a:br>
            <a:r>
              <a:rPr lang="en-US" sz="800" b="0" dirty="0">
                <a:solidFill>
                  <a:schemeClr val="tx1">
                    <a:lumMod val="85000"/>
                  </a:schemeClr>
                </a:solidFill>
                <a:effectLst/>
                <a:latin typeface=" Fira Mono"/>
              </a:rPr>
              <a:t>    struct </a:t>
            </a:r>
            <a:r>
              <a:rPr lang="en-US" sz="800" b="0" dirty="0" err="1">
                <a:solidFill>
                  <a:schemeClr val="tx1">
                    <a:lumMod val="85000"/>
                  </a:schemeClr>
                </a:solidFill>
                <a:effectLst/>
                <a:latin typeface=" Fira Mono"/>
              </a:rPr>
              <a:t>param_t</a:t>
            </a:r>
            <a:r>
              <a:rPr lang="en-US" sz="800" b="0" dirty="0">
                <a:solidFill>
                  <a:schemeClr val="tx1">
                    <a:lumMod val="85000"/>
                  </a:schemeClr>
                </a:solidFill>
                <a:effectLst/>
                <a:latin typeface=" Fira Mono"/>
              </a:rPr>
              <a:t> {</a:t>
            </a:r>
          </a:p>
          <a:p>
            <a:pPr>
              <a:lnSpc>
                <a:spcPct val="150000"/>
              </a:lnSpc>
            </a:pPr>
            <a:r>
              <a:rPr lang="en-US" sz="800" b="0" dirty="0">
                <a:solidFill>
                  <a:schemeClr val="tx1">
                    <a:lumMod val="85000"/>
                  </a:schemeClr>
                </a:solidFill>
                <a:effectLst/>
                <a:latin typeface=" Fira Mono"/>
              </a:rPr>
              <a:t>        int a;</a:t>
            </a:r>
          </a:p>
          <a:p>
            <a:pPr>
              <a:lnSpc>
                <a:spcPct val="150000"/>
              </a:lnSpc>
            </a:pPr>
            <a:r>
              <a:rPr lang="en-US" sz="800" b="0" dirty="0">
                <a:solidFill>
                  <a:schemeClr val="tx1">
                    <a:lumMod val="85000"/>
                  </a:schemeClr>
                </a:solidFill>
                <a:effectLst/>
                <a:latin typeface=" Fira Mono"/>
              </a:rPr>
              <a:t>        int b;</a:t>
            </a:r>
          </a:p>
          <a:p>
            <a:pPr>
              <a:lnSpc>
                <a:spcPct val="150000"/>
              </a:lnSpc>
            </a:pPr>
            <a:r>
              <a:rPr lang="en-US" sz="800" b="0" dirty="0">
                <a:solidFill>
                  <a:schemeClr val="tx1">
                    <a:lumMod val="85000"/>
                  </a:schemeClr>
                </a:solidFill>
                <a:effectLst/>
                <a:latin typeface=" Fira Mono"/>
              </a:rPr>
              <a:t>    } params;</a:t>
            </a:r>
          </a:p>
          <a:p>
            <a:pPr>
              <a:lnSpc>
                <a:spcPct val="150000"/>
              </a:lnSpc>
            </a:pPr>
            <a:br>
              <a:rPr lang="en-US" sz="800" b="0" dirty="0">
                <a:solidFill>
                  <a:schemeClr val="tx1">
                    <a:lumMod val="85000"/>
                  </a:schemeClr>
                </a:solidFill>
                <a:effectLst/>
                <a:latin typeface=" Fira Mono"/>
              </a:rPr>
            </a:br>
            <a:r>
              <a:rPr lang="en-US" sz="800" b="0" dirty="0">
                <a:solidFill>
                  <a:schemeClr val="tx1">
                    <a:lumMod val="85000"/>
                  </a:schemeClr>
                </a:solidFill>
                <a:effectLst/>
                <a:latin typeface=" Fira Mono"/>
              </a:rPr>
              <a:t>    union {</a:t>
            </a:r>
          </a:p>
          <a:p>
            <a:pPr>
              <a:lnSpc>
                <a:spcPct val="150000"/>
              </a:lnSpc>
            </a:pPr>
            <a:r>
              <a:rPr lang="en-US" sz="800" b="0" dirty="0">
                <a:solidFill>
                  <a:schemeClr val="tx1">
                    <a:lumMod val="85000"/>
                  </a:schemeClr>
                </a:solidFill>
                <a:effectLst/>
                <a:latin typeface=" Fira Mono"/>
              </a:rPr>
              <a:t>        </a:t>
            </a:r>
            <a:r>
              <a:rPr lang="en-US" sz="800" b="0" dirty="0" err="1">
                <a:solidFill>
                  <a:schemeClr val="tx1">
                    <a:lumMod val="85000"/>
                  </a:schemeClr>
                </a:solidFill>
                <a:effectLst/>
                <a:latin typeface=" Fira Mono"/>
              </a:rPr>
              <a:t>initial_suspend_awaitable_t</a:t>
            </a:r>
            <a:r>
              <a:rPr lang="en-US" sz="800" b="0" dirty="0">
                <a:solidFill>
                  <a:schemeClr val="tx1">
                    <a:lumMod val="85000"/>
                  </a:schemeClr>
                </a:solidFill>
                <a:effectLst/>
                <a:latin typeface=" Fira Mono"/>
              </a:rPr>
              <a:t> </a:t>
            </a:r>
            <a:r>
              <a:rPr lang="en-US" sz="800" b="0" dirty="0" err="1">
                <a:solidFill>
                  <a:schemeClr val="tx1">
                    <a:lumMod val="85000"/>
                  </a:schemeClr>
                </a:solidFill>
                <a:effectLst/>
                <a:latin typeface=" Fira Mono"/>
              </a:rPr>
              <a:t>initial_suspend_awaitable</a:t>
            </a:r>
            <a:r>
              <a:rPr lang="en-US" sz="800" b="0" dirty="0">
                <a:solidFill>
                  <a:schemeClr val="tx1">
                    <a:lumMod val="85000"/>
                  </a:schemeClr>
                </a:solidFill>
                <a:effectLst/>
                <a:latin typeface=" Fira Mono"/>
              </a:rPr>
              <a:t>;</a:t>
            </a:r>
          </a:p>
          <a:p>
            <a:pPr>
              <a:lnSpc>
                <a:spcPct val="150000"/>
              </a:lnSpc>
            </a:pPr>
            <a:r>
              <a:rPr lang="en-US" sz="800" b="0" dirty="0">
                <a:solidFill>
                  <a:schemeClr val="tx1">
                    <a:lumMod val="85000"/>
                  </a:schemeClr>
                </a:solidFill>
                <a:effectLst/>
                <a:latin typeface=" Fira Mono"/>
              </a:rPr>
              <a:t>        </a:t>
            </a:r>
            <a:r>
              <a:rPr lang="en-US" sz="800" b="0" dirty="0" err="1">
                <a:solidFill>
                  <a:schemeClr val="tx1">
                    <a:lumMod val="85000"/>
                  </a:schemeClr>
                </a:solidFill>
                <a:effectLst/>
                <a:latin typeface=" Fira Mono"/>
              </a:rPr>
              <a:t>final_suspend_awaitable_t</a:t>
            </a:r>
            <a:r>
              <a:rPr lang="en-US" sz="800" b="0" dirty="0">
                <a:solidFill>
                  <a:schemeClr val="tx1">
                    <a:lumMod val="85000"/>
                  </a:schemeClr>
                </a:solidFill>
                <a:effectLst/>
                <a:latin typeface=" Fira Mono"/>
              </a:rPr>
              <a:t> </a:t>
            </a:r>
            <a:r>
              <a:rPr lang="en-US" sz="800" b="0" dirty="0" err="1">
                <a:solidFill>
                  <a:schemeClr val="tx1">
                    <a:lumMod val="85000"/>
                  </a:schemeClr>
                </a:solidFill>
                <a:effectLst/>
                <a:latin typeface=" Fira Mono"/>
              </a:rPr>
              <a:t>final_suspend_awaitable</a:t>
            </a:r>
            <a:r>
              <a:rPr lang="en-US" sz="800" b="0" dirty="0">
                <a:solidFill>
                  <a:schemeClr val="tx1">
                    <a:lumMod val="85000"/>
                  </a:schemeClr>
                </a:solidFill>
                <a:effectLst/>
                <a:latin typeface=" Fira Mono"/>
              </a:rPr>
              <a:t>;</a:t>
            </a:r>
          </a:p>
          <a:p>
            <a:pPr>
              <a:lnSpc>
                <a:spcPct val="150000"/>
              </a:lnSpc>
            </a:pPr>
            <a:r>
              <a:rPr lang="en-US" sz="800" b="0" dirty="0">
                <a:solidFill>
                  <a:schemeClr val="tx1">
                    <a:lumMod val="85000"/>
                  </a:schemeClr>
                </a:solidFill>
                <a:effectLst/>
                <a:latin typeface=" Fira Mono"/>
              </a:rPr>
              <a:t>    };</a:t>
            </a:r>
          </a:p>
          <a:p>
            <a:pPr>
              <a:lnSpc>
                <a:spcPct val="150000"/>
              </a:lnSpc>
            </a:pPr>
            <a:r>
              <a:rPr lang="en-US" sz="800" b="0" dirty="0">
                <a:solidFill>
                  <a:schemeClr val="tx1">
                    <a:lumMod val="85000"/>
                  </a:schemeClr>
                </a:solidFill>
                <a:effectLst/>
                <a:latin typeface=" Fira Mono"/>
              </a:rPr>
              <a:t>};</a:t>
            </a:r>
          </a:p>
          <a:p>
            <a:pPr>
              <a:lnSpc>
                <a:spcPct val="150000"/>
              </a:lnSpc>
            </a:pPr>
            <a:br>
              <a:rPr lang="en-US" sz="800" b="0" dirty="0">
                <a:solidFill>
                  <a:srgbClr val="000000"/>
                </a:solidFill>
                <a:effectLst/>
                <a:latin typeface=" Fira Mono"/>
              </a:rPr>
            </a:br>
            <a:r>
              <a:rPr lang="en-US" sz="800" b="0" dirty="0">
                <a:solidFill>
                  <a:schemeClr val="tx1">
                    <a:lumMod val="85000"/>
                  </a:schemeClr>
                </a:solidFill>
                <a:effectLst/>
                <a:latin typeface=" Fira Mono"/>
              </a:rPr>
              <a:t>task&lt;int&gt; sum(int a, int b) {</a:t>
            </a:r>
          </a:p>
          <a:p>
            <a:pPr>
              <a:lnSpc>
                <a:spcPct val="150000"/>
              </a:lnSpc>
            </a:pPr>
            <a:r>
              <a:rPr lang="en-US" sz="800" b="0" dirty="0">
                <a:solidFill>
                  <a:srgbClr val="000000"/>
                </a:solidFill>
                <a:effectLst/>
                <a:latin typeface=" Fira Mono"/>
              </a:rPr>
              <a:t>    </a:t>
            </a:r>
            <a:r>
              <a:rPr lang="en-US" sz="800" b="0" dirty="0">
                <a:solidFill>
                  <a:schemeClr val="tx1">
                    <a:lumMod val="85000"/>
                  </a:schemeClr>
                </a:solidFill>
                <a:effectLst/>
                <a:latin typeface=" Fira Mono"/>
              </a:rPr>
              <a:t>auto frame = </a:t>
            </a:r>
            <a:r>
              <a:rPr lang="en-US" sz="800" b="0" dirty="0" err="1">
                <a:solidFill>
                  <a:schemeClr val="tx1">
                    <a:lumMod val="85000"/>
                  </a:schemeClr>
                </a:solidFill>
                <a:effectLst/>
                <a:latin typeface=" Fira Mono"/>
              </a:rPr>
              <a:t>make_unique</a:t>
            </a:r>
            <a:r>
              <a:rPr lang="en-US" sz="800" b="0" dirty="0">
                <a:solidFill>
                  <a:schemeClr val="tx1">
                    <a:lumMod val="85000"/>
                  </a:schemeClr>
                </a:solidFill>
                <a:effectLst/>
                <a:latin typeface=" Fira Mono"/>
              </a:rPr>
              <a:t>&lt;__</a:t>
            </a:r>
            <a:r>
              <a:rPr lang="en-US" sz="800" b="0" dirty="0" err="1">
                <a:solidFill>
                  <a:schemeClr val="tx1">
                    <a:lumMod val="85000"/>
                  </a:schemeClr>
                </a:solidFill>
                <a:effectLst/>
                <a:latin typeface=" Fira Mono"/>
              </a:rPr>
              <a:t>sum_frame</a:t>
            </a:r>
            <a:r>
              <a:rPr lang="en-US" sz="800" b="0" dirty="0">
                <a:solidFill>
                  <a:schemeClr val="tx1">
                    <a:lumMod val="85000"/>
                  </a:schemeClr>
                </a:solidFill>
                <a:effectLst/>
                <a:latin typeface=" Fira Mono"/>
              </a:rPr>
              <a:t>&gt;(a, b);</a:t>
            </a:r>
          </a:p>
          <a:p>
            <a:pPr>
              <a:lnSpc>
                <a:spcPct val="150000"/>
              </a:lnSpc>
            </a:pPr>
            <a:r>
              <a:rPr lang="en-US" sz="800" b="0" dirty="0">
                <a:solidFill>
                  <a:schemeClr val="tx1">
                    <a:lumMod val="85000"/>
                  </a:schemeClr>
                </a:solidFill>
                <a:effectLst/>
                <a:latin typeface=" Fira Mono"/>
              </a:rPr>
              <a:t>    </a:t>
            </a:r>
            <a:r>
              <a:rPr lang="en-US" sz="800" b="0" dirty="0" err="1">
                <a:solidFill>
                  <a:schemeClr val="tx1">
                    <a:lumMod val="85000"/>
                  </a:schemeClr>
                </a:solidFill>
                <a:effectLst/>
                <a:latin typeface=" Fira Mono"/>
              </a:rPr>
              <a:t>decltype</a:t>
            </a:r>
            <a:r>
              <a:rPr lang="en-US" sz="800" b="0" dirty="0">
                <a:solidFill>
                  <a:schemeClr val="tx1">
                    <a:lumMod val="85000"/>
                  </a:schemeClr>
                </a:solidFill>
                <a:effectLst/>
                <a:latin typeface=" Fira Mono"/>
              </a:rPr>
              <a:t>(auto) </a:t>
            </a:r>
            <a:r>
              <a:rPr lang="en-US" sz="800" b="0" dirty="0" err="1">
                <a:solidFill>
                  <a:schemeClr val="tx1">
                    <a:lumMod val="85000"/>
                  </a:schemeClr>
                </a:solidFill>
                <a:effectLst/>
                <a:latin typeface=" Fira Mono"/>
              </a:rPr>
              <a:t>returnObject</a:t>
            </a:r>
            <a:r>
              <a:rPr lang="en-US" sz="800" b="0" dirty="0">
                <a:solidFill>
                  <a:schemeClr val="tx1">
                    <a:lumMod val="85000"/>
                  </a:schemeClr>
                </a:solidFill>
                <a:effectLst/>
                <a:latin typeface=" Fira Mono"/>
              </a:rPr>
              <a:t> = frame-&gt;</a:t>
            </a:r>
            <a:r>
              <a:rPr lang="en-US" sz="800" b="0" dirty="0" err="1">
                <a:solidFill>
                  <a:schemeClr val="tx1">
                    <a:lumMod val="85000"/>
                  </a:schemeClr>
                </a:solidFill>
                <a:effectLst/>
                <a:latin typeface=" Fira Mono"/>
              </a:rPr>
              <a:t>promise.get_return_object</a:t>
            </a:r>
            <a:r>
              <a:rPr lang="en-US" sz="800" b="0" dirty="0">
                <a:solidFill>
                  <a:schemeClr val="tx1">
                    <a:lumMod val="85000"/>
                  </a:schemeClr>
                </a:solidFill>
                <a:effectLst/>
                <a:latin typeface=" Fira Mono"/>
              </a:rPr>
              <a:t>();</a:t>
            </a:r>
          </a:p>
          <a:p>
            <a:pPr>
              <a:lnSpc>
                <a:spcPct val="150000"/>
              </a:lnSpc>
            </a:pPr>
            <a:r>
              <a:rPr lang="en-US" sz="800" b="0" dirty="0">
                <a:solidFill>
                  <a:srgbClr val="000000"/>
                </a:solidFill>
                <a:effectLst/>
                <a:latin typeface=" Fira Mono"/>
              </a:rPr>
              <a:t>    </a:t>
            </a:r>
            <a:r>
              <a:rPr lang="en-US" sz="800" b="0" dirty="0">
                <a:solidFill>
                  <a:srgbClr val="795E26"/>
                </a:solidFill>
                <a:effectLst/>
                <a:latin typeface=" Fira Mono"/>
              </a:rPr>
              <a:t>__</a:t>
            </a:r>
            <a:r>
              <a:rPr lang="en-US" sz="800" b="0" dirty="0" err="1">
                <a:solidFill>
                  <a:srgbClr val="795E26"/>
                </a:solidFill>
                <a:effectLst/>
                <a:latin typeface=" Fira Mono"/>
              </a:rPr>
              <a:t>sum_resume</a:t>
            </a:r>
            <a:r>
              <a:rPr lang="en-US" sz="800" b="0" dirty="0">
                <a:solidFill>
                  <a:srgbClr val="000000"/>
                </a:solidFill>
                <a:effectLst/>
                <a:latin typeface=" Fira Mono"/>
              </a:rPr>
              <a:t>(</a:t>
            </a:r>
            <a:r>
              <a:rPr lang="en-US" sz="800" b="0" dirty="0" err="1">
                <a:solidFill>
                  <a:srgbClr val="0000FF"/>
                </a:solidFill>
                <a:effectLst/>
                <a:latin typeface=" Fira Mono"/>
              </a:rPr>
              <a:t>static_cast</a:t>
            </a:r>
            <a:r>
              <a:rPr lang="en-US" sz="800" b="0" dirty="0">
                <a:solidFill>
                  <a:srgbClr val="000000"/>
                </a:solidFill>
                <a:effectLst/>
                <a:latin typeface=" Fira Mono"/>
              </a:rPr>
              <a:t>&lt;</a:t>
            </a:r>
            <a:r>
              <a:rPr lang="en-US" sz="800" b="0" dirty="0">
                <a:solidFill>
                  <a:srgbClr val="0000FF"/>
                </a:solidFill>
                <a:effectLst/>
                <a:latin typeface=" Fira Mono"/>
              </a:rPr>
              <a:t>void</a:t>
            </a:r>
            <a:r>
              <a:rPr lang="en-US" sz="800" b="0" dirty="0">
                <a:solidFill>
                  <a:srgbClr val="000000"/>
                </a:solidFill>
                <a:effectLst/>
                <a:latin typeface=" Fira Mono"/>
              </a:rPr>
              <a:t>*&gt;(</a:t>
            </a:r>
            <a:r>
              <a:rPr lang="en-US" sz="800" b="0" dirty="0" err="1">
                <a:solidFill>
                  <a:srgbClr val="001080"/>
                </a:solidFill>
                <a:effectLst/>
                <a:latin typeface=" Fira Mono"/>
              </a:rPr>
              <a:t>frame</a:t>
            </a:r>
            <a:r>
              <a:rPr lang="en-US" sz="800" b="0" dirty="0" err="1">
                <a:solidFill>
                  <a:srgbClr val="000000"/>
                </a:solidFill>
                <a:effectLst/>
                <a:latin typeface=" Fira Mono"/>
              </a:rPr>
              <a:t>.</a:t>
            </a:r>
            <a:r>
              <a:rPr lang="en-US" sz="800" b="0" dirty="0" err="1">
                <a:solidFill>
                  <a:srgbClr val="795E26"/>
                </a:solidFill>
                <a:effectLst/>
                <a:latin typeface=" Fira Mono"/>
              </a:rPr>
              <a:t>release</a:t>
            </a:r>
            <a:r>
              <a:rPr lang="en-US" sz="800" b="0" dirty="0">
                <a:solidFill>
                  <a:srgbClr val="000000"/>
                </a:solidFill>
                <a:effectLst/>
                <a:latin typeface=" Fira Mono"/>
              </a:rPr>
              <a:t>()));</a:t>
            </a:r>
          </a:p>
          <a:p>
            <a:pPr>
              <a:lnSpc>
                <a:spcPct val="150000"/>
              </a:lnSpc>
            </a:pPr>
            <a:r>
              <a:rPr lang="en-US" sz="800" b="0" dirty="0">
                <a:solidFill>
                  <a:schemeClr val="tx1">
                    <a:lumMod val="85000"/>
                  </a:schemeClr>
                </a:solidFill>
                <a:effectLst/>
                <a:latin typeface=" Fira Mono"/>
              </a:rPr>
              <a:t>    return </a:t>
            </a:r>
            <a:r>
              <a:rPr lang="en-US" sz="800" b="0" dirty="0" err="1">
                <a:solidFill>
                  <a:schemeClr val="tx1">
                    <a:lumMod val="85000"/>
                  </a:schemeClr>
                </a:solidFill>
                <a:effectLst/>
                <a:latin typeface=" Fira Mono"/>
              </a:rPr>
              <a:t>returnObject</a:t>
            </a:r>
            <a:r>
              <a:rPr lang="en-US" sz="800" b="0" dirty="0">
                <a:solidFill>
                  <a:schemeClr val="tx1">
                    <a:lumMod val="85000"/>
                  </a:schemeClr>
                </a:solidFill>
                <a:effectLst/>
                <a:latin typeface=" Fira Mono"/>
              </a:rPr>
              <a:t>;</a:t>
            </a:r>
          </a:p>
          <a:p>
            <a:pPr>
              <a:lnSpc>
                <a:spcPct val="150000"/>
              </a:lnSpc>
            </a:pPr>
            <a:r>
              <a:rPr lang="en-US" sz="800" b="0" dirty="0">
                <a:solidFill>
                  <a:schemeClr val="tx1">
                    <a:lumMod val="85000"/>
                  </a:schemeClr>
                </a:solidFill>
                <a:effectLst/>
                <a:latin typeface=" Fira Mono"/>
              </a:rPr>
              <a:t>}</a:t>
            </a:r>
          </a:p>
        </p:txBody>
      </p:sp>
      <p:sp>
        <p:nvSpPr>
          <p:cNvPr id="8" name="TextBox 7">
            <a:extLst>
              <a:ext uri="{FF2B5EF4-FFF2-40B4-BE49-F238E27FC236}">
                <a16:creationId xmlns:a16="http://schemas.microsoft.com/office/drawing/2014/main" id="{5369306F-10AC-4EB9-89DC-63F21BDEFA3A}"/>
              </a:ext>
            </a:extLst>
          </p:cNvPr>
          <p:cNvSpPr txBox="1"/>
          <p:nvPr/>
        </p:nvSpPr>
        <p:spPr>
          <a:xfrm>
            <a:off x="181156" y="815249"/>
            <a:ext cx="2723618" cy="2062103"/>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800" b="0" dirty="0">
                <a:solidFill>
                  <a:schemeClr val="tx1">
                    <a:lumMod val="85000"/>
                  </a:schemeClr>
                </a:solidFill>
                <a:effectLst/>
                <a:latin typeface=" Fira Mono"/>
              </a:rPr>
              <a:t>template&lt;</a:t>
            </a:r>
            <a:r>
              <a:rPr lang="en-US" sz="800" b="0" dirty="0" err="1">
                <a:solidFill>
                  <a:schemeClr val="tx1">
                    <a:lumMod val="85000"/>
                  </a:schemeClr>
                </a:solidFill>
                <a:effectLst/>
                <a:latin typeface=" Fira Mono"/>
              </a:rPr>
              <a:t>typename</a:t>
            </a:r>
            <a:r>
              <a:rPr lang="en-US" sz="800" b="0" dirty="0">
                <a:solidFill>
                  <a:schemeClr val="tx1">
                    <a:lumMod val="85000"/>
                  </a:schemeClr>
                </a:solidFill>
                <a:effectLst/>
                <a:latin typeface=" Fira Mono"/>
              </a:rPr>
              <a:t> T&gt; struct task;</a:t>
            </a:r>
          </a:p>
          <a:p>
            <a:br>
              <a:rPr lang="en-US" sz="800" b="0" dirty="0">
                <a:solidFill>
                  <a:srgbClr val="000000"/>
                </a:solidFill>
                <a:effectLst/>
                <a:latin typeface=" Fira Mono"/>
              </a:rPr>
            </a:br>
            <a:r>
              <a:rPr lang="en-US" sz="800" b="0" dirty="0">
                <a:solidFill>
                  <a:srgbClr val="267F99"/>
                </a:solidFill>
                <a:effectLst/>
                <a:latin typeface=" Fira Mono"/>
              </a:rPr>
              <a:t>task</a:t>
            </a:r>
            <a:r>
              <a:rPr lang="en-US" sz="800" b="0" dirty="0">
                <a:solidFill>
                  <a:srgbClr val="000000"/>
                </a:solidFill>
                <a:effectLst/>
                <a:latin typeface=" Fira Mono"/>
              </a:rPr>
              <a:t>&lt;</a:t>
            </a:r>
            <a:r>
              <a:rPr lang="en-US" sz="800" b="0" dirty="0">
                <a:solidFill>
                  <a:srgbClr val="0000FF"/>
                </a:solidFill>
                <a:effectLst/>
                <a:latin typeface=" Fira Mono"/>
              </a:rPr>
              <a:t>int</a:t>
            </a:r>
            <a:r>
              <a:rPr lang="en-US" sz="800" b="0" dirty="0">
                <a:solidFill>
                  <a:srgbClr val="000000"/>
                </a:solidFill>
                <a:effectLst/>
                <a:latin typeface=" Fira Mono"/>
              </a:rPr>
              <a:t>&gt; </a:t>
            </a:r>
            <a:r>
              <a:rPr lang="en-US" sz="800" b="0" dirty="0">
                <a:solidFill>
                  <a:srgbClr val="795E26"/>
                </a:solidFill>
                <a:effectLst/>
                <a:latin typeface=" Fira Mono"/>
              </a:rPr>
              <a:t>sum</a:t>
            </a:r>
            <a:r>
              <a:rPr lang="en-US" sz="800" b="0" dirty="0">
                <a:solidFill>
                  <a:srgbClr val="000000"/>
                </a:solidFill>
                <a:effectLst/>
                <a:latin typeface=" Fira Mono"/>
              </a:rPr>
              <a:t>(</a:t>
            </a:r>
            <a:r>
              <a:rPr lang="en-US" sz="800" b="0" dirty="0">
                <a:solidFill>
                  <a:srgbClr val="0000FF"/>
                </a:solidFill>
                <a:effectLst/>
                <a:latin typeface=" Fira Mono"/>
              </a:rPr>
              <a:t>int</a:t>
            </a:r>
            <a:r>
              <a:rPr lang="en-US" sz="800" b="0" dirty="0">
                <a:solidFill>
                  <a:srgbClr val="000000"/>
                </a:solidFill>
                <a:effectLst/>
                <a:latin typeface=" Fira Mono"/>
              </a:rPr>
              <a:t> </a:t>
            </a:r>
            <a:r>
              <a:rPr lang="en-US" sz="800" b="0" dirty="0">
                <a:solidFill>
                  <a:srgbClr val="001080"/>
                </a:solidFill>
                <a:effectLst/>
                <a:latin typeface=" Fira Mono"/>
              </a:rPr>
              <a:t>a</a:t>
            </a:r>
            <a:r>
              <a:rPr lang="en-US" sz="800" b="0" dirty="0">
                <a:solidFill>
                  <a:srgbClr val="000000"/>
                </a:solidFill>
                <a:effectLst/>
                <a:latin typeface=" Fira Mono"/>
              </a:rPr>
              <a:t>, </a:t>
            </a:r>
            <a:r>
              <a:rPr lang="en-US" sz="800" b="0" dirty="0">
                <a:solidFill>
                  <a:srgbClr val="0000FF"/>
                </a:solidFill>
                <a:effectLst/>
                <a:latin typeface=" Fira Mono"/>
              </a:rPr>
              <a:t>int</a:t>
            </a:r>
            <a:r>
              <a:rPr lang="en-US" sz="800" b="0" dirty="0">
                <a:solidFill>
                  <a:srgbClr val="000000"/>
                </a:solidFill>
                <a:effectLst/>
                <a:latin typeface=" Fira Mono"/>
              </a:rPr>
              <a:t> </a:t>
            </a:r>
            <a:r>
              <a:rPr lang="en-US" sz="800" b="0" dirty="0">
                <a:solidFill>
                  <a:srgbClr val="001080"/>
                </a:solidFill>
                <a:effectLst/>
                <a:latin typeface=" Fira Mono"/>
              </a:rPr>
              <a:t>b</a:t>
            </a:r>
            <a:r>
              <a:rPr lang="en-US" sz="800" b="0" dirty="0">
                <a:solidFill>
                  <a:srgbClr val="000000"/>
                </a:solidFill>
                <a:effectLst/>
                <a:latin typeface=" Fira Mono"/>
              </a:rPr>
              <a:t>) </a:t>
            </a:r>
          </a:p>
          <a:p>
            <a:r>
              <a:rPr lang="en-US" sz="800" b="0" dirty="0">
                <a:solidFill>
                  <a:srgbClr val="000000"/>
                </a:solidFill>
                <a:effectLst/>
                <a:latin typeface=" Fira Mono"/>
              </a:rPr>
              <a:t>{</a:t>
            </a:r>
          </a:p>
          <a:p>
            <a:r>
              <a:rPr lang="en-US" sz="800" b="0" dirty="0">
                <a:solidFill>
                  <a:srgbClr val="000000"/>
                </a:solidFill>
                <a:effectLst/>
                <a:latin typeface=" Fira Mono"/>
              </a:rPr>
              <a:t>    </a:t>
            </a:r>
            <a:r>
              <a:rPr lang="en-US" sz="800" b="0" dirty="0">
                <a:solidFill>
                  <a:srgbClr val="0000FF"/>
                </a:solidFill>
                <a:effectLst/>
                <a:latin typeface=" Fira Mono"/>
              </a:rPr>
              <a:t>int</a:t>
            </a:r>
            <a:r>
              <a:rPr lang="en-US" sz="800" b="0" dirty="0">
                <a:solidFill>
                  <a:srgbClr val="000000"/>
                </a:solidFill>
                <a:effectLst/>
                <a:latin typeface=" Fira Mono"/>
              </a:rPr>
              <a:t> result = a + b;</a:t>
            </a:r>
          </a:p>
          <a:p>
            <a:r>
              <a:rPr lang="en-US" sz="800" b="0" dirty="0">
                <a:solidFill>
                  <a:srgbClr val="000000"/>
                </a:solidFill>
                <a:effectLst/>
                <a:latin typeface=" Fira Mono"/>
              </a:rPr>
              <a:t>    </a:t>
            </a:r>
            <a:r>
              <a:rPr lang="en-US" sz="800" b="0" dirty="0" err="1">
                <a:solidFill>
                  <a:srgbClr val="000000"/>
                </a:solidFill>
                <a:effectLst/>
                <a:latin typeface=" Fira Mono"/>
              </a:rPr>
              <a:t>co_return</a:t>
            </a:r>
            <a:r>
              <a:rPr lang="en-US" sz="800" b="0" dirty="0">
                <a:solidFill>
                  <a:srgbClr val="000000"/>
                </a:solidFill>
                <a:effectLst/>
                <a:latin typeface=" Fira Mono"/>
              </a:rPr>
              <a:t> result;</a:t>
            </a:r>
          </a:p>
          <a:p>
            <a:r>
              <a:rPr lang="en-US" sz="800" b="0" dirty="0">
                <a:solidFill>
                  <a:srgbClr val="000000"/>
                </a:solidFill>
                <a:effectLst/>
                <a:latin typeface=" Fira Mono"/>
              </a:rPr>
              <a:t>}</a:t>
            </a:r>
          </a:p>
          <a:p>
            <a:br>
              <a:rPr lang="en-US" sz="800" b="0" dirty="0">
                <a:solidFill>
                  <a:srgbClr val="000000"/>
                </a:solidFill>
                <a:effectLst/>
                <a:latin typeface=" Fira Mono"/>
              </a:rPr>
            </a:br>
            <a:r>
              <a:rPr lang="en-US" sz="800" b="0" dirty="0">
                <a:solidFill>
                  <a:schemeClr val="tx1">
                    <a:lumMod val="85000"/>
                  </a:schemeClr>
                </a:solidFill>
                <a:effectLst/>
                <a:latin typeface=" Fira Mono"/>
              </a:rPr>
              <a:t>task&lt;int&gt; sum4(int a, int b, int c, int d)</a:t>
            </a:r>
          </a:p>
          <a:p>
            <a:r>
              <a:rPr lang="en-US" sz="800" b="0" dirty="0">
                <a:solidFill>
                  <a:schemeClr val="tx1">
                    <a:lumMod val="85000"/>
                  </a:schemeClr>
                </a:solidFill>
                <a:effectLst/>
                <a:latin typeface=" Fira Mono"/>
              </a:rPr>
              <a:t>{</a:t>
            </a:r>
          </a:p>
          <a:p>
            <a:r>
              <a:rPr lang="en-US" sz="800" b="0" dirty="0">
                <a:solidFill>
                  <a:schemeClr val="tx1">
                    <a:lumMod val="85000"/>
                  </a:schemeClr>
                </a:solidFill>
                <a:effectLst/>
                <a:latin typeface=" Fira Mono"/>
              </a:rPr>
              <a:t>    int ab = </a:t>
            </a:r>
            <a:r>
              <a:rPr lang="en-US" sz="800" b="0" dirty="0" err="1">
                <a:solidFill>
                  <a:schemeClr val="tx1">
                    <a:lumMod val="85000"/>
                  </a:schemeClr>
                </a:solidFill>
                <a:effectLst/>
                <a:latin typeface=" Fira Mono"/>
              </a:rPr>
              <a:t>co_await</a:t>
            </a:r>
            <a:r>
              <a:rPr lang="en-US" sz="800" b="0" dirty="0">
                <a:solidFill>
                  <a:schemeClr val="tx1">
                    <a:lumMod val="85000"/>
                  </a:schemeClr>
                </a:solidFill>
                <a:effectLst/>
                <a:latin typeface=" Fira Mono"/>
              </a:rPr>
              <a:t> sum(a, b);</a:t>
            </a:r>
          </a:p>
          <a:p>
            <a:r>
              <a:rPr lang="en-US" sz="800" b="0" dirty="0">
                <a:solidFill>
                  <a:schemeClr val="tx1">
                    <a:lumMod val="85000"/>
                  </a:schemeClr>
                </a:solidFill>
                <a:effectLst/>
                <a:latin typeface=" Fira Mono"/>
              </a:rPr>
              <a:t>    int cd = </a:t>
            </a:r>
            <a:r>
              <a:rPr lang="en-US" sz="800" b="0" dirty="0" err="1">
                <a:solidFill>
                  <a:schemeClr val="tx1">
                    <a:lumMod val="85000"/>
                  </a:schemeClr>
                </a:solidFill>
                <a:effectLst/>
                <a:latin typeface=" Fira Mono"/>
              </a:rPr>
              <a:t>co_await</a:t>
            </a:r>
            <a:r>
              <a:rPr lang="en-US" sz="800" b="0" dirty="0">
                <a:solidFill>
                  <a:schemeClr val="tx1">
                    <a:lumMod val="85000"/>
                  </a:schemeClr>
                </a:solidFill>
                <a:effectLst/>
                <a:latin typeface=" Fira Mono"/>
              </a:rPr>
              <a:t> sum(c, d);</a:t>
            </a:r>
          </a:p>
          <a:p>
            <a:r>
              <a:rPr lang="en-US" sz="800" b="0" dirty="0">
                <a:solidFill>
                  <a:schemeClr val="tx1">
                    <a:lumMod val="85000"/>
                  </a:schemeClr>
                </a:solidFill>
                <a:effectLst/>
                <a:latin typeface=" Fira Mono"/>
              </a:rPr>
              <a:t>    int result = </a:t>
            </a:r>
            <a:r>
              <a:rPr lang="en-US" sz="800" b="0" dirty="0" err="1">
                <a:solidFill>
                  <a:schemeClr val="tx1">
                    <a:lumMod val="85000"/>
                  </a:schemeClr>
                </a:solidFill>
                <a:effectLst/>
                <a:latin typeface=" Fira Mono"/>
              </a:rPr>
              <a:t>co_await</a:t>
            </a:r>
            <a:r>
              <a:rPr lang="en-US" sz="800" b="0" dirty="0">
                <a:solidFill>
                  <a:schemeClr val="tx1">
                    <a:lumMod val="85000"/>
                  </a:schemeClr>
                </a:solidFill>
                <a:effectLst/>
                <a:latin typeface=" Fira Mono"/>
              </a:rPr>
              <a:t> sum(ab, cd);</a:t>
            </a:r>
          </a:p>
          <a:p>
            <a:br>
              <a:rPr lang="en-US" sz="800" b="0" dirty="0">
                <a:solidFill>
                  <a:schemeClr val="tx1">
                    <a:lumMod val="85000"/>
                  </a:schemeClr>
                </a:solidFill>
                <a:effectLst/>
                <a:latin typeface=" Fira Mono"/>
              </a:rPr>
            </a:br>
            <a:r>
              <a:rPr lang="en-US" sz="800" b="0" dirty="0">
                <a:solidFill>
                  <a:schemeClr val="tx1">
                    <a:lumMod val="85000"/>
                  </a:schemeClr>
                </a:solidFill>
                <a:effectLst/>
                <a:latin typeface=" Fira Mono"/>
              </a:rPr>
              <a:t>    </a:t>
            </a:r>
            <a:r>
              <a:rPr lang="en-US" sz="800" b="0" dirty="0" err="1">
                <a:solidFill>
                  <a:schemeClr val="tx1">
                    <a:lumMod val="85000"/>
                  </a:schemeClr>
                </a:solidFill>
                <a:effectLst/>
                <a:latin typeface=" Fira Mono"/>
              </a:rPr>
              <a:t>co_return</a:t>
            </a:r>
            <a:r>
              <a:rPr lang="en-US" sz="800" b="0" dirty="0">
                <a:solidFill>
                  <a:schemeClr val="tx1">
                    <a:lumMod val="85000"/>
                  </a:schemeClr>
                </a:solidFill>
                <a:effectLst/>
                <a:latin typeface=" Fira Mono"/>
              </a:rPr>
              <a:t> result;</a:t>
            </a:r>
          </a:p>
          <a:p>
            <a:r>
              <a:rPr lang="en-US" sz="800" b="0" dirty="0">
                <a:solidFill>
                  <a:schemeClr val="tx1">
                    <a:lumMod val="85000"/>
                  </a:schemeClr>
                </a:solidFill>
                <a:effectLst/>
                <a:latin typeface=" Fira Mono"/>
              </a:rPr>
              <a:t>}</a:t>
            </a:r>
          </a:p>
        </p:txBody>
      </p:sp>
      <p:sp>
        <p:nvSpPr>
          <p:cNvPr id="9" name="Rectangle 8">
            <a:extLst>
              <a:ext uri="{FF2B5EF4-FFF2-40B4-BE49-F238E27FC236}">
                <a16:creationId xmlns:a16="http://schemas.microsoft.com/office/drawing/2014/main" id="{733EC53E-C9AA-4875-B522-3A6F6F796FD8}"/>
              </a:ext>
            </a:extLst>
          </p:cNvPr>
          <p:cNvSpPr/>
          <p:nvPr/>
        </p:nvSpPr>
        <p:spPr>
          <a:xfrm>
            <a:off x="4174621" y="5278915"/>
            <a:ext cx="4200257" cy="170916"/>
          </a:xfrm>
          <a:prstGeom prst="rect">
            <a:avLst/>
          </a:prstGeom>
          <a:solidFill>
            <a:srgbClr val="0070C0">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 name="Group 21">
            <a:extLst>
              <a:ext uri="{FF2B5EF4-FFF2-40B4-BE49-F238E27FC236}">
                <a16:creationId xmlns:a16="http://schemas.microsoft.com/office/drawing/2014/main" id="{8741A290-4114-4EE5-9A29-05C6E361EF2A}"/>
              </a:ext>
            </a:extLst>
          </p:cNvPr>
          <p:cNvGrpSpPr/>
          <p:nvPr/>
        </p:nvGrpSpPr>
        <p:grpSpPr>
          <a:xfrm>
            <a:off x="3191854" y="5218152"/>
            <a:ext cx="830380" cy="274627"/>
            <a:chOff x="9836733" y="4975640"/>
            <a:chExt cx="830380" cy="274627"/>
          </a:xfrm>
        </p:grpSpPr>
        <p:sp>
          <p:nvSpPr>
            <p:cNvPr id="13" name="Rectangle 12">
              <a:extLst>
                <a:ext uri="{FF2B5EF4-FFF2-40B4-BE49-F238E27FC236}">
                  <a16:creationId xmlns:a16="http://schemas.microsoft.com/office/drawing/2014/main" id="{D1D54539-BF19-4318-B9B3-83A767D235BE}"/>
                </a:ext>
              </a:extLst>
            </p:cNvPr>
            <p:cNvSpPr/>
            <p:nvPr/>
          </p:nvSpPr>
          <p:spPr>
            <a:xfrm>
              <a:off x="9836733" y="5049220"/>
              <a:ext cx="830380" cy="170916"/>
            </a:xfrm>
            <a:prstGeom prst="rect">
              <a:avLst/>
            </a:prstGeom>
            <a:solidFill>
              <a:srgbClr val="0070C0">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CECFD55-C39C-4B2A-86BF-12E4E89DD5DD}"/>
                </a:ext>
              </a:extLst>
            </p:cNvPr>
            <p:cNvSpPr txBox="1"/>
            <p:nvPr/>
          </p:nvSpPr>
          <p:spPr>
            <a:xfrm>
              <a:off x="9839642" y="4975640"/>
              <a:ext cx="827471" cy="274627"/>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b">
              <a:spAutoFit/>
            </a:bodyPr>
            <a:lstStyle/>
            <a:p>
              <a:pPr algn="r">
                <a:lnSpc>
                  <a:spcPct val="150000"/>
                </a:lnSpc>
              </a:pPr>
              <a:r>
                <a:rPr lang="en-US" sz="900" dirty="0">
                  <a:solidFill>
                    <a:schemeClr val="bg1"/>
                  </a:solidFill>
                  <a:latin typeface="Trebuchet MS" panose="020B0603020202020204" pitchFamily="34" charset="0"/>
                </a:rPr>
                <a:t>First resume</a:t>
              </a:r>
            </a:p>
          </p:txBody>
        </p:sp>
      </p:grpSp>
      <p:sp>
        <p:nvSpPr>
          <p:cNvPr id="3" name="TextBox 2">
            <a:extLst>
              <a:ext uri="{FF2B5EF4-FFF2-40B4-BE49-F238E27FC236}">
                <a16:creationId xmlns:a16="http://schemas.microsoft.com/office/drawing/2014/main" id="{9E77F7D4-AB1C-4FA6-9D88-3E1B4261F76F}"/>
              </a:ext>
            </a:extLst>
          </p:cNvPr>
          <p:cNvSpPr txBox="1"/>
          <p:nvPr/>
        </p:nvSpPr>
        <p:spPr>
          <a:xfrm>
            <a:off x="8424198" y="297617"/>
            <a:ext cx="1143583" cy="3139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marL="115888" indent="-115888">
              <a:lnSpc>
                <a:spcPct val="90000"/>
              </a:lnSpc>
              <a:buFontTx/>
              <a:buChar char="-"/>
            </a:pPr>
            <a:r>
              <a:rPr lang="en-US" sz="800" dirty="0" err="1">
                <a:solidFill>
                  <a:schemeClr val="bg1"/>
                </a:solidFill>
                <a:latin typeface="Trebuchet MS" panose="020B0603020202020204" pitchFamily="34" charset="0"/>
              </a:rPr>
              <a:t>get_return_object</a:t>
            </a:r>
            <a:endParaRPr lang="en-US" sz="800" dirty="0">
              <a:solidFill>
                <a:schemeClr val="bg1"/>
              </a:solidFill>
              <a:latin typeface="Trebuchet MS" panose="020B0603020202020204" pitchFamily="34" charset="0"/>
            </a:endParaRPr>
          </a:p>
          <a:p>
            <a:pPr marL="285750" indent="-285750">
              <a:lnSpc>
                <a:spcPct val="90000"/>
              </a:lnSpc>
              <a:buFontTx/>
              <a:buChar char="-"/>
            </a:pPr>
            <a:endParaRPr lang="en-US" sz="800" dirty="0">
              <a:solidFill>
                <a:schemeClr val="bg1"/>
              </a:solidFill>
              <a:latin typeface="Trebuchet MS" panose="020B0603020202020204" pitchFamily="34" charset="0"/>
            </a:endParaRPr>
          </a:p>
        </p:txBody>
      </p:sp>
      <p:sp>
        <p:nvSpPr>
          <p:cNvPr id="2" name="TextBox 1">
            <a:extLst>
              <a:ext uri="{FF2B5EF4-FFF2-40B4-BE49-F238E27FC236}">
                <a16:creationId xmlns:a16="http://schemas.microsoft.com/office/drawing/2014/main" id="{2B818BC5-76ED-431C-BC23-AD49A831050F}"/>
              </a:ext>
            </a:extLst>
          </p:cNvPr>
          <p:cNvSpPr txBox="1"/>
          <p:nvPr/>
        </p:nvSpPr>
        <p:spPr>
          <a:xfrm>
            <a:off x="148978" y="195233"/>
            <a:ext cx="6832320" cy="4247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nSpc>
                <a:spcPct val="90000"/>
              </a:lnSpc>
            </a:pPr>
            <a:r>
              <a:rPr lang="en-US" altLang="zh-CN" sz="2400" dirty="0">
                <a:solidFill>
                  <a:schemeClr val="bg1"/>
                </a:solidFill>
                <a:latin typeface="+mj-lt"/>
              </a:rPr>
              <a:t>Customization point - </a:t>
            </a:r>
            <a:r>
              <a:rPr lang="en-US" sz="2400" dirty="0">
                <a:solidFill>
                  <a:schemeClr val="bg1"/>
                </a:solidFill>
                <a:latin typeface="+mj-lt"/>
              </a:rPr>
              <a:t>How a compiler may work</a:t>
            </a:r>
          </a:p>
        </p:txBody>
      </p:sp>
    </p:spTree>
    <p:extLst>
      <p:ext uri="{BB962C8B-B14F-4D97-AF65-F5344CB8AC3E}">
        <p14:creationId xmlns:p14="http://schemas.microsoft.com/office/powerpoint/2010/main" val="35792810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00">
        <p159:morph option="byObject"/>
      </p:transition>
    </mc:Choice>
    <mc:Fallback xmlns="">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8F1B1B3-0D7C-4668-A70F-839B60762761}"/>
              </a:ext>
            </a:extLst>
          </p:cNvPr>
          <p:cNvSpPr txBox="1"/>
          <p:nvPr/>
        </p:nvSpPr>
        <p:spPr>
          <a:xfrm>
            <a:off x="4075982" y="815249"/>
            <a:ext cx="6803912" cy="5059334"/>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nSpc>
                <a:spcPct val="150000"/>
              </a:lnSpc>
            </a:pPr>
            <a:r>
              <a:rPr lang="en-US" sz="800" b="0" dirty="0">
                <a:solidFill>
                  <a:schemeClr val="tx1">
                    <a:lumMod val="85000"/>
                  </a:schemeClr>
                </a:solidFill>
                <a:effectLst/>
                <a:latin typeface=" Fira Mono"/>
              </a:rPr>
              <a:t>void __</a:t>
            </a:r>
            <a:r>
              <a:rPr lang="en-US" sz="800" b="0" dirty="0" err="1">
                <a:solidFill>
                  <a:schemeClr val="tx1">
                    <a:lumMod val="85000"/>
                  </a:schemeClr>
                </a:solidFill>
                <a:effectLst/>
                <a:latin typeface=" Fira Mono"/>
              </a:rPr>
              <a:t>sum_resume</a:t>
            </a:r>
            <a:r>
              <a:rPr lang="en-US" sz="800" b="0" dirty="0">
                <a:solidFill>
                  <a:schemeClr val="tx1">
                    <a:lumMod val="85000"/>
                  </a:schemeClr>
                </a:solidFill>
                <a:effectLst/>
                <a:latin typeface=" Fira Mono"/>
              </a:rPr>
              <a:t>(void* </a:t>
            </a:r>
            <a:r>
              <a:rPr lang="en-US" sz="800" b="0" dirty="0" err="1">
                <a:solidFill>
                  <a:schemeClr val="tx1">
                    <a:lumMod val="85000"/>
                  </a:schemeClr>
                </a:solidFill>
                <a:effectLst/>
                <a:latin typeface=" Fira Mono"/>
              </a:rPr>
              <a:t>ptr</a:t>
            </a:r>
            <a:r>
              <a:rPr lang="en-US" sz="800" b="0" dirty="0">
                <a:solidFill>
                  <a:schemeClr val="tx1">
                    <a:lumMod val="85000"/>
                  </a:schemeClr>
                </a:solidFill>
                <a:effectLst/>
                <a:latin typeface=" Fira Mono"/>
              </a:rPr>
              <a:t>);</a:t>
            </a:r>
          </a:p>
          <a:p>
            <a:pPr>
              <a:lnSpc>
                <a:spcPct val="150000"/>
              </a:lnSpc>
            </a:pPr>
            <a:br>
              <a:rPr lang="en-US" sz="800" b="0" dirty="0">
                <a:solidFill>
                  <a:schemeClr val="tx1">
                    <a:lumMod val="85000"/>
                  </a:schemeClr>
                </a:solidFill>
                <a:effectLst/>
                <a:latin typeface=" Fira Mono"/>
              </a:rPr>
            </a:br>
            <a:r>
              <a:rPr lang="en-US" sz="800" b="0" dirty="0">
                <a:solidFill>
                  <a:schemeClr val="tx1">
                    <a:lumMod val="85000"/>
                  </a:schemeClr>
                </a:solidFill>
                <a:effectLst/>
                <a:latin typeface=" Fira Mono"/>
              </a:rPr>
              <a:t>struct __</a:t>
            </a:r>
            <a:r>
              <a:rPr lang="en-US" sz="800" b="0" dirty="0" err="1">
                <a:solidFill>
                  <a:schemeClr val="tx1">
                    <a:lumMod val="85000"/>
                  </a:schemeClr>
                </a:solidFill>
                <a:effectLst/>
                <a:latin typeface=" Fira Mono"/>
              </a:rPr>
              <a:t>sum_frame</a:t>
            </a:r>
            <a:r>
              <a:rPr lang="en-US" sz="800" b="0" dirty="0">
                <a:solidFill>
                  <a:schemeClr val="tx1">
                    <a:lumMod val="85000"/>
                  </a:schemeClr>
                </a:solidFill>
                <a:effectLst/>
                <a:latin typeface=" Fira Mono"/>
              </a:rPr>
              <a:t> </a:t>
            </a:r>
          </a:p>
          <a:p>
            <a:pPr>
              <a:lnSpc>
                <a:spcPct val="150000"/>
              </a:lnSpc>
            </a:pPr>
            <a:r>
              <a:rPr lang="en-US" sz="800" b="0" dirty="0">
                <a:solidFill>
                  <a:schemeClr val="tx1">
                    <a:lumMod val="85000"/>
                  </a:schemeClr>
                </a:solidFill>
                <a:effectLst/>
                <a:latin typeface=" Fira Mono"/>
              </a:rPr>
              <a:t>{</a:t>
            </a:r>
          </a:p>
          <a:p>
            <a:pPr>
              <a:lnSpc>
                <a:spcPct val="150000"/>
              </a:lnSpc>
            </a:pPr>
            <a:r>
              <a:rPr lang="en-US" sz="800" b="0" dirty="0">
                <a:solidFill>
                  <a:schemeClr val="tx1">
                    <a:lumMod val="85000"/>
                  </a:schemeClr>
                </a:solidFill>
                <a:effectLst/>
                <a:latin typeface=" Fira Mono"/>
              </a:rPr>
              <a:t>    __</a:t>
            </a:r>
            <a:r>
              <a:rPr lang="en-US" sz="800" b="0" dirty="0" err="1">
                <a:solidFill>
                  <a:schemeClr val="tx1">
                    <a:lumMod val="85000"/>
                  </a:schemeClr>
                </a:solidFill>
                <a:effectLst/>
                <a:latin typeface=" Fira Mono"/>
              </a:rPr>
              <a:t>sum_frame</a:t>
            </a:r>
            <a:r>
              <a:rPr lang="en-US" sz="800" b="0" dirty="0">
                <a:solidFill>
                  <a:schemeClr val="tx1">
                    <a:lumMod val="85000"/>
                  </a:schemeClr>
                </a:solidFill>
                <a:effectLst/>
                <a:latin typeface=" Fira Mono"/>
              </a:rPr>
              <a:t>(int a, int b);</a:t>
            </a:r>
          </a:p>
          <a:p>
            <a:pPr>
              <a:lnSpc>
                <a:spcPct val="150000"/>
              </a:lnSpc>
            </a:pPr>
            <a:r>
              <a:rPr lang="en-US" sz="800" b="0" dirty="0">
                <a:solidFill>
                  <a:schemeClr val="tx1">
                    <a:lumMod val="85000"/>
                  </a:schemeClr>
                </a:solidFill>
                <a:effectLst/>
                <a:latin typeface=" Fira Mono"/>
              </a:rPr>
              <a:t>    </a:t>
            </a:r>
            <a:r>
              <a:rPr lang="en-US" sz="800" b="0" dirty="0" err="1">
                <a:solidFill>
                  <a:schemeClr val="tx1">
                    <a:lumMod val="85000"/>
                  </a:schemeClr>
                </a:solidFill>
                <a:effectLst/>
                <a:latin typeface=" Fira Mono"/>
              </a:rPr>
              <a:t>promise_type</a:t>
            </a:r>
            <a:r>
              <a:rPr lang="en-US" sz="800" b="0" dirty="0">
                <a:solidFill>
                  <a:schemeClr val="tx1">
                    <a:lumMod val="85000"/>
                  </a:schemeClr>
                </a:solidFill>
                <a:effectLst/>
                <a:latin typeface=" Fira Mono"/>
              </a:rPr>
              <a:t> promise;</a:t>
            </a:r>
          </a:p>
          <a:p>
            <a:pPr>
              <a:lnSpc>
                <a:spcPct val="150000"/>
              </a:lnSpc>
            </a:pPr>
            <a:r>
              <a:rPr lang="en-US" sz="800" b="0" dirty="0">
                <a:solidFill>
                  <a:schemeClr val="tx1">
                    <a:lumMod val="85000"/>
                  </a:schemeClr>
                </a:solidFill>
                <a:effectLst/>
                <a:latin typeface=" Fira Mono"/>
              </a:rPr>
              <a:t>    int </a:t>
            </a:r>
            <a:r>
              <a:rPr lang="en-US" sz="800" b="0" dirty="0" err="1">
                <a:solidFill>
                  <a:schemeClr val="tx1">
                    <a:lumMod val="85000"/>
                  </a:schemeClr>
                </a:solidFill>
                <a:effectLst/>
                <a:latin typeface=" Fira Mono"/>
              </a:rPr>
              <a:t>resumeIndex</a:t>
            </a:r>
            <a:r>
              <a:rPr lang="en-US" sz="800" b="0" dirty="0">
                <a:solidFill>
                  <a:schemeClr val="tx1">
                    <a:lumMod val="85000"/>
                  </a:schemeClr>
                </a:solidFill>
                <a:effectLst/>
                <a:latin typeface=" Fira Mono"/>
              </a:rPr>
              <a:t> = 0;</a:t>
            </a:r>
          </a:p>
          <a:p>
            <a:pPr>
              <a:lnSpc>
                <a:spcPct val="150000"/>
              </a:lnSpc>
            </a:pPr>
            <a:r>
              <a:rPr lang="en-US" sz="800" b="0" dirty="0">
                <a:solidFill>
                  <a:schemeClr val="tx1">
                    <a:lumMod val="85000"/>
                  </a:schemeClr>
                </a:solidFill>
                <a:effectLst/>
                <a:latin typeface=" Fira Mono"/>
              </a:rPr>
              <a:t>    </a:t>
            </a:r>
            <a:r>
              <a:rPr lang="en-US" sz="800" b="0" dirty="0">
                <a:solidFill>
                  <a:srgbClr val="795E26"/>
                </a:solidFill>
                <a:effectLst/>
                <a:latin typeface=" Fira Mono"/>
              </a:rPr>
              <a:t>void</a:t>
            </a:r>
            <a:r>
              <a:rPr lang="en-US" sz="800" b="0" dirty="0">
                <a:solidFill>
                  <a:srgbClr val="000000"/>
                </a:solidFill>
                <a:effectLst/>
                <a:latin typeface=" Fira Mono"/>
              </a:rPr>
              <a:t>(* </a:t>
            </a:r>
            <a:r>
              <a:rPr lang="en-US" sz="800" b="0" dirty="0">
                <a:solidFill>
                  <a:srgbClr val="0000FF"/>
                </a:solidFill>
                <a:effectLst/>
                <a:latin typeface=" Fira Mono"/>
              </a:rPr>
              <a:t>const</a:t>
            </a:r>
            <a:r>
              <a:rPr lang="en-US" sz="800" b="0" dirty="0">
                <a:solidFill>
                  <a:srgbClr val="000000"/>
                </a:solidFill>
                <a:effectLst/>
                <a:latin typeface=" Fira Mono"/>
              </a:rPr>
              <a:t> </a:t>
            </a:r>
            <a:r>
              <a:rPr lang="en-US" sz="800" b="0" dirty="0" err="1">
                <a:solidFill>
                  <a:srgbClr val="001080"/>
                </a:solidFill>
                <a:effectLst/>
                <a:latin typeface=" Fira Mono"/>
              </a:rPr>
              <a:t>resumefn</a:t>
            </a:r>
            <a:r>
              <a:rPr lang="en-US" sz="800" b="0" dirty="0">
                <a:solidFill>
                  <a:srgbClr val="000000"/>
                </a:solidFill>
                <a:effectLst/>
                <a:latin typeface=" Fira Mono"/>
              </a:rPr>
              <a:t>)(</a:t>
            </a:r>
            <a:r>
              <a:rPr lang="en-US" sz="800" b="0" dirty="0">
                <a:solidFill>
                  <a:srgbClr val="0000FF"/>
                </a:solidFill>
                <a:effectLst/>
                <a:latin typeface=" Fira Mono"/>
              </a:rPr>
              <a:t>void*</a:t>
            </a:r>
            <a:r>
              <a:rPr lang="en-US" sz="800" b="0" dirty="0">
                <a:solidFill>
                  <a:srgbClr val="000000"/>
                </a:solidFill>
                <a:effectLst/>
                <a:latin typeface=" Fira Mono"/>
              </a:rPr>
              <a:t>) = </a:t>
            </a:r>
            <a:r>
              <a:rPr lang="en-US" sz="800" b="0" dirty="0">
                <a:solidFill>
                  <a:srgbClr val="795E26"/>
                </a:solidFill>
                <a:effectLst/>
                <a:latin typeface=" Fira Mono"/>
              </a:rPr>
              <a:t>__</a:t>
            </a:r>
            <a:r>
              <a:rPr lang="en-US" sz="800" b="0" dirty="0" err="1">
                <a:solidFill>
                  <a:srgbClr val="795E26"/>
                </a:solidFill>
                <a:effectLst/>
                <a:latin typeface=" Fira Mono"/>
              </a:rPr>
              <a:t>sum_resume</a:t>
            </a:r>
            <a:r>
              <a:rPr lang="en-US" sz="800" b="0" dirty="0">
                <a:solidFill>
                  <a:srgbClr val="000000"/>
                </a:solidFill>
                <a:effectLst/>
                <a:latin typeface=" Fira Mono"/>
              </a:rPr>
              <a:t>;</a:t>
            </a:r>
          </a:p>
          <a:p>
            <a:pPr>
              <a:lnSpc>
                <a:spcPct val="150000"/>
              </a:lnSpc>
            </a:pPr>
            <a:r>
              <a:rPr lang="en-US" sz="800" b="0" dirty="0">
                <a:solidFill>
                  <a:schemeClr val="tx1">
                    <a:lumMod val="85000"/>
                  </a:schemeClr>
                </a:solidFill>
                <a:effectLst/>
                <a:latin typeface=" Fira Mono"/>
              </a:rPr>
              <a:t>    void(* const </a:t>
            </a:r>
            <a:r>
              <a:rPr lang="en-US" sz="800" b="0" dirty="0" err="1">
                <a:solidFill>
                  <a:schemeClr val="tx1">
                    <a:lumMod val="85000"/>
                  </a:schemeClr>
                </a:solidFill>
                <a:effectLst/>
                <a:latin typeface=" Fira Mono"/>
              </a:rPr>
              <a:t>destroyfn</a:t>
            </a:r>
            <a:r>
              <a:rPr lang="en-US" sz="800" b="0" dirty="0">
                <a:solidFill>
                  <a:schemeClr val="tx1">
                    <a:lumMod val="85000"/>
                  </a:schemeClr>
                </a:solidFill>
                <a:effectLst/>
                <a:latin typeface=" Fira Mono"/>
              </a:rPr>
              <a:t>)(void*);</a:t>
            </a:r>
          </a:p>
          <a:p>
            <a:pPr>
              <a:lnSpc>
                <a:spcPct val="150000"/>
              </a:lnSpc>
            </a:pPr>
            <a:br>
              <a:rPr lang="en-US" sz="800" b="0" dirty="0">
                <a:solidFill>
                  <a:schemeClr val="tx1">
                    <a:lumMod val="85000"/>
                  </a:schemeClr>
                </a:solidFill>
                <a:effectLst/>
                <a:latin typeface=" Fira Mono"/>
              </a:rPr>
            </a:br>
            <a:r>
              <a:rPr lang="en-US" sz="800" b="0" dirty="0">
                <a:solidFill>
                  <a:schemeClr val="tx1">
                    <a:lumMod val="85000"/>
                  </a:schemeClr>
                </a:solidFill>
                <a:effectLst/>
                <a:latin typeface=" Fira Mono"/>
              </a:rPr>
              <a:t>    struct </a:t>
            </a:r>
            <a:r>
              <a:rPr lang="en-US" sz="800" b="0" dirty="0" err="1">
                <a:solidFill>
                  <a:schemeClr val="tx1">
                    <a:lumMod val="85000"/>
                  </a:schemeClr>
                </a:solidFill>
                <a:effectLst/>
                <a:latin typeface=" Fira Mono"/>
              </a:rPr>
              <a:t>param_t</a:t>
            </a:r>
            <a:r>
              <a:rPr lang="en-US" sz="800" b="0" dirty="0">
                <a:solidFill>
                  <a:schemeClr val="tx1">
                    <a:lumMod val="85000"/>
                  </a:schemeClr>
                </a:solidFill>
                <a:effectLst/>
                <a:latin typeface=" Fira Mono"/>
              </a:rPr>
              <a:t> {</a:t>
            </a:r>
          </a:p>
          <a:p>
            <a:pPr>
              <a:lnSpc>
                <a:spcPct val="150000"/>
              </a:lnSpc>
            </a:pPr>
            <a:r>
              <a:rPr lang="en-US" sz="800" b="0" dirty="0">
                <a:solidFill>
                  <a:schemeClr val="tx1">
                    <a:lumMod val="85000"/>
                  </a:schemeClr>
                </a:solidFill>
                <a:effectLst/>
                <a:latin typeface=" Fira Mono"/>
              </a:rPr>
              <a:t>        int a;</a:t>
            </a:r>
          </a:p>
          <a:p>
            <a:pPr>
              <a:lnSpc>
                <a:spcPct val="150000"/>
              </a:lnSpc>
            </a:pPr>
            <a:r>
              <a:rPr lang="en-US" sz="800" b="0" dirty="0">
                <a:solidFill>
                  <a:schemeClr val="tx1">
                    <a:lumMod val="85000"/>
                  </a:schemeClr>
                </a:solidFill>
                <a:effectLst/>
                <a:latin typeface=" Fira Mono"/>
              </a:rPr>
              <a:t>        int b;</a:t>
            </a:r>
          </a:p>
          <a:p>
            <a:pPr>
              <a:lnSpc>
                <a:spcPct val="150000"/>
              </a:lnSpc>
            </a:pPr>
            <a:r>
              <a:rPr lang="en-US" sz="800" b="0" dirty="0">
                <a:solidFill>
                  <a:schemeClr val="tx1">
                    <a:lumMod val="85000"/>
                  </a:schemeClr>
                </a:solidFill>
                <a:effectLst/>
                <a:latin typeface=" Fira Mono"/>
              </a:rPr>
              <a:t>    } params;</a:t>
            </a:r>
          </a:p>
          <a:p>
            <a:pPr>
              <a:lnSpc>
                <a:spcPct val="150000"/>
              </a:lnSpc>
            </a:pPr>
            <a:br>
              <a:rPr lang="en-US" sz="800" b="0" dirty="0">
                <a:solidFill>
                  <a:schemeClr val="tx1">
                    <a:lumMod val="85000"/>
                  </a:schemeClr>
                </a:solidFill>
                <a:effectLst/>
                <a:latin typeface=" Fira Mono"/>
              </a:rPr>
            </a:br>
            <a:r>
              <a:rPr lang="en-US" sz="800" b="0" dirty="0">
                <a:solidFill>
                  <a:schemeClr val="tx1">
                    <a:lumMod val="85000"/>
                  </a:schemeClr>
                </a:solidFill>
                <a:effectLst/>
                <a:latin typeface=" Fira Mono"/>
              </a:rPr>
              <a:t>    union {</a:t>
            </a:r>
          </a:p>
          <a:p>
            <a:pPr>
              <a:lnSpc>
                <a:spcPct val="150000"/>
              </a:lnSpc>
            </a:pPr>
            <a:r>
              <a:rPr lang="en-US" sz="800" b="0" dirty="0">
                <a:solidFill>
                  <a:schemeClr val="tx1">
                    <a:lumMod val="85000"/>
                  </a:schemeClr>
                </a:solidFill>
                <a:effectLst/>
                <a:latin typeface=" Fira Mono"/>
              </a:rPr>
              <a:t>        </a:t>
            </a:r>
            <a:r>
              <a:rPr lang="en-US" sz="800" b="0" dirty="0" err="1">
                <a:solidFill>
                  <a:schemeClr val="tx1">
                    <a:lumMod val="85000"/>
                  </a:schemeClr>
                </a:solidFill>
                <a:effectLst/>
                <a:latin typeface=" Fira Mono"/>
              </a:rPr>
              <a:t>initial_suspend_awaitable_t</a:t>
            </a:r>
            <a:r>
              <a:rPr lang="en-US" sz="800" b="0" dirty="0">
                <a:solidFill>
                  <a:schemeClr val="tx1">
                    <a:lumMod val="85000"/>
                  </a:schemeClr>
                </a:solidFill>
                <a:effectLst/>
                <a:latin typeface=" Fira Mono"/>
              </a:rPr>
              <a:t> </a:t>
            </a:r>
            <a:r>
              <a:rPr lang="en-US" sz="800" b="0" dirty="0" err="1">
                <a:solidFill>
                  <a:schemeClr val="tx1">
                    <a:lumMod val="85000"/>
                  </a:schemeClr>
                </a:solidFill>
                <a:effectLst/>
                <a:latin typeface=" Fira Mono"/>
              </a:rPr>
              <a:t>initial_suspend_awaitable</a:t>
            </a:r>
            <a:r>
              <a:rPr lang="en-US" sz="800" b="0" dirty="0">
                <a:solidFill>
                  <a:schemeClr val="tx1">
                    <a:lumMod val="85000"/>
                  </a:schemeClr>
                </a:solidFill>
                <a:effectLst/>
                <a:latin typeface=" Fira Mono"/>
              </a:rPr>
              <a:t>;</a:t>
            </a:r>
          </a:p>
          <a:p>
            <a:pPr>
              <a:lnSpc>
                <a:spcPct val="150000"/>
              </a:lnSpc>
            </a:pPr>
            <a:r>
              <a:rPr lang="en-US" sz="800" b="0" dirty="0">
                <a:solidFill>
                  <a:schemeClr val="tx1">
                    <a:lumMod val="85000"/>
                  </a:schemeClr>
                </a:solidFill>
                <a:effectLst/>
                <a:latin typeface=" Fira Mono"/>
              </a:rPr>
              <a:t>        </a:t>
            </a:r>
            <a:r>
              <a:rPr lang="en-US" sz="800" b="0" dirty="0" err="1">
                <a:solidFill>
                  <a:schemeClr val="tx1">
                    <a:lumMod val="85000"/>
                  </a:schemeClr>
                </a:solidFill>
                <a:effectLst/>
                <a:latin typeface=" Fira Mono"/>
              </a:rPr>
              <a:t>final_suspend_awaitable_t</a:t>
            </a:r>
            <a:r>
              <a:rPr lang="en-US" sz="800" b="0" dirty="0">
                <a:solidFill>
                  <a:schemeClr val="tx1">
                    <a:lumMod val="85000"/>
                  </a:schemeClr>
                </a:solidFill>
                <a:effectLst/>
                <a:latin typeface=" Fira Mono"/>
              </a:rPr>
              <a:t> </a:t>
            </a:r>
            <a:r>
              <a:rPr lang="en-US" sz="800" b="0" dirty="0" err="1">
                <a:solidFill>
                  <a:schemeClr val="tx1">
                    <a:lumMod val="85000"/>
                  </a:schemeClr>
                </a:solidFill>
                <a:effectLst/>
                <a:latin typeface=" Fira Mono"/>
              </a:rPr>
              <a:t>final_suspend_awaitable</a:t>
            </a:r>
            <a:r>
              <a:rPr lang="en-US" sz="800" b="0" dirty="0">
                <a:solidFill>
                  <a:schemeClr val="tx1">
                    <a:lumMod val="85000"/>
                  </a:schemeClr>
                </a:solidFill>
                <a:effectLst/>
                <a:latin typeface=" Fira Mono"/>
              </a:rPr>
              <a:t>;</a:t>
            </a:r>
          </a:p>
          <a:p>
            <a:pPr>
              <a:lnSpc>
                <a:spcPct val="150000"/>
              </a:lnSpc>
            </a:pPr>
            <a:r>
              <a:rPr lang="en-US" sz="800" b="0" dirty="0">
                <a:solidFill>
                  <a:schemeClr val="tx1">
                    <a:lumMod val="85000"/>
                  </a:schemeClr>
                </a:solidFill>
                <a:effectLst/>
                <a:latin typeface=" Fira Mono"/>
              </a:rPr>
              <a:t>    };</a:t>
            </a:r>
          </a:p>
          <a:p>
            <a:pPr>
              <a:lnSpc>
                <a:spcPct val="150000"/>
              </a:lnSpc>
            </a:pPr>
            <a:r>
              <a:rPr lang="en-US" sz="800" b="0" dirty="0">
                <a:solidFill>
                  <a:schemeClr val="tx1">
                    <a:lumMod val="85000"/>
                  </a:schemeClr>
                </a:solidFill>
                <a:effectLst/>
                <a:latin typeface=" Fira Mono"/>
              </a:rPr>
              <a:t>};</a:t>
            </a:r>
          </a:p>
          <a:p>
            <a:pPr>
              <a:lnSpc>
                <a:spcPct val="150000"/>
              </a:lnSpc>
            </a:pPr>
            <a:br>
              <a:rPr lang="en-US" sz="800" b="0" dirty="0">
                <a:solidFill>
                  <a:srgbClr val="000000"/>
                </a:solidFill>
                <a:effectLst/>
                <a:latin typeface=" Fira Mono"/>
              </a:rPr>
            </a:br>
            <a:r>
              <a:rPr lang="en-US" sz="800" b="0" dirty="0">
                <a:solidFill>
                  <a:schemeClr val="tx1">
                    <a:lumMod val="85000"/>
                  </a:schemeClr>
                </a:solidFill>
                <a:effectLst/>
                <a:latin typeface=" Fira Mono"/>
              </a:rPr>
              <a:t>task&lt;int&gt; sum(int a, int b) {</a:t>
            </a:r>
          </a:p>
          <a:p>
            <a:pPr>
              <a:lnSpc>
                <a:spcPct val="150000"/>
              </a:lnSpc>
            </a:pPr>
            <a:r>
              <a:rPr lang="en-US" sz="800" b="0" dirty="0">
                <a:solidFill>
                  <a:srgbClr val="000000"/>
                </a:solidFill>
                <a:effectLst/>
                <a:latin typeface=" Fira Mono"/>
              </a:rPr>
              <a:t>    </a:t>
            </a:r>
            <a:r>
              <a:rPr lang="en-US" sz="800" b="0" dirty="0">
                <a:solidFill>
                  <a:schemeClr val="tx1">
                    <a:lumMod val="85000"/>
                  </a:schemeClr>
                </a:solidFill>
                <a:effectLst/>
                <a:latin typeface=" Fira Mono"/>
              </a:rPr>
              <a:t>auto frame = </a:t>
            </a:r>
            <a:r>
              <a:rPr lang="en-US" sz="800" b="0" dirty="0" err="1">
                <a:solidFill>
                  <a:schemeClr val="tx1">
                    <a:lumMod val="85000"/>
                  </a:schemeClr>
                </a:solidFill>
                <a:effectLst/>
                <a:latin typeface=" Fira Mono"/>
              </a:rPr>
              <a:t>make_unique</a:t>
            </a:r>
            <a:r>
              <a:rPr lang="en-US" sz="800" b="0" dirty="0">
                <a:solidFill>
                  <a:schemeClr val="tx1">
                    <a:lumMod val="85000"/>
                  </a:schemeClr>
                </a:solidFill>
                <a:effectLst/>
                <a:latin typeface=" Fira Mono"/>
              </a:rPr>
              <a:t>&lt;__</a:t>
            </a:r>
            <a:r>
              <a:rPr lang="en-US" sz="800" b="0" dirty="0" err="1">
                <a:solidFill>
                  <a:schemeClr val="tx1">
                    <a:lumMod val="85000"/>
                  </a:schemeClr>
                </a:solidFill>
                <a:effectLst/>
                <a:latin typeface=" Fira Mono"/>
              </a:rPr>
              <a:t>sum_frame</a:t>
            </a:r>
            <a:r>
              <a:rPr lang="en-US" sz="800" b="0" dirty="0">
                <a:solidFill>
                  <a:schemeClr val="tx1">
                    <a:lumMod val="85000"/>
                  </a:schemeClr>
                </a:solidFill>
                <a:effectLst/>
                <a:latin typeface=" Fira Mono"/>
              </a:rPr>
              <a:t>&gt;(a, b);</a:t>
            </a:r>
          </a:p>
          <a:p>
            <a:pPr>
              <a:lnSpc>
                <a:spcPct val="150000"/>
              </a:lnSpc>
            </a:pPr>
            <a:r>
              <a:rPr lang="en-US" sz="800" b="0" dirty="0">
                <a:solidFill>
                  <a:schemeClr val="tx1">
                    <a:lumMod val="85000"/>
                  </a:schemeClr>
                </a:solidFill>
                <a:effectLst/>
                <a:latin typeface=" Fira Mono"/>
              </a:rPr>
              <a:t>    </a:t>
            </a:r>
            <a:r>
              <a:rPr lang="en-US" sz="800" b="0" dirty="0" err="1">
                <a:solidFill>
                  <a:schemeClr val="tx1">
                    <a:lumMod val="85000"/>
                  </a:schemeClr>
                </a:solidFill>
                <a:effectLst/>
                <a:latin typeface=" Fira Mono"/>
              </a:rPr>
              <a:t>decltype</a:t>
            </a:r>
            <a:r>
              <a:rPr lang="en-US" sz="800" b="0" dirty="0">
                <a:solidFill>
                  <a:schemeClr val="tx1">
                    <a:lumMod val="85000"/>
                  </a:schemeClr>
                </a:solidFill>
                <a:effectLst/>
                <a:latin typeface=" Fira Mono"/>
              </a:rPr>
              <a:t>(auto) </a:t>
            </a:r>
            <a:r>
              <a:rPr lang="en-US" sz="800" b="0" dirty="0" err="1">
                <a:solidFill>
                  <a:schemeClr val="tx1">
                    <a:lumMod val="85000"/>
                  </a:schemeClr>
                </a:solidFill>
                <a:effectLst/>
                <a:latin typeface=" Fira Mono"/>
              </a:rPr>
              <a:t>returnObject</a:t>
            </a:r>
            <a:r>
              <a:rPr lang="en-US" sz="800" b="0" dirty="0">
                <a:solidFill>
                  <a:schemeClr val="tx1">
                    <a:lumMod val="85000"/>
                  </a:schemeClr>
                </a:solidFill>
                <a:effectLst/>
                <a:latin typeface=" Fira Mono"/>
              </a:rPr>
              <a:t> = frame-&gt;</a:t>
            </a:r>
            <a:r>
              <a:rPr lang="en-US" sz="800" b="0" dirty="0" err="1">
                <a:solidFill>
                  <a:schemeClr val="tx1">
                    <a:lumMod val="85000"/>
                  </a:schemeClr>
                </a:solidFill>
                <a:effectLst/>
                <a:latin typeface=" Fira Mono"/>
              </a:rPr>
              <a:t>promise.get_return_object</a:t>
            </a:r>
            <a:r>
              <a:rPr lang="en-US" sz="800" b="0" dirty="0">
                <a:solidFill>
                  <a:schemeClr val="tx1">
                    <a:lumMod val="85000"/>
                  </a:schemeClr>
                </a:solidFill>
                <a:effectLst/>
                <a:latin typeface=" Fira Mono"/>
              </a:rPr>
              <a:t>();</a:t>
            </a:r>
          </a:p>
          <a:p>
            <a:pPr>
              <a:lnSpc>
                <a:spcPct val="150000"/>
              </a:lnSpc>
            </a:pPr>
            <a:r>
              <a:rPr lang="en-US" sz="800" b="0" dirty="0">
                <a:solidFill>
                  <a:srgbClr val="000000"/>
                </a:solidFill>
                <a:effectLst/>
                <a:latin typeface=" Fira Mono"/>
              </a:rPr>
              <a:t>    </a:t>
            </a:r>
            <a:r>
              <a:rPr lang="en-US" sz="800" b="0" dirty="0">
                <a:solidFill>
                  <a:srgbClr val="795E26"/>
                </a:solidFill>
                <a:effectLst/>
                <a:latin typeface=" Fira Mono"/>
              </a:rPr>
              <a:t>__</a:t>
            </a:r>
            <a:r>
              <a:rPr lang="en-US" sz="800" b="0" dirty="0" err="1">
                <a:solidFill>
                  <a:srgbClr val="795E26"/>
                </a:solidFill>
                <a:effectLst/>
                <a:latin typeface=" Fira Mono"/>
              </a:rPr>
              <a:t>sum_resume</a:t>
            </a:r>
            <a:r>
              <a:rPr lang="en-US" sz="800" b="0" dirty="0">
                <a:solidFill>
                  <a:srgbClr val="000000"/>
                </a:solidFill>
                <a:effectLst/>
                <a:latin typeface=" Fira Mono"/>
              </a:rPr>
              <a:t>(</a:t>
            </a:r>
            <a:r>
              <a:rPr lang="en-US" sz="800" b="0" dirty="0" err="1">
                <a:solidFill>
                  <a:srgbClr val="0000FF"/>
                </a:solidFill>
                <a:effectLst/>
                <a:latin typeface=" Fira Mono"/>
              </a:rPr>
              <a:t>static_cast</a:t>
            </a:r>
            <a:r>
              <a:rPr lang="en-US" sz="800" b="0" dirty="0">
                <a:solidFill>
                  <a:srgbClr val="000000"/>
                </a:solidFill>
                <a:effectLst/>
                <a:latin typeface=" Fira Mono"/>
              </a:rPr>
              <a:t>&lt;</a:t>
            </a:r>
            <a:r>
              <a:rPr lang="en-US" sz="800" b="0" dirty="0">
                <a:solidFill>
                  <a:srgbClr val="0000FF"/>
                </a:solidFill>
                <a:effectLst/>
                <a:latin typeface=" Fira Mono"/>
              </a:rPr>
              <a:t>void</a:t>
            </a:r>
            <a:r>
              <a:rPr lang="en-US" sz="800" b="0" dirty="0">
                <a:solidFill>
                  <a:srgbClr val="000000"/>
                </a:solidFill>
                <a:effectLst/>
                <a:latin typeface=" Fira Mono"/>
              </a:rPr>
              <a:t>*&gt;(</a:t>
            </a:r>
            <a:r>
              <a:rPr lang="en-US" sz="800" b="0" dirty="0" err="1">
                <a:solidFill>
                  <a:srgbClr val="001080"/>
                </a:solidFill>
                <a:effectLst/>
                <a:latin typeface=" Fira Mono"/>
              </a:rPr>
              <a:t>frame</a:t>
            </a:r>
            <a:r>
              <a:rPr lang="en-US" sz="800" b="0" dirty="0" err="1">
                <a:solidFill>
                  <a:srgbClr val="000000"/>
                </a:solidFill>
                <a:effectLst/>
                <a:latin typeface=" Fira Mono"/>
              </a:rPr>
              <a:t>.</a:t>
            </a:r>
            <a:r>
              <a:rPr lang="en-US" sz="800" b="0" dirty="0" err="1">
                <a:solidFill>
                  <a:srgbClr val="795E26"/>
                </a:solidFill>
                <a:effectLst/>
                <a:latin typeface=" Fira Mono"/>
              </a:rPr>
              <a:t>release</a:t>
            </a:r>
            <a:r>
              <a:rPr lang="en-US" sz="800" b="0" dirty="0">
                <a:solidFill>
                  <a:srgbClr val="000000"/>
                </a:solidFill>
                <a:effectLst/>
                <a:latin typeface=" Fira Mono"/>
              </a:rPr>
              <a:t>()));</a:t>
            </a:r>
          </a:p>
          <a:p>
            <a:pPr>
              <a:lnSpc>
                <a:spcPct val="150000"/>
              </a:lnSpc>
            </a:pPr>
            <a:r>
              <a:rPr lang="en-US" sz="800" b="0" dirty="0">
                <a:solidFill>
                  <a:schemeClr val="tx1">
                    <a:lumMod val="85000"/>
                  </a:schemeClr>
                </a:solidFill>
                <a:effectLst/>
                <a:latin typeface=" Fira Mono"/>
              </a:rPr>
              <a:t>    return </a:t>
            </a:r>
            <a:r>
              <a:rPr lang="en-US" sz="800" b="0" dirty="0" err="1">
                <a:solidFill>
                  <a:schemeClr val="tx1">
                    <a:lumMod val="85000"/>
                  </a:schemeClr>
                </a:solidFill>
                <a:effectLst/>
                <a:latin typeface=" Fira Mono"/>
              </a:rPr>
              <a:t>returnObject</a:t>
            </a:r>
            <a:r>
              <a:rPr lang="en-US" sz="800" b="0" dirty="0">
                <a:solidFill>
                  <a:schemeClr val="tx1">
                    <a:lumMod val="85000"/>
                  </a:schemeClr>
                </a:solidFill>
                <a:effectLst/>
                <a:latin typeface=" Fira Mono"/>
              </a:rPr>
              <a:t>;</a:t>
            </a:r>
          </a:p>
          <a:p>
            <a:pPr>
              <a:lnSpc>
                <a:spcPct val="150000"/>
              </a:lnSpc>
            </a:pPr>
            <a:r>
              <a:rPr lang="en-US" sz="800" b="0" dirty="0">
                <a:solidFill>
                  <a:schemeClr val="tx1">
                    <a:lumMod val="85000"/>
                  </a:schemeClr>
                </a:solidFill>
                <a:effectLst/>
                <a:latin typeface=" Fira Mono"/>
              </a:rPr>
              <a:t>}</a:t>
            </a:r>
          </a:p>
        </p:txBody>
      </p:sp>
      <p:sp>
        <p:nvSpPr>
          <p:cNvPr id="8" name="TextBox 7">
            <a:extLst>
              <a:ext uri="{FF2B5EF4-FFF2-40B4-BE49-F238E27FC236}">
                <a16:creationId xmlns:a16="http://schemas.microsoft.com/office/drawing/2014/main" id="{5369306F-10AC-4EB9-89DC-63F21BDEFA3A}"/>
              </a:ext>
            </a:extLst>
          </p:cNvPr>
          <p:cNvSpPr txBox="1"/>
          <p:nvPr/>
        </p:nvSpPr>
        <p:spPr>
          <a:xfrm>
            <a:off x="181156" y="815249"/>
            <a:ext cx="2723618" cy="2062103"/>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800" b="0" dirty="0">
                <a:solidFill>
                  <a:schemeClr val="tx1">
                    <a:lumMod val="85000"/>
                  </a:schemeClr>
                </a:solidFill>
                <a:effectLst/>
                <a:latin typeface=" Fira Mono"/>
              </a:rPr>
              <a:t>template&lt;</a:t>
            </a:r>
            <a:r>
              <a:rPr lang="en-US" sz="800" b="0" dirty="0" err="1">
                <a:solidFill>
                  <a:schemeClr val="tx1">
                    <a:lumMod val="85000"/>
                  </a:schemeClr>
                </a:solidFill>
                <a:effectLst/>
                <a:latin typeface=" Fira Mono"/>
              </a:rPr>
              <a:t>typename</a:t>
            </a:r>
            <a:r>
              <a:rPr lang="en-US" sz="800" b="0" dirty="0">
                <a:solidFill>
                  <a:schemeClr val="tx1">
                    <a:lumMod val="85000"/>
                  </a:schemeClr>
                </a:solidFill>
                <a:effectLst/>
                <a:latin typeface=" Fira Mono"/>
              </a:rPr>
              <a:t> T&gt; struct task;</a:t>
            </a:r>
          </a:p>
          <a:p>
            <a:br>
              <a:rPr lang="en-US" sz="800" b="0" dirty="0">
                <a:solidFill>
                  <a:srgbClr val="000000"/>
                </a:solidFill>
                <a:effectLst/>
                <a:latin typeface=" Fira Mono"/>
              </a:rPr>
            </a:br>
            <a:r>
              <a:rPr lang="en-US" sz="800" b="0" dirty="0">
                <a:solidFill>
                  <a:srgbClr val="267F99"/>
                </a:solidFill>
                <a:effectLst/>
                <a:latin typeface=" Fira Mono"/>
              </a:rPr>
              <a:t>task</a:t>
            </a:r>
            <a:r>
              <a:rPr lang="en-US" sz="800" b="0" dirty="0">
                <a:solidFill>
                  <a:srgbClr val="000000"/>
                </a:solidFill>
                <a:effectLst/>
                <a:latin typeface=" Fira Mono"/>
              </a:rPr>
              <a:t>&lt;</a:t>
            </a:r>
            <a:r>
              <a:rPr lang="en-US" sz="800" b="0" dirty="0">
                <a:solidFill>
                  <a:srgbClr val="0000FF"/>
                </a:solidFill>
                <a:effectLst/>
                <a:latin typeface=" Fira Mono"/>
              </a:rPr>
              <a:t>int</a:t>
            </a:r>
            <a:r>
              <a:rPr lang="en-US" sz="800" b="0" dirty="0">
                <a:solidFill>
                  <a:srgbClr val="000000"/>
                </a:solidFill>
                <a:effectLst/>
                <a:latin typeface=" Fira Mono"/>
              </a:rPr>
              <a:t>&gt; </a:t>
            </a:r>
            <a:r>
              <a:rPr lang="en-US" sz="800" b="0" dirty="0">
                <a:solidFill>
                  <a:srgbClr val="795E26"/>
                </a:solidFill>
                <a:effectLst/>
                <a:latin typeface=" Fira Mono"/>
              </a:rPr>
              <a:t>sum</a:t>
            </a:r>
            <a:r>
              <a:rPr lang="en-US" sz="800" b="0" dirty="0">
                <a:solidFill>
                  <a:srgbClr val="000000"/>
                </a:solidFill>
                <a:effectLst/>
                <a:latin typeface=" Fira Mono"/>
              </a:rPr>
              <a:t>(</a:t>
            </a:r>
            <a:r>
              <a:rPr lang="en-US" sz="800" b="0" dirty="0">
                <a:solidFill>
                  <a:srgbClr val="0000FF"/>
                </a:solidFill>
                <a:effectLst/>
                <a:latin typeface=" Fira Mono"/>
              </a:rPr>
              <a:t>int</a:t>
            </a:r>
            <a:r>
              <a:rPr lang="en-US" sz="800" b="0" dirty="0">
                <a:solidFill>
                  <a:srgbClr val="000000"/>
                </a:solidFill>
                <a:effectLst/>
                <a:latin typeface=" Fira Mono"/>
              </a:rPr>
              <a:t> </a:t>
            </a:r>
            <a:r>
              <a:rPr lang="en-US" sz="800" b="0" dirty="0">
                <a:solidFill>
                  <a:srgbClr val="001080"/>
                </a:solidFill>
                <a:effectLst/>
                <a:latin typeface=" Fira Mono"/>
              </a:rPr>
              <a:t>a</a:t>
            </a:r>
            <a:r>
              <a:rPr lang="en-US" sz="800" b="0" dirty="0">
                <a:solidFill>
                  <a:srgbClr val="000000"/>
                </a:solidFill>
                <a:effectLst/>
                <a:latin typeface=" Fira Mono"/>
              </a:rPr>
              <a:t>, </a:t>
            </a:r>
            <a:r>
              <a:rPr lang="en-US" sz="800" b="0" dirty="0">
                <a:solidFill>
                  <a:srgbClr val="0000FF"/>
                </a:solidFill>
                <a:effectLst/>
                <a:latin typeface=" Fira Mono"/>
              </a:rPr>
              <a:t>int</a:t>
            </a:r>
            <a:r>
              <a:rPr lang="en-US" sz="800" b="0" dirty="0">
                <a:solidFill>
                  <a:srgbClr val="000000"/>
                </a:solidFill>
                <a:effectLst/>
                <a:latin typeface=" Fira Mono"/>
              </a:rPr>
              <a:t> </a:t>
            </a:r>
            <a:r>
              <a:rPr lang="en-US" sz="800" b="0" dirty="0">
                <a:solidFill>
                  <a:srgbClr val="001080"/>
                </a:solidFill>
                <a:effectLst/>
                <a:latin typeface=" Fira Mono"/>
              </a:rPr>
              <a:t>b</a:t>
            </a:r>
            <a:r>
              <a:rPr lang="en-US" sz="800" b="0" dirty="0">
                <a:solidFill>
                  <a:srgbClr val="000000"/>
                </a:solidFill>
                <a:effectLst/>
                <a:latin typeface=" Fira Mono"/>
              </a:rPr>
              <a:t>) </a:t>
            </a:r>
          </a:p>
          <a:p>
            <a:r>
              <a:rPr lang="en-US" sz="800" b="0" dirty="0">
                <a:solidFill>
                  <a:srgbClr val="000000"/>
                </a:solidFill>
                <a:effectLst/>
                <a:latin typeface=" Fira Mono"/>
              </a:rPr>
              <a:t>{</a:t>
            </a:r>
          </a:p>
          <a:p>
            <a:r>
              <a:rPr lang="en-US" sz="800" b="0" dirty="0">
                <a:solidFill>
                  <a:srgbClr val="000000"/>
                </a:solidFill>
                <a:effectLst/>
                <a:latin typeface=" Fira Mono"/>
              </a:rPr>
              <a:t>    </a:t>
            </a:r>
            <a:r>
              <a:rPr lang="en-US" sz="800" b="0" dirty="0">
                <a:solidFill>
                  <a:srgbClr val="0000FF"/>
                </a:solidFill>
                <a:effectLst/>
                <a:latin typeface=" Fira Mono"/>
              </a:rPr>
              <a:t>int</a:t>
            </a:r>
            <a:r>
              <a:rPr lang="en-US" sz="800" b="0" dirty="0">
                <a:solidFill>
                  <a:srgbClr val="000000"/>
                </a:solidFill>
                <a:effectLst/>
                <a:latin typeface=" Fira Mono"/>
              </a:rPr>
              <a:t> result = a + b;</a:t>
            </a:r>
          </a:p>
          <a:p>
            <a:r>
              <a:rPr lang="en-US" sz="800" b="0" dirty="0">
                <a:solidFill>
                  <a:srgbClr val="000000"/>
                </a:solidFill>
                <a:effectLst/>
                <a:latin typeface=" Fira Mono"/>
              </a:rPr>
              <a:t>    </a:t>
            </a:r>
            <a:r>
              <a:rPr lang="en-US" sz="800" b="0" dirty="0" err="1">
                <a:solidFill>
                  <a:srgbClr val="000000"/>
                </a:solidFill>
                <a:effectLst/>
                <a:latin typeface=" Fira Mono"/>
              </a:rPr>
              <a:t>co_return</a:t>
            </a:r>
            <a:r>
              <a:rPr lang="en-US" sz="800" b="0" dirty="0">
                <a:solidFill>
                  <a:srgbClr val="000000"/>
                </a:solidFill>
                <a:effectLst/>
                <a:latin typeface=" Fira Mono"/>
              </a:rPr>
              <a:t> result;</a:t>
            </a:r>
          </a:p>
          <a:p>
            <a:r>
              <a:rPr lang="en-US" sz="800" b="0" dirty="0">
                <a:solidFill>
                  <a:srgbClr val="000000"/>
                </a:solidFill>
                <a:effectLst/>
                <a:latin typeface=" Fira Mono"/>
              </a:rPr>
              <a:t>}</a:t>
            </a:r>
          </a:p>
          <a:p>
            <a:br>
              <a:rPr lang="en-US" sz="800" b="0" dirty="0">
                <a:solidFill>
                  <a:srgbClr val="000000"/>
                </a:solidFill>
                <a:effectLst/>
                <a:latin typeface=" Fira Mono"/>
              </a:rPr>
            </a:br>
            <a:r>
              <a:rPr lang="en-US" sz="800" b="0" dirty="0">
                <a:solidFill>
                  <a:schemeClr val="tx1">
                    <a:lumMod val="85000"/>
                  </a:schemeClr>
                </a:solidFill>
                <a:effectLst/>
                <a:latin typeface=" Fira Mono"/>
              </a:rPr>
              <a:t>task&lt;int&gt; sum4(int a, int b, int c, int d)</a:t>
            </a:r>
          </a:p>
          <a:p>
            <a:r>
              <a:rPr lang="en-US" sz="800" b="0" dirty="0">
                <a:solidFill>
                  <a:schemeClr val="tx1">
                    <a:lumMod val="85000"/>
                  </a:schemeClr>
                </a:solidFill>
                <a:effectLst/>
                <a:latin typeface=" Fira Mono"/>
              </a:rPr>
              <a:t>{</a:t>
            </a:r>
          </a:p>
          <a:p>
            <a:r>
              <a:rPr lang="en-US" sz="800" b="0" dirty="0">
                <a:solidFill>
                  <a:schemeClr val="tx1">
                    <a:lumMod val="85000"/>
                  </a:schemeClr>
                </a:solidFill>
                <a:effectLst/>
                <a:latin typeface=" Fira Mono"/>
              </a:rPr>
              <a:t>    int ab = </a:t>
            </a:r>
            <a:r>
              <a:rPr lang="en-US" sz="800" b="0" dirty="0" err="1">
                <a:solidFill>
                  <a:schemeClr val="tx1">
                    <a:lumMod val="85000"/>
                  </a:schemeClr>
                </a:solidFill>
                <a:effectLst/>
                <a:latin typeface=" Fira Mono"/>
              </a:rPr>
              <a:t>co_await</a:t>
            </a:r>
            <a:r>
              <a:rPr lang="en-US" sz="800" b="0" dirty="0">
                <a:solidFill>
                  <a:schemeClr val="tx1">
                    <a:lumMod val="85000"/>
                  </a:schemeClr>
                </a:solidFill>
                <a:effectLst/>
                <a:latin typeface=" Fira Mono"/>
              </a:rPr>
              <a:t> sum(a, b);</a:t>
            </a:r>
          </a:p>
          <a:p>
            <a:r>
              <a:rPr lang="en-US" sz="800" b="0" dirty="0">
                <a:solidFill>
                  <a:schemeClr val="tx1">
                    <a:lumMod val="85000"/>
                  </a:schemeClr>
                </a:solidFill>
                <a:effectLst/>
                <a:latin typeface=" Fira Mono"/>
              </a:rPr>
              <a:t>    int cd = </a:t>
            </a:r>
            <a:r>
              <a:rPr lang="en-US" sz="800" b="0" dirty="0" err="1">
                <a:solidFill>
                  <a:schemeClr val="tx1">
                    <a:lumMod val="85000"/>
                  </a:schemeClr>
                </a:solidFill>
                <a:effectLst/>
                <a:latin typeface=" Fira Mono"/>
              </a:rPr>
              <a:t>co_await</a:t>
            </a:r>
            <a:r>
              <a:rPr lang="en-US" sz="800" b="0" dirty="0">
                <a:solidFill>
                  <a:schemeClr val="tx1">
                    <a:lumMod val="85000"/>
                  </a:schemeClr>
                </a:solidFill>
                <a:effectLst/>
                <a:latin typeface=" Fira Mono"/>
              </a:rPr>
              <a:t> sum(c, d);</a:t>
            </a:r>
          </a:p>
          <a:p>
            <a:r>
              <a:rPr lang="en-US" sz="800" b="0" dirty="0">
                <a:solidFill>
                  <a:schemeClr val="tx1">
                    <a:lumMod val="85000"/>
                  </a:schemeClr>
                </a:solidFill>
                <a:effectLst/>
                <a:latin typeface=" Fira Mono"/>
              </a:rPr>
              <a:t>    int result = </a:t>
            </a:r>
            <a:r>
              <a:rPr lang="en-US" sz="800" b="0" dirty="0" err="1">
                <a:solidFill>
                  <a:schemeClr val="tx1">
                    <a:lumMod val="85000"/>
                  </a:schemeClr>
                </a:solidFill>
                <a:effectLst/>
                <a:latin typeface=" Fira Mono"/>
              </a:rPr>
              <a:t>co_await</a:t>
            </a:r>
            <a:r>
              <a:rPr lang="en-US" sz="800" b="0" dirty="0">
                <a:solidFill>
                  <a:schemeClr val="tx1">
                    <a:lumMod val="85000"/>
                  </a:schemeClr>
                </a:solidFill>
                <a:effectLst/>
                <a:latin typeface=" Fira Mono"/>
              </a:rPr>
              <a:t> sum(ab, cd);</a:t>
            </a:r>
          </a:p>
          <a:p>
            <a:br>
              <a:rPr lang="en-US" sz="800" b="0" dirty="0">
                <a:solidFill>
                  <a:schemeClr val="tx1">
                    <a:lumMod val="85000"/>
                  </a:schemeClr>
                </a:solidFill>
                <a:effectLst/>
                <a:latin typeface=" Fira Mono"/>
              </a:rPr>
            </a:br>
            <a:r>
              <a:rPr lang="en-US" sz="800" b="0" dirty="0">
                <a:solidFill>
                  <a:schemeClr val="tx1">
                    <a:lumMod val="85000"/>
                  </a:schemeClr>
                </a:solidFill>
                <a:effectLst/>
                <a:latin typeface=" Fira Mono"/>
              </a:rPr>
              <a:t>    </a:t>
            </a:r>
            <a:r>
              <a:rPr lang="en-US" sz="800" b="0" dirty="0" err="1">
                <a:solidFill>
                  <a:schemeClr val="tx1">
                    <a:lumMod val="85000"/>
                  </a:schemeClr>
                </a:solidFill>
                <a:effectLst/>
                <a:latin typeface=" Fira Mono"/>
              </a:rPr>
              <a:t>co_return</a:t>
            </a:r>
            <a:r>
              <a:rPr lang="en-US" sz="800" b="0" dirty="0">
                <a:solidFill>
                  <a:schemeClr val="tx1">
                    <a:lumMod val="85000"/>
                  </a:schemeClr>
                </a:solidFill>
                <a:effectLst/>
                <a:latin typeface=" Fira Mono"/>
              </a:rPr>
              <a:t> result;</a:t>
            </a:r>
          </a:p>
          <a:p>
            <a:r>
              <a:rPr lang="en-US" sz="800" b="0" dirty="0">
                <a:solidFill>
                  <a:schemeClr val="tx1">
                    <a:lumMod val="85000"/>
                  </a:schemeClr>
                </a:solidFill>
                <a:effectLst/>
                <a:latin typeface=" Fira Mono"/>
              </a:rPr>
              <a:t>}</a:t>
            </a:r>
          </a:p>
        </p:txBody>
      </p:sp>
      <p:sp>
        <p:nvSpPr>
          <p:cNvPr id="9" name="Rectangle 8">
            <a:extLst>
              <a:ext uri="{FF2B5EF4-FFF2-40B4-BE49-F238E27FC236}">
                <a16:creationId xmlns:a16="http://schemas.microsoft.com/office/drawing/2014/main" id="{733EC53E-C9AA-4875-B522-3A6F6F796FD8}"/>
              </a:ext>
            </a:extLst>
          </p:cNvPr>
          <p:cNvSpPr/>
          <p:nvPr/>
        </p:nvSpPr>
        <p:spPr>
          <a:xfrm>
            <a:off x="4174621" y="5278915"/>
            <a:ext cx="4200257" cy="170916"/>
          </a:xfrm>
          <a:prstGeom prst="rect">
            <a:avLst/>
          </a:prstGeom>
          <a:solidFill>
            <a:srgbClr val="0070C0">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 name="Group 21">
            <a:extLst>
              <a:ext uri="{FF2B5EF4-FFF2-40B4-BE49-F238E27FC236}">
                <a16:creationId xmlns:a16="http://schemas.microsoft.com/office/drawing/2014/main" id="{8741A290-4114-4EE5-9A29-05C6E361EF2A}"/>
              </a:ext>
            </a:extLst>
          </p:cNvPr>
          <p:cNvGrpSpPr/>
          <p:nvPr/>
        </p:nvGrpSpPr>
        <p:grpSpPr>
          <a:xfrm>
            <a:off x="3191854" y="5218152"/>
            <a:ext cx="830380" cy="274627"/>
            <a:chOff x="9836733" y="4975640"/>
            <a:chExt cx="830380" cy="274627"/>
          </a:xfrm>
        </p:grpSpPr>
        <p:sp>
          <p:nvSpPr>
            <p:cNvPr id="13" name="Rectangle 12">
              <a:extLst>
                <a:ext uri="{FF2B5EF4-FFF2-40B4-BE49-F238E27FC236}">
                  <a16:creationId xmlns:a16="http://schemas.microsoft.com/office/drawing/2014/main" id="{D1D54539-BF19-4318-B9B3-83A767D235BE}"/>
                </a:ext>
              </a:extLst>
            </p:cNvPr>
            <p:cNvSpPr/>
            <p:nvPr/>
          </p:nvSpPr>
          <p:spPr>
            <a:xfrm>
              <a:off x="9836733" y="5049220"/>
              <a:ext cx="830380" cy="170916"/>
            </a:xfrm>
            <a:prstGeom prst="rect">
              <a:avLst/>
            </a:prstGeom>
            <a:solidFill>
              <a:srgbClr val="0070C0">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CECFD55-C39C-4B2A-86BF-12E4E89DD5DD}"/>
                </a:ext>
              </a:extLst>
            </p:cNvPr>
            <p:cNvSpPr txBox="1"/>
            <p:nvPr/>
          </p:nvSpPr>
          <p:spPr>
            <a:xfrm>
              <a:off x="9839642" y="4975640"/>
              <a:ext cx="827471" cy="274627"/>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b">
              <a:spAutoFit/>
            </a:bodyPr>
            <a:lstStyle/>
            <a:p>
              <a:pPr algn="r">
                <a:lnSpc>
                  <a:spcPct val="150000"/>
                </a:lnSpc>
              </a:pPr>
              <a:r>
                <a:rPr lang="en-US" sz="900" dirty="0">
                  <a:solidFill>
                    <a:schemeClr val="bg1"/>
                  </a:solidFill>
                  <a:latin typeface="Trebuchet MS" panose="020B0603020202020204" pitchFamily="34" charset="0"/>
                </a:rPr>
                <a:t>First resume</a:t>
              </a:r>
            </a:p>
          </p:txBody>
        </p:sp>
      </p:grpSp>
      <p:sp>
        <p:nvSpPr>
          <p:cNvPr id="2" name="TextBox 1">
            <a:extLst>
              <a:ext uri="{FF2B5EF4-FFF2-40B4-BE49-F238E27FC236}">
                <a16:creationId xmlns:a16="http://schemas.microsoft.com/office/drawing/2014/main" id="{A530F6E6-87A1-417E-BDFA-D53C4A11996D}"/>
              </a:ext>
            </a:extLst>
          </p:cNvPr>
          <p:cNvSpPr txBox="1"/>
          <p:nvPr/>
        </p:nvSpPr>
        <p:spPr>
          <a:xfrm>
            <a:off x="1501739" y="4835114"/>
            <a:ext cx="2185215" cy="2308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1000" dirty="0" err="1">
                <a:solidFill>
                  <a:schemeClr val="bg1"/>
                </a:solidFill>
                <a:latin typeface="Fira Mono" panose="020B0509050000020004" pitchFamily="49" charset="0"/>
                <a:ea typeface="Fira Mono" panose="020B0509050000020004" pitchFamily="49" charset="0"/>
              </a:rPr>
              <a:t>coroutine_handle</a:t>
            </a:r>
            <a:r>
              <a:rPr lang="en-US" sz="1000" dirty="0">
                <a:solidFill>
                  <a:schemeClr val="bg1"/>
                </a:solidFill>
                <a:latin typeface="Fira Mono" panose="020B0509050000020004" pitchFamily="49" charset="0"/>
                <a:ea typeface="Fira Mono" panose="020B0509050000020004" pitchFamily="49" charset="0"/>
              </a:rPr>
              <a:t>::resume()</a:t>
            </a:r>
          </a:p>
        </p:txBody>
      </p:sp>
      <p:sp>
        <p:nvSpPr>
          <p:cNvPr id="7" name="Rectangle 6">
            <a:extLst>
              <a:ext uri="{FF2B5EF4-FFF2-40B4-BE49-F238E27FC236}">
                <a16:creationId xmlns:a16="http://schemas.microsoft.com/office/drawing/2014/main" id="{5B42065D-EF3C-4BED-A41F-05A79638178B}"/>
              </a:ext>
            </a:extLst>
          </p:cNvPr>
          <p:cNvSpPr/>
          <p:nvPr/>
        </p:nvSpPr>
        <p:spPr>
          <a:xfrm>
            <a:off x="4272897" y="2136448"/>
            <a:ext cx="3003847" cy="200826"/>
          </a:xfrm>
          <a:prstGeom prst="rect">
            <a:avLst/>
          </a:prstGeom>
          <a:no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Connector: Elbow 11">
            <a:extLst>
              <a:ext uri="{FF2B5EF4-FFF2-40B4-BE49-F238E27FC236}">
                <a16:creationId xmlns:a16="http://schemas.microsoft.com/office/drawing/2014/main" id="{AB9B416E-1A54-4C96-8F09-C1E36FDBE7DA}"/>
              </a:ext>
            </a:extLst>
          </p:cNvPr>
          <p:cNvCxnSpPr>
            <a:cxnSpLocks/>
            <a:stCxn id="2" idx="3"/>
            <a:endCxn id="7" idx="1"/>
          </p:cNvCxnSpPr>
          <p:nvPr/>
        </p:nvCxnSpPr>
        <p:spPr>
          <a:xfrm flipV="1">
            <a:off x="3686954" y="2236861"/>
            <a:ext cx="585943" cy="2713669"/>
          </a:xfrm>
          <a:prstGeom prst="bentConnector3">
            <a:avLst>
              <a:gd name="adj1" fmla="val 50000"/>
            </a:avLst>
          </a:prstGeom>
          <a:ln>
            <a:solidFill>
              <a:schemeClr val="accent4"/>
            </a:solidFill>
            <a:headEnd w="sm" len="lg"/>
            <a:tailEnd type="triangle" w="sm" len="sm"/>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B6AF403E-6181-46D4-A448-1D4622FF4BEC}"/>
              </a:ext>
            </a:extLst>
          </p:cNvPr>
          <p:cNvSpPr txBox="1"/>
          <p:nvPr/>
        </p:nvSpPr>
        <p:spPr>
          <a:xfrm>
            <a:off x="8424198" y="297617"/>
            <a:ext cx="1143583" cy="3139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marL="115888" indent="-115888">
              <a:lnSpc>
                <a:spcPct val="90000"/>
              </a:lnSpc>
              <a:buFontTx/>
              <a:buChar char="-"/>
            </a:pPr>
            <a:r>
              <a:rPr lang="en-US" sz="800" dirty="0" err="1">
                <a:solidFill>
                  <a:schemeClr val="bg1"/>
                </a:solidFill>
                <a:latin typeface="Trebuchet MS" panose="020B0603020202020204" pitchFamily="34" charset="0"/>
              </a:rPr>
              <a:t>get_return_object</a:t>
            </a:r>
            <a:endParaRPr lang="en-US" sz="800" dirty="0">
              <a:solidFill>
                <a:schemeClr val="bg1"/>
              </a:solidFill>
              <a:latin typeface="Trebuchet MS" panose="020B0603020202020204" pitchFamily="34" charset="0"/>
            </a:endParaRPr>
          </a:p>
          <a:p>
            <a:pPr marL="285750" indent="-285750">
              <a:lnSpc>
                <a:spcPct val="90000"/>
              </a:lnSpc>
              <a:buFontTx/>
              <a:buChar char="-"/>
            </a:pPr>
            <a:endParaRPr lang="en-US" sz="800" dirty="0">
              <a:solidFill>
                <a:schemeClr val="bg1"/>
              </a:solidFill>
              <a:latin typeface="Trebuchet MS" panose="020B0603020202020204" pitchFamily="34" charset="0"/>
            </a:endParaRPr>
          </a:p>
        </p:txBody>
      </p:sp>
      <p:sp>
        <p:nvSpPr>
          <p:cNvPr id="3" name="TextBox 2">
            <a:extLst>
              <a:ext uri="{FF2B5EF4-FFF2-40B4-BE49-F238E27FC236}">
                <a16:creationId xmlns:a16="http://schemas.microsoft.com/office/drawing/2014/main" id="{7E40F149-99FD-441E-A2E2-3BE3EEA84839}"/>
              </a:ext>
            </a:extLst>
          </p:cNvPr>
          <p:cNvSpPr txBox="1"/>
          <p:nvPr/>
        </p:nvSpPr>
        <p:spPr>
          <a:xfrm>
            <a:off x="148978" y="195233"/>
            <a:ext cx="6832320" cy="4247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nSpc>
                <a:spcPct val="90000"/>
              </a:lnSpc>
            </a:pPr>
            <a:r>
              <a:rPr lang="en-US" altLang="zh-CN" sz="2400" dirty="0">
                <a:solidFill>
                  <a:schemeClr val="bg1"/>
                </a:solidFill>
                <a:latin typeface="+mj-lt"/>
              </a:rPr>
              <a:t>Customization point - </a:t>
            </a:r>
            <a:r>
              <a:rPr lang="en-US" sz="2400" dirty="0">
                <a:solidFill>
                  <a:schemeClr val="bg1"/>
                </a:solidFill>
                <a:latin typeface="+mj-lt"/>
              </a:rPr>
              <a:t>How a compiler may work</a:t>
            </a:r>
          </a:p>
        </p:txBody>
      </p:sp>
    </p:spTree>
    <p:extLst>
      <p:ext uri="{BB962C8B-B14F-4D97-AF65-F5344CB8AC3E}">
        <p14:creationId xmlns:p14="http://schemas.microsoft.com/office/powerpoint/2010/main" val="22070177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00">
        <p159:morph option="byObject"/>
      </p:transition>
    </mc:Choice>
    <mc:Fallback xmlns="">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35BAB2B1-2F4A-4039-AFB3-6217523381C2}"/>
              </a:ext>
            </a:extLst>
          </p:cNvPr>
          <p:cNvSpPr txBox="1"/>
          <p:nvPr/>
        </p:nvSpPr>
        <p:spPr>
          <a:xfrm>
            <a:off x="4076700" y="815249"/>
            <a:ext cx="6803912" cy="4751557"/>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nSpc>
                <a:spcPct val="150000"/>
              </a:lnSpc>
            </a:pPr>
            <a:r>
              <a:rPr lang="en-US" sz="800" b="0" dirty="0">
                <a:solidFill>
                  <a:srgbClr val="0000FF"/>
                </a:solidFill>
                <a:effectLst/>
                <a:latin typeface=" Fira Mono"/>
              </a:rPr>
              <a:t>void</a:t>
            </a:r>
            <a:r>
              <a:rPr lang="en-US" sz="800" b="0" dirty="0">
                <a:solidFill>
                  <a:srgbClr val="000000"/>
                </a:solidFill>
                <a:effectLst/>
                <a:latin typeface=" Fira Mono"/>
              </a:rPr>
              <a:t> </a:t>
            </a:r>
            <a:r>
              <a:rPr lang="en-US" sz="800" b="0" dirty="0">
                <a:solidFill>
                  <a:srgbClr val="795E26"/>
                </a:solidFill>
                <a:effectLst/>
                <a:latin typeface=" Fira Mono"/>
              </a:rPr>
              <a:t>__</a:t>
            </a:r>
            <a:r>
              <a:rPr lang="en-US" sz="800" b="0" dirty="0" err="1">
                <a:solidFill>
                  <a:srgbClr val="795E26"/>
                </a:solidFill>
                <a:effectLst/>
                <a:latin typeface=" Fira Mono"/>
              </a:rPr>
              <a:t>sum_resume</a:t>
            </a:r>
            <a:r>
              <a:rPr lang="en-US" sz="800" b="0" dirty="0">
                <a:solidFill>
                  <a:srgbClr val="000000"/>
                </a:solidFill>
                <a:effectLst/>
                <a:latin typeface=" Fira Mono"/>
              </a:rPr>
              <a:t>(</a:t>
            </a:r>
            <a:r>
              <a:rPr lang="en-US" sz="800" b="0" dirty="0">
                <a:solidFill>
                  <a:srgbClr val="0000FF"/>
                </a:solidFill>
                <a:effectLst/>
                <a:latin typeface=" Fira Mono"/>
              </a:rPr>
              <a:t>void*</a:t>
            </a:r>
            <a:r>
              <a:rPr lang="en-US" sz="800" b="0" dirty="0">
                <a:solidFill>
                  <a:srgbClr val="000000"/>
                </a:solidFill>
                <a:effectLst/>
                <a:latin typeface=" Fira Mono"/>
              </a:rPr>
              <a:t> </a:t>
            </a:r>
            <a:r>
              <a:rPr lang="en-US" sz="800" b="0" dirty="0" err="1">
                <a:solidFill>
                  <a:srgbClr val="001080"/>
                </a:solidFill>
                <a:effectLst/>
                <a:latin typeface=" Fira Mono"/>
              </a:rPr>
              <a:t>ptr</a:t>
            </a:r>
            <a:r>
              <a:rPr lang="en-US" sz="800" b="0" dirty="0">
                <a:solidFill>
                  <a:srgbClr val="000000"/>
                </a:solidFill>
                <a:effectLst/>
                <a:latin typeface=" Fira Mono"/>
              </a:rPr>
              <a:t>) </a:t>
            </a:r>
          </a:p>
          <a:p>
            <a:pPr>
              <a:lnSpc>
                <a:spcPct val="150000"/>
              </a:lnSpc>
            </a:pPr>
            <a:r>
              <a:rPr lang="en-US" sz="800" b="0" dirty="0">
                <a:solidFill>
                  <a:srgbClr val="000000"/>
                </a:solidFill>
                <a:effectLst/>
                <a:latin typeface=" Fira Mono"/>
              </a:rPr>
              <a:t>{</a:t>
            </a:r>
          </a:p>
          <a:p>
            <a:pPr>
              <a:lnSpc>
                <a:spcPct val="150000"/>
              </a:lnSpc>
            </a:pPr>
            <a:r>
              <a:rPr lang="en-US" sz="800" b="0" dirty="0">
                <a:solidFill>
                  <a:srgbClr val="000000"/>
                </a:solidFill>
                <a:effectLst/>
                <a:latin typeface=" Fira Mono"/>
              </a:rPr>
              <a:t>    </a:t>
            </a:r>
            <a:r>
              <a:rPr lang="en-US" sz="800" b="0" dirty="0">
                <a:solidFill>
                  <a:schemeClr val="tx1">
                    <a:lumMod val="85000"/>
                  </a:schemeClr>
                </a:solidFill>
                <a:effectLst/>
                <a:latin typeface=" Fira Mono"/>
              </a:rPr>
              <a:t>using </a:t>
            </a:r>
            <a:r>
              <a:rPr lang="en-US" sz="800" b="0" dirty="0" err="1">
                <a:solidFill>
                  <a:schemeClr val="tx1">
                    <a:lumMod val="85000"/>
                  </a:schemeClr>
                </a:solidFill>
                <a:effectLst/>
                <a:latin typeface=" Fira Mono"/>
              </a:rPr>
              <a:t>promise_type</a:t>
            </a:r>
            <a:r>
              <a:rPr lang="en-US" sz="800" b="0" dirty="0">
                <a:solidFill>
                  <a:schemeClr val="tx1">
                    <a:lumMod val="85000"/>
                  </a:schemeClr>
                </a:solidFill>
                <a:effectLst/>
                <a:latin typeface=" Fira Mono"/>
              </a:rPr>
              <a:t> = __</a:t>
            </a:r>
            <a:r>
              <a:rPr lang="en-US" sz="800" b="0" dirty="0" err="1">
                <a:solidFill>
                  <a:schemeClr val="tx1">
                    <a:lumMod val="85000"/>
                  </a:schemeClr>
                </a:solidFill>
                <a:effectLst/>
                <a:latin typeface=" Fira Mono"/>
              </a:rPr>
              <a:t>sum_frame</a:t>
            </a:r>
            <a:r>
              <a:rPr lang="en-US" sz="800" b="0" dirty="0">
                <a:solidFill>
                  <a:schemeClr val="tx1">
                    <a:lumMod val="85000"/>
                  </a:schemeClr>
                </a:solidFill>
                <a:effectLst/>
                <a:latin typeface=" Fira Mono"/>
              </a:rPr>
              <a:t>::</a:t>
            </a:r>
            <a:r>
              <a:rPr lang="en-US" sz="800" b="0" dirty="0" err="1">
                <a:solidFill>
                  <a:schemeClr val="tx1">
                    <a:lumMod val="85000"/>
                  </a:schemeClr>
                </a:solidFill>
                <a:effectLst/>
                <a:latin typeface=" Fira Mono"/>
              </a:rPr>
              <a:t>promise_type</a:t>
            </a:r>
            <a:r>
              <a:rPr lang="en-US" sz="800" b="0" dirty="0">
                <a:solidFill>
                  <a:schemeClr val="tx1">
                    <a:lumMod val="85000"/>
                  </a:schemeClr>
                </a:solidFill>
                <a:effectLst/>
                <a:latin typeface=" Fira Mono"/>
              </a:rPr>
              <a:t>;</a:t>
            </a:r>
          </a:p>
          <a:p>
            <a:pPr>
              <a:lnSpc>
                <a:spcPct val="150000"/>
              </a:lnSpc>
            </a:pPr>
            <a:r>
              <a:rPr lang="en-US" sz="800" b="0" dirty="0">
                <a:solidFill>
                  <a:schemeClr val="tx1">
                    <a:lumMod val="85000"/>
                  </a:schemeClr>
                </a:solidFill>
                <a:effectLst/>
                <a:latin typeface=" Fira Mono"/>
              </a:rPr>
              <a:t>    using </a:t>
            </a:r>
            <a:r>
              <a:rPr lang="en-US" sz="800" b="0" dirty="0" err="1">
                <a:solidFill>
                  <a:schemeClr val="tx1">
                    <a:lumMod val="85000"/>
                  </a:schemeClr>
                </a:solidFill>
                <a:effectLst/>
                <a:latin typeface=" Fira Mono"/>
              </a:rPr>
              <a:t>handle_t</a:t>
            </a:r>
            <a:r>
              <a:rPr lang="en-US" sz="800" b="0" dirty="0">
                <a:solidFill>
                  <a:schemeClr val="tx1">
                    <a:lumMod val="85000"/>
                  </a:schemeClr>
                </a:solidFill>
                <a:effectLst/>
                <a:latin typeface=" Fira Mono"/>
              </a:rPr>
              <a:t> = std::experimental::</a:t>
            </a:r>
            <a:r>
              <a:rPr lang="en-US" sz="800" b="0" dirty="0" err="1">
                <a:solidFill>
                  <a:schemeClr val="tx1">
                    <a:lumMod val="85000"/>
                  </a:schemeClr>
                </a:solidFill>
                <a:effectLst/>
                <a:latin typeface=" Fira Mono"/>
              </a:rPr>
              <a:t>coroutine_handle</a:t>
            </a:r>
            <a:r>
              <a:rPr lang="en-US" sz="800" b="0" dirty="0">
                <a:solidFill>
                  <a:schemeClr val="tx1">
                    <a:lumMod val="85000"/>
                  </a:schemeClr>
                </a:solidFill>
                <a:effectLst/>
                <a:latin typeface=" Fira Mono"/>
              </a:rPr>
              <a:t>&lt;</a:t>
            </a:r>
            <a:r>
              <a:rPr lang="en-US" sz="800" b="0" dirty="0" err="1">
                <a:solidFill>
                  <a:schemeClr val="tx1">
                    <a:lumMod val="85000"/>
                  </a:schemeClr>
                </a:solidFill>
                <a:effectLst/>
                <a:latin typeface=" Fira Mono"/>
              </a:rPr>
              <a:t>promise_type</a:t>
            </a:r>
            <a:r>
              <a:rPr lang="en-US" sz="800" b="0" dirty="0">
                <a:solidFill>
                  <a:schemeClr val="tx1">
                    <a:lumMod val="85000"/>
                  </a:schemeClr>
                </a:solidFill>
                <a:effectLst/>
                <a:latin typeface=" Fira Mono"/>
              </a:rPr>
              <a:t>&gt;;</a:t>
            </a:r>
          </a:p>
          <a:p>
            <a:pPr>
              <a:lnSpc>
                <a:spcPct val="150000"/>
              </a:lnSpc>
            </a:pPr>
            <a:br>
              <a:rPr lang="en-US" sz="800" b="0" dirty="0">
                <a:solidFill>
                  <a:schemeClr val="tx1">
                    <a:lumMod val="85000"/>
                  </a:schemeClr>
                </a:solidFill>
                <a:effectLst/>
                <a:latin typeface=" Fira Mono"/>
              </a:rPr>
            </a:br>
            <a:r>
              <a:rPr lang="en-US" sz="800" b="0" dirty="0">
                <a:solidFill>
                  <a:schemeClr val="tx1">
                    <a:lumMod val="85000"/>
                  </a:schemeClr>
                </a:solidFill>
                <a:effectLst/>
                <a:latin typeface=" Fira Mono"/>
              </a:rPr>
              <a:t>    auto* frame = </a:t>
            </a:r>
            <a:r>
              <a:rPr lang="en-US" sz="800" b="0" dirty="0" err="1">
                <a:solidFill>
                  <a:schemeClr val="tx1">
                    <a:lumMod val="85000"/>
                  </a:schemeClr>
                </a:solidFill>
                <a:effectLst/>
                <a:latin typeface=" Fira Mono"/>
              </a:rPr>
              <a:t>static_cast</a:t>
            </a:r>
            <a:r>
              <a:rPr lang="en-US" sz="800" b="0" dirty="0">
                <a:solidFill>
                  <a:schemeClr val="tx1">
                    <a:lumMod val="85000"/>
                  </a:schemeClr>
                </a:solidFill>
                <a:effectLst/>
                <a:latin typeface=" Fira Mono"/>
              </a:rPr>
              <a:t>&lt;__</a:t>
            </a:r>
            <a:r>
              <a:rPr lang="en-US" sz="800" b="0" dirty="0" err="1">
                <a:solidFill>
                  <a:schemeClr val="tx1">
                    <a:lumMod val="85000"/>
                  </a:schemeClr>
                </a:solidFill>
                <a:effectLst/>
                <a:latin typeface=" Fira Mono"/>
              </a:rPr>
              <a:t>sum_frame</a:t>
            </a:r>
            <a:r>
              <a:rPr lang="en-US" sz="800" b="0" dirty="0">
                <a:solidFill>
                  <a:schemeClr val="tx1">
                    <a:lumMod val="85000"/>
                  </a:schemeClr>
                </a:solidFill>
                <a:effectLst/>
                <a:latin typeface=" Fira Mono"/>
              </a:rPr>
              <a:t>*&gt;(</a:t>
            </a:r>
            <a:r>
              <a:rPr lang="en-US" sz="800" b="0" dirty="0" err="1">
                <a:solidFill>
                  <a:schemeClr val="tx1">
                    <a:lumMod val="85000"/>
                  </a:schemeClr>
                </a:solidFill>
                <a:effectLst/>
                <a:latin typeface=" Fira Mono"/>
              </a:rPr>
              <a:t>ptr</a:t>
            </a:r>
            <a:r>
              <a:rPr lang="en-US" sz="800" b="0" dirty="0">
                <a:solidFill>
                  <a:schemeClr val="tx1">
                    <a:lumMod val="85000"/>
                  </a:schemeClr>
                </a:solidFill>
                <a:effectLst/>
                <a:latin typeface=" Fira Mono"/>
              </a:rPr>
              <a:t>);</a:t>
            </a:r>
          </a:p>
          <a:p>
            <a:pPr>
              <a:lnSpc>
                <a:spcPct val="150000"/>
              </a:lnSpc>
            </a:pPr>
            <a:r>
              <a:rPr lang="en-US" sz="800" b="0" dirty="0">
                <a:solidFill>
                  <a:schemeClr val="tx1">
                    <a:lumMod val="85000"/>
                  </a:schemeClr>
                </a:solidFill>
                <a:effectLst/>
                <a:latin typeface=" Fira Mono"/>
              </a:rPr>
              <a:t>    std::experimental::</a:t>
            </a:r>
            <a:r>
              <a:rPr lang="en-US" sz="800" b="0" dirty="0" err="1">
                <a:solidFill>
                  <a:schemeClr val="tx1">
                    <a:lumMod val="85000"/>
                  </a:schemeClr>
                </a:solidFill>
                <a:effectLst/>
                <a:latin typeface=" Fira Mono"/>
              </a:rPr>
              <a:t>coroutine_handle</a:t>
            </a:r>
            <a:r>
              <a:rPr lang="en-US" sz="800" b="0" dirty="0">
                <a:solidFill>
                  <a:schemeClr val="tx1">
                    <a:lumMod val="85000"/>
                  </a:schemeClr>
                </a:solidFill>
                <a:effectLst/>
                <a:latin typeface=" Fira Mono"/>
              </a:rPr>
              <a:t>&lt;&gt; </a:t>
            </a:r>
            <a:r>
              <a:rPr lang="en-US" sz="800" b="0" dirty="0" err="1">
                <a:solidFill>
                  <a:schemeClr val="tx1">
                    <a:lumMod val="85000"/>
                  </a:schemeClr>
                </a:solidFill>
                <a:effectLst/>
                <a:latin typeface=" Fira Mono"/>
              </a:rPr>
              <a:t>symmetricTransferTarget</a:t>
            </a:r>
            <a:r>
              <a:rPr lang="en-US" sz="800" b="0" dirty="0">
                <a:solidFill>
                  <a:schemeClr val="tx1">
                    <a:lumMod val="85000"/>
                  </a:schemeClr>
                </a:solidFill>
                <a:effectLst/>
                <a:latin typeface=" Fira Mono"/>
              </a:rPr>
              <a:t>;</a:t>
            </a:r>
          </a:p>
          <a:p>
            <a:pPr>
              <a:lnSpc>
                <a:spcPct val="150000"/>
              </a:lnSpc>
            </a:pPr>
            <a:br>
              <a:rPr lang="en-US" sz="800" b="0" dirty="0">
                <a:solidFill>
                  <a:schemeClr val="tx1">
                    <a:lumMod val="85000"/>
                  </a:schemeClr>
                </a:solidFill>
                <a:effectLst/>
                <a:latin typeface=" Fira Mono"/>
              </a:rPr>
            </a:br>
            <a:r>
              <a:rPr lang="en-US" sz="800" b="0" dirty="0">
                <a:solidFill>
                  <a:schemeClr val="tx1">
                    <a:lumMod val="85000"/>
                  </a:schemeClr>
                </a:solidFill>
                <a:effectLst/>
                <a:latin typeface=" Fira Mono"/>
              </a:rPr>
              <a:t>    int </a:t>
            </a:r>
            <a:r>
              <a:rPr lang="en-US" sz="800" b="0" dirty="0" err="1">
                <a:solidFill>
                  <a:schemeClr val="tx1">
                    <a:lumMod val="85000"/>
                  </a:schemeClr>
                </a:solidFill>
                <a:effectLst/>
                <a:latin typeface=" Fira Mono"/>
              </a:rPr>
              <a:t>resumeIndex</a:t>
            </a:r>
            <a:r>
              <a:rPr lang="en-US" sz="800" b="0" dirty="0">
                <a:solidFill>
                  <a:schemeClr val="tx1">
                    <a:lumMod val="85000"/>
                  </a:schemeClr>
                </a:solidFill>
                <a:effectLst/>
                <a:latin typeface=" Fira Mono"/>
              </a:rPr>
              <a:t> = std::exchange(frame-&gt;</a:t>
            </a:r>
            <a:r>
              <a:rPr lang="en-US" sz="800" b="0" dirty="0" err="1">
                <a:solidFill>
                  <a:schemeClr val="tx1">
                    <a:lumMod val="85000"/>
                  </a:schemeClr>
                </a:solidFill>
                <a:effectLst/>
                <a:latin typeface=" Fira Mono"/>
              </a:rPr>
              <a:t>resumeIndex</a:t>
            </a:r>
            <a:r>
              <a:rPr lang="en-US" sz="800" b="0" dirty="0">
                <a:solidFill>
                  <a:schemeClr val="tx1">
                    <a:lumMod val="85000"/>
                  </a:schemeClr>
                </a:solidFill>
                <a:effectLst/>
                <a:latin typeface=" Fira Mono"/>
              </a:rPr>
              <a:t>, -2);</a:t>
            </a:r>
          </a:p>
          <a:p>
            <a:pPr>
              <a:lnSpc>
                <a:spcPct val="150000"/>
              </a:lnSpc>
            </a:pPr>
            <a:r>
              <a:rPr lang="en-US" sz="800" b="0" dirty="0">
                <a:solidFill>
                  <a:srgbClr val="000000"/>
                </a:solidFill>
                <a:effectLst/>
                <a:latin typeface=" Fira Mono"/>
              </a:rPr>
              <a:t>    </a:t>
            </a:r>
            <a:r>
              <a:rPr lang="en-US" sz="800" b="0" dirty="0">
                <a:solidFill>
                  <a:srgbClr val="AF00DB"/>
                </a:solidFill>
                <a:effectLst/>
                <a:latin typeface=" Fira Mono"/>
              </a:rPr>
              <a:t>if</a:t>
            </a:r>
            <a:r>
              <a:rPr lang="en-US" sz="800" b="0" dirty="0">
                <a:solidFill>
                  <a:srgbClr val="000000"/>
                </a:solidFill>
                <a:effectLst/>
                <a:latin typeface=" Fira Mono"/>
              </a:rPr>
              <a:t> (</a:t>
            </a:r>
            <a:r>
              <a:rPr lang="en-US" sz="800" b="0" dirty="0" err="1">
                <a:solidFill>
                  <a:srgbClr val="001080"/>
                </a:solidFill>
                <a:effectLst/>
                <a:latin typeface=" Fira Mono"/>
              </a:rPr>
              <a:t>resumeIndex</a:t>
            </a:r>
            <a:r>
              <a:rPr lang="en-US" sz="800" b="0" dirty="0">
                <a:solidFill>
                  <a:srgbClr val="000000"/>
                </a:solidFill>
                <a:effectLst/>
                <a:latin typeface=" Fira Mono"/>
              </a:rPr>
              <a:t> == </a:t>
            </a:r>
            <a:r>
              <a:rPr lang="en-US" sz="800" b="0" dirty="0">
                <a:solidFill>
                  <a:srgbClr val="098658"/>
                </a:solidFill>
                <a:effectLst/>
                <a:latin typeface=" Fira Mono"/>
              </a:rPr>
              <a:t>0</a:t>
            </a:r>
            <a:r>
              <a:rPr lang="en-US" sz="800" b="0" dirty="0">
                <a:solidFill>
                  <a:srgbClr val="000000"/>
                </a:solidFill>
                <a:effectLst/>
                <a:latin typeface=" Fira Mono"/>
              </a:rPr>
              <a:t>) {</a:t>
            </a:r>
          </a:p>
          <a:p>
            <a:pPr>
              <a:lnSpc>
                <a:spcPct val="150000"/>
              </a:lnSpc>
            </a:pPr>
            <a:r>
              <a:rPr lang="en-US" sz="800" b="0" dirty="0">
                <a:solidFill>
                  <a:srgbClr val="000000"/>
                </a:solidFill>
                <a:effectLst/>
                <a:latin typeface=" Fira Mono"/>
              </a:rPr>
              <a:t>        // </a:t>
            </a:r>
            <a:r>
              <a:rPr lang="en-US" sz="800" b="0" dirty="0" err="1">
                <a:solidFill>
                  <a:srgbClr val="000000"/>
                </a:solidFill>
                <a:effectLst/>
                <a:latin typeface=" Fira Mono"/>
              </a:rPr>
              <a:t>initial_suspend</a:t>
            </a:r>
            <a:endParaRPr lang="en-US" sz="800" b="0" dirty="0">
              <a:solidFill>
                <a:srgbClr val="000000"/>
              </a:solidFill>
              <a:effectLst/>
              <a:latin typeface=" Fira Mono"/>
            </a:endParaRPr>
          </a:p>
          <a:p>
            <a:pPr>
              <a:lnSpc>
                <a:spcPct val="150000"/>
              </a:lnSpc>
            </a:pPr>
            <a:r>
              <a:rPr lang="en-US" sz="800" b="0" dirty="0">
                <a:solidFill>
                  <a:srgbClr val="000000"/>
                </a:solidFill>
                <a:effectLst/>
                <a:latin typeface=" Fira Mono"/>
              </a:rPr>
              <a:t>    }</a:t>
            </a:r>
          </a:p>
          <a:p>
            <a:pPr>
              <a:lnSpc>
                <a:spcPct val="150000"/>
              </a:lnSpc>
            </a:pPr>
            <a:br>
              <a:rPr lang="en-US" sz="800" b="0" dirty="0">
                <a:solidFill>
                  <a:srgbClr val="000000"/>
                </a:solidFill>
                <a:effectLst/>
                <a:latin typeface=" Fira Mono"/>
              </a:rPr>
            </a:br>
            <a:r>
              <a:rPr lang="en-US" sz="800" b="0" dirty="0">
                <a:solidFill>
                  <a:srgbClr val="000000"/>
                </a:solidFill>
                <a:effectLst/>
                <a:latin typeface=" Fira Mono"/>
              </a:rPr>
              <a:t>    </a:t>
            </a:r>
            <a:r>
              <a:rPr lang="en-US" sz="800" b="0" dirty="0">
                <a:solidFill>
                  <a:srgbClr val="AF00DB"/>
                </a:solidFill>
                <a:effectLst/>
                <a:latin typeface=" Fira Mono"/>
              </a:rPr>
              <a:t>switch</a:t>
            </a:r>
            <a:r>
              <a:rPr lang="en-US" sz="800" b="0" dirty="0">
                <a:solidFill>
                  <a:srgbClr val="000000"/>
                </a:solidFill>
                <a:effectLst/>
                <a:latin typeface=" Fira Mono"/>
              </a:rPr>
              <a:t>(</a:t>
            </a:r>
            <a:r>
              <a:rPr lang="en-US" sz="800" b="0" dirty="0" err="1">
                <a:solidFill>
                  <a:srgbClr val="001080"/>
                </a:solidFill>
                <a:effectLst/>
                <a:latin typeface=" Fira Mono"/>
              </a:rPr>
              <a:t>resumeIndex</a:t>
            </a:r>
            <a:r>
              <a:rPr lang="en-US" sz="800" b="0" dirty="0">
                <a:solidFill>
                  <a:srgbClr val="000000"/>
                </a:solidFill>
                <a:effectLst/>
                <a:latin typeface=" Fira Mono"/>
              </a:rPr>
              <a:t>) {</a:t>
            </a:r>
          </a:p>
          <a:p>
            <a:pPr>
              <a:lnSpc>
                <a:spcPct val="150000"/>
              </a:lnSpc>
            </a:pPr>
            <a:r>
              <a:rPr lang="en-US" sz="800" b="0" dirty="0">
                <a:solidFill>
                  <a:srgbClr val="000000"/>
                </a:solidFill>
                <a:effectLst/>
                <a:latin typeface=" Fira Mono"/>
              </a:rPr>
              <a:t>        </a:t>
            </a:r>
            <a:r>
              <a:rPr lang="en-US" sz="800" b="0" dirty="0">
                <a:solidFill>
                  <a:srgbClr val="AF00DB"/>
                </a:solidFill>
                <a:effectLst/>
                <a:latin typeface=" Fira Mono"/>
              </a:rPr>
              <a:t>case</a:t>
            </a:r>
            <a:r>
              <a:rPr lang="en-US" sz="800" b="0" dirty="0">
                <a:solidFill>
                  <a:srgbClr val="000000"/>
                </a:solidFill>
                <a:effectLst/>
                <a:latin typeface=" Fira Mono"/>
              </a:rPr>
              <a:t> </a:t>
            </a:r>
            <a:r>
              <a:rPr lang="en-US" sz="800" b="0" dirty="0">
                <a:solidFill>
                  <a:srgbClr val="098658"/>
                </a:solidFill>
                <a:effectLst/>
                <a:latin typeface=" Fira Mono"/>
              </a:rPr>
              <a:t>1</a:t>
            </a:r>
            <a:r>
              <a:rPr lang="en-US" sz="800" b="0" dirty="0">
                <a:solidFill>
                  <a:srgbClr val="000000"/>
                </a:solidFill>
                <a:effectLst/>
                <a:latin typeface=" Fira Mono"/>
              </a:rPr>
              <a:t>: </a:t>
            </a:r>
            <a:r>
              <a:rPr lang="en-US" sz="800" b="0" dirty="0" err="1">
                <a:solidFill>
                  <a:srgbClr val="AF00DB"/>
                </a:solidFill>
                <a:effectLst/>
                <a:latin typeface=" Fira Mono"/>
              </a:rPr>
              <a:t>goto</a:t>
            </a:r>
            <a:r>
              <a:rPr lang="en-US" sz="800" b="0" dirty="0">
                <a:solidFill>
                  <a:srgbClr val="000000"/>
                </a:solidFill>
                <a:effectLst/>
                <a:latin typeface=" Fira Mono"/>
              </a:rPr>
              <a:t> __sp1;</a:t>
            </a:r>
          </a:p>
          <a:p>
            <a:pPr>
              <a:lnSpc>
                <a:spcPct val="150000"/>
              </a:lnSpc>
            </a:pPr>
            <a:r>
              <a:rPr lang="en-US" sz="800" b="0" dirty="0">
                <a:solidFill>
                  <a:srgbClr val="000000"/>
                </a:solidFill>
                <a:effectLst/>
                <a:latin typeface=" Fira Mono"/>
              </a:rPr>
              <a:t>        </a:t>
            </a:r>
            <a:r>
              <a:rPr lang="en-US" sz="800" b="0" dirty="0">
                <a:solidFill>
                  <a:srgbClr val="AF00DB"/>
                </a:solidFill>
                <a:effectLst/>
                <a:latin typeface=" Fira Mono"/>
              </a:rPr>
              <a:t>default</a:t>
            </a:r>
            <a:r>
              <a:rPr lang="en-US" sz="800" b="0" dirty="0">
                <a:solidFill>
                  <a:srgbClr val="000000"/>
                </a:solidFill>
                <a:effectLst/>
                <a:latin typeface=" Fira Mono"/>
              </a:rPr>
              <a:t>: </a:t>
            </a:r>
            <a:r>
              <a:rPr lang="en-US" sz="800" b="0" dirty="0">
                <a:solidFill>
                  <a:srgbClr val="795E26"/>
                </a:solidFill>
                <a:effectLst/>
                <a:latin typeface=" Fira Mono"/>
              </a:rPr>
              <a:t>ABORT</a:t>
            </a:r>
            <a:r>
              <a:rPr lang="en-US" sz="800" b="0" dirty="0">
                <a:solidFill>
                  <a:srgbClr val="000000"/>
                </a:solidFill>
                <a:effectLst/>
                <a:latin typeface=" Fira Mono"/>
              </a:rPr>
              <a:t>();</a:t>
            </a:r>
          </a:p>
          <a:p>
            <a:pPr>
              <a:lnSpc>
                <a:spcPct val="150000"/>
              </a:lnSpc>
            </a:pPr>
            <a:r>
              <a:rPr lang="en-US" sz="800" b="0" dirty="0">
                <a:solidFill>
                  <a:srgbClr val="000000"/>
                </a:solidFill>
                <a:effectLst/>
                <a:latin typeface=" Fira Mono"/>
              </a:rPr>
              <a:t>    }</a:t>
            </a:r>
          </a:p>
          <a:p>
            <a:br>
              <a:rPr lang="en-US" sz="800" b="0" dirty="0">
                <a:solidFill>
                  <a:srgbClr val="000000"/>
                </a:solidFill>
                <a:effectLst/>
                <a:latin typeface=" Fira Mono"/>
              </a:rPr>
            </a:br>
            <a:r>
              <a:rPr lang="en-US" sz="800" b="0" dirty="0">
                <a:solidFill>
                  <a:srgbClr val="000000"/>
                </a:solidFill>
                <a:effectLst/>
                <a:latin typeface=" Fira Mono"/>
              </a:rPr>
              <a:t>__sp1:</a:t>
            </a:r>
          </a:p>
          <a:p>
            <a:pPr>
              <a:lnSpc>
                <a:spcPct val="150000"/>
              </a:lnSpc>
            </a:pPr>
            <a:br>
              <a:rPr lang="en-US" sz="800" b="0" dirty="0">
                <a:solidFill>
                  <a:schemeClr val="tx1">
                    <a:lumMod val="85000"/>
                  </a:schemeClr>
                </a:solidFill>
                <a:effectLst/>
                <a:latin typeface=" Fira Mono"/>
              </a:rPr>
            </a:br>
            <a:r>
              <a:rPr lang="en-US" sz="800" b="0" dirty="0">
                <a:solidFill>
                  <a:schemeClr val="tx1">
                    <a:lumMod val="85000"/>
                  </a:schemeClr>
                </a:solidFill>
                <a:effectLst/>
                <a:latin typeface=" Fira Mono"/>
              </a:rPr>
              <a:t>    </a:t>
            </a:r>
            <a:r>
              <a:rPr lang="en-US" altLang="zh-CN" sz="800" b="0" dirty="0">
                <a:solidFill>
                  <a:schemeClr val="tx1">
                    <a:lumMod val="85000"/>
                  </a:schemeClr>
                </a:solidFill>
                <a:effectLst/>
                <a:latin typeface=" Fira Mono"/>
              </a:rPr>
              <a:t>// </a:t>
            </a:r>
            <a:r>
              <a:rPr lang="en-US" altLang="zh-CN" sz="800" dirty="0">
                <a:solidFill>
                  <a:schemeClr val="tx1">
                    <a:lumMod val="85000"/>
                  </a:schemeClr>
                </a:solidFill>
                <a:latin typeface=" Fira Mono"/>
              </a:rPr>
              <a:t>do work</a:t>
            </a:r>
            <a:endParaRPr lang="en-US" sz="800" b="0" dirty="0">
              <a:solidFill>
                <a:schemeClr val="tx1">
                  <a:lumMod val="85000"/>
                </a:schemeClr>
              </a:solidFill>
              <a:effectLst/>
              <a:latin typeface=" Fira Mono"/>
            </a:endParaRPr>
          </a:p>
          <a:p>
            <a:pPr>
              <a:lnSpc>
                <a:spcPct val="150000"/>
              </a:lnSpc>
            </a:pPr>
            <a:r>
              <a:rPr lang="en-US" sz="800" b="0" dirty="0">
                <a:solidFill>
                  <a:schemeClr val="tx1">
                    <a:lumMod val="85000"/>
                  </a:schemeClr>
                </a:solidFill>
                <a:effectLst/>
                <a:latin typeface=" Fira Mono"/>
              </a:rPr>
              <a:t>    </a:t>
            </a:r>
          </a:p>
          <a:p>
            <a:pPr>
              <a:lnSpc>
                <a:spcPct val="150000"/>
              </a:lnSpc>
            </a:pPr>
            <a:br>
              <a:rPr lang="en-US" sz="800" b="0" dirty="0">
                <a:solidFill>
                  <a:srgbClr val="000000"/>
                </a:solidFill>
                <a:effectLst/>
                <a:latin typeface=" Fira Mono"/>
              </a:rPr>
            </a:br>
            <a:r>
              <a:rPr lang="en-US" sz="800" b="0" dirty="0">
                <a:solidFill>
                  <a:srgbClr val="000000"/>
                </a:solidFill>
                <a:effectLst/>
                <a:latin typeface=" Fira Mono"/>
              </a:rPr>
              <a:t>__</a:t>
            </a:r>
            <a:r>
              <a:rPr lang="en-US" sz="800" b="0" dirty="0" err="1">
                <a:solidFill>
                  <a:srgbClr val="000000"/>
                </a:solidFill>
                <a:effectLst/>
                <a:latin typeface=" Fira Mono"/>
              </a:rPr>
              <a:t>final_suspend</a:t>
            </a:r>
            <a:r>
              <a:rPr lang="en-US" sz="800" b="0" dirty="0">
                <a:solidFill>
                  <a:srgbClr val="000000"/>
                </a:solidFill>
                <a:effectLst/>
                <a:latin typeface=" Fira Mono"/>
              </a:rPr>
              <a:t>:</a:t>
            </a:r>
          </a:p>
          <a:p>
            <a:pPr>
              <a:lnSpc>
                <a:spcPct val="150000"/>
              </a:lnSpc>
            </a:pPr>
            <a:endParaRPr lang="en-US" sz="800" b="0" dirty="0">
              <a:solidFill>
                <a:srgbClr val="000000"/>
              </a:solidFill>
              <a:effectLst/>
              <a:latin typeface=" Fira Mono"/>
            </a:endParaRPr>
          </a:p>
          <a:p>
            <a:pPr>
              <a:lnSpc>
                <a:spcPct val="150000"/>
              </a:lnSpc>
            </a:pPr>
            <a:r>
              <a:rPr lang="en-US" sz="800" b="0" dirty="0">
                <a:solidFill>
                  <a:srgbClr val="000000"/>
                </a:solidFill>
                <a:effectLst/>
                <a:latin typeface=" Fira Mono"/>
              </a:rPr>
              <a:t>}</a:t>
            </a:r>
          </a:p>
        </p:txBody>
      </p:sp>
      <p:sp>
        <p:nvSpPr>
          <p:cNvPr id="9" name="Rectangle 8">
            <a:extLst>
              <a:ext uri="{FF2B5EF4-FFF2-40B4-BE49-F238E27FC236}">
                <a16:creationId xmlns:a16="http://schemas.microsoft.com/office/drawing/2014/main" id="{CF912DFF-623E-4FBA-BDCA-3EE571E0CFE9}"/>
              </a:ext>
            </a:extLst>
          </p:cNvPr>
          <p:cNvSpPr/>
          <p:nvPr/>
        </p:nvSpPr>
        <p:spPr>
          <a:xfrm>
            <a:off x="3474420" y="3185535"/>
            <a:ext cx="6702362" cy="1681480"/>
          </a:xfrm>
          <a:prstGeom prst="rect">
            <a:avLst/>
          </a:prstGeom>
          <a:no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r"/>
            <a:r>
              <a:rPr lang="en-US" altLang="zh-CN" sz="1200" dirty="0">
                <a:solidFill>
                  <a:schemeClr val="tx2">
                    <a:lumMod val="75000"/>
                  </a:schemeClr>
                </a:solidFill>
              </a:rPr>
              <a:t>Coroutines are translated into state machine</a:t>
            </a:r>
            <a:endParaRPr lang="en-US" sz="1200" dirty="0">
              <a:solidFill>
                <a:schemeClr val="tx2">
                  <a:lumMod val="75000"/>
                </a:schemeClr>
              </a:solidFill>
            </a:endParaRPr>
          </a:p>
        </p:txBody>
      </p:sp>
      <p:sp>
        <p:nvSpPr>
          <p:cNvPr id="2" name="Rectangle 1">
            <a:extLst>
              <a:ext uri="{FF2B5EF4-FFF2-40B4-BE49-F238E27FC236}">
                <a16:creationId xmlns:a16="http://schemas.microsoft.com/office/drawing/2014/main" id="{637CDF80-56FC-412C-BF61-B8DA6463AC63}"/>
              </a:ext>
            </a:extLst>
          </p:cNvPr>
          <p:cNvSpPr/>
          <p:nvPr/>
        </p:nvSpPr>
        <p:spPr>
          <a:xfrm>
            <a:off x="3474420" y="2506685"/>
            <a:ext cx="6702362" cy="579415"/>
          </a:xfrm>
          <a:prstGeom prst="rect">
            <a:avLst/>
          </a:prstGeom>
          <a:no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r"/>
            <a:r>
              <a:rPr lang="en-US" sz="1200" dirty="0">
                <a:solidFill>
                  <a:schemeClr val="tx2">
                    <a:lumMod val="75000"/>
                  </a:schemeClr>
                </a:solidFill>
              </a:rPr>
              <a:t>Initial suspend</a:t>
            </a:r>
          </a:p>
        </p:txBody>
      </p:sp>
      <p:sp>
        <p:nvSpPr>
          <p:cNvPr id="4" name="Rectangle 3">
            <a:extLst>
              <a:ext uri="{FF2B5EF4-FFF2-40B4-BE49-F238E27FC236}">
                <a16:creationId xmlns:a16="http://schemas.microsoft.com/office/drawing/2014/main" id="{E3D1060C-05D3-45B7-8897-32E32260D746}"/>
              </a:ext>
            </a:extLst>
          </p:cNvPr>
          <p:cNvSpPr/>
          <p:nvPr/>
        </p:nvSpPr>
        <p:spPr>
          <a:xfrm>
            <a:off x="3474420" y="4972820"/>
            <a:ext cx="6702362" cy="312088"/>
          </a:xfrm>
          <a:prstGeom prst="rect">
            <a:avLst/>
          </a:prstGeom>
          <a:no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r"/>
            <a:r>
              <a:rPr lang="en-US" sz="1200" dirty="0">
                <a:solidFill>
                  <a:schemeClr val="tx2">
                    <a:lumMod val="75000"/>
                  </a:schemeClr>
                </a:solidFill>
              </a:rPr>
              <a:t>Final suspend, house keeping</a:t>
            </a:r>
          </a:p>
        </p:txBody>
      </p:sp>
      <p:sp>
        <p:nvSpPr>
          <p:cNvPr id="6" name="TextBox 5">
            <a:extLst>
              <a:ext uri="{FF2B5EF4-FFF2-40B4-BE49-F238E27FC236}">
                <a16:creationId xmlns:a16="http://schemas.microsoft.com/office/drawing/2014/main" id="{C8F44A7C-133A-4CB6-8E40-01560B98E31E}"/>
              </a:ext>
            </a:extLst>
          </p:cNvPr>
          <p:cNvSpPr txBox="1"/>
          <p:nvPr/>
        </p:nvSpPr>
        <p:spPr>
          <a:xfrm>
            <a:off x="181156" y="815249"/>
            <a:ext cx="2723618" cy="2062103"/>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800" b="0" dirty="0">
                <a:solidFill>
                  <a:schemeClr val="tx1">
                    <a:lumMod val="85000"/>
                  </a:schemeClr>
                </a:solidFill>
                <a:effectLst/>
                <a:latin typeface=" Fira Mono"/>
              </a:rPr>
              <a:t>template&lt;</a:t>
            </a:r>
            <a:r>
              <a:rPr lang="en-US" sz="800" b="0" dirty="0" err="1">
                <a:solidFill>
                  <a:schemeClr val="tx1">
                    <a:lumMod val="85000"/>
                  </a:schemeClr>
                </a:solidFill>
                <a:effectLst/>
                <a:latin typeface=" Fira Mono"/>
              </a:rPr>
              <a:t>typename</a:t>
            </a:r>
            <a:r>
              <a:rPr lang="en-US" sz="800" b="0" dirty="0">
                <a:solidFill>
                  <a:schemeClr val="tx1">
                    <a:lumMod val="85000"/>
                  </a:schemeClr>
                </a:solidFill>
                <a:effectLst/>
                <a:latin typeface=" Fira Mono"/>
              </a:rPr>
              <a:t> T&gt; struct task;</a:t>
            </a:r>
          </a:p>
          <a:p>
            <a:br>
              <a:rPr lang="en-US" sz="800" b="0" dirty="0">
                <a:solidFill>
                  <a:srgbClr val="000000"/>
                </a:solidFill>
                <a:effectLst/>
                <a:latin typeface=" Fira Mono"/>
              </a:rPr>
            </a:br>
            <a:r>
              <a:rPr lang="en-US" sz="800" b="0" dirty="0">
                <a:solidFill>
                  <a:srgbClr val="267F99"/>
                </a:solidFill>
                <a:effectLst/>
                <a:latin typeface=" Fira Mono"/>
              </a:rPr>
              <a:t>task</a:t>
            </a:r>
            <a:r>
              <a:rPr lang="en-US" sz="800" b="0" dirty="0">
                <a:solidFill>
                  <a:srgbClr val="000000"/>
                </a:solidFill>
                <a:effectLst/>
                <a:latin typeface=" Fira Mono"/>
              </a:rPr>
              <a:t>&lt;</a:t>
            </a:r>
            <a:r>
              <a:rPr lang="en-US" sz="800" b="0" dirty="0">
                <a:solidFill>
                  <a:srgbClr val="0000FF"/>
                </a:solidFill>
                <a:effectLst/>
                <a:latin typeface=" Fira Mono"/>
              </a:rPr>
              <a:t>int</a:t>
            </a:r>
            <a:r>
              <a:rPr lang="en-US" sz="800" b="0" dirty="0">
                <a:solidFill>
                  <a:srgbClr val="000000"/>
                </a:solidFill>
                <a:effectLst/>
                <a:latin typeface=" Fira Mono"/>
              </a:rPr>
              <a:t>&gt; </a:t>
            </a:r>
            <a:r>
              <a:rPr lang="en-US" sz="800" b="0" dirty="0">
                <a:solidFill>
                  <a:srgbClr val="795E26"/>
                </a:solidFill>
                <a:effectLst/>
                <a:latin typeface=" Fira Mono"/>
              </a:rPr>
              <a:t>sum</a:t>
            </a:r>
            <a:r>
              <a:rPr lang="en-US" sz="800" b="0" dirty="0">
                <a:solidFill>
                  <a:srgbClr val="000000"/>
                </a:solidFill>
                <a:effectLst/>
                <a:latin typeface=" Fira Mono"/>
              </a:rPr>
              <a:t>(</a:t>
            </a:r>
            <a:r>
              <a:rPr lang="en-US" sz="800" b="0" dirty="0">
                <a:solidFill>
                  <a:srgbClr val="0000FF"/>
                </a:solidFill>
                <a:effectLst/>
                <a:latin typeface=" Fira Mono"/>
              </a:rPr>
              <a:t>int</a:t>
            </a:r>
            <a:r>
              <a:rPr lang="en-US" sz="800" b="0" dirty="0">
                <a:solidFill>
                  <a:srgbClr val="000000"/>
                </a:solidFill>
                <a:effectLst/>
                <a:latin typeface=" Fira Mono"/>
              </a:rPr>
              <a:t> </a:t>
            </a:r>
            <a:r>
              <a:rPr lang="en-US" sz="800" b="0" dirty="0">
                <a:solidFill>
                  <a:srgbClr val="001080"/>
                </a:solidFill>
                <a:effectLst/>
                <a:latin typeface=" Fira Mono"/>
              </a:rPr>
              <a:t>a</a:t>
            </a:r>
            <a:r>
              <a:rPr lang="en-US" sz="800" b="0" dirty="0">
                <a:solidFill>
                  <a:srgbClr val="000000"/>
                </a:solidFill>
                <a:effectLst/>
                <a:latin typeface=" Fira Mono"/>
              </a:rPr>
              <a:t>, </a:t>
            </a:r>
            <a:r>
              <a:rPr lang="en-US" sz="800" b="0" dirty="0">
                <a:solidFill>
                  <a:srgbClr val="0000FF"/>
                </a:solidFill>
                <a:effectLst/>
                <a:latin typeface=" Fira Mono"/>
              </a:rPr>
              <a:t>int</a:t>
            </a:r>
            <a:r>
              <a:rPr lang="en-US" sz="800" b="0" dirty="0">
                <a:solidFill>
                  <a:srgbClr val="000000"/>
                </a:solidFill>
                <a:effectLst/>
                <a:latin typeface=" Fira Mono"/>
              </a:rPr>
              <a:t> </a:t>
            </a:r>
            <a:r>
              <a:rPr lang="en-US" sz="800" b="0" dirty="0">
                <a:solidFill>
                  <a:srgbClr val="001080"/>
                </a:solidFill>
                <a:effectLst/>
                <a:latin typeface=" Fira Mono"/>
              </a:rPr>
              <a:t>b</a:t>
            </a:r>
            <a:r>
              <a:rPr lang="en-US" sz="800" b="0" dirty="0">
                <a:solidFill>
                  <a:srgbClr val="000000"/>
                </a:solidFill>
                <a:effectLst/>
                <a:latin typeface=" Fira Mono"/>
              </a:rPr>
              <a:t>) </a:t>
            </a:r>
          </a:p>
          <a:p>
            <a:r>
              <a:rPr lang="en-US" sz="800" b="0" dirty="0">
                <a:solidFill>
                  <a:srgbClr val="000000"/>
                </a:solidFill>
                <a:effectLst/>
                <a:latin typeface=" Fira Mono"/>
              </a:rPr>
              <a:t>{</a:t>
            </a:r>
          </a:p>
          <a:p>
            <a:r>
              <a:rPr lang="en-US" sz="800" b="0" dirty="0">
                <a:solidFill>
                  <a:srgbClr val="000000"/>
                </a:solidFill>
                <a:effectLst/>
                <a:latin typeface=" Fira Mono"/>
              </a:rPr>
              <a:t>    </a:t>
            </a:r>
            <a:r>
              <a:rPr lang="en-US" sz="800" b="0" dirty="0">
                <a:solidFill>
                  <a:srgbClr val="0000FF"/>
                </a:solidFill>
                <a:effectLst/>
                <a:latin typeface=" Fira Mono"/>
              </a:rPr>
              <a:t>int</a:t>
            </a:r>
            <a:r>
              <a:rPr lang="en-US" sz="800" b="0" dirty="0">
                <a:solidFill>
                  <a:srgbClr val="000000"/>
                </a:solidFill>
                <a:effectLst/>
                <a:latin typeface=" Fira Mono"/>
              </a:rPr>
              <a:t> result = a + b;</a:t>
            </a:r>
          </a:p>
          <a:p>
            <a:r>
              <a:rPr lang="en-US" sz="800" b="0" dirty="0">
                <a:solidFill>
                  <a:srgbClr val="000000"/>
                </a:solidFill>
                <a:effectLst/>
                <a:latin typeface=" Fira Mono"/>
              </a:rPr>
              <a:t>    </a:t>
            </a:r>
            <a:r>
              <a:rPr lang="en-US" sz="800" b="0" dirty="0" err="1">
                <a:solidFill>
                  <a:srgbClr val="000000"/>
                </a:solidFill>
                <a:effectLst/>
                <a:latin typeface=" Fira Mono"/>
              </a:rPr>
              <a:t>co_return</a:t>
            </a:r>
            <a:r>
              <a:rPr lang="en-US" sz="800" b="0" dirty="0">
                <a:solidFill>
                  <a:srgbClr val="000000"/>
                </a:solidFill>
                <a:effectLst/>
                <a:latin typeface=" Fira Mono"/>
              </a:rPr>
              <a:t> result;</a:t>
            </a:r>
          </a:p>
          <a:p>
            <a:r>
              <a:rPr lang="en-US" sz="800" b="0" dirty="0">
                <a:solidFill>
                  <a:srgbClr val="000000"/>
                </a:solidFill>
                <a:effectLst/>
                <a:latin typeface=" Fira Mono"/>
              </a:rPr>
              <a:t>}</a:t>
            </a:r>
          </a:p>
          <a:p>
            <a:br>
              <a:rPr lang="en-US" sz="800" b="0" dirty="0">
                <a:solidFill>
                  <a:srgbClr val="000000"/>
                </a:solidFill>
                <a:effectLst/>
                <a:latin typeface=" Fira Mono"/>
              </a:rPr>
            </a:br>
            <a:r>
              <a:rPr lang="en-US" sz="800" b="0" dirty="0">
                <a:solidFill>
                  <a:schemeClr val="tx1">
                    <a:lumMod val="85000"/>
                  </a:schemeClr>
                </a:solidFill>
                <a:effectLst/>
                <a:latin typeface=" Fira Mono"/>
              </a:rPr>
              <a:t>task&lt;int&gt; sum4(int a, int b, int c, int d)</a:t>
            </a:r>
          </a:p>
          <a:p>
            <a:r>
              <a:rPr lang="en-US" sz="800" b="0" dirty="0">
                <a:solidFill>
                  <a:schemeClr val="tx1">
                    <a:lumMod val="85000"/>
                  </a:schemeClr>
                </a:solidFill>
                <a:effectLst/>
                <a:latin typeface=" Fira Mono"/>
              </a:rPr>
              <a:t>{</a:t>
            </a:r>
          </a:p>
          <a:p>
            <a:r>
              <a:rPr lang="en-US" sz="800" b="0" dirty="0">
                <a:solidFill>
                  <a:schemeClr val="tx1">
                    <a:lumMod val="85000"/>
                  </a:schemeClr>
                </a:solidFill>
                <a:effectLst/>
                <a:latin typeface=" Fira Mono"/>
              </a:rPr>
              <a:t>    int ab = </a:t>
            </a:r>
            <a:r>
              <a:rPr lang="en-US" sz="800" b="0" dirty="0" err="1">
                <a:solidFill>
                  <a:schemeClr val="tx1">
                    <a:lumMod val="85000"/>
                  </a:schemeClr>
                </a:solidFill>
                <a:effectLst/>
                <a:latin typeface=" Fira Mono"/>
              </a:rPr>
              <a:t>co_await</a:t>
            </a:r>
            <a:r>
              <a:rPr lang="en-US" sz="800" b="0" dirty="0">
                <a:solidFill>
                  <a:schemeClr val="tx1">
                    <a:lumMod val="85000"/>
                  </a:schemeClr>
                </a:solidFill>
                <a:effectLst/>
                <a:latin typeface=" Fira Mono"/>
              </a:rPr>
              <a:t> sum(a, b);</a:t>
            </a:r>
          </a:p>
          <a:p>
            <a:r>
              <a:rPr lang="en-US" sz="800" b="0" dirty="0">
                <a:solidFill>
                  <a:schemeClr val="tx1">
                    <a:lumMod val="85000"/>
                  </a:schemeClr>
                </a:solidFill>
                <a:effectLst/>
                <a:latin typeface=" Fira Mono"/>
              </a:rPr>
              <a:t>    int cd = </a:t>
            </a:r>
            <a:r>
              <a:rPr lang="en-US" sz="800" b="0" dirty="0" err="1">
                <a:solidFill>
                  <a:schemeClr val="tx1">
                    <a:lumMod val="85000"/>
                  </a:schemeClr>
                </a:solidFill>
                <a:effectLst/>
                <a:latin typeface=" Fira Mono"/>
              </a:rPr>
              <a:t>co_await</a:t>
            </a:r>
            <a:r>
              <a:rPr lang="en-US" sz="800" b="0" dirty="0">
                <a:solidFill>
                  <a:schemeClr val="tx1">
                    <a:lumMod val="85000"/>
                  </a:schemeClr>
                </a:solidFill>
                <a:effectLst/>
                <a:latin typeface=" Fira Mono"/>
              </a:rPr>
              <a:t> sum(c, d);</a:t>
            </a:r>
          </a:p>
          <a:p>
            <a:r>
              <a:rPr lang="en-US" sz="800" b="0" dirty="0">
                <a:solidFill>
                  <a:schemeClr val="tx1">
                    <a:lumMod val="85000"/>
                  </a:schemeClr>
                </a:solidFill>
                <a:effectLst/>
                <a:latin typeface=" Fira Mono"/>
              </a:rPr>
              <a:t>    int result = </a:t>
            </a:r>
            <a:r>
              <a:rPr lang="en-US" sz="800" b="0" dirty="0" err="1">
                <a:solidFill>
                  <a:schemeClr val="tx1">
                    <a:lumMod val="85000"/>
                  </a:schemeClr>
                </a:solidFill>
                <a:effectLst/>
                <a:latin typeface=" Fira Mono"/>
              </a:rPr>
              <a:t>co_await</a:t>
            </a:r>
            <a:r>
              <a:rPr lang="en-US" sz="800" b="0" dirty="0">
                <a:solidFill>
                  <a:schemeClr val="tx1">
                    <a:lumMod val="85000"/>
                  </a:schemeClr>
                </a:solidFill>
                <a:effectLst/>
                <a:latin typeface=" Fira Mono"/>
              </a:rPr>
              <a:t> sum(ab, cd);</a:t>
            </a:r>
          </a:p>
          <a:p>
            <a:br>
              <a:rPr lang="en-US" sz="800" b="0" dirty="0">
                <a:solidFill>
                  <a:schemeClr val="tx1">
                    <a:lumMod val="85000"/>
                  </a:schemeClr>
                </a:solidFill>
                <a:effectLst/>
                <a:latin typeface=" Fira Mono"/>
              </a:rPr>
            </a:br>
            <a:r>
              <a:rPr lang="en-US" sz="800" b="0" dirty="0">
                <a:solidFill>
                  <a:schemeClr val="tx1">
                    <a:lumMod val="85000"/>
                  </a:schemeClr>
                </a:solidFill>
                <a:effectLst/>
                <a:latin typeface=" Fira Mono"/>
              </a:rPr>
              <a:t>    </a:t>
            </a:r>
            <a:r>
              <a:rPr lang="en-US" sz="800" b="0" dirty="0" err="1">
                <a:solidFill>
                  <a:schemeClr val="tx1">
                    <a:lumMod val="85000"/>
                  </a:schemeClr>
                </a:solidFill>
                <a:effectLst/>
                <a:latin typeface=" Fira Mono"/>
              </a:rPr>
              <a:t>co_return</a:t>
            </a:r>
            <a:r>
              <a:rPr lang="en-US" sz="800" b="0" dirty="0">
                <a:solidFill>
                  <a:schemeClr val="tx1">
                    <a:lumMod val="85000"/>
                  </a:schemeClr>
                </a:solidFill>
                <a:effectLst/>
                <a:latin typeface=" Fira Mono"/>
              </a:rPr>
              <a:t> result;</a:t>
            </a:r>
          </a:p>
          <a:p>
            <a:r>
              <a:rPr lang="en-US" sz="800" b="0" dirty="0">
                <a:solidFill>
                  <a:schemeClr val="tx1">
                    <a:lumMod val="85000"/>
                  </a:schemeClr>
                </a:solidFill>
                <a:effectLst/>
                <a:latin typeface=" Fira Mono"/>
              </a:rPr>
              <a:t>}</a:t>
            </a:r>
          </a:p>
        </p:txBody>
      </p:sp>
      <p:sp>
        <p:nvSpPr>
          <p:cNvPr id="5" name="TextBox 4">
            <a:extLst>
              <a:ext uri="{FF2B5EF4-FFF2-40B4-BE49-F238E27FC236}">
                <a16:creationId xmlns:a16="http://schemas.microsoft.com/office/drawing/2014/main" id="{D0DF0C41-3678-4E91-B9D0-8C4341FC1C2D}"/>
              </a:ext>
            </a:extLst>
          </p:cNvPr>
          <p:cNvSpPr txBox="1"/>
          <p:nvPr/>
        </p:nvSpPr>
        <p:spPr>
          <a:xfrm>
            <a:off x="8424198" y="297617"/>
            <a:ext cx="1143583" cy="3139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marL="115888" indent="-115888">
              <a:lnSpc>
                <a:spcPct val="90000"/>
              </a:lnSpc>
              <a:buFontTx/>
              <a:buChar char="-"/>
            </a:pPr>
            <a:r>
              <a:rPr lang="en-US" sz="800" dirty="0" err="1">
                <a:solidFill>
                  <a:schemeClr val="bg1"/>
                </a:solidFill>
                <a:latin typeface="Trebuchet MS" panose="020B0603020202020204" pitchFamily="34" charset="0"/>
              </a:rPr>
              <a:t>get_return_object</a:t>
            </a:r>
            <a:endParaRPr lang="en-US" sz="800" dirty="0">
              <a:solidFill>
                <a:schemeClr val="bg1"/>
              </a:solidFill>
              <a:latin typeface="Trebuchet MS" panose="020B0603020202020204" pitchFamily="34" charset="0"/>
            </a:endParaRPr>
          </a:p>
          <a:p>
            <a:pPr marL="285750" indent="-285750">
              <a:lnSpc>
                <a:spcPct val="90000"/>
              </a:lnSpc>
              <a:buFontTx/>
              <a:buChar char="-"/>
            </a:pPr>
            <a:endParaRPr lang="en-US" sz="800" dirty="0">
              <a:solidFill>
                <a:schemeClr val="bg1"/>
              </a:solidFill>
              <a:latin typeface="Trebuchet MS" panose="020B0603020202020204" pitchFamily="34" charset="0"/>
            </a:endParaRPr>
          </a:p>
        </p:txBody>
      </p:sp>
      <p:sp>
        <p:nvSpPr>
          <p:cNvPr id="3" name="TextBox 2">
            <a:extLst>
              <a:ext uri="{FF2B5EF4-FFF2-40B4-BE49-F238E27FC236}">
                <a16:creationId xmlns:a16="http://schemas.microsoft.com/office/drawing/2014/main" id="{9720F257-D43B-43D5-9618-BF7CC4AB58CF}"/>
              </a:ext>
            </a:extLst>
          </p:cNvPr>
          <p:cNvSpPr txBox="1"/>
          <p:nvPr/>
        </p:nvSpPr>
        <p:spPr>
          <a:xfrm>
            <a:off x="148978" y="195233"/>
            <a:ext cx="6832320" cy="4247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nSpc>
                <a:spcPct val="90000"/>
              </a:lnSpc>
            </a:pPr>
            <a:r>
              <a:rPr lang="en-US" altLang="zh-CN" sz="2400" dirty="0">
                <a:solidFill>
                  <a:schemeClr val="bg1"/>
                </a:solidFill>
                <a:latin typeface="+mj-lt"/>
              </a:rPr>
              <a:t>Customization point - </a:t>
            </a:r>
            <a:r>
              <a:rPr lang="en-US" sz="2400" dirty="0">
                <a:solidFill>
                  <a:schemeClr val="bg1"/>
                </a:solidFill>
                <a:latin typeface="+mj-lt"/>
              </a:rPr>
              <a:t>How a compiler may work</a:t>
            </a:r>
          </a:p>
        </p:txBody>
      </p:sp>
    </p:spTree>
    <p:extLst>
      <p:ext uri="{BB962C8B-B14F-4D97-AF65-F5344CB8AC3E}">
        <p14:creationId xmlns:p14="http://schemas.microsoft.com/office/powerpoint/2010/main" val="1738581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00">
        <p159:morph option="byObject"/>
      </p:transition>
    </mc:Choice>
    <mc:Fallback xmlns="">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35BAB2B1-2F4A-4039-AFB3-6217523381C2}"/>
              </a:ext>
            </a:extLst>
          </p:cNvPr>
          <p:cNvSpPr txBox="1"/>
          <p:nvPr/>
        </p:nvSpPr>
        <p:spPr>
          <a:xfrm>
            <a:off x="4076700" y="815249"/>
            <a:ext cx="6803912" cy="4489947"/>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nSpc>
                <a:spcPct val="200000"/>
              </a:lnSpc>
            </a:pPr>
            <a:r>
              <a:rPr lang="en-US" sz="800" b="0" dirty="0">
                <a:solidFill>
                  <a:srgbClr val="0000FF"/>
                </a:solidFill>
                <a:effectLst/>
                <a:latin typeface=" Fira Mono"/>
              </a:rPr>
              <a:t>void</a:t>
            </a:r>
            <a:r>
              <a:rPr lang="en-US" sz="800" b="0" dirty="0">
                <a:solidFill>
                  <a:srgbClr val="000000"/>
                </a:solidFill>
                <a:effectLst/>
                <a:latin typeface=" Fira Mono"/>
              </a:rPr>
              <a:t> </a:t>
            </a:r>
            <a:r>
              <a:rPr lang="en-US" sz="800" b="0" dirty="0">
                <a:solidFill>
                  <a:srgbClr val="795E26"/>
                </a:solidFill>
                <a:effectLst/>
                <a:latin typeface=" Fira Mono"/>
              </a:rPr>
              <a:t>__</a:t>
            </a:r>
            <a:r>
              <a:rPr lang="en-US" sz="800" b="0" dirty="0" err="1">
                <a:solidFill>
                  <a:srgbClr val="795E26"/>
                </a:solidFill>
                <a:effectLst/>
                <a:latin typeface=" Fira Mono"/>
              </a:rPr>
              <a:t>sum_resume</a:t>
            </a:r>
            <a:r>
              <a:rPr lang="en-US" sz="800" b="0" dirty="0">
                <a:solidFill>
                  <a:srgbClr val="000000"/>
                </a:solidFill>
                <a:effectLst/>
                <a:latin typeface=" Fira Mono"/>
              </a:rPr>
              <a:t>(</a:t>
            </a:r>
            <a:r>
              <a:rPr lang="en-US" sz="800" b="0" dirty="0">
                <a:solidFill>
                  <a:srgbClr val="0000FF"/>
                </a:solidFill>
                <a:effectLst/>
                <a:latin typeface=" Fira Mono"/>
              </a:rPr>
              <a:t>void*</a:t>
            </a:r>
            <a:r>
              <a:rPr lang="en-US" sz="800" b="0" dirty="0">
                <a:solidFill>
                  <a:srgbClr val="000000"/>
                </a:solidFill>
                <a:effectLst/>
                <a:latin typeface=" Fira Mono"/>
              </a:rPr>
              <a:t> </a:t>
            </a:r>
            <a:r>
              <a:rPr lang="en-US" sz="800" b="0" dirty="0" err="1">
                <a:solidFill>
                  <a:srgbClr val="001080"/>
                </a:solidFill>
                <a:effectLst/>
                <a:latin typeface=" Fira Mono"/>
              </a:rPr>
              <a:t>ptr</a:t>
            </a:r>
            <a:r>
              <a:rPr lang="en-US" sz="800" b="0" dirty="0">
                <a:solidFill>
                  <a:srgbClr val="000000"/>
                </a:solidFill>
                <a:effectLst/>
                <a:latin typeface=" Fira Mono"/>
              </a:rPr>
              <a:t>) </a:t>
            </a:r>
          </a:p>
          <a:p>
            <a:pPr>
              <a:lnSpc>
                <a:spcPct val="200000"/>
              </a:lnSpc>
            </a:pPr>
            <a:r>
              <a:rPr lang="en-US" sz="800" b="0" dirty="0">
                <a:solidFill>
                  <a:srgbClr val="000000"/>
                </a:solidFill>
                <a:effectLst/>
                <a:latin typeface=" Fira Mono"/>
              </a:rPr>
              <a:t>{</a:t>
            </a:r>
          </a:p>
          <a:p>
            <a:pPr>
              <a:lnSpc>
                <a:spcPct val="200000"/>
              </a:lnSpc>
            </a:pPr>
            <a:r>
              <a:rPr lang="en-US" sz="800" b="0" dirty="0">
                <a:solidFill>
                  <a:schemeClr val="tx1">
                    <a:lumMod val="85000"/>
                  </a:schemeClr>
                </a:solidFill>
                <a:effectLst/>
                <a:latin typeface=" Fira Mono"/>
              </a:rPr>
              <a:t>    auto* frame = </a:t>
            </a:r>
            <a:r>
              <a:rPr lang="en-US" sz="800" b="0" dirty="0" err="1">
                <a:solidFill>
                  <a:schemeClr val="tx1">
                    <a:lumMod val="85000"/>
                  </a:schemeClr>
                </a:solidFill>
                <a:effectLst/>
                <a:latin typeface=" Fira Mono"/>
              </a:rPr>
              <a:t>static_cast</a:t>
            </a:r>
            <a:r>
              <a:rPr lang="en-US" sz="800" b="0" dirty="0">
                <a:solidFill>
                  <a:schemeClr val="tx1">
                    <a:lumMod val="85000"/>
                  </a:schemeClr>
                </a:solidFill>
                <a:effectLst/>
                <a:latin typeface=" Fira Mono"/>
              </a:rPr>
              <a:t>&lt;__</a:t>
            </a:r>
            <a:r>
              <a:rPr lang="en-US" sz="800" b="0" dirty="0" err="1">
                <a:solidFill>
                  <a:schemeClr val="tx1">
                    <a:lumMod val="85000"/>
                  </a:schemeClr>
                </a:solidFill>
                <a:effectLst/>
                <a:latin typeface=" Fira Mono"/>
              </a:rPr>
              <a:t>sum_frame</a:t>
            </a:r>
            <a:r>
              <a:rPr lang="en-US" sz="800" b="0" dirty="0">
                <a:solidFill>
                  <a:schemeClr val="tx1">
                    <a:lumMod val="85000"/>
                  </a:schemeClr>
                </a:solidFill>
                <a:effectLst/>
                <a:latin typeface=" Fira Mono"/>
              </a:rPr>
              <a:t>*&gt;(</a:t>
            </a:r>
            <a:r>
              <a:rPr lang="en-US" sz="800" b="0" dirty="0" err="1">
                <a:solidFill>
                  <a:schemeClr val="tx1">
                    <a:lumMod val="85000"/>
                  </a:schemeClr>
                </a:solidFill>
                <a:effectLst/>
                <a:latin typeface=" Fira Mono"/>
              </a:rPr>
              <a:t>ptr</a:t>
            </a:r>
            <a:r>
              <a:rPr lang="en-US" sz="800" b="0" dirty="0">
                <a:solidFill>
                  <a:schemeClr val="tx1">
                    <a:lumMod val="85000"/>
                  </a:schemeClr>
                </a:solidFill>
                <a:effectLst/>
                <a:latin typeface=" Fira Mono"/>
              </a:rPr>
              <a:t>);</a:t>
            </a:r>
          </a:p>
          <a:p>
            <a:pPr>
              <a:lnSpc>
                <a:spcPct val="200000"/>
              </a:lnSpc>
            </a:pPr>
            <a:r>
              <a:rPr lang="en-US" sz="800" b="0" dirty="0">
                <a:solidFill>
                  <a:schemeClr val="tx1">
                    <a:lumMod val="85000"/>
                  </a:schemeClr>
                </a:solidFill>
                <a:effectLst/>
                <a:latin typeface=" Fira Mono"/>
              </a:rPr>
              <a:t>    </a:t>
            </a:r>
            <a:r>
              <a:rPr lang="en-US" sz="800" b="0" dirty="0" err="1">
                <a:solidFill>
                  <a:schemeClr val="tx1">
                    <a:lumMod val="85000"/>
                  </a:schemeClr>
                </a:solidFill>
                <a:effectLst/>
                <a:latin typeface=" Fira Mono"/>
              </a:rPr>
              <a:t>coroutine_handle</a:t>
            </a:r>
            <a:r>
              <a:rPr lang="en-US" sz="800" b="0" dirty="0">
                <a:solidFill>
                  <a:schemeClr val="tx1">
                    <a:lumMod val="85000"/>
                  </a:schemeClr>
                </a:solidFill>
                <a:effectLst/>
                <a:latin typeface=" Fira Mono"/>
              </a:rPr>
              <a:t>&lt;&gt; </a:t>
            </a:r>
            <a:r>
              <a:rPr lang="en-US" sz="800" b="0" dirty="0" err="1">
                <a:solidFill>
                  <a:schemeClr val="tx1">
                    <a:lumMod val="85000"/>
                  </a:schemeClr>
                </a:solidFill>
                <a:effectLst/>
                <a:latin typeface=" Fira Mono"/>
              </a:rPr>
              <a:t>symmetricTransferTarget</a:t>
            </a:r>
            <a:r>
              <a:rPr lang="en-US" sz="800" b="0" dirty="0">
                <a:solidFill>
                  <a:schemeClr val="tx1">
                    <a:lumMod val="85000"/>
                  </a:schemeClr>
                </a:solidFill>
                <a:effectLst/>
                <a:latin typeface=" Fira Mono"/>
              </a:rPr>
              <a:t>;</a:t>
            </a:r>
          </a:p>
          <a:p>
            <a:pPr>
              <a:lnSpc>
                <a:spcPct val="200000"/>
              </a:lnSpc>
            </a:pPr>
            <a:br>
              <a:rPr lang="en-US" sz="800" b="0" dirty="0">
                <a:solidFill>
                  <a:schemeClr val="tx1">
                    <a:lumMod val="85000"/>
                  </a:schemeClr>
                </a:solidFill>
                <a:effectLst/>
                <a:latin typeface=" Fira Mono"/>
              </a:rPr>
            </a:br>
            <a:r>
              <a:rPr lang="en-US" sz="800" b="0" dirty="0">
                <a:solidFill>
                  <a:schemeClr val="tx1">
                    <a:lumMod val="85000"/>
                  </a:schemeClr>
                </a:solidFill>
                <a:effectLst/>
                <a:latin typeface=" Fira Mono"/>
              </a:rPr>
              <a:t>    int </a:t>
            </a:r>
            <a:r>
              <a:rPr lang="en-US" sz="800" b="0" dirty="0" err="1">
                <a:solidFill>
                  <a:schemeClr val="tx1">
                    <a:lumMod val="85000"/>
                  </a:schemeClr>
                </a:solidFill>
                <a:effectLst/>
                <a:latin typeface=" Fira Mono"/>
              </a:rPr>
              <a:t>resumeIndex</a:t>
            </a:r>
            <a:r>
              <a:rPr lang="en-US" sz="800" b="0" dirty="0">
                <a:solidFill>
                  <a:schemeClr val="tx1">
                    <a:lumMod val="85000"/>
                  </a:schemeClr>
                </a:solidFill>
                <a:effectLst/>
                <a:latin typeface=" Fira Mono"/>
              </a:rPr>
              <a:t> = exchange(frame-&gt;</a:t>
            </a:r>
            <a:r>
              <a:rPr lang="en-US" sz="800" b="0" dirty="0" err="1">
                <a:solidFill>
                  <a:schemeClr val="tx1">
                    <a:lumMod val="85000"/>
                  </a:schemeClr>
                </a:solidFill>
                <a:effectLst/>
                <a:latin typeface=" Fira Mono"/>
              </a:rPr>
              <a:t>resumeIndex</a:t>
            </a:r>
            <a:r>
              <a:rPr lang="en-US" sz="800" b="0" dirty="0">
                <a:solidFill>
                  <a:schemeClr val="tx1">
                    <a:lumMod val="85000"/>
                  </a:schemeClr>
                </a:solidFill>
                <a:effectLst/>
                <a:latin typeface=" Fira Mono"/>
              </a:rPr>
              <a:t>, -2);</a:t>
            </a:r>
          </a:p>
          <a:p>
            <a:pPr>
              <a:lnSpc>
                <a:spcPct val="200000"/>
              </a:lnSpc>
            </a:pPr>
            <a:r>
              <a:rPr lang="en-US" sz="800" b="0" dirty="0">
                <a:solidFill>
                  <a:srgbClr val="000000"/>
                </a:solidFill>
                <a:effectLst/>
                <a:latin typeface=" Fira Mono"/>
              </a:rPr>
              <a:t>    </a:t>
            </a:r>
            <a:r>
              <a:rPr lang="en-US" sz="800" b="0" dirty="0">
                <a:solidFill>
                  <a:srgbClr val="AF00DB"/>
                </a:solidFill>
                <a:effectLst/>
                <a:latin typeface=" Fira Mono"/>
              </a:rPr>
              <a:t>if</a:t>
            </a:r>
            <a:r>
              <a:rPr lang="en-US" sz="800" b="0" dirty="0">
                <a:solidFill>
                  <a:srgbClr val="000000"/>
                </a:solidFill>
                <a:effectLst/>
                <a:latin typeface=" Fira Mono"/>
              </a:rPr>
              <a:t> (</a:t>
            </a:r>
            <a:r>
              <a:rPr lang="en-US" sz="800" b="0" dirty="0" err="1">
                <a:solidFill>
                  <a:srgbClr val="001080"/>
                </a:solidFill>
                <a:effectLst/>
                <a:latin typeface=" Fira Mono"/>
              </a:rPr>
              <a:t>resumeIndex</a:t>
            </a:r>
            <a:r>
              <a:rPr lang="en-US" sz="800" b="0" dirty="0">
                <a:solidFill>
                  <a:srgbClr val="000000"/>
                </a:solidFill>
                <a:effectLst/>
                <a:latin typeface=" Fira Mono"/>
              </a:rPr>
              <a:t> == </a:t>
            </a:r>
            <a:r>
              <a:rPr lang="en-US" sz="800" b="0" dirty="0">
                <a:solidFill>
                  <a:srgbClr val="098658"/>
                </a:solidFill>
                <a:effectLst/>
                <a:latin typeface=" Fira Mono"/>
              </a:rPr>
              <a:t>0</a:t>
            </a:r>
            <a:r>
              <a:rPr lang="en-US" sz="800" b="0" dirty="0">
                <a:solidFill>
                  <a:srgbClr val="000000"/>
                </a:solidFill>
                <a:effectLst/>
                <a:latin typeface=" Fira Mono"/>
              </a:rPr>
              <a:t>) {</a:t>
            </a:r>
          </a:p>
          <a:p>
            <a:pPr>
              <a:lnSpc>
                <a:spcPct val="200000"/>
              </a:lnSpc>
            </a:pPr>
            <a:r>
              <a:rPr lang="en-US" sz="800" b="0" dirty="0">
                <a:solidFill>
                  <a:srgbClr val="000000"/>
                </a:solidFill>
                <a:effectLst/>
                <a:latin typeface=" Fira Mono"/>
              </a:rPr>
              <a:t>        </a:t>
            </a:r>
            <a:r>
              <a:rPr lang="en-US" sz="800" b="0" dirty="0">
                <a:solidFill>
                  <a:srgbClr val="001080"/>
                </a:solidFill>
                <a:effectLst/>
                <a:latin typeface=" Fira Mono"/>
              </a:rPr>
              <a:t>frame</a:t>
            </a:r>
            <a:r>
              <a:rPr lang="en-US" sz="800" b="0" dirty="0">
                <a:solidFill>
                  <a:srgbClr val="000000"/>
                </a:solidFill>
                <a:effectLst/>
                <a:latin typeface=" Fira Mono"/>
              </a:rPr>
              <a:t>-&gt;</a:t>
            </a:r>
            <a:r>
              <a:rPr lang="en-US" sz="800" b="0" dirty="0" err="1">
                <a:solidFill>
                  <a:srgbClr val="001080"/>
                </a:solidFill>
                <a:effectLst/>
                <a:latin typeface=" Fira Mono"/>
              </a:rPr>
              <a:t>initial_suspend_awaitable</a:t>
            </a:r>
            <a:r>
              <a:rPr lang="en-US" sz="800" b="0" dirty="0">
                <a:solidFill>
                  <a:srgbClr val="000000"/>
                </a:solidFill>
                <a:effectLst/>
                <a:latin typeface=" Fira Mono"/>
              </a:rPr>
              <a:t> = </a:t>
            </a:r>
            <a:r>
              <a:rPr lang="en-US" sz="800" b="0" dirty="0">
                <a:solidFill>
                  <a:srgbClr val="001080"/>
                </a:solidFill>
                <a:effectLst/>
                <a:latin typeface=" Fira Mono"/>
              </a:rPr>
              <a:t>frame</a:t>
            </a:r>
            <a:r>
              <a:rPr lang="en-US" sz="800" b="0" dirty="0">
                <a:solidFill>
                  <a:srgbClr val="000000"/>
                </a:solidFill>
                <a:effectLst/>
                <a:latin typeface=" Fira Mono"/>
              </a:rPr>
              <a:t>-&gt;</a:t>
            </a:r>
            <a:r>
              <a:rPr lang="en-US" sz="800" b="0" dirty="0" err="1">
                <a:solidFill>
                  <a:srgbClr val="001080"/>
                </a:solidFill>
                <a:effectLst/>
                <a:latin typeface=" Fira Mono"/>
              </a:rPr>
              <a:t>promise</a:t>
            </a:r>
            <a:r>
              <a:rPr lang="en-US" sz="800" b="0" dirty="0" err="1">
                <a:solidFill>
                  <a:srgbClr val="000000"/>
                </a:solidFill>
                <a:effectLst/>
                <a:latin typeface=" Fira Mono"/>
              </a:rPr>
              <a:t>.</a:t>
            </a:r>
            <a:r>
              <a:rPr lang="en-US" sz="800" b="0" dirty="0" err="1">
                <a:solidFill>
                  <a:srgbClr val="795E26"/>
                </a:solidFill>
                <a:effectLst/>
                <a:latin typeface=" Fira Mono"/>
              </a:rPr>
              <a:t>initial_suspend</a:t>
            </a:r>
            <a:r>
              <a:rPr lang="en-US" sz="800" b="0" dirty="0">
                <a:solidFill>
                  <a:srgbClr val="000000"/>
                </a:solidFill>
                <a:effectLst/>
                <a:latin typeface=" Fira Mono"/>
              </a:rPr>
              <a:t>();</a:t>
            </a:r>
          </a:p>
          <a:p>
            <a:pPr>
              <a:lnSpc>
                <a:spcPct val="200000"/>
              </a:lnSpc>
            </a:pPr>
            <a:r>
              <a:rPr lang="en-US" sz="800" b="0" dirty="0">
                <a:solidFill>
                  <a:srgbClr val="000000"/>
                </a:solidFill>
                <a:effectLst/>
                <a:latin typeface=" Fira Mono"/>
              </a:rPr>
              <a:t>        </a:t>
            </a:r>
            <a:r>
              <a:rPr lang="en-US" sz="800" b="0" dirty="0">
                <a:solidFill>
                  <a:srgbClr val="AF00DB"/>
                </a:solidFill>
                <a:effectLst/>
                <a:latin typeface=" Fira Mono"/>
              </a:rPr>
              <a:t>if</a:t>
            </a:r>
            <a:r>
              <a:rPr lang="en-US" sz="800" b="0" dirty="0">
                <a:solidFill>
                  <a:srgbClr val="000000"/>
                </a:solidFill>
                <a:effectLst/>
                <a:latin typeface=" Fira Mono"/>
              </a:rPr>
              <a:t> (!</a:t>
            </a:r>
            <a:r>
              <a:rPr lang="en-US" sz="800" b="0" dirty="0">
                <a:solidFill>
                  <a:srgbClr val="001080"/>
                </a:solidFill>
                <a:effectLst/>
                <a:latin typeface=" Fira Mono"/>
              </a:rPr>
              <a:t>frame</a:t>
            </a:r>
            <a:r>
              <a:rPr lang="en-US" sz="800" b="0" dirty="0">
                <a:solidFill>
                  <a:srgbClr val="000000"/>
                </a:solidFill>
                <a:effectLst/>
                <a:latin typeface=" Fira Mono"/>
              </a:rPr>
              <a:t>-&gt;</a:t>
            </a:r>
            <a:r>
              <a:rPr lang="en-US" sz="800" b="0" dirty="0" err="1">
                <a:solidFill>
                  <a:srgbClr val="001080"/>
                </a:solidFill>
                <a:effectLst/>
                <a:latin typeface=" Fira Mono"/>
              </a:rPr>
              <a:t>initial_suspend_awaitable</a:t>
            </a:r>
            <a:r>
              <a:rPr lang="en-US" sz="800" b="0" dirty="0" err="1">
                <a:solidFill>
                  <a:srgbClr val="000000"/>
                </a:solidFill>
                <a:effectLst/>
                <a:latin typeface=" Fira Mono"/>
              </a:rPr>
              <a:t>.</a:t>
            </a:r>
            <a:r>
              <a:rPr lang="en-US" sz="800" b="0" dirty="0" err="1">
                <a:solidFill>
                  <a:srgbClr val="795E26"/>
                </a:solidFill>
                <a:effectLst/>
                <a:latin typeface=" Fira Mono"/>
              </a:rPr>
              <a:t>await_ready</a:t>
            </a:r>
            <a:r>
              <a:rPr lang="en-US" sz="800" b="0" dirty="0">
                <a:solidFill>
                  <a:srgbClr val="000000"/>
                </a:solidFill>
                <a:effectLst/>
                <a:latin typeface=" Fira Mono"/>
              </a:rPr>
              <a:t>()) {</a:t>
            </a:r>
          </a:p>
          <a:p>
            <a:pPr>
              <a:lnSpc>
                <a:spcPct val="200000"/>
              </a:lnSpc>
            </a:pPr>
            <a:r>
              <a:rPr lang="en-US" sz="800" b="0" dirty="0">
                <a:solidFill>
                  <a:srgbClr val="000000"/>
                </a:solidFill>
                <a:effectLst/>
                <a:latin typeface=" Fira Mono"/>
              </a:rPr>
              <a:t>            </a:t>
            </a:r>
            <a:r>
              <a:rPr lang="en-US" sz="800" b="0" dirty="0">
                <a:solidFill>
                  <a:srgbClr val="001080"/>
                </a:solidFill>
                <a:effectLst/>
                <a:latin typeface=" Fira Mono"/>
              </a:rPr>
              <a:t>frame</a:t>
            </a:r>
            <a:r>
              <a:rPr lang="en-US" sz="800" b="0" dirty="0">
                <a:solidFill>
                  <a:srgbClr val="000000"/>
                </a:solidFill>
                <a:effectLst/>
                <a:latin typeface=" Fira Mono"/>
              </a:rPr>
              <a:t>-&gt;</a:t>
            </a:r>
            <a:r>
              <a:rPr lang="en-US" sz="800" b="0" dirty="0" err="1">
                <a:solidFill>
                  <a:srgbClr val="001080"/>
                </a:solidFill>
                <a:effectLst/>
                <a:latin typeface=" Fira Mono"/>
              </a:rPr>
              <a:t>resumeIndex</a:t>
            </a:r>
            <a:r>
              <a:rPr lang="en-US" sz="800" b="0" dirty="0">
                <a:solidFill>
                  <a:srgbClr val="000000"/>
                </a:solidFill>
                <a:effectLst/>
                <a:latin typeface=" Fira Mono"/>
              </a:rPr>
              <a:t> = </a:t>
            </a:r>
            <a:r>
              <a:rPr lang="en-US" sz="800" b="0" dirty="0">
                <a:solidFill>
                  <a:srgbClr val="098658"/>
                </a:solidFill>
                <a:effectLst/>
                <a:latin typeface=" Fira Mono"/>
              </a:rPr>
              <a:t>1</a:t>
            </a:r>
            <a:r>
              <a:rPr lang="en-US" sz="800" b="0" dirty="0">
                <a:solidFill>
                  <a:srgbClr val="000000"/>
                </a:solidFill>
                <a:effectLst/>
                <a:latin typeface=" Fira Mono"/>
              </a:rPr>
              <a:t>;</a:t>
            </a:r>
          </a:p>
          <a:p>
            <a:pPr>
              <a:lnSpc>
                <a:spcPct val="200000"/>
              </a:lnSpc>
            </a:pPr>
            <a:r>
              <a:rPr lang="en-US" sz="800" b="0" dirty="0">
                <a:solidFill>
                  <a:srgbClr val="000000"/>
                </a:solidFill>
                <a:effectLst/>
                <a:latin typeface=" Fira Mono"/>
              </a:rPr>
              <a:t>            </a:t>
            </a:r>
            <a:r>
              <a:rPr lang="en-US" sz="800" b="0" dirty="0">
                <a:solidFill>
                  <a:srgbClr val="001080"/>
                </a:solidFill>
                <a:effectLst/>
                <a:latin typeface=" Fira Mono"/>
              </a:rPr>
              <a:t>frame</a:t>
            </a:r>
            <a:r>
              <a:rPr lang="en-US" sz="800" b="0" dirty="0">
                <a:solidFill>
                  <a:srgbClr val="000000"/>
                </a:solidFill>
                <a:effectLst/>
                <a:latin typeface=" Fira Mono"/>
              </a:rPr>
              <a:t>-&gt;</a:t>
            </a:r>
            <a:r>
              <a:rPr lang="en-US" sz="800" b="0" dirty="0" err="1">
                <a:solidFill>
                  <a:srgbClr val="001080"/>
                </a:solidFill>
                <a:effectLst/>
                <a:latin typeface=" Fira Mono"/>
              </a:rPr>
              <a:t>initial_suspend_awaitable</a:t>
            </a:r>
            <a:r>
              <a:rPr lang="en-US" sz="800" b="0" dirty="0" err="1">
                <a:solidFill>
                  <a:srgbClr val="000000"/>
                </a:solidFill>
                <a:effectLst/>
                <a:latin typeface=" Fira Mono"/>
              </a:rPr>
              <a:t>.</a:t>
            </a:r>
            <a:r>
              <a:rPr lang="en-US" sz="800" b="0" dirty="0" err="1">
                <a:solidFill>
                  <a:srgbClr val="795E26"/>
                </a:solidFill>
                <a:effectLst/>
                <a:latin typeface=" Fira Mono"/>
              </a:rPr>
              <a:t>await_suspend</a:t>
            </a:r>
            <a:r>
              <a:rPr lang="en-US" sz="800" b="0" dirty="0">
                <a:solidFill>
                  <a:srgbClr val="000000"/>
                </a:solidFill>
                <a:effectLst/>
                <a:latin typeface=" Fira Mono"/>
              </a:rPr>
              <a:t>(</a:t>
            </a:r>
            <a:r>
              <a:rPr lang="en-US" sz="800" b="0" dirty="0" err="1">
                <a:solidFill>
                  <a:srgbClr val="267F99"/>
                </a:solidFill>
                <a:effectLst/>
                <a:latin typeface=" Fira Mono"/>
              </a:rPr>
              <a:t>handle_t</a:t>
            </a:r>
            <a:r>
              <a:rPr lang="en-US" sz="800" b="0" dirty="0">
                <a:solidFill>
                  <a:srgbClr val="000000"/>
                </a:solidFill>
                <a:effectLst/>
                <a:latin typeface=" Fira Mono"/>
              </a:rPr>
              <a:t>::</a:t>
            </a:r>
            <a:r>
              <a:rPr lang="en-US" sz="800" b="0" dirty="0" err="1">
                <a:solidFill>
                  <a:srgbClr val="795E26"/>
                </a:solidFill>
                <a:effectLst/>
                <a:latin typeface=" Fira Mono"/>
              </a:rPr>
              <a:t>from_promise</a:t>
            </a:r>
            <a:r>
              <a:rPr lang="en-US" sz="800" b="0" dirty="0">
                <a:solidFill>
                  <a:srgbClr val="000000"/>
                </a:solidFill>
                <a:effectLst/>
                <a:latin typeface=" Fira Mono"/>
              </a:rPr>
              <a:t>(</a:t>
            </a:r>
            <a:r>
              <a:rPr lang="en-US" sz="800" b="0" dirty="0">
                <a:solidFill>
                  <a:srgbClr val="001080"/>
                </a:solidFill>
                <a:effectLst/>
                <a:latin typeface=" Fira Mono"/>
              </a:rPr>
              <a:t>frame</a:t>
            </a:r>
            <a:r>
              <a:rPr lang="en-US" sz="800" b="0" dirty="0">
                <a:solidFill>
                  <a:srgbClr val="000000"/>
                </a:solidFill>
                <a:effectLst/>
                <a:latin typeface=" Fira Mono"/>
              </a:rPr>
              <a:t>-&gt;</a:t>
            </a:r>
            <a:r>
              <a:rPr lang="en-US" sz="800" b="0" dirty="0">
                <a:solidFill>
                  <a:srgbClr val="001080"/>
                </a:solidFill>
                <a:effectLst/>
                <a:latin typeface=" Fira Mono"/>
              </a:rPr>
              <a:t>promise</a:t>
            </a:r>
            <a:r>
              <a:rPr lang="en-US" sz="800" b="0" dirty="0">
                <a:solidFill>
                  <a:srgbClr val="000000"/>
                </a:solidFill>
                <a:effectLst/>
                <a:latin typeface=" Fira Mono"/>
              </a:rPr>
              <a:t>));</a:t>
            </a:r>
          </a:p>
          <a:p>
            <a:pPr>
              <a:lnSpc>
                <a:spcPct val="200000"/>
              </a:lnSpc>
            </a:pPr>
            <a:r>
              <a:rPr lang="en-US" sz="800" b="0" dirty="0">
                <a:solidFill>
                  <a:srgbClr val="000000"/>
                </a:solidFill>
                <a:effectLst/>
                <a:latin typeface=" Fira Mono"/>
              </a:rPr>
              <a:t>            </a:t>
            </a:r>
            <a:r>
              <a:rPr lang="en-US" sz="800" b="0" dirty="0">
                <a:solidFill>
                  <a:srgbClr val="AF00DB"/>
                </a:solidFill>
                <a:effectLst/>
                <a:latin typeface=" Fira Mono"/>
              </a:rPr>
              <a:t>return</a:t>
            </a:r>
            <a:r>
              <a:rPr lang="en-US" sz="800" b="0" dirty="0">
                <a:solidFill>
                  <a:srgbClr val="000000"/>
                </a:solidFill>
                <a:effectLst/>
                <a:latin typeface=" Fira Mono"/>
              </a:rPr>
              <a:t>;</a:t>
            </a:r>
          </a:p>
          <a:p>
            <a:pPr>
              <a:lnSpc>
                <a:spcPct val="200000"/>
              </a:lnSpc>
            </a:pPr>
            <a:r>
              <a:rPr lang="en-US" sz="800" b="0" dirty="0">
                <a:solidFill>
                  <a:srgbClr val="000000"/>
                </a:solidFill>
                <a:effectLst/>
                <a:latin typeface=" Fira Mono"/>
              </a:rPr>
              <a:t>        }</a:t>
            </a:r>
          </a:p>
          <a:p>
            <a:pPr>
              <a:lnSpc>
                <a:spcPct val="200000"/>
              </a:lnSpc>
            </a:pPr>
            <a:r>
              <a:rPr lang="en-US" sz="800" b="0" dirty="0">
                <a:solidFill>
                  <a:srgbClr val="000000"/>
                </a:solidFill>
                <a:effectLst/>
                <a:latin typeface=" Fira Mono"/>
              </a:rPr>
              <a:t>        </a:t>
            </a:r>
            <a:r>
              <a:rPr lang="en-US" sz="800" b="0" dirty="0" err="1">
                <a:solidFill>
                  <a:srgbClr val="001080"/>
                </a:solidFill>
                <a:effectLst/>
                <a:latin typeface=" Fira Mono"/>
              </a:rPr>
              <a:t>resumeIndex</a:t>
            </a:r>
            <a:r>
              <a:rPr lang="en-US" sz="800" b="0" dirty="0">
                <a:solidFill>
                  <a:srgbClr val="000000"/>
                </a:solidFill>
                <a:effectLst/>
                <a:latin typeface=" Fira Mono"/>
              </a:rPr>
              <a:t> = </a:t>
            </a:r>
            <a:r>
              <a:rPr lang="en-US" sz="800" b="0" dirty="0">
                <a:solidFill>
                  <a:srgbClr val="098658"/>
                </a:solidFill>
                <a:effectLst/>
                <a:latin typeface=" Fira Mono"/>
              </a:rPr>
              <a:t>1</a:t>
            </a:r>
            <a:r>
              <a:rPr lang="en-US" sz="800" b="0" dirty="0">
                <a:solidFill>
                  <a:srgbClr val="000000"/>
                </a:solidFill>
                <a:effectLst/>
                <a:latin typeface=" Fira Mono"/>
              </a:rPr>
              <a:t>;</a:t>
            </a:r>
          </a:p>
          <a:p>
            <a:pPr>
              <a:lnSpc>
                <a:spcPct val="200000"/>
              </a:lnSpc>
            </a:pPr>
            <a:r>
              <a:rPr lang="en-US" sz="800" b="0" dirty="0">
                <a:solidFill>
                  <a:srgbClr val="000000"/>
                </a:solidFill>
                <a:effectLst/>
                <a:latin typeface=" Fira Mono"/>
              </a:rPr>
              <a:t>    }</a:t>
            </a:r>
          </a:p>
          <a:p>
            <a:pPr>
              <a:lnSpc>
                <a:spcPct val="200000"/>
              </a:lnSpc>
            </a:pPr>
            <a:r>
              <a:rPr lang="en-US" sz="800" dirty="0">
                <a:solidFill>
                  <a:schemeClr val="tx1">
                    <a:lumMod val="85000"/>
                  </a:schemeClr>
                </a:solidFill>
                <a:latin typeface=" Fira Mono"/>
              </a:rPr>
              <a:t>//…</a:t>
            </a:r>
            <a:endParaRPr lang="en-US" sz="800" b="0" dirty="0">
              <a:solidFill>
                <a:schemeClr val="tx1">
                  <a:lumMod val="85000"/>
                </a:schemeClr>
              </a:solidFill>
              <a:effectLst/>
              <a:latin typeface=" Fira Mono"/>
            </a:endParaRPr>
          </a:p>
          <a:p>
            <a:pPr>
              <a:lnSpc>
                <a:spcPct val="200000"/>
              </a:lnSpc>
            </a:pPr>
            <a:br>
              <a:rPr lang="en-US" sz="800" b="0" dirty="0">
                <a:solidFill>
                  <a:srgbClr val="000000"/>
                </a:solidFill>
                <a:effectLst/>
                <a:latin typeface=" Fira Mono"/>
              </a:rPr>
            </a:br>
            <a:r>
              <a:rPr lang="en-US" sz="800" b="0" dirty="0">
                <a:solidFill>
                  <a:srgbClr val="000000"/>
                </a:solidFill>
                <a:effectLst/>
                <a:latin typeface=" Fira Mono"/>
              </a:rPr>
              <a:t>    </a:t>
            </a:r>
          </a:p>
        </p:txBody>
      </p:sp>
      <p:sp>
        <p:nvSpPr>
          <p:cNvPr id="6" name="TextBox 5">
            <a:extLst>
              <a:ext uri="{FF2B5EF4-FFF2-40B4-BE49-F238E27FC236}">
                <a16:creationId xmlns:a16="http://schemas.microsoft.com/office/drawing/2014/main" id="{C8F44A7C-133A-4CB6-8E40-01560B98E31E}"/>
              </a:ext>
            </a:extLst>
          </p:cNvPr>
          <p:cNvSpPr txBox="1"/>
          <p:nvPr/>
        </p:nvSpPr>
        <p:spPr>
          <a:xfrm>
            <a:off x="181156" y="815249"/>
            <a:ext cx="2723618" cy="2062103"/>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800" b="0" dirty="0">
                <a:solidFill>
                  <a:schemeClr val="tx1">
                    <a:lumMod val="85000"/>
                  </a:schemeClr>
                </a:solidFill>
                <a:effectLst/>
                <a:latin typeface=" Fira Mono"/>
              </a:rPr>
              <a:t>template&lt;</a:t>
            </a:r>
            <a:r>
              <a:rPr lang="en-US" sz="800" b="0" dirty="0" err="1">
                <a:solidFill>
                  <a:schemeClr val="tx1">
                    <a:lumMod val="85000"/>
                  </a:schemeClr>
                </a:solidFill>
                <a:effectLst/>
                <a:latin typeface=" Fira Mono"/>
              </a:rPr>
              <a:t>typename</a:t>
            </a:r>
            <a:r>
              <a:rPr lang="en-US" sz="800" b="0" dirty="0">
                <a:solidFill>
                  <a:schemeClr val="tx1">
                    <a:lumMod val="85000"/>
                  </a:schemeClr>
                </a:solidFill>
                <a:effectLst/>
                <a:latin typeface=" Fira Mono"/>
              </a:rPr>
              <a:t> T&gt; struct task;</a:t>
            </a:r>
          </a:p>
          <a:p>
            <a:br>
              <a:rPr lang="en-US" sz="800" b="0" dirty="0">
                <a:solidFill>
                  <a:srgbClr val="000000"/>
                </a:solidFill>
                <a:effectLst/>
                <a:latin typeface=" Fira Mono"/>
              </a:rPr>
            </a:br>
            <a:r>
              <a:rPr lang="en-US" sz="800" b="0" dirty="0">
                <a:solidFill>
                  <a:srgbClr val="267F99"/>
                </a:solidFill>
                <a:effectLst/>
                <a:latin typeface=" Fira Mono"/>
              </a:rPr>
              <a:t>task</a:t>
            </a:r>
            <a:r>
              <a:rPr lang="en-US" sz="800" b="0" dirty="0">
                <a:solidFill>
                  <a:srgbClr val="000000"/>
                </a:solidFill>
                <a:effectLst/>
                <a:latin typeface=" Fira Mono"/>
              </a:rPr>
              <a:t>&lt;</a:t>
            </a:r>
            <a:r>
              <a:rPr lang="en-US" sz="800" b="0" dirty="0">
                <a:solidFill>
                  <a:srgbClr val="0000FF"/>
                </a:solidFill>
                <a:effectLst/>
                <a:latin typeface=" Fira Mono"/>
              </a:rPr>
              <a:t>int</a:t>
            </a:r>
            <a:r>
              <a:rPr lang="en-US" sz="800" b="0" dirty="0">
                <a:solidFill>
                  <a:srgbClr val="000000"/>
                </a:solidFill>
                <a:effectLst/>
                <a:latin typeface=" Fira Mono"/>
              </a:rPr>
              <a:t>&gt; </a:t>
            </a:r>
            <a:r>
              <a:rPr lang="en-US" sz="800" b="0" dirty="0">
                <a:solidFill>
                  <a:srgbClr val="795E26"/>
                </a:solidFill>
                <a:effectLst/>
                <a:latin typeface=" Fira Mono"/>
              </a:rPr>
              <a:t>sum</a:t>
            </a:r>
            <a:r>
              <a:rPr lang="en-US" sz="800" b="0" dirty="0">
                <a:solidFill>
                  <a:srgbClr val="000000"/>
                </a:solidFill>
                <a:effectLst/>
                <a:latin typeface=" Fira Mono"/>
              </a:rPr>
              <a:t>(</a:t>
            </a:r>
            <a:r>
              <a:rPr lang="en-US" sz="800" b="0" dirty="0">
                <a:solidFill>
                  <a:srgbClr val="0000FF"/>
                </a:solidFill>
                <a:effectLst/>
                <a:latin typeface=" Fira Mono"/>
              </a:rPr>
              <a:t>int</a:t>
            </a:r>
            <a:r>
              <a:rPr lang="en-US" sz="800" b="0" dirty="0">
                <a:solidFill>
                  <a:srgbClr val="000000"/>
                </a:solidFill>
                <a:effectLst/>
                <a:latin typeface=" Fira Mono"/>
              </a:rPr>
              <a:t> </a:t>
            </a:r>
            <a:r>
              <a:rPr lang="en-US" sz="800" b="0" dirty="0">
                <a:solidFill>
                  <a:srgbClr val="001080"/>
                </a:solidFill>
                <a:effectLst/>
                <a:latin typeface=" Fira Mono"/>
              </a:rPr>
              <a:t>a</a:t>
            </a:r>
            <a:r>
              <a:rPr lang="en-US" sz="800" b="0" dirty="0">
                <a:solidFill>
                  <a:srgbClr val="000000"/>
                </a:solidFill>
                <a:effectLst/>
                <a:latin typeface=" Fira Mono"/>
              </a:rPr>
              <a:t>, </a:t>
            </a:r>
            <a:r>
              <a:rPr lang="en-US" sz="800" b="0" dirty="0">
                <a:solidFill>
                  <a:srgbClr val="0000FF"/>
                </a:solidFill>
                <a:effectLst/>
                <a:latin typeface=" Fira Mono"/>
              </a:rPr>
              <a:t>int</a:t>
            </a:r>
            <a:r>
              <a:rPr lang="en-US" sz="800" b="0" dirty="0">
                <a:solidFill>
                  <a:srgbClr val="000000"/>
                </a:solidFill>
                <a:effectLst/>
                <a:latin typeface=" Fira Mono"/>
              </a:rPr>
              <a:t> </a:t>
            </a:r>
            <a:r>
              <a:rPr lang="en-US" sz="800" b="0" dirty="0">
                <a:solidFill>
                  <a:srgbClr val="001080"/>
                </a:solidFill>
                <a:effectLst/>
                <a:latin typeface=" Fira Mono"/>
              </a:rPr>
              <a:t>b</a:t>
            </a:r>
            <a:r>
              <a:rPr lang="en-US" sz="800" b="0" dirty="0">
                <a:solidFill>
                  <a:srgbClr val="000000"/>
                </a:solidFill>
                <a:effectLst/>
                <a:latin typeface=" Fira Mono"/>
              </a:rPr>
              <a:t>) </a:t>
            </a:r>
          </a:p>
          <a:p>
            <a:r>
              <a:rPr lang="en-US" sz="800" b="0" dirty="0">
                <a:solidFill>
                  <a:srgbClr val="000000"/>
                </a:solidFill>
                <a:effectLst/>
                <a:highlight>
                  <a:srgbClr val="00FF00"/>
                </a:highlight>
                <a:latin typeface=" Fira Mono"/>
              </a:rPr>
              <a:t>{</a:t>
            </a:r>
          </a:p>
          <a:p>
            <a:r>
              <a:rPr lang="en-US" sz="800" b="0" dirty="0">
                <a:solidFill>
                  <a:srgbClr val="000000"/>
                </a:solidFill>
                <a:effectLst/>
                <a:latin typeface=" Fira Mono"/>
              </a:rPr>
              <a:t>    </a:t>
            </a:r>
            <a:r>
              <a:rPr lang="en-US" sz="800" b="0" dirty="0">
                <a:solidFill>
                  <a:srgbClr val="0000FF"/>
                </a:solidFill>
                <a:effectLst/>
                <a:latin typeface=" Fira Mono"/>
              </a:rPr>
              <a:t>int</a:t>
            </a:r>
            <a:r>
              <a:rPr lang="en-US" sz="800" b="0" dirty="0">
                <a:solidFill>
                  <a:srgbClr val="000000"/>
                </a:solidFill>
                <a:effectLst/>
                <a:latin typeface=" Fira Mono"/>
              </a:rPr>
              <a:t> result = a + b;</a:t>
            </a:r>
          </a:p>
          <a:p>
            <a:r>
              <a:rPr lang="en-US" sz="800" b="0" dirty="0">
                <a:solidFill>
                  <a:srgbClr val="000000"/>
                </a:solidFill>
                <a:effectLst/>
                <a:latin typeface=" Fira Mono"/>
              </a:rPr>
              <a:t>    </a:t>
            </a:r>
            <a:r>
              <a:rPr lang="en-US" sz="800" b="0" dirty="0" err="1">
                <a:solidFill>
                  <a:srgbClr val="000000"/>
                </a:solidFill>
                <a:effectLst/>
                <a:latin typeface=" Fira Mono"/>
              </a:rPr>
              <a:t>co_return</a:t>
            </a:r>
            <a:r>
              <a:rPr lang="en-US" sz="800" b="0" dirty="0">
                <a:solidFill>
                  <a:srgbClr val="000000"/>
                </a:solidFill>
                <a:effectLst/>
                <a:latin typeface=" Fira Mono"/>
              </a:rPr>
              <a:t> result;</a:t>
            </a:r>
          </a:p>
          <a:p>
            <a:r>
              <a:rPr lang="en-US" sz="800" b="0" dirty="0">
                <a:solidFill>
                  <a:srgbClr val="000000"/>
                </a:solidFill>
                <a:effectLst/>
                <a:latin typeface=" Fira Mono"/>
              </a:rPr>
              <a:t>}</a:t>
            </a:r>
          </a:p>
          <a:p>
            <a:br>
              <a:rPr lang="en-US" sz="800" b="0" dirty="0">
                <a:solidFill>
                  <a:srgbClr val="000000"/>
                </a:solidFill>
                <a:effectLst/>
                <a:latin typeface=" Fira Mono"/>
              </a:rPr>
            </a:br>
            <a:r>
              <a:rPr lang="en-US" sz="800" b="0" dirty="0">
                <a:solidFill>
                  <a:schemeClr val="tx1">
                    <a:lumMod val="85000"/>
                  </a:schemeClr>
                </a:solidFill>
                <a:effectLst/>
                <a:latin typeface=" Fira Mono"/>
              </a:rPr>
              <a:t>task&lt;int&gt; sum4(int a, int b, int c, int d)</a:t>
            </a:r>
          </a:p>
          <a:p>
            <a:r>
              <a:rPr lang="en-US" sz="800" b="0" dirty="0">
                <a:solidFill>
                  <a:schemeClr val="tx1">
                    <a:lumMod val="85000"/>
                  </a:schemeClr>
                </a:solidFill>
                <a:effectLst/>
                <a:latin typeface=" Fira Mono"/>
              </a:rPr>
              <a:t>{</a:t>
            </a:r>
          </a:p>
          <a:p>
            <a:r>
              <a:rPr lang="en-US" sz="800" b="0" dirty="0">
                <a:solidFill>
                  <a:schemeClr val="tx1">
                    <a:lumMod val="85000"/>
                  </a:schemeClr>
                </a:solidFill>
                <a:effectLst/>
                <a:latin typeface=" Fira Mono"/>
              </a:rPr>
              <a:t>    int ab = </a:t>
            </a:r>
            <a:r>
              <a:rPr lang="en-US" sz="800" b="0" dirty="0" err="1">
                <a:solidFill>
                  <a:schemeClr val="tx1">
                    <a:lumMod val="85000"/>
                  </a:schemeClr>
                </a:solidFill>
                <a:effectLst/>
                <a:latin typeface=" Fira Mono"/>
              </a:rPr>
              <a:t>co_await</a:t>
            </a:r>
            <a:r>
              <a:rPr lang="en-US" sz="800" b="0" dirty="0">
                <a:solidFill>
                  <a:schemeClr val="tx1">
                    <a:lumMod val="85000"/>
                  </a:schemeClr>
                </a:solidFill>
                <a:effectLst/>
                <a:latin typeface=" Fira Mono"/>
              </a:rPr>
              <a:t> sum(a, b);</a:t>
            </a:r>
          </a:p>
          <a:p>
            <a:r>
              <a:rPr lang="en-US" sz="800" b="0" dirty="0">
                <a:solidFill>
                  <a:schemeClr val="tx1">
                    <a:lumMod val="85000"/>
                  </a:schemeClr>
                </a:solidFill>
                <a:effectLst/>
                <a:latin typeface=" Fira Mono"/>
              </a:rPr>
              <a:t>    int cd = </a:t>
            </a:r>
            <a:r>
              <a:rPr lang="en-US" sz="800" b="0" dirty="0" err="1">
                <a:solidFill>
                  <a:schemeClr val="tx1">
                    <a:lumMod val="85000"/>
                  </a:schemeClr>
                </a:solidFill>
                <a:effectLst/>
                <a:latin typeface=" Fira Mono"/>
              </a:rPr>
              <a:t>co_await</a:t>
            </a:r>
            <a:r>
              <a:rPr lang="en-US" sz="800" b="0" dirty="0">
                <a:solidFill>
                  <a:schemeClr val="tx1">
                    <a:lumMod val="85000"/>
                  </a:schemeClr>
                </a:solidFill>
                <a:effectLst/>
                <a:latin typeface=" Fira Mono"/>
              </a:rPr>
              <a:t> sum(c, d);</a:t>
            </a:r>
          </a:p>
          <a:p>
            <a:r>
              <a:rPr lang="en-US" sz="800" b="0" dirty="0">
                <a:solidFill>
                  <a:schemeClr val="tx1">
                    <a:lumMod val="85000"/>
                  </a:schemeClr>
                </a:solidFill>
                <a:effectLst/>
                <a:latin typeface=" Fira Mono"/>
              </a:rPr>
              <a:t>    int result = </a:t>
            </a:r>
            <a:r>
              <a:rPr lang="en-US" sz="800" b="0" dirty="0" err="1">
                <a:solidFill>
                  <a:schemeClr val="tx1">
                    <a:lumMod val="85000"/>
                  </a:schemeClr>
                </a:solidFill>
                <a:effectLst/>
                <a:latin typeface=" Fira Mono"/>
              </a:rPr>
              <a:t>co_await</a:t>
            </a:r>
            <a:r>
              <a:rPr lang="en-US" sz="800" b="0" dirty="0">
                <a:solidFill>
                  <a:schemeClr val="tx1">
                    <a:lumMod val="85000"/>
                  </a:schemeClr>
                </a:solidFill>
                <a:effectLst/>
                <a:latin typeface=" Fira Mono"/>
              </a:rPr>
              <a:t> sum(ab, cd);</a:t>
            </a:r>
          </a:p>
          <a:p>
            <a:br>
              <a:rPr lang="en-US" sz="800" b="0" dirty="0">
                <a:solidFill>
                  <a:schemeClr val="tx1">
                    <a:lumMod val="85000"/>
                  </a:schemeClr>
                </a:solidFill>
                <a:effectLst/>
                <a:latin typeface=" Fira Mono"/>
              </a:rPr>
            </a:br>
            <a:r>
              <a:rPr lang="en-US" sz="800" b="0" dirty="0">
                <a:solidFill>
                  <a:schemeClr val="tx1">
                    <a:lumMod val="85000"/>
                  </a:schemeClr>
                </a:solidFill>
                <a:effectLst/>
                <a:latin typeface=" Fira Mono"/>
              </a:rPr>
              <a:t>    </a:t>
            </a:r>
            <a:r>
              <a:rPr lang="en-US" sz="800" b="0" dirty="0" err="1">
                <a:solidFill>
                  <a:schemeClr val="tx1">
                    <a:lumMod val="85000"/>
                  </a:schemeClr>
                </a:solidFill>
                <a:effectLst/>
                <a:latin typeface=" Fira Mono"/>
              </a:rPr>
              <a:t>co_return</a:t>
            </a:r>
            <a:r>
              <a:rPr lang="en-US" sz="800" b="0" dirty="0">
                <a:solidFill>
                  <a:schemeClr val="tx1">
                    <a:lumMod val="85000"/>
                  </a:schemeClr>
                </a:solidFill>
                <a:effectLst/>
                <a:latin typeface=" Fira Mono"/>
              </a:rPr>
              <a:t> result;</a:t>
            </a:r>
          </a:p>
          <a:p>
            <a:r>
              <a:rPr lang="en-US" sz="800" b="0" dirty="0">
                <a:solidFill>
                  <a:schemeClr val="tx1">
                    <a:lumMod val="85000"/>
                  </a:schemeClr>
                </a:solidFill>
                <a:effectLst/>
                <a:latin typeface=" Fira Mono"/>
              </a:rPr>
              <a:t>}</a:t>
            </a:r>
          </a:p>
        </p:txBody>
      </p:sp>
      <p:sp>
        <p:nvSpPr>
          <p:cNvPr id="3" name="TextBox 2">
            <a:extLst>
              <a:ext uri="{FF2B5EF4-FFF2-40B4-BE49-F238E27FC236}">
                <a16:creationId xmlns:a16="http://schemas.microsoft.com/office/drawing/2014/main" id="{EF147C4B-78C0-4A36-ADC8-7A71222CFA31}"/>
              </a:ext>
            </a:extLst>
          </p:cNvPr>
          <p:cNvSpPr txBox="1"/>
          <p:nvPr/>
        </p:nvSpPr>
        <p:spPr>
          <a:xfrm>
            <a:off x="2309003" y="1186909"/>
            <a:ext cx="1181734" cy="216982"/>
          </a:xfrm>
          <a:prstGeom prst="rect">
            <a:avLst/>
          </a:prstGeom>
          <a:noFill/>
          <a:ln w="952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900" dirty="0">
                <a:solidFill>
                  <a:schemeClr val="bg1"/>
                </a:solidFill>
                <a:latin typeface="Trebuchet MS" panose="020B0603020202020204" pitchFamily="34" charset="0"/>
              </a:rPr>
              <a:t>We are now here :)</a:t>
            </a:r>
          </a:p>
        </p:txBody>
      </p:sp>
      <p:cxnSp>
        <p:nvCxnSpPr>
          <p:cNvPr id="7" name="Straight Arrow Connector 6">
            <a:extLst>
              <a:ext uri="{FF2B5EF4-FFF2-40B4-BE49-F238E27FC236}">
                <a16:creationId xmlns:a16="http://schemas.microsoft.com/office/drawing/2014/main" id="{6B62D2C4-D057-4F79-B1AC-E99D26BAB577}"/>
              </a:ext>
            </a:extLst>
          </p:cNvPr>
          <p:cNvCxnSpPr>
            <a:stCxn id="3" idx="1"/>
          </p:cNvCxnSpPr>
          <p:nvPr/>
        </p:nvCxnSpPr>
        <p:spPr>
          <a:xfrm flipH="1">
            <a:off x="431800" y="1295400"/>
            <a:ext cx="1877203" cy="0"/>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FF08AA24-E5D5-46ED-BCD2-34A12FA655FA}"/>
              </a:ext>
            </a:extLst>
          </p:cNvPr>
          <p:cNvSpPr/>
          <p:nvPr/>
        </p:nvSpPr>
        <p:spPr>
          <a:xfrm>
            <a:off x="3490737" y="2354285"/>
            <a:ext cx="6702362" cy="2202475"/>
          </a:xfrm>
          <a:prstGeom prst="rect">
            <a:avLst/>
          </a:prstGeom>
          <a:no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r"/>
            <a:r>
              <a:rPr lang="en-US" sz="1200" dirty="0">
                <a:solidFill>
                  <a:schemeClr val="tx2">
                    <a:lumMod val="75000"/>
                  </a:schemeClr>
                </a:solidFill>
              </a:rPr>
              <a:t>Initial suspend</a:t>
            </a:r>
          </a:p>
        </p:txBody>
      </p:sp>
      <p:sp>
        <p:nvSpPr>
          <p:cNvPr id="10" name="TextBox 9">
            <a:extLst>
              <a:ext uri="{FF2B5EF4-FFF2-40B4-BE49-F238E27FC236}">
                <a16:creationId xmlns:a16="http://schemas.microsoft.com/office/drawing/2014/main" id="{76D0B03C-7A0C-405E-A538-65F8217982F0}"/>
              </a:ext>
            </a:extLst>
          </p:cNvPr>
          <p:cNvSpPr txBox="1"/>
          <p:nvPr/>
        </p:nvSpPr>
        <p:spPr>
          <a:xfrm>
            <a:off x="8424198" y="297617"/>
            <a:ext cx="1143583" cy="3139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marL="115888" indent="-115888">
              <a:lnSpc>
                <a:spcPct val="90000"/>
              </a:lnSpc>
              <a:buFontTx/>
              <a:buChar char="-"/>
            </a:pPr>
            <a:r>
              <a:rPr lang="en-US" sz="800" dirty="0" err="1">
                <a:solidFill>
                  <a:schemeClr val="bg1"/>
                </a:solidFill>
                <a:latin typeface="Trebuchet MS" panose="020B0603020202020204" pitchFamily="34" charset="0"/>
              </a:rPr>
              <a:t>get_return_object</a:t>
            </a:r>
            <a:endParaRPr lang="en-US" sz="800" dirty="0">
              <a:solidFill>
                <a:schemeClr val="bg1"/>
              </a:solidFill>
              <a:latin typeface="Trebuchet MS" panose="020B0603020202020204" pitchFamily="34" charset="0"/>
            </a:endParaRPr>
          </a:p>
          <a:p>
            <a:pPr marL="285750" indent="-285750">
              <a:lnSpc>
                <a:spcPct val="90000"/>
              </a:lnSpc>
              <a:buFontTx/>
              <a:buChar char="-"/>
            </a:pPr>
            <a:endParaRPr lang="en-US" sz="800" dirty="0">
              <a:solidFill>
                <a:schemeClr val="bg1"/>
              </a:solidFill>
              <a:latin typeface="Trebuchet MS" panose="020B0603020202020204" pitchFamily="34" charset="0"/>
            </a:endParaRPr>
          </a:p>
        </p:txBody>
      </p:sp>
      <p:sp>
        <p:nvSpPr>
          <p:cNvPr id="2" name="TextBox 1">
            <a:extLst>
              <a:ext uri="{FF2B5EF4-FFF2-40B4-BE49-F238E27FC236}">
                <a16:creationId xmlns:a16="http://schemas.microsoft.com/office/drawing/2014/main" id="{EC249D79-938A-4BD9-823B-AB56A39D0FDC}"/>
              </a:ext>
            </a:extLst>
          </p:cNvPr>
          <p:cNvSpPr txBox="1"/>
          <p:nvPr/>
        </p:nvSpPr>
        <p:spPr>
          <a:xfrm>
            <a:off x="148978" y="195233"/>
            <a:ext cx="6832320" cy="4247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nSpc>
                <a:spcPct val="90000"/>
              </a:lnSpc>
            </a:pPr>
            <a:r>
              <a:rPr lang="en-US" altLang="zh-CN" sz="2400" dirty="0">
                <a:solidFill>
                  <a:schemeClr val="bg1"/>
                </a:solidFill>
                <a:latin typeface="+mj-lt"/>
              </a:rPr>
              <a:t>Customization point - </a:t>
            </a:r>
            <a:r>
              <a:rPr lang="en-US" sz="2400" dirty="0">
                <a:solidFill>
                  <a:schemeClr val="bg1"/>
                </a:solidFill>
                <a:latin typeface="+mj-lt"/>
              </a:rPr>
              <a:t>How a compiler may work</a:t>
            </a:r>
          </a:p>
        </p:txBody>
      </p:sp>
    </p:spTree>
    <p:extLst>
      <p:ext uri="{BB962C8B-B14F-4D97-AF65-F5344CB8AC3E}">
        <p14:creationId xmlns:p14="http://schemas.microsoft.com/office/powerpoint/2010/main" val="19633786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00">
        <p159:morph option="byObject"/>
      </p:transition>
    </mc:Choice>
    <mc:Fallback xmlns="">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35BAB2B1-2F4A-4039-AFB3-6217523381C2}"/>
              </a:ext>
            </a:extLst>
          </p:cNvPr>
          <p:cNvSpPr txBox="1"/>
          <p:nvPr/>
        </p:nvSpPr>
        <p:spPr>
          <a:xfrm>
            <a:off x="4076700" y="815249"/>
            <a:ext cx="6803912" cy="4489947"/>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nSpc>
                <a:spcPct val="200000"/>
              </a:lnSpc>
            </a:pPr>
            <a:r>
              <a:rPr lang="en-US" sz="800" b="0" dirty="0">
                <a:solidFill>
                  <a:schemeClr val="tx1">
                    <a:lumMod val="85000"/>
                  </a:schemeClr>
                </a:solidFill>
                <a:effectLst/>
                <a:latin typeface=" Fira Mono"/>
              </a:rPr>
              <a:t>void __</a:t>
            </a:r>
            <a:r>
              <a:rPr lang="en-US" sz="800" b="0" dirty="0" err="1">
                <a:solidFill>
                  <a:schemeClr val="tx1">
                    <a:lumMod val="85000"/>
                  </a:schemeClr>
                </a:solidFill>
                <a:effectLst/>
                <a:latin typeface=" Fira Mono"/>
              </a:rPr>
              <a:t>sum_resume</a:t>
            </a:r>
            <a:r>
              <a:rPr lang="en-US" sz="800" b="0" dirty="0">
                <a:solidFill>
                  <a:schemeClr val="tx1">
                    <a:lumMod val="85000"/>
                  </a:schemeClr>
                </a:solidFill>
                <a:effectLst/>
                <a:latin typeface=" Fira Mono"/>
              </a:rPr>
              <a:t>(void* </a:t>
            </a:r>
            <a:r>
              <a:rPr lang="en-US" sz="800" b="0" dirty="0" err="1">
                <a:solidFill>
                  <a:schemeClr val="tx1">
                    <a:lumMod val="85000"/>
                  </a:schemeClr>
                </a:solidFill>
                <a:effectLst/>
                <a:latin typeface=" Fira Mono"/>
              </a:rPr>
              <a:t>ptr</a:t>
            </a:r>
            <a:r>
              <a:rPr lang="en-US" sz="800" b="0" dirty="0">
                <a:solidFill>
                  <a:schemeClr val="tx1">
                    <a:lumMod val="85000"/>
                  </a:schemeClr>
                </a:solidFill>
                <a:effectLst/>
                <a:latin typeface=" Fira Mono"/>
              </a:rPr>
              <a:t>) </a:t>
            </a:r>
          </a:p>
          <a:p>
            <a:pPr>
              <a:lnSpc>
                <a:spcPct val="200000"/>
              </a:lnSpc>
            </a:pPr>
            <a:r>
              <a:rPr lang="en-US" sz="800" b="0" dirty="0">
                <a:solidFill>
                  <a:schemeClr val="tx1">
                    <a:lumMod val="85000"/>
                  </a:schemeClr>
                </a:solidFill>
                <a:effectLst/>
                <a:latin typeface=" Fira Mono"/>
              </a:rPr>
              <a:t>{</a:t>
            </a:r>
          </a:p>
          <a:p>
            <a:pPr>
              <a:lnSpc>
                <a:spcPct val="200000"/>
              </a:lnSpc>
            </a:pPr>
            <a:r>
              <a:rPr lang="en-US" sz="800" b="0" dirty="0">
                <a:solidFill>
                  <a:schemeClr val="tx1">
                    <a:lumMod val="85000"/>
                  </a:schemeClr>
                </a:solidFill>
                <a:effectLst/>
                <a:latin typeface=" Fira Mono"/>
              </a:rPr>
              <a:t>    auto* frame = </a:t>
            </a:r>
            <a:r>
              <a:rPr lang="en-US" sz="800" b="0" dirty="0" err="1">
                <a:solidFill>
                  <a:schemeClr val="tx1">
                    <a:lumMod val="85000"/>
                  </a:schemeClr>
                </a:solidFill>
                <a:effectLst/>
                <a:latin typeface=" Fira Mono"/>
              </a:rPr>
              <a:t>static_cast</a:t>
            </a:r>
            <a:r>
              <a:rPr lang="en-US" sz="800" b="0" dirty="0">
                <a:solidFill>
                  <a:schemeClr val="tx1">
                    <a:lumMod val="85000"/>
                  </a:schemeClr>
                </a:solidFill>
                <a:effectLst/>
                <a:latin typeface=" Fira Mono"/>
              </a:rPr>
              <a:t>&lt;__</a:t>
            </a:r>
            <a:r>
              <a:rPr lang="en-US" sz="800" b="0" dirty="0" err="1">
                <a:solidFill>
                  <a:schemeClr val="tx1">
                    <a:lumMod val="85000"/>
                  </a:schemeClr>
                </a:solidFill>
                <a:effectLst/>
                <a:latin typeface=" Fira Mono"/>
              </a:rPr>
              <a:t>sum_frame</a:t>
            </a:r>
            <a:r>
              <a:rPr lang="en-US" sz="800" b="0" dirty="0">
                <a:solidFill>
                  <a:schemeClr val="tx1">
                    <a:lumMod val="85000"/>
                  </a:schemeClr>
                </a:solidFill>
                <a:effectLst/>
                <a:latin typeface=" Fira Mono"/>
              </a:rPr>
              <a:t>*&gt;(</a:t>
            </a:r>
            <a:r>
              <a:rPr lang="en-US" sz="800" b="0" dirty="0" err="1">
                <a:solidFill>
                  <a:schemeClr val="tx1">
                    <a:lumMod val="85000"/>
                  </a:schemeClr>
                </a:solidFill>
                <a:effectLst/>
                <a:latin typeface=" Fira Mono"/>
              </a:rPr>
              <a:t>ptr</a:t>
            </a:r>
            <a:r>
              <a:rPr lang="en-US" sz="800" b="0" dirty="0">
                <a:solidFill>
                  <a:schemeClr val="tx1">
                    <a:lumMod val="85000"/>
                  </a:schemeClr>
                </a:solidFill>
                <a:effectLst/>
                <a:latin typeface=" Fira Mono"/>
              </a:rPr>
              <a:t>);</a:t>
            </a:r>
          </a:p>
          <a:p>
            <a:pPr>
              <a:lnSpc>
                <a:spcPct val="200000"/>
              </a:lnSpc>
            </a:pPr>
            <a:r>
              <a:rPr lang="en-US" sz="800" b="0" dirty="0">
                <a:solidFill>
                  <a:schemeClr val="tx1">
                    <a:lumMod val="85000"/>
                  </a:schemeClr>
                </a:solidFill>
                <a:effectLst/>
                <a:latin typeface=" Fira Mono"/>
              </a:rPr>
              <a:t>    </a:t>
            </a:r>
            <a:r>
              <a:rPr lang="en-US" sz="800" b="0" dirty="0" err="1">
                <a:solidFill>
                  <a:schemeClr val="tx1">
                    <a:lumMod val="85000"/>
                  </a:schemeClr>
                </a:solidFill>
                <a:effectLst/>
                <a:latin typeface=" Fira Mono"/>
              </a:rPr>
              <a:t>coroutine_handle</a:t>
            </a:r>
            <a:r>
              <a:rPr lang="en-US" sz="800" b="0" dirty="0">
                <a:solidFill>
                  <a:schemeClr val="tx1">
                    <a:lumMod val="85000"/>
                  </a:schemeClr>
                </a:solidFill>
                <a:effectLst/>
                <a:latin typeface=" Fira Mono"/>
              </a:rPr>
              <a:t>&lt;&gt; </a:t>
            </a:r>
            <a:r>
              <a:rPr lang="en-US" sz="800" b="0" dirty="0" err="1">
                <a:solidFill>
                  <a:schemeClr val="tx1">
                    <a:lumMod val="85000"/>
                  </a:schemeClr>
                </a:solidFill>
                <a:effectLst/>
                <a:latin typeface=" Fira Mono"/>
              </a:rPr>
              <a:t>symmetricTransferTarget</a:t>
            </a:r>
            <a:r>
              <a:rPr lang="en-US" sz="800" b="0" dirty="0">
                <a:solidFill>
                  <a:schemeClr val="tx1">
                    <a:lumMod val="85000"/>
                  </a:schemeClr>
                </a:solidFill>
                <a:effectLst/>
                <a:latin typeface=" Fira Mono"/>
              </a:rPr>
              <a:t>;</a:t>
            </a:r>
          </a:p>
          <a:p>
            <a:pPr>
              <a:lnSpc>
                <a:spcPct val="200000"/>
              </a:lnSpc>
            </a:pPr>
            <a:br>
              <a:rPr lang="en-US" sz="800" b="0" dirty="0">
                <a:solidFill>
                  <a:schemeClr val="tx1">
                    <a:lumMod val="85000"/>
                  </a:schemeClr>
                </a:solidFill>
                <a:effectLst/>
                <a:latin typeface=" Fira Mono"/>
              </a:rPr>
            </a:br>
            <a:r>
              <a:rPr lang="en-US" sz="800" b="0" dirty="0">
                <a:solidFill>
                  <a:schemeClr val="tx1">
                    <a:lumMod val="85000"/>
                  </a:schemeClr>
                </a:solidFill>
                <a:effectLst/>
                <a:latin typeface=" Fira Mono"/>
              </a:rPr>
              <a:t>    int </a:t>
            </a:r>
            <a:r>
              <a:rPr lang="en-US" sz="800" b="0" dirty="0" err="1">
                <a:solidFill>
                  <a:schemeClr val="tx1">
                    <a:lumMod val="85000"/>
                  </a:schemeClr>
                </a:solidFill>
                <a:effectLst/>
                <a:latin typeface=" Fira Mono"/>
              </a:rPr>
              <a:t>resumeIndex</a:t>
            </a:r>
            <a:r>
              <a:rPr lang="en-US" sz="800" b="0" dirty="0">
                <a:solidFill>
                  <a:schemeClr val="tx1">
                    <a:lumMod val="85000"/>
                  </a:schemeClr>
                </a:solidFill>
                <a:effectLst/>
                <a:latin typeface=" Fira Mono"/>
              </a:rPr>
              <a:t> = exchange(frame-&gt;</a:t>
            </a:r>
            <a:r>
              <a:rPr lang="en-US" sz="800" b="0" dirty="0" err="1">
                <a:solidFill>
                  <a:schemeClr val="tx1">
                    <a:lumMod val="85000"/>
                  </a:schemeClr>
                </a:solidFill>
                <a:effectLst/>
                <a:latin typeface=" Fira Mono"/>
              </a:rPr>
              <a:t>resumeIndex</a:t>
            </a:r>
            <a:r>
              <a:rPr lang="en-US" sz="800" b="0" dirty="0">
                <a:solidFill>
                  <a:schemeClr val="tx1">
                    <a:lumMod val="85000"/>
                  </a:schemeClr>
                </a:solidFill>
                <a:effectLst/>
                <a:latin typeface=" Fira Mono"/>
              </a:rPr>
              <a:t>, -2);</a:t>
            </a:r>
          </a:p>
          <a:p>
            <a:pPr>
              <a:lnSpc>
                <a:spcPct val="200000"/>
              </a:lnSpc>
            </a:pPr>
            <a:r>
              <a:rPr lang="en-US" sz="800" b="0" dirty="0">
                <a:solidFill>
                  <a:srgbClr val="000000"/>
                </a:solidFill>
                <a:effectLst/>
                <a:latin typeface=" Fira Mono"/>
              </a:rPr>
              <a:t>   </a:t>
            </a:r>
            <a:r>
              <a:rPr lang="en-US" sz="800" b="0" dirty="0">
                <a:solidFill>
                  <a:schemeClr val="tx1">
                    <a:lumMod val="85000"/>
                  </a:schemeClr>
                </a:solidFill>
                <a:effectLst/>
                <a:latin typeface=" Fira Mono"/>
              </a:rPr>
              <a:t> if (</a:t>
            </a:r>
            <a:r>
              <a:rPr lang="en-US" sz="800" b="0" dirty="0" err="1">
                <a:solidFill>
                  <a:schemeClr val="tx1">
                    <a:lumMod val="85000"/>
                  </a:schemeClr>
                </a:solidFill>
                <a:effectLst/>
                <a:latin typeface=" Fira Mono"/>
              </a:rPr>
              <a:t>resumeIndex</a:t>
            </a:r>
            <a:r>
              <a:rPr lang="en-US" sz="800" b="0" dirty="0">
                <a:solidFill>
                  <a:schemeClr val="tx1">
                    <a:lumMod val="85000"/>
                  </a:schemeClr>
                </a:solidFill>
                <a:effectLst/>
                <a:latin typeface=" Fira Mono"/>
              </a:rPr>
              <a:t> == 0) {</a:t>
            </a:r>
          </a:p>
          <a:p>
            <a:pPr>
              <a:lnSpc>
                <a:spcPct val="200000"/>
              </a:lnSpc>
            </a:pPr>
            <a:r>
              <a:rPr lang="en-US" sz="800" b="0" dirty="0">
                <a:solidFill>
                  <a:srgbClr val="000000"/>
                </a:solidFill>
                <a:effectLst/>
                <a:latin typeface=" Fira Mono"/>
              </a:rPr>
              <a:t>        </a:t>
            </a:r>
            <a:r>
              <a:rPr lang="en-US" sz="800" b="0" dirty="0">
                <a:solidFill>
                  <a:schemeClr val="tx1">
                    <a:lumMod val="85000"/>
                  </a:schemeClr>
                </a:solidFill>
                <a:effectLst/>
                <a:latin typeface=" Fira Mono"/>
              </a:rPr>
              <a:t>frame-&gt;</a:t>
            </a:r>
            <a:r>
              <a:rPr lang="en-US" sz="800" b="0" dirty="0" err="1">
                <a:solidFill>
                  <a:srgbClr val="001080"/>
                </a:solidFill>
                <a:effectLst/>
                <a:latin typeface=" Fira Mono"/>
              </a:rPr>
              <a:t>initial_suspend_awaitable</a:t>
            </a:r>
            <a:r>
              <a:rPr lang="en-US" sz="800" b="0" dirty="0">
                <a:solidFill>
                  <a:srgbClr val="000000"/>
                </a:solidFill>
                <a:effectLst/>
                <a:latin typeface=" Fira Mono"/>
              </a:rPr>
              <a:t> = </a:t>
            </a:r>
            <a:r>
              <a:rPr lang="en-US" sz="800" b="0" dirty="0">
                <a:solidFill>
                  <a:schemeClr val="tx1">
                    <a:lumMod val="85000"/>
                  </a:schemeClr>
                </a:solidFill>
                <a:effectLst/>
                <a:latin typeface=" Fira Mono"/>
              </a:rPr>
              <a:t>frame-&gt;</a:t>
            </a:r>
            <a:r>
              <a:rPr lang="en-US" sz="800" b="0" dirty="0" err="1">
                <a:solidFill>
                  <a:srgbClr val="001080"/>
                </a:solidFill>
                <a:effectLst/>
                <a:latin typeface=" Fira Mono"/>
              </a:rPr>
              <a:t>promise</a:t>
            </a:r>
            <a:r>
              <a:rPr lang="en-US" sz="800" b="0" dirty="0" err="1">
                <a:solidFill>
                  <a:srgbClr val="000000"/>
                </a:solidFill>
                <a:effectLst/>
                <a:latin typeface=" Fira Mono"/>
              </a:rPr>
              <a:t>.</a:t>
            </a:r>
            <a:r>
              <a:rPr lang="en-US" sz="800" b="0" dirty="0" err="1">
                <a:solidFill>
                  <a:srgbClr val="795E26"/>
                </a:solidFill>
                <a:effectLst/>
                <a:latin typeface=" Fira Mono"/>
              </a:rPr>
              <a:t>initial_suspend</a:t>
            </a:r>
            <a:r>
              <a:rPr lang="en-US" sz="800" b="0" dirty="0">
                <a:solidFill>
                  <a:srgbClr val="000000"/>
                </a:solidFill>
                <a:effectLst/>
                <a:latin typeface=" Fira Mono"/>
              </a:rPr>
              <a:t>();</a:t>
            </a:r>
          </a:p>
          <a:p>
            <a:pPr>
              <a:lnSpc>
                <a:spcPct val="200000"/>
              </a:lnSpc>
            </a:pPr>
            <a:r>
              <a:rPr lang="en-US" sz="800" b="0" dirty="0">
                <a:solidFill>
                  <a:srgbClr val="000000"/>
                </a:solidFill>
                <a:effectLst/>
                <a:latin typeface=" Fira Mono"/>
              </a:rPr>
              <a:t>        </a:t>
            </a:r>
            <a:r>
              <a:rPr lang="en-US" sz="800" b="0" dirty="0">
                <a:solidFill>
                  <a:schemeClr val="tx1">
                    <a:lumMod val="85000"/>
                  </a:schemeClr>
                </a:solidFill>
                <a:effectLst/>
                <a:latin typeface=" Fira Mono"/>
              </a:rPr>
              <a:t>if (!frame-&gt;</a:t>
            </a:r>
            <a:r>
              <a:rPr lang="en-US" sz="800" b="0" dirty="0" err="1">
                <a:solidFill>
                  <a:schemeClr val="tx1">
                    <a:lumMod val="85000"/>
                  </a:schemeClr>
                </a:solidFill>
                <a:effectLst/>
                <a:latin typeface=" Fira Mono"/>
              </a:rPr>
              <a:t>initial_suspend_awaitable.await_ready</a:t>
            </a:r>
            <a:r>
              <a:rPr lang="en-US" sz="800" b="0" dirty="0">
                <a:solidFill>
                  <a:schemeClr val="tx1">
                    <a:lumMod val="85000"/>
                  </a:schemeClr>
                </a:solidFill>
                <a:effectLst/>
                <a:latin typeface=" Fira Mono"/>
              </a:rPr>
              <a:t>()) {</a:t>
            </a:r>
          </a:p>
          <a:p>
            <a:pPr>
              <a:lnSpc>
                <a:spcPct val="200000"/>
              </a:lnSpc>
            </a:pPr>
            <a:r>
              <a:rPr lang="en-US" sz="800" b="0" dirty="0">
                <a:solidFill>
                  <a:schemeClr val="tx1">
                    <a:lumMod val="85000"/>
                  </a:schemeClr>
                </a:solidFill>
                <a:effectLst/>
                <a:latin typeface=" Fira Mono"/>
              </a:rPr>
              <a:t>            frame-&gt;</a:t>
            </a:r>
            <a:r>
              <a:rPr lang="en-US" sz="800" b="0" dirty="0" err="1">
                <a:solidFill>
                  <a:schemeClr val="tx1">
                    <a:lumMod val="85000"/>
                  </a:schemeClr>
                </a:solidFill>
                <a:effectLst/>
                <a:latin typeface=" Fira Mono"/>
              </a:rPr>
              <a:t>resumeIndex</a:t>
            </a:r>
            <a:r>
              <a:rPr lang="en-US" sz="800" b="0" dirty="0">
                <a:solidFill>
                  <a:schemeClr val="tx1">
                    <a:lumMod val="85000"/>
                  </a:schemeClr>
                </a:solidFill>
                <a:effectLst/>
                <a:latin typeface=" Fira Mono"/>
              </a:rPr>
              <a:t> = 1;</a:t>
            </a:r>
          </a:p>
          <a:p>
            <a:pPr>
              <a:lnSpc>
                <a:spcPct val="200000"/>
              </a:lnSpc>
            </a:pPr>
            <a:r>
              <a:rPr lang="en-US" sz="800" b="0" dirty="0">
                <a:solidFill>
                  <a:schemeClr val="tx1">
                    <a:lumMod val="85000"/>
                  </a:schemeClr>
                </a:solidFill>
                <a:effectLst/>
                <a:latin typeface=" Fira Mono"/>
              </a:rPr>
              <a:t>            frame-&gt;</a:t>
            </a:r>
            <a:r>
              <a:rPr lang="en-US" sz="800" b="0" dirty="0" err="1">
                <a:solidFill>
                  <a:schemeClr val="tx1">
                    <a:lumMod val="85000"/>
                  </a:schemeClr>
                </a:solidFill>
                <a:effectLst/>
                <a:latin typeface=" Fira Mono"/>
              </a:rPr>
              <a:t>initial_suspend_awaitable.await_suspend</a:t>
            </a:r>
            <a:r>
              <a:rPr lang="en-US" sz="800" b="0" dirty="0">
                <a:solidFill>
                  <a:schemeClr val="tx1">
                    <a:lumMod val="85000"/>
                  </a:schemeClr>
                </a:solidFill>
                <a:effectLst/>
                <a:latin typeface=" Fira Mono"/>
              </a:rPr>
              <a:t>(</a:t>
            </a:r>
            <a:r>
              <a:rPr lang="en-US" sz="800" b="0" dirty="0" err="1">
                <a:solidFill>
                  <a:schemeClr val="tx1">
                    <a:lumMod val="85000"/>
                  </a:schemeClr>
                </a:solidFill>
                <a:effectLst/>
                <a:latin typeface=" Fira Mono"/>
              </a:rPr>
              <a:t>handle_t</a:t>
            </a:r>
            <a:r>
              <a:rPr lang="en-US" sz="800" b="0" dirty="0">
                <a:solidFill>
                  <a:schemeClr val="tx1">
                    <a:lumMod val="85000"/>
                  </a:schemeClr>
                </a:solidFill>
                <a:effectLst/>
                <a:latin typeface=" Fira Mono"/>
              </a:rPr>
              <a:t>::</a:t>
            </a:r>
            <a:r>
              <a:rPr lang="en-US" sz="800" b="0" dirty="0" err="1">
                <a:solidFill>
                  <a:schemeClr val="tx1">
                    <a:lumMod val="85000"/>
                  </a:schemeClr>
                </a:solidFill>
                <a:effectLst/>
                <a:latin typeface=" Fira Mono"/>
              </a:rPr>
              <a:t>from_promise</a:t>
            </a:r>
            <a:r>
              <a:rPr lang="en-US" sz="800" b="0" dirty="0">
                <a:solidFill>
                  <a:schemeClr val="tx1">
                    <a:lumMod val="85000"/>
                  </a:schemeClr>
                </a:solidFill>
                <a:effectLst/>
                <a:latin typeface=" Fira Mono"/>
              </a:rPr>
              <a:t>(frame-&gt;promise));</a:t>
            </a:r>
          </a:p>
          <a:p>
            <a:pPr>
              <a:lnSpc>
                <a:spcPct val="200000"/>
              </a:lnSpc>
            </a:pPr>
            <a:r>
              <a:rPr lang="en-US" sz="800" b="0" dirty="0">
                <a:solidFill>
                  <a:schemeClr val="tx1">
                    <a:lumMod val="85000"/>
                  </a:schemeClr>
                </a:solidFill>
                <a:effectLst/>
                <a:latin typeface=" Fira Mono"/>
              </a:rPr>
              <a:t>            return;</a:t>
            </a:r>
          </a:p>
          <a:p>
            <a:pPr>
              <a:lnSpc>
                <a:spcPct val="200000"/>
              </a:lnSpc>
            </a:pPr>
            <a:r>
              <a:rPr lang="en-US" sz="800" b="0" dirty="0">
                <a:solidFill>
                  <a:schemeClr val="tx1">
                    <a:lumMod val="85000"/>
                  </a:schemeClr>
                </a:solidFill>
                <a:effectLst/>
                <a:latin typeface=" Fira Mono"/>
              </a:rPr>
              <a:t>        }</a:t>
            </a:r>
          </a:p>
          <a:p>
            <a:pPr>
              <a:lnSpc>
                <a:spcPct val="200000"/>
              </a:lnSpc>
            </a:pPr>
            <a:r>
              <a:rPr lang="en-US" sz="800" b="0" dirty="0">
                <a:solidFill>
                  <a:schemeClr val="tx1">
                    <a:lumMod val="85000"/>
                  </a:schemeClr>
                </a:solidFill>
                <a:effectLst/>
                <a:latin typeface=" Fira Mono"/>
              </a:rPr>
              <a:t>        </a:t>
            </a:r>
            <a:r>
              <a:rPr lang="en-US" sz="800" b="0" dirty="0" err="1">
                <a:solidFill>
                  <a:schemeClr val="tx1">
                    <a:lumMod val="85000"/>
                  </a:schemeClr>
                </a:solidFill>
                <a:effectLst/>
                <a:latin typeface=" Fira Mono"/>
              </a:rPr>
              <a:t>resumeIndex</a:t>
            </a:r>
            <a:r>
              <a:rPr lang="en-US" sz="800" b="0" dirty="0">
                <a:solidFill>
                  <a:schemeClr val="tx1">
                    <a:lumMod val="85000"/>
                  </a:schemeClr>
                </a:solidFill>
                <a:effectLst/>
                <a:latin typeface=" Fira Mono"/>
              </a:rPr>
              <a:t> = 1;</a:t>
            </a:r>
          </a:p>
          <a:p>
            <a:pPr>
              <a:lnSpc>
                <a:spcPct val="200000"/>
              </a:lnSpc>
            </a:pPr>
            <a:r>
              <a:rPr lang="en-US" sz="800" b="0" dirty="0">
                <a:solidFill>
                  <a:schemeClr val="tx1">
                    <a:lumMod val="85000"/>
                  </a:schemeClr>
                </a:solidFill>
                <a:effectLst/>
                <a:latin typeface=" Fira Mono"/>
              </a:rPr>
              <a:t>    }</a:t>
            </a:r>
          </a:p>
          <a:p>
            <a:pPr>
              <a:lnSpc>
                <a:spcPct val="200000"/>
              </a:lnSpc>
            </a:pPr>
            <a:r>
              <a:rPr lang="en-US" sz="800" dirty="0">
                <a:solidFill>
                  <a:schemeClr val="tx1">
                    <a:lumMod val="85000"/>
                  </a:schemeClr>
                </a:solidFill>
                <a:latin typeface=" Fira Mono"/>
              </a:rPr>
              <a:t>//…</a:t>
            </a:r>
            <a:endParaRPr lang="en-US" sz="800" b="0" dirty="0">
              <a:solidFill>
                <a:schemeClr val="tx1">
                  <a:lumMod val="85000"/>
                </a:schemeClr>
              </a:solidFill>
              <a:effectLst/>
              <a:latin typeface=" Fira Mono"/>
            </a:endParaRPr>
          </a:p>
          <a:p>
            <a:pPr>
              <a:lnSpc>
                <a:spcPct val="200000"/>
              </a:lnSpc>
            </a:pPr>
            <a:br>
              <a:rPr lang="en-US" sz="800" b="0" dirty="0">
                <a:solidFill>
                  <a:srgbClr val="000000"/>
                </a:solidFill>
                <a:effectLst/>
                <a:latin typeface=" Fira Mono"/>
              </a:rPr>
            </a:br>
            <a:r>
              <a:rPr lang="en-US" sz="800" b="0" dirty="0">
                <a:solidFill>
                  <a:srgbClr val="000000"/>
                </a:solidFill>
                <a:effectLst/>
                <a:latin typeface=" Fira Mono"/>
              </a:rPr>
              <a:t>    </a:t>
            </a:r>
          </a:p>
        </p:txBody>
      </p:sp>
      <p:sp>
        <p:nvSpPr>
          <p:cNvPr id="6" name="TextBox 5">
            <a:extLst>
              <a:ext uri="{FF2B5EF4-FFF2-40B4-BE49-F238E27FC236}">
                <a16:creationId xmlns:a16="http://schemas.microsoft.com/office/drawing/2014/main" id="{C8F44A7C-133A-4CB6-8E40-01560B98E31E}"/>
              </a:ext>
            </a:extLst>
          </p:cNvPr>
          <p:cNvSpPr txBox="1"/>
          <p:nvPr/>
        </p:nvSpPr>
        <p:spPr>
          <a:xfrm>
            <a:off x="181156" y="815249"/>
            <a:ext cx="2723618" cy="2062103"/>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800" b="0" dirty="0">
                <a:solidFill>
                  <a:schemeClr val="tx1">
                    <a:lumMod val="85000"/>
                  </a:schemeClr>
                </a:solidFill>
                <a:effectLst/>
                <a:latin typeface=" Fira Mono"/>
              </a:rPr>
              <a:t>template&lt;</a:t>
            </a:r>
            <a:r>
              <a:rPr lang="en-US" sz="800" b="0" dirty="0" err="1">
                <a:solidFill>
                  <a:schemeClr val="tx1">
                    <a:lumMod val="85000"/>
                  </a:schemeClr>
                </a:solidFill>
                <a:effectLst/>
                <a:latin typeface=" Fira Mono"/>
              </a:rPr>
              <a:t>typename</a:t>
            </a:r>
            <a:r>
              <a:rPr lang="en-US" sz="800" b="0" dirty="0">
                <a:solidFill>
                  <a:schemeClr val="tx1">
                    <a:lumMod val="85000"/>
                  </a:schemeClr>
                </a:solidFill>
                <a:effectLst/>
                <a:latin typeface=" Fira Mono"/>
              </a:rPr>
              <a:t> T&gt; struct task;</a:t>
            </a:r>
          </a:p>
          <a:p>
            <a:br>
              <a:rPr lang="en-US" sz="800" b="0" dirty="0">
                <a:solidFill>
                  <a:srgbClr val="000000"/>
                </a:solidFill>
                <a:effectLst/>
                <a:latin typeface=" Fira Mono"/>
              </a:rPr>
            </a:br>
            <a:r>
              <a:rPr lang="en-US" sz="800" b="0" dirty="0">
                <a:solidFill>
                  <a:srgbClr val="267F99"/>
                </a:solidFill>
                <a:effectLst/>
                <a:latin typeface=" Fira Mono"/>
              </a:rPr>
              <a:t>task</a:t>
            </a:r>
            <a:r>
              <a:rPr lang="en-US" sz="800" b="0" dirty="0">
                <a:solidFill>
                  <a:srgbClr val="000000"/>
                </a:solidFill>
                <a:effectLst/>
                <a:latin typeface=" Fira Mono"/>
              </a:rPr>
              <a:t>&lt;</a:t>
            </a:r>
            <a:r>
              <a:rPr lang="en-US" sz="800" b="0" dirty="0">
                <a:solidFill>
                  <a:srgbClr val="0000FF"/>
                </a:solidFill>
                <a:effectLst/>
                <a:latin typeface=" Fira Mono"/>
              </a:rPr>
              <a:t>int</a:t>
            </a:r>
            <a:r>
              <a:rPr lang="en-US" sz="800" b="0" dirty="0">
                <a:solidFill>
                  <a:srgbClr val="000000"/>
                </a:solidFill>
                <a:effectLst/>
                <a:latin typeface=" Fira Mono"/>
              </a:rPr>
              <a:t>&gt; </a:t>
            </a:r>
            <a:r>
              <a:rPr lang="en-US" sz="800" b="0" dirty="0">
                <a:solidFill>
                  <a:srgbClr val="795E26"/>
                </a:solidFill>
                <a:effectLst/>
                <a:latin typeface=" Fira Mono"/>
              </a:rPr>
              <a:t>sum</a:t>
            </a:r>
            <a:r>
              <a:rPr lang="en-US" sz="800" b="0" dirty="0">
                <a:solidFill>
                  <a:srgbClr val="000000"/>
                </a:solidFill>
                <a:effectLst/>
                <a:latin typeface=" Fira Mono"/>
              </a:rPr>
              <a:t>(</a:t>
            </a:r>
            <a:r>
              <a:rPr lang="en-US" sz="800" b="0" dirty="0">
                <a:solidFill>
                  <a:srgbClr val="0000FF"/>
                </a:solidFill>
                <a:effectLst/>
                <a:latin typeface=" Fira Mono"/>
              </a:rPr>
              <a:t>int</a:t>
            </a:r>
            <a:r>
              <a:rPr lang="en-US" sz="800" b="0" dirty="0">
                <a:solidFill>
                  <a:srgbClr val="000000"/>
                </a:solidFill>
                <a:effectLst/>
                <a:latin typeface=" Fira Mono"/>
              </a:rPr>
              <a:t> </a:t>
            </a:r>
            <a:r>
              <a:rPr lang="en-US" sz="800" b="0" dirty="0">
                <a:solidFill>
                  <a:srgbClr val="001080"/>
                </a:solidFill>
                <a:effectLst/>
                <a:latin typeface=" Fira Mono"/>
              </a:rPr>
              <a:t>a</a:t>
            </a:r>
            <a:r>
              <a:rPr lang="en-US" sz="800" b="0" dirty="0">
                <a:solidFill>
                  <a:srgbClr val="000000"/>
                </a:solidFill>
                <a:effectLst/>
                <a:latin typeface=" Fira Mono"/>
              </a:rPr>
              <a:t>, </a:t>
            </a:r>
            <a:r>
              <a:rPr lang="en-US" sz="800" b="0" dirty="0">
                <a:solidFill>
                  <a:srgbClr val="0000FF"/>
                </a:solidFill>
                <a:effectLst/>
                <a:latin typeface=" Fira Mono"/>
              </a:rPr>
              <a:t>int</a:t>
            </a:r>
            <a:r>
              <a:rPr lang="en-US" sz="800" b="0" dirty="0">
                <a:solidFill>
                  <a:srgbClr val="000000"/>
                </a:solidFill>
                <a:effectLst/>
                <a:latin typeface=" Fira Mono"/>
              </a:rPr>
              <a:t> </a:t>
            </a:r>
            <a:r>
              <a:rPr lang="en-US" sz="800" b="0" dirty="0">
                <a:solidFill>
                  <a:srgbClr val="001080"/>
                </a:solidFill>
                <a:effectLst/>
                <a:latin typeface=" Fira Mono"/>
              </a:rPr>
              <a:t>b</a:t>
            </a:r>
            <a:r>
              <a:rPr lang="en-US" sz="800" b="0" dirty="0">
                <a:solidFill>
                  <a:srgbClr val="000000"/>
                </a:solidFill>
                <a:effectLst/>
                <a:latin typeface=" Fira Mono"/>
              </a:rPr>
              <a:t>) </a:t>
            </a:r>
          </a:p>
          <a:p>
            <a:r>
              <a:rPr lang="en-US" sz="800" b="0" dirty="0">
                <a:solidFill>
                  <a:srgbClr val="000000"/>
                </a:solidFill>
                <a:effectLst/>
                <a:highlight>
                  <a:srgbClr val="00FF00"/>
                </a:highlight>
                <a:latin typeface=" Fira Mono"/>
              </a:rPr>
              <a:t>{</a:t>
            </a:r>
          </a:p>
          <a:p>
            <a:r>
              <a:rPr lang="en-US" sz="800" b="0" dirty="0">
                <a:solidFill>
                  <a:srgbClr val="000000"/>
                </a:solidFill>
                <a:effectLst/>
                <a:latin typeface=" Fira Mono"/>
              </a:rPr>
              <a:t>    </a:t>
            </a:r>
            <a:r>
              <a:rPr lang="en-US" sz="800" b="0" dirty="0">
                <a:solidFill>
                  <a:srgbClr val="0000FF"/>
                </a:solidFill>
                <a:effectLst/>
                <a:latin typeface=" Fira Mono"/>
              </a:rPr>
              <a:t>int</a:t>
            </a:r>
            <a:r>
              <a:rPr lang="en-US" sz="800" b="0" dirty="0">
                <a:solidFill>
                  <a:srgbClr val="000000"/>
                </a:solidFill>
                <a:effectLst/>
                <a:latin typeface=" Fira Mono"/>
              </a:rPr>
              <a:t> result = a + b;</a:t>
            </a:r>
          </a:p>
          <a:p>
            <a:r>
              <a:rPr lang="en-US" sz="800" b="0" dirty="0">
                <a:solidFill>
                  <a:srgbClr val="000000"/>
                </a:solidFill>
                <a:effectLst/>
                <a:latin typeface=" Fira Mono"/>
              </a:rPr>
              <a:t>    </a:t>
            </a:r>
            <a:r>
              <a:rPr lang="en-US" sz="800" b="0" dirty="0" err="1">
                <a:solidFill>
                  <a:srgbClr val="000000"/>
                </a:solidFill>
                <a:effectLst/>
                <a:latin typeface=" Fira Mono"/>
              </a:rPr>
              <a:t>co_return</a:t>
            </a:r>
            <a:r>
              <a:rPr lang="en-US" sz="800" b="0" dirty="0">
                <a:solidFill>
                  <a:srgbClr val="000000"/>
                </a:solidFill>
                <a:effectLst/>
                <a:latin typeface=" Fira Mono"/>
              </a:rPr>
              <a:t> result;</a:t>
            </a:r>
          </a:p>
          <a:p>
            <a:r>
              <a:rPr lang="en-US" sz="800" b="0" dirty="0">
                <a:solidFill>
                  <a:srgbClr val="000000"/>
                </a:solidFill>
                <a:effectLst/>
                <a:latin typeface=" Fira Mono"/>
              </a:rPr>
              <a:t>}</a:t>
            </a:r>
          </a:p>
          <a:p>
            <a:br>
              <a:rPr lang="en-US" sz="800" b="0" dirty="0">
                <a:solidFill>
                  <a:srgbClr val="000000"/>
                </a:solidFill>
                <a:effectLst/>
                <a:latin typeface=" Fira Mono"/>
              </a:rPr>
            </a:br>
            <a:r>
              <a:rPr lang="en-US" sz="800" b="0" dirty="0">
                <a:solidFill>
                  <a:schemeClr val="tx1">
                    <a:lumMod val="85000"/>
                  </a:schemeClr>
                </a:solidFill>
                <a:effectLst/>
                <a:latin typeface=" Fira Mono"/>
              </a:rPr>
              <a:t>task&lt;int&gt; sum4(int a, int b, int c, int d)</a:t>
            </a:r>
          </a:p>
          <a:p>
            <a:r>
              <a:rPr lang="en-US" sz="800" b="0" dirty="0">
                <a:solidFill>
                  <a:schemeClr val="tx1">
                    <a:lumMod val="85000"/>
                  </a:schemeClr>
                </a:solidFill>
                <a:effectLst/>
                <a:latin typeface=" Fira Mono"/>
              </a:rPr>
              <a:t>{</a:t>
            </a:r>
          </a:p>
          <a:p>
            <a:r>
              <a:rPr lang="en-US" sz="800" b="0" dirty="0">
                <a:solidFill>
                  <a:schemeClr val="tx1">
                    <a:lumMod val="85000"/>
                  </a:schemeClr>
                </a:solidFill>
                <a:effectLst/>
                <a:latin typeface=" Fira Mono"/>
              </a:rPr>
              <a:t>    int ab = </a:t>
            </a:r>
            <a:r>
              <a:rPr lang="en-US" sz="800" b="0" dirty="0" err="1">
                <a:solidFill>
                  <a:schemeClr val="tx1">
                    <a:lumMod val="85000"/>
                  </a:schemeClr>
                </a:solidFill>
                <a:effectLst/>
                <a:latin typeface=" Fira Mono"/>
              </a:rPr>
              <a:t>co_await</a:t>
            </a:r>
            <a:r>
              <a:rPr lang="en-US" sz="800" b="0" dirty="0">
                <a:solidFill>
                  <a:schemeClr val="tx1">
                    <a:lumMod val="85000"/>
                  </a:schemeClr>
                </a:solidFill>
                <a:effectLst/>
                <a:latin typeface=" Fira Mono"/>
              </a:rPr>
              <a:t> sum(a, b);</a:t>
            </a:r>
          </a:p>
          <a:p>
            <a:r>
              <a:rPr lang="en-US" sz="800" b="0" dirty="0">
                <a:solidFill>
                  <a:schemeClr val="tx1">
                    <a:lumMod val="85000"/>
                  </a:schemeClr>
                </a:solidFill>
                <a:effectLst/>
                <a:latin typeface=" Fira Mono"/>
              </a:rPr>
              <a:t>    int cd = </a:t>
            </a:r>
            <a:r>
              <a:rPr lang="en-US" sz="800" b="0" dirty="0" err="1">
                <a:solidFill>
                  <a:schemeClr val="tx1">
                    <a:lumMod val="85000"/>
                  </a:schemeClr>
                </a:solidFill>
                <a:effectLst/>
                <a:latin typeface=" Fira Mono"/>
              </a:rPr>
              <a:t>co_await</a:t>
            </a:r>
            <a:r>
              <a:rPr lang="en-US" sz="800" b="0" dirty="0">
                <a:solidFill>
                  <a:schemeClr val="tx1">
                    <a:lumMod val="85000"/>
                  </a:schemeClr>
                </a:solidFill>
                <a:effectLst/>
                <a:latin typeface=" Fira Mono"/>
              </a:rPr>
              <a:t> sum(c, d);</a:t>
            </a:r>
          </a:p>
          <a:p>
            <a:r>
              <a:rPr lang="en-US" sz="800" b="0" dirty="0">
                <a:solidFill>
                  <a:schemeClr val="tx1">
                    <a:lumMod val="85000"/>
                  </a:schemeClr>
                </a:solidFill>
                <a:effectLst/>
                <a:latin typeface=" Fira Mono"/>
              </a:rPr>
              <a:t>    int result = </a:t>
            </a:r>
            <a:r>
              <a:rPr lang="en-US" sz="800" b="0" dirty="0" err="1">
                <a:solidFill>
                  <a:schemeClr val="tx1">
                    <a:lumMod val="85000"/>
                  </a:schemeClr>
                </a:solidFill>
                <a:effectLst/>
                <a:latin typeface=" Fira Mono"/>
              </a:rPr>
              <a:t>co_await</a:t>
            </a:r>
            <a:r>
              <a:rPr lang="en-US" sz="800" b="0" dirty="0">
                <a:solidFill>
                  <a:schemeClr val="tx1">
                    <a:lumMod val="85000"/>
                  </a:schemeClr>
                </a:solidFill>
                <a:effectLst/>
                <a:latin typeface=" Fira Mono"/>
              </a:rPr>
              <a:t> sum(ab, cd);</a:t>
            </a:r>
          </a:p>
          <a:p>
            <a:br>
              <a:rPr lang="en-US" sz="800" b="0" dirty="0">
                <a:solidFill>
                  <a:schemeClr val="tx1">
                    <a:lumMod val="85000"/>
                  </a:schemeClr>
                </a:solidFill>
                <a:effectLst/>
                <a:latin typeface=" Fira Mono"/>
              </a:rPr>
            </a:br>
            <a:r>
              <a:rPr lang="en-US" sz="800" b="0" dirty="0">
                <a:solidFill>
                  <a:schemeClr val="tx1">
                    <a:lumMod val="85000"/>
                  </a:schemeClr>
                </a:solidFill>
                <a:effectLst/>
                <a:latin typeface=" Fira Mono"/>
              </a:rPr>
              <a:t>    </a:t>
            </a:r>
            <a:r>
              <a:rPr lang="en-US" sz="800" b="0" dirty="0" err="1">
                <a:solidFill>
                  <a:schemeClr val="tx1">
                    <a:lumMod val="85000"/>
                  </a:schemeClr>
                </a:solidFill>
                <a:effectLst/>
                <a:latin typeface=" Fira Mono"/>
              </a:rPr>
              <a:t>co_return</a:t>
            </a:r>
            <a:r>
              <a:rPr lang="en-US" sz="800" b="0" dirty="0">
                <a:solidFill>
                  <a:schemeClr val="tx1">
                    <a:lumMod val="85000"/>
                  </a:schemeClr>
                </a:solidFill>
                <a:effectLst/>
                <a:latin typeface=" Fira Mono"/>
              </a:rPr>
              <a:t> result;</a:t>
            </a:r>
          </a:p>
          <a:p>
            <a:r>
              <a:rPr lang="en-US" sz="800" b="0" dirty="0">
                <a:solidFill>
                  <a:schemeClr val="tx1">
                    <a:lumMod val="85000"/>
                  </a:schemeClr>
                </a:solidFill>
                <a:effectLst/>
                <a:latin typeface=" Fira Mono"/>
              </a:rPr>
              <a:t>}</a:t>
            </a:r>
          </a:p>
        </p:txBody>
      </p:sp>
      <p:sp>
        <p:nvSpPr>
          <p:cNvPr id="2" name="TextBox 1">
            <a:extLst>
              <a:ext uri="{FF2B5EF4-FFF2-40B4-BE49-F238E27FC236}">
                <a16:creationId xmlns:a16="http://schemas.microsoft.com/office/drawing/2014/main" id="{93B7D9DF-FC3A-406E-BF9C-B7E0E4008EF0}"/>
              </a:ext>
            </a:extLst>
          </p:cNvPr>
          <p:cNvSpPr txBox="1"/>
          <p:nvPr/>
        </p:nvSpPr>
        <p:spPr>
          <a:xfrm>
            <a:off x="8424198" y="297617"/>
            <a:ext cx="1143583" cy="4247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t">
            <a:spAutoFit/>
          </a:bodyPr>
          <a:lstStyle/>
          <a:p>
            <a:pPr marL="115888" indent="-115888">
              <a:lnSpc>
                <a:spcPct val="90000"/>
              </a:lnSpc>
              <a:buFontTx/>
              <a:buChar char="-"/>
            </a:pPr>
            <a:r>
              <a:rPr lang="en-US" sz="800" dirty="0" err="1">
                <a:solidFill>
                  <a:schemeClr val="bg1"/>
                </a:solidFill>
                <a:latin typeface="Trebuchet MS" panose="020B0603020202020204" pitchFamily="34" charset="0"/>
              </a:rPr>
              <a:t>get_return_object</a:t>
            </a:r>
            <a:endParaRPr lang="en-US" sz="800" dirty="0">
              <a:solidFill>
                <a:schemeClr val="bg1"/>
              </a:solidFill>
              <a:latin typeface="Trebuchet MS" panose="020B0603020202020204" pitchFamily="34" charset="0"/>
            </a:endParaRPr>
          </a:p>
          <a:p>
            <a:pPr marL="115888" indent="-115888">
              <a:lnSpc>
                <a:spcPct val="90000"/>
              </a:lnSpc>
              <a:buFontTx/>
              <a:buChar char="-"/>
            </a:pPr>
            <a:r>
              <a:rPr lang="en-US" altLang="zh-CN" sz="800" dirty="0" err="1">
                <a:solidFill>
                  <a:schemeClr val="bg1"/>
                </a:solidFill>
                <a:latin typeface="Trebuchet MS" panose="020B0603020202020204" pitchFamily="34" charset="0"/>
              </a:rPr>
              <a:t>Initial_suspend</a:t>
            </a:r>
            <a:endParaRPr lang="en-US" sz="800" dirty="0">
              <a:solidFill>
                <a:schemeClr val="bg1"/>
              </a:solidFill>
              <a:latin typeface="Trebuchet MS" panose="020B0603020202020204" pitchFamily="34" charset="0"/>
            </a:endParaRPr>
          </a:p>
          <a:p>
            <a:pPr marL="285750" indent="-285750">
              <a:lnSpc>
                <a:spcPct val="90000"/>
              </a:lnSpc>
              <a:buFontTx/>
              <a:buChar char="-"/>
            </a:pPr>
            <a:endParaRPr lang="en-US" sz="800" dirty="0">
              <a:solidFill>
                <a:schemeClr val="bg1"/>
              </a:solidFill>
              <a:latin typeface="Trebuchet MS" panose="020B0603020202020204" pitchFamily="34" charset="0"/>
            </a:endParaRPr>
          </a:p>
        </p:txBody>
      </p:sp>
      <p:sp>
        <p:nvSpPr>
          <p:cNvPr id="3" name="TextBox 2">
            <a:extLst>
              <a:ext uri="{FF2B5EF4-FFF2-40B4-BE49-F238E27FC236}">
                <a16:creationId xmlns:a16="http://schemas.microsoft.com/office/drawing/2014/main" id="{7B502D22-A3AD-4790-820C-C5F7CC9E4017}"/>
              </a:ext>
            </a:extLst>
          </p:cNvPr>
          <p:cNvSpPr txBox="1"/>
          <p:nvPr/>
        </p:nvSpPr>
        <p:spPr>
          <a:xfrm>
            <a:off x="148978" y="195233"/>
            <a:ext cx="6832320" cy="4247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nSpc>
                <a:spcPct val="90000"/>
              </a:lnSpc>
            </a:pPr>
            <a:r>
              <a:rPr lang="en-US" altLang="zh-CN" sz="2400" dirty="0">
                <a:solidFill>
                  <a:schemeClr val="bg1"/>
                </a:solidFill>
                <a:latin typeface="+mj-lt"/>
              </a:rPr>
              <a:t>Customization point - </a:t>
            </a:r>
            <a:r>
              <a:rPr lang="en-US" sz="2400" dirty="0">
                <a:solidFill>
                  <a:schemeClr val="bg1"/>
                </a:solidFill>
                <a:latin typeface="+mj-lt"/>
              </a:rPr>
              <a:t>How a compiler may work</a:t>
            </a:r>
          </a:p>
        </p:txBody>
      </p:sp>
    </p:spTree>
    <p:extLst>
      <p:ext uri="{BB962C8B-B14F-4D97-AF65-F5344CB8AC3E}">
        <p14:creationId xmlns:p14="http://schemas.microsoft.com/office/powerpoint/2010/main" val="2324333540"/>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156038"/>
            <a:ext cx="10972800" cy="590550"/>
          </a:xfrm>
        </p:spPr>
        <p:txBody>
          <a:bodyPr/>
          <a:lstStyle/>
          <a:p>
            <a:r>
              <a:rPr lang="en-US" dirty="0">
                <a:solidFill>
                  <a:schemeClr val="tx1"/>
                </a:solidFill>
              </a:rPr>
              <a:t>Who am </a:t>
            </a:r>
            <a:r>
              <a:rPr lang="en-US" dirty="0" err="1">
                <a:solidFill>
                  <a:schemeClr val="tx1"/>
                </a:solidFill>
              </a:rPr>
              <a:t>i</a:t>
            </a:r>
            <a:endParaRPr lang="en-US" dirty="0">
              <a:solidFill>
                <a:schemeClr val="tx1"/>
              </a:solidFill>
            </a:endParaRPr>
          </a:p>
        </p:txBody>
      </p:sp>
      <p:sp>
        <p:nvSpPr>
          <p:cNvPr id="24" name="Text Placeholder 16">
            <a:extLst>
              <a:ext uri="{FF2B5EF4-FFF2-40B4-BE49-F238E27FC236}">
                <a16:creationId xmlns:a16="http://schemas.microsoft.com/office/drawing/2014/main" id="{378CA553-0203-44B1-A8B4-AE4A241FBE28}"/>
              </a:ext>
            </a:extLst>
          </p:cNvPr>
          <p:cNvSpPr>
            <a:spLocks noGrp="1"/>
          </p:cNvSpPr>
          <p:nvPr>
            <p:ph type="body" sz="quarter" idx="4294967295"/>
          </p:nvPr>
        </p:nvSpPr>
        <p:spPr>
          <a:xfrm>
            <a:off x="0" y="777419"/>
            <a:ext cx="10972800" cy="525462"/>
          </a:xfrm>
        </p:spPr>
        <p:txBody>
          <a:bodyPr/>
          <a:lstStyle/>
          <a:p>
            <a:pPr algn="ctr"/>
            <a:r>
              <a:rPr lang="en-US" dirty="0">
                <a:solidFill>
                  <a:schemeClr val="tx2"/>
                </a:solidFill>
              </a:rPr>
              <a:t>What do I do?</a:t>
            </a:r>
          </a:p>
        </p:txBody>
      </p:sp>
      <p:grpSp>
        <p:nvGrpSpPr>
          <p:cNvPr id="5" name="Group 4">
            <a:extLst>
              <a:ext uri="{FF2B5EF4-FFF2-40B4-BE49-F238E27FC236}">
                <a16:creationId xmlns:a16="http://schemas.microsoft.com/office/drawing/2014/main" id="{013F0A25-6698-4E94-A4B5-BAAB7886F40D}"/>
              </a:ext>
            </a:extLst>
          </p:cNvPr>
          <p:cNvGrpSpPr/>
          <p:nvPr/>
        </p:nvGrpSpPr>
        <p:grpSpPr>
          <a:xfrm>
            <a:off x="776576" y="2266771"/>
            <a:ext cx="9324085" cy="3213649"/>
            <a:chOff x="453848" y="3199979"/>
            <a:chExt cx="6605330" cy="2276600"/>
          </a:xfrm>
        </p:grpSpPr>
        <p:pic>
          <p:nvPicPr>
            <p:cNvPr id="8" name="Picture 8">
              <a:extLst>
                <a:ext uri="{FF2B5EF4-FFF2-40B4-BE49-F238E27FC236}">
                  <a16:creationId xmlns:a16="http://schemas.microsoft.com/office/drawing/2014/main" id="{F05653F7-1ACB-4BA2-893C-D1B212B953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85866" y="4425080"/>
              <a:ext cx="1973312" cy="105125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0" descr="图像">
              <a:extLst>
                <a:ext uri="{FF2B5EF4-FFF2-40B4-BE49-F238E27FC236}">
                  <a16:creationId xmlns:a16="http://schemas.microsoft.com/office/drawing/2014/main" id="{ACBAEFB3-581F-4CE5-A3EB-58F3547B8CD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62136" y="4425080"/>
              <a:ext cx="2484773" cy="105149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2" descr="The most powerful real-time 3D creation platform - Unreal Engine">
              <a:extLst>
                <a:ext uri="{FF2B5EF4-FFF2-40B4-BE49-F238E27FC236}">
                  <a16:creationId xmlns:a16="http://schemas.microsoft.com/office/drawing/2014/main" id="{33DCDD92-D9AA-41CF-9CB0-EF05B7AB747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4141" t="6297" r="25871" b="3894"/>
            <a:stretch/>
          </p:blipFill>
          <p:spPr bwMode="auto">
            <a:xfrm>
              <a:off x="472549" y="3280687"/>
              <a:ext cx="915964" cy="92621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4" descr="Fortnite Season 11 Battle Pass – Tiers, rewards, trailer, and more ...">
              <a:extLst>
                <a:ext uri="{FF2B5EF4-FFF2-40B4-BE49-F238E27FC236}">
                  <a16:creationId xmlns:a16="http://schemas.microsoft.com/office/drawing/2014/main" id="{1C8C9D47-B60C-4ECB-9407-AD93A958FE6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3848" y="4425080"/>
              <a:ext cx="1869331" cy="1051499"/>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a:extLst>
                <a:ext uri="{FF2B5EF4-FFF2-40B4-BE49-F238E27FC236}">
                  <a16:creationId xmlns:a16="http://schemas.microsoft.com/office/drawing/2014/main" id="{B5C8E973-713D-4F2E-AAF0-00F86FFB5551}"/>
                </a:ext>
              </a:extLst>
            </p:cNvPr>
            <p:cNvGrpSpPr/>
            <p:nvPr/>
          </p:nvGrpSpPr>
          <p:grpSpPr>
            <a:xfrm>
              <a:off x="6200902" y="3386809"/>
              <a:ext cx="637447" cy="708019"/>
              <a:chOff x="2123310" y="1675541"/>
              <a:chExt cx="1402672" cy="1557962"/>
            </a:xfrm>
          </p:grpSpPr>
          <p:pic>
            <p:nvPicPr>
              <p:cNvPr id="12" name="Picture 16" descr="OMNIVERSE RTX REAL-TIME RAY TRACER">
                <a:extLst>
                  <a:ext uri="{FF2B5EF4-FFF2-40B4-BE49-F238E27FC236}">
                    <a16:creationId xmlns:a16="http://schemas.microsoft.com/office/drawing/2014/main" id="{6B079F4D-BE57-47DA-9FC1-3C216EC6926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80116" y="1675541"/>
                <a:ext cx="1289062" cy="1294817"/>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285CD56D-5787-4CC9-8569-D5DF29AD1590}"/>
                  </a:ext>
                </a:extLst>
              </p:cNvPr>
              <p:cNvSpPr txBox="1"/>
              <p:nvPr/>
            </p:nvSpPr>
            <p:spPr>
              <a:xfrm>
                <a:off x="2123310" y="2873674"/>
                <a:ext cx="1402672" cy="359829"/>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1000" dirty="0">
                    <a:solidFill>
                      <a:schemeClr val="tx1"/>
                    </a:solidFill>
                    <a:latin typeface="DINPro-Medium" panose="02000503030000020004" pitchFamily="2" charset="0"/>
                  </a:rPr>
                  <a:t>OMNIVERSE</a:t>
                </a:r>
              </a:p>
            </p:txBody>
          </p:sp>
        </p:grpSp>
        <p:pic>
          <p:nvPicPr>
            <p:cNvPr id="1026" name="Picture 2" descr="Denoised Single Sample Per Pixel">
              <a:extLst>
                <a:ext uri="{FF2B5EF4-FFF2-40B4-BE49-F238E27FC236}">
                  <a16:creationId xmlns:a16="http://schemas.microsoft.com/office/drawing/2014/main" id="{26074890-D0AE-471F-B49A-055EF9E33EF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86491" y="3199979"/>
              <a:ext cx="2156186" cy="108763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ayTracingBanner">
              <a:extLst>
                <a:ext uri="{FF2B5EF4-FFF2-40B4-BE49-F238E27FC236}">
                  <a16:creationId xmlns:a16="http://schemas.microsoft.com/office/drawing/2014/main" id="{CCE7350F-6B48-46D6-9A2D-EE16C0D1E5A0}"/>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 r="50466" b="51066"/>
            <a:stretch/>
          </p:blipFill>
          <p:spPr bwMode="auto">
            <a:xfrm>
              <a:off x="3904014" y="3199979"/>
              <a:ext cx="1943147" cy="1087635"/>
            </a:xfrm>
            <a:prstGeom prst="rect">
              <a:avLst/>
            </a:prstGeom>
            <a:noFill/>
            <a:extLst>
              <a:ext uri="{909E8E84-426E-40DD-AFC4-6F175D3DCCD1}">
                <a14:hiddenFill xmlns:a14="http://schemas.microsoft.com/office/drawing/2010/main">
                  <a:solidFill>
                    <a:srgbClr val="FFFFFF"/>
                  </a:solidFill>
                </a14:hiddenFill>
              </a:ext>
            </a:extLst>
          </p:spPr>
        </p:pic>
      </p:grpSp>
      <p:sp>
        <p:nvSpPr>
          <p:cNvPr id="14" name="Text Placeholder 16">
            <a:extLst>
              <a:ext uri="{FF2B5EF4-FFF2-40B4-BE49-F238E27FC236}">
                <a16:creationId xmlns:a16="http://schemas.microsoft.com/office/drawing/2014/main" id="{2176D5E4-59D8-43E2-887A-CA2938425153}"/>
              </a:ext>
            </a:extLst>
          </p:cNvPr>
          <p:cNvSpPr txBox="1">
            <a:spLocks/>
          </p:cNvSpPr>
          <p:nvPr/>
        </p:nvSpPr>
        <p:spPr>
          <a:xfrm>
            <a:off x="952500" y="1189683"/>
            <a:ext cx="5248402" cy="525463"/>
          </a:xfrm>
          <a:prstGeom prst="rect">
            <a:avLst/>
          </a:prstGeom>
        </p:spPr>
        <p:txBody>
          <a:bodyPr/>
          <a:lstStyle>
            <a:lvl1pPr marL="0" indent="0" algn="l" rtl="0" fontAlgn="base">
              <a:lnSpc>
                <a:spcPct val="90000"/>
              </a:lnSpc>
              <a:spcBef>
                <a:spcPts val="900"/>
              </a:spcBef>
              <a:spcAft>
                <a:spcPts val="900"/>
              </a:spcAft>
              <a:buClr>
                <a:schemeClr val="bg2"/>
              </a:buClr>
              <a:buSzPct val="100000"/>
              <a:buFontTx/>
              <a:buNone/>
              <a:defRPr sz="1800" b="0">
                <a:solidFill>
                  <a:schemeClr val="bg1"/>
                </a:solidFill>
                <a:latin typeface="Trebuchet MS" pitchFamily="34" charset="0"/>
                <a:ea typeface="+mn-ea"/>
                <a:cs typeface="+mn-cs"/>
              </a:defRPr>
            </a:lvl1pPr>
            <a:lvl2pPr marL="571500" indent="0" algn="l" rtl="0" fontAlgn="base">
              <a:lnSpc>
                <a:spcPct val="90000"/>
              </a:lnSpc>
              <a:spcBef>
                <a:spcPts val="900"/>
              </a:spcBef>
              <a:spcAft>
                <a:spcPts val="900"/>
              </a:spcAft>
              <a:buClr>
                <a:schemeClr val="bg2"/>
              </a:buClr>
              <a:buSzPct val="100000"/>
              <a:buFontTx/>
              <a:buNone/>
              <a:defRPr sz="1600" b="0">
                <a:solidFill>
                  <a:schemeClr val="bg1"/>
                </a:solidFill>
                <a:latin typeface="Trebuchet MS" pitchFamily="34" charset="0"/>
              </a:defRPr>
            </a:lvl2pPr>
            <a:lvl3pPr marL="1089025" indent="0" algn="l" rtl="0" fontAlgn="base">
              <a:lnSpc>
                <a:spcPct val="90000"/>
              </a:lnSpc>
              <a:spcBef>
                <a:spcPts val="900"/>
              </a:spcBef>
              <a:spcAft>
                <a:spcPts val="900"/>
              </a:spcAft>
              <a:buClr>
                <a:schemeClr val="bg2"/>
              </a:buClr>
              <a:buSzPct val="100000"/>
              <a:buFontTx/>
              <a:buNone/>
              <a:defRPr sz="1400" b="0">
                <a:solidFill>
                  <a:schemeClr val="bg1"/>
                </a:solidFill>
                <a:latin typeface="Trebuchet MS" pitchFamily="34" charset="0"/>
              </a:defRPr>
            </a:lvl3pPr>
            <a:lvl4pPr marL="1774825" indent="-228600" algn="l" rtl="0" fontAlgn="base">
              <a:spcBef>
                <a:spcPct val="20000"/>
              </a:spcBef>
              <a:spcAft>
                <a:spcPct val="0"/>
              </a:spcAft>
              <a:buChar char="–"/>
              <a:defRPr sz="2000">
                <a:solidFill>
                  <a:schemeClr val="bg1"/>
                </a:solidFill>
                <a:latin typeface="+mn-lt"/>
              </a:defRPr>
            </a:lvl4pPr>
            <a:lvl5pPr marL="2117725" indent="-228600" algn="l" rtl="0" fontAlgn="base">
              <a:spcBef>
                <a:spcPct val="20000"/>
              </a:spcBef>
              <a:spcAft>
                <a:spcPct val="0"/>
              </a:spcAft>
              <a:buChar char="»"/>
              <a:defRPr sz="2000">
                <a:solidFill>
                  <a:schemeClr val="bg1"/>
                </a:solidFill>
                <a:latin typeface="+mn-lt"/>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a:lstStyle>
          <a:p>
            <a:pPr defTabSz="914400"/>
            <a:r>
              <a:rPr lang="en-US" kern="0"/>
              <a:t>What do we do?</a:t>
            </a:r>
            <a:endParaRPr lang="en-US" kern="0" dirty="0"/>
          </a:p>
        </p:txBody>
      </p:sp>
    </p:spTree>
    <p:extLst>
      <p:ext uri="{BB962C8B-B14F-4D97-AF65-F5344CB8AC3E}">
        <p14:creationId xmlns:p14="http://schemas.microsoft.com/office/powerpoint/2010/main" val="36104708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00">
        <p159:morph option="byObject"/>
      </p:transition>
    </mc:Choice>
    <mc:Fallback xmlns="">
      <p:transition>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35BAB2B1-2F4A-4039-AFB3-6217523381C2}"/>
              </a:ext>
            </a:extLst>
          </p:cNvPr>
          <p:cNvSpPr txBox="1"/>
          <p:nvPr/>
        </p:nvSpPr>
        <p:spPr>
          <a:xfrm>
            <a:off x="4076700" y="815249"/>
            <a:ext cx="6803912" cy="4489947"/>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nSpc>
                <a:spcPct val="200000"/>
              </a:lnSpc>
            </a:pPr>
            <a:r>
              <a:rPr lang="en-US" sz="800" b="0" dirty="0">
                <a:solidFill>
                  <a:schemeClr val="tx1">
                    <a:lumMod val="85000"/>
                  </a:schemeClr>
                </a:solidFill>
                <a:effectLst/>
                <a:latin typeface=" Fira Mono"/>
              </a:rPr>
              <a:t>void __</a:t>
            </a:r>
            <a:r>
              <a:rPr lang="en-US" sz="800" b="0" dirty="0" err="1">
                <a:solidFill>
                  <a:schemeClr val="tx1">
                    <a:lumMod val="85000"/>
                  </a:schemeClr>
                </a:solidFill>
                <a:effectLst/>
                <a:latin typeface=" Fira Mono"/>
              </a:rPr>
              <a:t>sum_resume</a:t>
            </a:r>
            <a:r>
              <a:rPr lang="en-US" sz="800" b="0" dirty="0">
                <a:solidFill>
                  <a:schemeClr val="tx1">
                    <a:lumMod val="85000"/>
                  </a:schemeClr>
                </a:solidFill>
                <a:effectLst/>
                <a:latin typeface=" Fira Mono"/>
              </a:rPr>
              <a:t>(void* </a:t>
            </a:r>
            <a:r>
              <a:rPr lang="en-US" sz="800" b="0" dirty="0" err="1">
                <a:solidFill>
                  <a:schemeClr val="tx1">
                    <a:lumMod val="85000"/>
                  </a:schemeClr>
                </a:solidFill>
                <a:effectLst/>
                <a:latin typeface=" Fira Mono"/>
              </a:rPr>
              <a:t>ptr</a:t>
            </a:r>
            <a:r>
              <a:rPr lang="en-US" sz="800" b="0" dirty="0">
                <a:solidFill>
                  <a:schemeClr val="tx1">
                    <a:lumMod val="85000"/>
                  </a:schemeClr>
                </a:solidFill>
                <a:effectLst/>
                <a:latin typeface=" Fira Mono"/>
              </a:rPr>
              <a:t>) </a:t>
            </a:r>
          </a:p>
          <a:p>
            <a:pPr>
              <a:lnSpc>
                <a:spcPct val="200000"/>
              </a:lnSpc>
            </a:pPr>
            <a:r>
              <a:rPr lang="en-US" sz="800" b="0" dirty="0">
                <a:solidFill>
                  <a:schemeClr val="tx1">
                    <a:lumMod val="85000"/>
                  </a:schemeClr>
                </a:solidFill>
                <a:effectLst/>
                <a:latin typeface=" Fira Mono"/>
              </a:rPr>
              <a:t>{</a:t>
            </a:r>
          </a:p>
          <a:p>
            <a:pPr>
              <a:lnSpc>
                <a:spcPct val="200000"/>
              </a:lnSpc>
            </a:pPr>
            <a:r>
              <a:rPr lang="en-US" sz="800" b="0" dirty="0">
                <a:solidFill>
                  <a:schemeClr val="tx1">
                    <a:lumMod val="85000"/>
                  </a:schemeClr>
                </a:solidFill>
                <a:effectLst/>
                <a:latin typeface=" Fira Mono"/>
              </a:rPr>
              <a:t>    auto* frame = </a:t>
            </a:r>
            <a:r>
              <a:rPr lang="en-US" sz="800" b="0" dirty="0" err="1">
                <a:solidFill>
                  <a:schemeClr val="tx1">
                    <a:lumMod val="85000"/>
                  </a:schemeClr>
                </a:solidFill>
                <a:effectLst/>
                <a:latin typeface=" Fira Mono"/>
              </a:rPr>
              <a:t>static_cast</a:t>
            </a:r>
            <a:r>
              <a:rPr lang="en-US" sz="800" b="0" dirty="0">
                <a:solidFill>
                  <a:schemeClr val="tx1">
                    <a:lumMod val="85000"/>
                  </a:schemeClr>
                </a:solidFill>
                <a:effectLst/>
                <a:latin typeface=" Fira Mono"/>
              </a:rPr>
              <a:t>&lt;__</a:t>
            </a:r>
            <a:r>
              <a:rPr lang="en-US" sz="800" b="0" dirty="0" err="1">
                <a:solidFill>
                  <a:schemeClr val="tx1">
                    <a:lumMod val="85000"/>
                  </a:schemeClr>
                </a:solidFill>
                <a:effectLst/>
                <a:latin typeface=" Fira Mono"/>
              </a:rPr>
              <a:t>sum_frame</a:t>
            </a:r>
            <a:r>
              <a:rPr lang="en-US" sz="800" b="0" dirty="0">
                <a:solidFill>
                  <a:schemeClr val="tx1">
                    <a:lumMod val="85000"/>
                  </a:schemeClr>
                </a:solidFill>
                <a:effectLst/>
                <a:latin typeface=" Fira Mono"/>
              </a:rPr>
              <a:t>*&gt;(</a:t>
            </a:r>
            <a:r>
              <a:rPr lang="en-US" sz="800" b="0" dirty="0" err="1">
                <a:solidFill>
                  <a:schemeClr val="tx1">
                    <a:lumMod val="85000"/>
                  </a:schemeClr>
                </a:solidFill>
                <a:effectLst/>
                <a:latin typeface=" Fira Mono"/>
              </a:rPr>
              <a:t>ptr</a:t>
            </a:r>
            <a:r>
              <a:rPr lang="en-US" sz="800" b="0" dirty="0">
                <a:solidFill>
                  <a:schemeClr val="tx1">
                    <a:lumMod val="85000"/>
                  </a:schemeClr>
                </a:solidFill>
                <a:effectLst/>
                <a:latin typeface=" Fira Mono"/>
              </a:rPr>
              <a:t>);</a:t>
            </a:r>
          </a:p>
          <a:p>
            <a:pPr>
              <a:lnSpc>
                <a:spcPct val="200000"/>
              </a:lnSpc>
            </a:pPr>
            <a:r>
              <a:rPr lang="en-US" sz="800" b="0" dirty="0">
                <a:solidFill>
                  <a:schemeClr val="tx1">
                    <a:lumMod val="85000"/>
                  </a:schemeClr>
                </a:solidFill>
                <a:effectLst/>
                <a:latin typeface=" Fira Mono"/>
              </a:rPr>
              <a:t>    </a:t>
            </a:r>
            <a:r>
              <a:rPr lang="en-US" sz="800" b="0" dirty="0" err="1">
                <a:solidFill>
                  <a:schemeClr val="tx1">
                    <a:lumMod val="85000"/>
                  </a:schemeClr>
                </a:solidFill>
                <a:effectLst/>
                <a:latin typeface=" Fira Mono"/>
              </a:rPr>
              <a:t>coroutine_handle</a:t>
            </a:r>
            <a:r>
              <a:rPr lang="en-US" sz="800" b="0" dirty="0">
                <a:solidFill>
                  <a:schemeClr val="tx1">
                    <a:lumMod val="85000"/>
                  </a:schemeClr>
                </a:solidFill>
                <a:effectLst/>
                <a:latin typeface=" Fira Mono"/>
              </a:rPr>
              <a:t>&lt;&gt; </a:t>
            </a:r>
            <a:r>
              <a:rPr lang="en-US" sz="800" b="0" dirty="0" err="1">
                <a:solidFill>
                  <a:schemeClr val="tx1">
                    <a:lumMod val="85000"/>
                  </a:schemeClr>
                </a:solidFill>
                <a:effectLst/>
                <a:latin typeface=" Fira Mono"/>
              </a:rPr>
              <a:t>symmetricTransferTarget</a:t>
            </a:r>
            <a:r>
              <a:rPr lang="en-US" sz="800" b="0" dirty="0">
                <a:solidFill>
                  <a:schemeClr val="tx1">
                    <a:lumMod val="85000"/>
                  </a:schemeClr>
                </a:solidFill>
                <a:effectLst/>
                <a:latin typeface=" Fira Mono"/>
              </a:rPr>
              <a:t>;</a:t>
            </a:r>
          </a:p>
          <a:p>
            <a:pPr>
              <a:lnSpc>
                <a:spcPct val="200000"/>
              </a:lnSpc>
            </a:pPr>
            <a:br>
              <a:rPr lang="en-US" sz="800" b="0" dirty="0">
                <a:solidFill>
                  <a:schemeClr val="tx1">
                    <a:lumMod val="85000"/>
                  </a:schemeClr>
                </a:solidFill>
                <a:effectLst/>
                <a:latin typeface=" Fira Mono"/>
              </a:rPr>
            </a:br>
            <a:r>
              <a:rPr lang="en-US" sz="800" b="0" dirty="0">
                <a:solidFill>
                  <a:schemeClr val="tx1">
                    <a:lumMod val="85000"/>
                  </a:schemeClr>
                </a:solidFill>
                <a:effectLst/>
                <a:latin typeface=" Fira Mono"/>
              </a:rPr>
              <a:t>    int </a:t>
            </a:r>
            <a:r>
              <a:rPr lang="en-US" sz="800" b="0" dirty="0" err="1">
                <a:solidFill>
                  <a:schemeClr val="tx1">
                    <a:lumMod val="85000"/>
                  </a:schemeClr>
                </a:solidFill>
                <a:effectLst/>
                <a:latin typeface=" Fira Mono"/>
              </a:rPr>
              <a:t>resumeIndex</a:t>
            </a:r>
            <a:r>
              <a:rPr lang="en-US" sz="800" b="0" dirty="0">
                <a:solidFill>
                  <a:schemeClr val="tx1">
                    <a:lumMod val="85000"/>
                  </a:schemeClr>
                </a:solidFill>
                <a:effectLst/>
                <a:latin typeface=" Fira Mono"/>
              </a:rPr>
              <a:t> = exchange(frame-&gt;</a:t>
            </a:r>
            <a:r>
              <a:rPr lang="en-US" sz="800" b="0" dirty="0" err="1">
                <a:solidFill>
                  <a:schemeClr val="tx1">
                    <a:lumMod val="85000"/>
                  </a:schemeClr>
                </a:solidFill>
                <a:effectLst/>
                <a:latin typeface=" Fira Mono"/>
              </a:rPr>
              <a:t>resumeIndex</a:t>
            </a:r>
            <a:r>
              <a:rPr lang="en-US" sz="800" b="0" dirty="0">
                <a:solidFill>
                  <a:schemeClr val="tx1">
                    <a:lumMod val="85000"/>
                  </a:schemeClr>
                </a:solidFill>
                <a:effectLst/>
                <a:latin typeface=" Fira Mono"/>
              </a:rPr>
              <a:t>, -2);</a:t>
            </a:r>
          </a:p>
          <a:p>
            <a:pPr>
              <a:lnSpc>
                <a:spcPct val="200000"/>
              </a:lnSpc>
            </a:pPr>
            <a:r>
              <a:rPr lang="en-US" sz="800" b="0" dirty="0">
                <a:solidFill>
                  <a:srgbClr val="000000"/>
                </a:solidFill>
                <a:effectLst/>
                <a:latin typeface=" Fira Mono"/>
              </a:rPr>
              <a:t>    </a:t>
            </a:r>
            <a:r>
              <a:rPr lang="en-US" sz="800" b="0" dirty="0">
                <a:solidFill>
                  <a:schemeClr val="tx1">
                    <a:lumMod val="85000"/>
                  </a:schemeClr>
                </a:solidFill>
                <a:effectLst/>
                <a:latin typeface=" Fira Mono"/>
              </a:rPr>
              <a:t>if (</a:t>
            </a:r>
            <a:r>
              <a:rPr lang="en-US" sz="800" b="0" dirty="0" err="1">
                <a:solidFill>
                  <a:schemeClr val="tx1">
                    <a:lumMod val="85000"/>
                  </a:schemeClr>
                </a:solidFill>
                <a:effectLst/>
                <a:latin typeface=" Fira Mono"/>
              </a:rPr>
              <a:t>resumeIndex</a:t>
            </a:r>
            <a:r>
              <a:rPr lang="en-US" sz="800" b="0" dirty="0">
                <a:solidFill>
                  <a:schemeClr val="tx1">
                    <a:lumMod val="85000"/>
                  </a:schemeClr>
                </a:solidFill>
                <a:effectLst/>
                <a:latin typeface=" Fira Mono"/>
              </a:rPr>
              <a:t> == 0) {</a:t>
            </a:r>
          </a:p>
          <a:p>
            <a:pPr>
              <a:lnSpc>
                <a:spcPct val="200000"/>
              </a:lnSpc>
            </a:pPr>
            <a:r>
              <a:rPr lang="en-US" sz="800" b="0" dirty="0">
                <a:solidFill>
                  <a:schemeClr val="tx1">
                    <a:lumMod val="85000"/>
                  </a:schemeClr>
                </a:solidFill>
                <a:effectLst/>
                <a:latin typeface=" Fira Mono"/>
              </a:rPr>
              <a:t>        frame-&gt;</a:t>
            </a:r>
            <a:r>
              <a:rPr lang="en-US" sz="800" b="0" dirty="0" err="1">
                <a:solidFill>
                  <a:schemeClr val="tx1">
                    <a:lumMod val="85000"/>
                  </a:schemeClr>
                </a:solidFill>
                <a:effectLst/>
                <a:latin typeface=" Fira Mono"/>
              </a:rPr>
              <a:t>initial_suspend_awaitable</a:t>
            </a:r>
            <a:r>
              <a:rPr lang="en-US" sz="800" b="0" dirty="0">
                <a:solidFill>
                  <a:schemeClr val="tx1">
                    <a:lumMod val="85000"/>
                  </a:schemeClr>
                </a:solidFill>
                <a:effectLst/>
                <a:latin typeface=" Fira Mono"/>
              </a:rPr>
              <a:t> = frame-&gt;</a:t>
            </a:r>
            <a:r>
              <a:rPr lang="en-US" sz="800" b="0" dirty="0" err="1">
                <a:solidFill>
                  <a:schemeClr val="tx1">
                    <a:lumMod val="85000"/>
                  </a:schemeClr>
                </a:solidFill>
                <a:effectLst/>
                <a:latin typeface=" Fira Mono"/>
              </a:rPr>
              <a:t>promise.initial_suspend</a:t>
            </a:r>
            <a:r>
              <a:rPr lang="en-US" sz="800" b="0" dirty="0">
                <a:solidFill>
                  <a:schemeClr val="tx1">
                    <a:lumMod val="85000"/>
                  </a:schemeClr>
                </a:solidFill>
                <a:effectLst/>
                <a:latin typeface=" Fira Mono"/>
              </a:rPr>
              <a:t>();</a:t>
            </a:r>
          </a:p>
          <a:p>
            <a:pPr>
              <a:lnSpc>
                <a:spcPct val="200000"/>
              </a:lnSpc>
            </a:pPr>
            <a:r>
              <a:rPr lang="en-US" sz="800" b="0" dirty="0">
                <a:solidFill>
                  <a:srgbClr val="000000"/>
                </a:solidFill>
                <a:effectLst/>
                <a:latin typeface=" Fira Mono"/>
              </a:rPr>
              <a:t>        </a:t>
            </a:r>
            <a:r>
              <a:rPr lang="en-US" sz="800" b="0" dirty="0">
                <a:solidFill>
                  <a:srgbClr val="AF00DB"/>
                </a:solidFill>
                <a:effectLst/>
                <a:latin typeface=" Fira Mono"/>
              </a:rPr>
              <a:t>if</a:t>
            </a:r>
            <a:r>
              <a:rPr lang="en-US" sz="800" b="0" dirty="0">
                <a:solidFill>
                  <a:srgbClr val="000000"/>
                </a:solidFill>
                <a:effectLst/>
                <a:latin typeface=" Fira Mono"/>
              </a:rPr>
              <a:t> (!</a:t>
            </a:r>
            <a:r>
              <a:rPr lang="en-US" sz="800" b="0" dirty="0">
                <a:solidFill>
                  <a:schemeClr val="tx1">
                    <a:lumMod val="85000"/>
                  </a:schemeClr>
                </a:solidFill>
                <a:effectLst/>
                <a:latin typeface=" Fira Mono"/>
              </a:rPr>
              <a:t>frame-&gt;</a:t>
            </a:r>
            <a:r>
              <a:rPr lang="en-US" sz="800" b="0" dirty="0" err="1">
                <a:solidFill>
                  <a:srgbClr val="001080"/>
                </a:solidFill>
                <a:effectLst/>
                <a:latin typeface=" Fira Mono"/>
              </a:rPr>
              <a:t>initial_suspend_awaitable</a:t>
            </a:r>
            <a:r>
              <a:rPr lang="en-US" sz="800" b="0" dirty="0" err="1">
                <a:solidFill>
                  <a:srgbClr val="000000"/>
                </a:solidFill>
                <a:effectLst/>
                <a:latin typeface=" Fira Mono"/>
              </a:rPr>
              <a:t>.</a:t>
            </a:r>
            <a:r>
              <a:rPr lang="en-US" sz="800" b="0" dirty="0" err="1">
                <a:solidFill>
                  <a:srgbClr val="795E26"/>
                </a:solidFill>
                <a:effectLst/>
                <a:latin typeface=" Fira Mono"/>
              </a:rPr>
              <a:t>await_ready</a:t>
            </a:r>
            <a:r>
              <a:rPr lang="en-US" sz="800" b="0" dirty="0">
                <a:solidFill>
                  <a:srgbClr val="000000"/>
                </a:solidFill>
                <a:effectLst/>
                <a:latin typeface=" Fira Mono"/>
              </a:rPr>
              <a:t>()) {</a:t>
            </a:r>
          </a:p>
          <a:p>
            <a:pPr>
              <a:lnSpc>
                <a:spcPct val="200000"/>
              </a:lnSpc>
            </a:pPr>
            <a:r>
              <a:rPr lang="en-US" sz="800" b="0" dirty="0">
                <a:solidFill>
                  <a:srgbClr val="000000"/>
                </a:solidFill>
                <a:effectLst/>
                <a:latin typeface=" Fira Mono"/>
              </a:rPr>
              <a:t>            </a:t>
            </a:r>
            <a:r>
              <a:rPr lang="en-US" sz="800" b="0" dirty="0">
                <a:solidFill>
                  <a:schemeClr val="tx1">
                    <a:lumMod val="85000"/>
                  </a:schemeClr>
                </a:solidFill>
                <a:effectLst/>
                <a:latin typeface=" Fira Mono"/>
              </a:rPr>
              <a:t>frame-&gt;</a:t>
            </a:r>
            <a:r>
              <a:rPr lang="en-US" sz="800" b="0" dirty="0" err="1">
                <a:solidFill>
                  <a:schemeClr val="tx1">
                    <a:lumMod val="85000"/>
                  </a:schemeClr>
                </a:solidFill>
                <a:effectLst/>
                <a:latin typeface=" Fira Mono"/>
              </a:rPr>
              <a:t>resumeIndex</a:t>
            </a:r>
            <a:r>
              <a:rPr lang="en-US" sz="800" b="0" dirty="0">
                <a:solidFill>
                  <a:schemeClr val="tx1">
                    <a:lumMod val="85000"/>
                  </a:schemeClr>
                </a:solidFill>
                <a:effectLst/>
                <a:latin typeface=" Fira Mono"/>
              </a:rPr>
              <a:t> = 1;</a:t>
            </a:r>
          </a:p>
          <a:p>
            <a:pPr>
              <a:lnSpc>
                <a:spcPct val="200000"/>
              </a:lnSpc>
            </a:pPr>
            <a:r>
              <a:rPr lang="en-US" sz="800" b="0" dirty="0">
                <a:solidFill>
                  <a:schemeClr val="tx1">
                    <a:lumMod val="85000"/>
                  </a:schemeClr>
                </a:solidFill>
                <a:effectLst/>
                <a:latin typeface=" Fira Mono"/>
              </a:rPr>
              <a:t>            frame-&gt;</a:t>
            </a:r>
            <a:r>
              <a:rPr lang="en-US" sz="800" b="0" dirty="0" err="1">
                <a:solidFill>
                  <a:schemeClr val="tx1">
                    <a:lumMod val="85000"/>
                  </a:schemeClr>
                </a:solidFill>
                <a:effectLst/>
                <a:latin typeface=" Fira Mono"/>
              </a:rPr>
              <a:t>initial_suspend_awaitable.await_suspend</a:t>
            </a:r>
            <a:r>
              <a:rPr lang="en-US" sz="800" b="0" dirty="0">
                <a:solidFill>
                  <a:schemeClr val="tx1">
                    <a:lumMod val="85000"/>
                  </a:schemeClr>
                </a:solidFill>
                <a:effectLst/>
                <a:latin typeface=" Fira Mono"/>
              </a:rPr>
              <a:t>(</a:t>
            </a:r>
            <a:r>
              <a:rPr lang="en-US" sz="800" b="0" dirty="0" err="1">
                <a:solidFill>
                  <a:schemeClr val="tx1">
                    <a:lumMod val="85000"/>
                  </a:schemeClr>
                </a:solidFill>
                <a:effectLst/>
                <a:latin typeface=" Fira Mono"/>
              </a:rPr>
              <a:t>handle_t</a:t>
            </a:r>
            <a:r>
              <a:rPr lang="en-US" sz="800" b="0" dirty="0">
                <a:solidFill>
                  <a:schemeClr val="tx1">
                    <a:lumMod val="85000"/>
                  </a:schemeClr>
                </a:solidFill>
                <a:effectLst/>
                <a:latin typeface=" Fira Mono"/>
              </a:rPr>
              <a:t>::</a:t>
            </a:r>
            <a:r>
              <a:rPr lang="en-US" sz="800" b="0" dirty="0" err="1">
                <a:solidFill>
                  <a:schemeClr val="tx1">
                    <a:lumMod val="85000"/>
                  </a:schemeClr>
                </a:solidFill>
                <a:effectLst/>
                <a:latin typeface=" Fira Mono"/>
              </a:rPr>
              <a:t>from_promise</a:t>
            </a:r>
            <a:r>
              <a:rPr lang="en-US" sz="800" b="0" dirty="0">
                <a:solidFill>
                  <a:schemeClr val="tx1">
                    <a:lumMod val="85000"/>
                  </a:schemeClr>
                </a:solidFill>
                <a:effectLst/>
                <a:latin typeface=" Fira Mono"/>
              </a:rPr>
              <a:t>(frame-&gt;promise));</a:t>
            </a:r>
          </a:p>
          <a:p>
            <a:pPr>
              <a:lnSpc>
                <a:spcPct val="200000"/>
              </a:lnSpc>
            </a:pPr>
            <a:r>
              <a:rPr lang="en-US" sz="800" b="0" dirty="0">
                <a:solidFill>
                  <a:schemeClr val="tx1">
                    <a:lumMod val="85000"/>
                  </a:schemeClr>
                </a:solidFill>
                <a:effectLst/>
                <a:latin typeface=" Fira Mono"/>
              </a:rPr>
              <a:t>            return;</a:t>
            </a:r>
          </a:p>
          <a:p>
            <a:pPr>
              <a:lnSpc>
                <a:spcPct val="200000"/>
              </a:lnSpc>
            </a:pPr>
            <a:r>
              <a:rPr lang="en-US" sz="800" b="0" dirty="0">
                <a:solidFill>
                  <a:srgbClr val="000000"/>
                </a:solidFill>
                <a:effectLst/>
                <a:latin typeface=" Fira Mono"/>
              </a:rPr>
              <a:t>        }</a:t>
            </a:r>
          </a:p>
          <a:p>
            <a:pPr>
              <a:lnSpc>
                <a:spcPct val="200000"/>
              </a:lnSpc>
            </a:pPr>
            <a:r>
              <a:rPr lang="en-US" sz="800" b="0" dirty="0">
                <a:solidFill>
                  <a:schemeClr val="tx1">
                    <a:lumMod val="85000"/>
                  </a:schemeClr>
                </a:solidFill>
                <a:effectLst/>
                <a:latin typeface=" Fira Mono"/>
              </a:rPr>
              <a:t>        </a:t>
            </a:r>
            <a:r>
              <a:rPr lang="en-US" sz="800" b="0" dirty="0" err="1">
                <a:solidFill>
                  <a:schemeClr val="tx1">
                    <a:lumMod val="85000"/>
                  </a:schemeClr>
                </a:solidFill>
                <a:effectLst/>
                <a:latin typeface=" Fira Mono"/>
              </a:rPr>
              <a:t>resumeIndex</a:t>
            </a:r>
            <a:r>
              <a:rPr lang="en-US" sz="800" b="0" dirty="0">
                <a:solidFill>
                  <a:schemeClr val="tx1">
                    <a:lumMod val="85000"/>
                  </a:schemeClr>
                </a:solidFill>
                <a:effectLst/>
                <a:latin typeface=" Fira Mono"/>
              </a:rPr>
              <a:t> = 1;</a:t>
            </a:r>
          </a:p>
          <a:p>
            <a:pPr>
              <a:lnSpc>
                <a:spcPct val="200000"/>
              </a:lnSpc>
            </a:pPr>
            <a:r>
              <a:rPr lang="en-US" sz="800" b="0" dirty="0">
                <a:solidFill>
                  <a:schemeClr val="tx1">
                    <a:lumMod val="85000"/>
                  </a:schemeClr>
                </a:solidFill>
                <a:effectLst/>
                <a:latin typeface=" Fira Mono"/>
              </a:rPr>
              <a:t>    }</a:t>
            </a:r>
          </a:p>
          <a:p>
            <a:pPr>
              <a:lnSpc>
                <a:spcPct val="200000"/>
              </a:lnSpc>
            </a:pPr>
            <a:r>
              <a:rPr lang="en-US" sz="800" dirty="0">
                <a:solidFill>
                  <a:schemeClr val="tx1">
                    <a:lumMod val="85000"/>
                  </a:schemeClr>
                </a:solidFill>
                <a:latin typeface=" Fira Mono"/>
              </a:rPr>
              <a:t>//…</a:t>
            </a:r>
            <a:endParaRPr lang="en-US" sz="800" b="0" dirty="0">
              <a:solidFill>
                <a:schemeClr val="tx1">
                  <a:lumMod val="85000"/>
                </a:schemeClr>
              </a:solidFill>
              <a:effectLst/>
              <a:latin typeface=" Fira Mono"/>
            </a:endParaRPr>
          </a:p>
          <a:p>
            <a:pPr>
              <a:lnSpc>
                <a:spcPct val="200000"/>
              </a:lnSpc>
            </a:pPr>
            <a:br>
              <a:rPr lang="en-US" sz="800" b="0" dirty="0">
                <a:solidFill>
                  <a:srgbClr val="000000"/>
                </a:solidFill>
                <a:effectLst/>
                <a:latin typeface=" Fira Mono"/>
              </a:rPr>
            </a:br>
            <a:r>
              <a:rPr lang="en-US" sz="800" b="0" dirty="0">
                <a:solidFill>
                  <a:srgbClr val="000000"/>
                </a:solidFill>
                <a:effectLst/>
                <a:latin typeface=" Fira Mono"/>
              </a:rPr>
              <a:t>    </a:t>
            </a:r>
          </a:p>
        </p:txBody>
      </p:sp>
      <p:sp>
        <p:nvSpPr>
          <p:cNvPr id="6" name="TextBox 5">
            <a:extLst>
              <a:ext uri="{FF2B5EF4-FFF2-40B4-BE49-F238E27FC236}">
                <a16:creationId xmlns:a16="http://schemas.microsoft.com/office/drawing/2014/main" id="{C8F44A7C-133A-4CB6-8E40-01560B98E31E}"/>
              </a:ext>
            </a:extLst>
          </p:cNvPr>
          <p:cNvSpPr txBox="1"/>
          <p:nvPr/>
        </p:nvSpPr>
        <p:spPr>
          <a:xfrm>
            <a:off x="181156" y="815249"/>
            <a:ext cx="2723618" cy="2062103"/>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800" b="0" dirty="0">
                <a:solidFill>
                  <a:schemeClr val="tx1">
                    <a:lumMod val="85000"/>
                  </a:schemeClr>
                </a:solidFill>
                <a:effectLst/>
                <a:latin typeface=" Fira Mono"/>
              </a:rPr>
              <a:t>template&lt;</a:t>
            </a:r>
            <a:r>
              <a:rPr lang="en-US" sz="800" b="0" dirty="0" err="1">
                <a:solidFill>
                  <a:schemeClr val="tx1">
                    <a:lumMod val="85000"/>
                  </a:schemeClr>
                </a:solidFill>
                <a:effectLst/>
                <a:latin typeface=" Fira Mono"/>
              </a:rPr>
              <a:t>typename</a:t>
            </a:r>
            <a:r>
              <a:rPr lang="en-US" sz="800" b="0" dirty="0">
                <a:solidFill>
                  <a:schemeClr val="tx1">
                    <a:lumMod val="85000"/>
                  </a:schemeClr>
                </a:solidFill>
                <a:effectLst/>
                <a:latin typeface=" Fira Mono"/>
              </a:rPr>
              <a:t> T&gt; struct task;</a:t>
            </a:r>
          </a:p>
          <a:p>
            <a:br>
              <a:rPr lang="en-US" sz="800" b="0" dirty="0">
                <a:solidFill>
                  <a:srgbClr val="000000"/>
                </a:solidFill>
                <a:effectLst/>
                <a:latin typeface=" Fira Mono"/>
              </a:rPr>
            </a:br>
            <a:r>
              <a:rPr lang="en-US" sz="800" b="0" dirty="0">
                <a:solidFill>
                  <a:srgbClr val="267F99"/>
                </a:solidFill>
                <a:effectLst/>
                <a:latin typeface=" Fira Mono"/>
              </a:rPr>
              <a:t>task</a:t>
            </a:r>
            <a:r>
              <a:rPr lang="en-US" sz="800" b="0" dirty="0">
                <a:solidFill>
                  <a:srgbClr val="000000"/>
                </a:solidFill>
                <a:effectLst/>
                <a:latin typeface=" Fira Mono"/>
              </a:rPr>
              <a:t>&lt;</a:t>
            </a:r>
            <a:r>
              <a:rPr lang="en-US" sz="800" b="0" dirty="0">
                <a:solidFill>
                  <a:srgbClr val="0000FF"/>
                </a:solidFill>
                <a:effectLst/>
                <a:latin typeface=" Fira Mono"/>
              </a:rPr>
              <a:t>int</a:t>
            </a:r>
            <a:r>
              <a:rPr lang="en-US" sz="800" b="0" dirty="0">
                <a:solidFill>
                  <a:srgbClr val="000000"/>
                </a:solidFill>
                <a:effectLst/>
                <a:latin typeface=" Fira Mono"/>
              </a:rPr>
              <a:t>&gt; </a:t>
            </a:r>
            <a:r>
              <a:rPr lang="en-US" sz="800" b="0" dirty="0">
                <a:solidFill>
                  <a:srgbClr val="795E26"/>
                </a:solidFill>
                <a:effectLst/>
                <a:latin typeface=" Fira Mono"/>
              </a:rPr>
              <a:t>sum</a:t>
            </a:r>
            <a:r>
              <a:rPr lang="en-US" sz="800" b="0" dirty="0">
                <a:solidFill>
                  <a:srgbClr val="000000"/>
                </a:solidFill>
                <a:effectLst/>
                <a:latin typeface=" Fira Mono"/>
              </a:rPr>
              <a:t>(</a:t>
            </a:r>
            <a:r>
              <a:rPr lang="en-US" sz="800" b="0" dirty="0">
                <a:solidFill>
                  <a:srgbClr val="0000FF"/>
                </a:solidFill>
                <a:effectLst/>
                <a:latin typeface=" Fira Mono"/>
              </a:rPr>
              <a:t>int</a:t>
            </a:r>
            <a:r>
              <a:rPr lang="en-US" sz="800" b="0" dirty="0">
                <a:solidFill>
                  <a:srgbClr val="000000"/>
                </a:solidFill>
                <a:effectLst/>
                <a:latin typeface=" Fira Mono"/>
              </a:rPr>
              <a:t> </a:t>
            </a:r>
            <a:r>
              <a:rPr lang="en-US" sz="800" b="0" dirty="0">
                <a:solidFill>
                  <a:srgbClr val="001080"/>
                </a:solidFill>
                <a:effectLst/>
                <a:latin typeface=" Fira Mono"/>
              </a:rPr>
              <a:t>a</a:t>
            </a:r>
            <a:r>
              <a:rPr lang="en-US" sz="800" b="0" dirty="0">
                <a:solidFill>
                  <a:srgbClr val="000000"/>
                </a:solidFill>
                <a:effectLst/>
                <a:latin typeface=" Fira Mono"/>
              </a:rPr>
              <a:t>, </a:t>
            </a:r>
            <a:r>
              <a:rPr lang="en-US" sz="800" b="0" dirty="0">
                <a:solidFill>
                  <a:srgbClr val="0000FF"/>
                </a:solidFill>
                <a:effectLst/>
                <a:latin typeface=" Fira Mono"/>
              </a:rPr>
              <a:t>int</a:t>
            </a:r>
            <a:r>
              <a:rPr lang="en-US" sz="800" b="0" dirty="0">
                <a:solidFill>
                  <a:srgbClr val="000000"/>
                </a:solidFill>
                <a:effectLst/>
                <a:latin typeface=" Fira Mono"/>
              </a:rPr>
              <a:t> </a:t>
            </a:r>
            <a:r>
              <a:rPr lang="en-US" sz="800" b="0" dirty="0">
                <a:solidFill>
                  <a:srgbClr val="001080"/>
                </a:solidFill>
                <a:effectLst/>
                <a:latin typeface=" Fira Mono"/>
              </a:rPr>
              <a:t>b</a:t>
            </a:r>
            <a:r>
              <a:rPr lang="en-US" sz="800" b="0" dirty="0">
                <a:solidFill>
                  <a:srgbClr val="000000"/>
                </a:solidFill>
                <a:effectLst/>
                <a:latin typeface=" Fira Mono"/>
              </a:rPr>
              <a:t>) </a:t>
            </a:r>
          </a:p>
          <a:p>
            <a:r>
              <a:rPr lang="en-US" sz="800" b="0" dirty="0">
                <a:solidFill>
                  <a:srgbClr val="000000"/>
                </a:solidFill>
                <a:effectLst/>
                <a:highlight>
                  <a:srgbClr val="00FF00"/>
                </a:highlight>
                <a:latin typeface=" Fira Mono"/>
              </a:rPr>
              <a:t>{</a:t>
            </a:r>
          </a:p>
          <a:p>
            <a:r>
              <a:rPr lang="en-US" sz="800" b="0" dirty="0">
                <a:solidFill>
                  <a:srgbClr val="000000"/>
                </a:solidFill>
                <a:effectLst/>
                <a:latin typeface=" Fira Mono"/>
              </a:rPr>
              <a:t>    </a:t>
            </a:r>
            <a:r>
              <a:rPr lang="en-US" sz="800" b="0" dirty="0">
                <a:solidFill>
                  <a:srgbClr val="0000FF"/>
                </a:solidFill>
                <a:effectLst/>
                <a:latin typeface=" Fira Mono"/>
              </a:rPr>
              <a:t>int</a:t>
            </a:r>
            <a:r>
              <a:rPr lang="en-US" sz="800" b="0" dirty="0">
                <a:solidFill>
                  <a:srgbClr val="000000"/>
                </a:solidFill>
                <a:effectLst/>
                <a:latin typeface=" Fira Mono"/>
              </a:rPr>
              <a:t> result = a + b;</a:t>
            </a:r>
          </a:p>
          <a:p>
            <a:r>
              <a:rPr lang="en-US" sz="800" b="0" dirty="0">
                <a:solidFill>
                  <a:srgbClr val="000000"/>
                </a:solidFill>
                <a:effectLst/>
                <a:latin typeface=" Fira Mono"/>
              </a:rPr>
              <a:t>    </a:t>
            </a:r>
            <a:r>
              <a:rPr lang="en-US" sz="800" b="0" dirty="0" err="1">
                <a:solidFill>
                  <a:srgbClr val="000000"/>
                </a:solidFill>
                <a:effectLst/>
                <a:latin typeface=" Fira Mono"/>
              </a:rPr>
              <a:t>co_return</a:t>
            </a:r>
            <a:r>
              <a:rPr lang="en-US" sz="800" b="0" dirty="0">
                <a:solidFill>
                  <a:srgbClr val="000000"/>
                </a:solidFill>
                <a:effectLst/>
                <a:latin typeface=" Fira Mono"/>
              </a:rPr>
              <a:t> result;</a:t>
            </a:r>
          </a:p>
          <a:p>
            <a:r>
              <a:rPr lang="en-US" sz="800" b="0" dirty="0">
                <a:solidFill>
                  <a:srgbClr val="000000"/>
                </a:solidFill>
                <a:effectLst/>
                <a:latin typeface=" Fira Mono"/>
              </a:rPr>
              <a:t>}</a:t>
            </a:r>
          </a:p>
          <a:p>
            <a:br>
              <a:rPr lang="en-US" sz="800" b="0" dirty="0">
                <a:solidFill>
                  <a:srgbClr val="000000"/>
                </a:solidFill>
                <a:effectLst/>
                <a:latin typeface=" Fira Mono"/>
              </a:rPr>
            </a:br>
            <a:r>
              <a:rPr lang="en-US" sz="800" b="0" dirty="0">
                <a:solidFill>
                  <a:schemeClr val="tx1">
                    <a:lumMod val="85000"/>
                  </a:schemeClr>
                </a:solidFill>
                <a:effectLst/>
                <a:latin typeface=" Fira Mono"/>
              </a:rPr>
              <a:t>task&lt;int&gt; sum4(int a, int b, int c, int d)</a:t>
            </a:r>
          </a:p>
          <a:p>
            <a:r>
              <a:rPr lang="en-US" sz="800" b="0" dirty="0">
                <a:solidFill>
                  <a:schemeClr val="tx1">
                    <a:lumMod val="85000"/>
                  </a:schemeClr>
                </a:solidFill>
                <a:effectLst/>
                <a:latin typeface=" Fira Mono"/>
              </a:rPr>
              <a:t>{</a:t>
            </a:r>
          </a:p>
          <a:p>
            <a:r>
              <a:rPr lang="en-US" sz="800" b="0" dirty="0">
                <a:solidFill>
                  <a:schemeClr val="tx1">
                    <a:lumMod val="85000"/>
                  </a:schemeClr>
                </a:solidFill>
                <a:effectLst/>
                <a:latin typeface=" Fira Mono"/>
              </a:rPr>
              <a:t>    int ab = </a:t>
            </a:r>
            <a:r>
              <a:rPr lang="en-US" sz="800" b="0" dirty="0" err="1">
                <a:solidFill>
                  <a:schemeClr val="tx1">
                    <a:lumMod val="85000"/>
                  </a:schemeClr>
                </a:solidFill>
                <a:effectLst/>
                <a:latin typeface=" Fira Mono"/>
              </a:rPr>
              <a:t>co_await</a:t>
            </a:r>
            <a:r>
              <a:rPr lang="en-US" sz="800" b="0" dirty="0">
                <a:solidFill>
                  <a:schemeClr val="tx1">
                    <a:lumMod val="85000"/>
                  </a:schemeClr>
                </a:solidFill>
                <a:effectLst/>
                <a:latin typeface=" Fira Mono"/>
              </a:rPr>
              <a:t> sum(a, b);</a:t>
            </a:r>
          </a:p>
          <a:p>
            <a:r>
              <a:rPr lang="en-US" sz="800" b="0" dirty="0">
                <a:solidFill>
                  <a:schemeClr val="tx1">
                    <a:lumMod val="85000"/>
                  </a:schemeClr>
                </a:solidFill>
                <a:effectLst/>
                <a:latin typeface=" Fira Mono"/>
              </a:rPr>
              <a:t>    int cd = </a:t>
            </a:r>
            <a:r>
              <a:rPr lang="en-US" sz="800" b="0" dirty="0" err="1">
                <a:solidFill>
                  <a:schemeClr val="tx1">
                    <a:lumMod val="85000"/>
                  </a:schemeClr>
                </a:solidFill>
                <a:effectLst/>
                <a:latin typeface=" Fira Mono"/>
              </a:rPr>
              <a:t>co_await</a:t>
            </a:r>
            <a:r>
              <a:rPr lang="en-US" sz="800" b="0" dirty="0">
                <a:solidFill>
                  <a:schemeClr val="tx1">
                    <a:lumMod val="85000"/>
                  </a:schemeClr>
                </a:solidFill>
                <a:effectLst/>
                <a:latin typeface=" Fira Mono"/>
              </a:rPr>
              <a:t> sum(c, d);</a:t>
            </a:r>
          </a:p>
          <a:p>
            <a:r>
              <a:rPr lang="en-US" sz="800" b="0" dirty="0">
                <a:solidFill>
                  <a:schemeClr val="tx1">
                    <a:lumMod val="85000"/>
                  </a:schemeClr>
                </a:solidFill>
                <a:effectLst/>
                <a:latin typeface=" Fira Mono"/>
              </a:rPr>
              <a:t>    int result = </a:t>
            </a:r>
            <a:r>
              <a:rPr lang="en-US" sz="800" b="0" dirty="0" err="1">
                <a:solidFill>
                  <a:schemeClr val="tx1">
                    <a:lumMod val="85000"/>
                  </a:schemeClr>
                </a:solidFill>
                <a:effectLst/>
                <a:latin typeface=" Fira Mono"/>
              </a:rPr>
              <a:t>co_await</a:t>
            </a:r>
            <a:r>
              <a:rPr lang="en-US" sz="800" b="0" dirty="0">
                <a:solidFill>
                  <a:schemeClr val="tx1">
                    <a:lumMod val="85000"/>
                  </a:schemeClr>
                </a:solidFill>
                <a:effectLst/>
                <a:latin typeface=" Fira Mono"/>
              </a:rPr>
              <a:t> sum(ab, cd);</a:t>
            </a:r>
          </a:p>
          <a:p>
            <a:br>
              <a:rPr lang="en-US" sz="800" b="0" dirty="0">
                <a:solidFill>
                  <a:schemeClr val="tx1">
                    <a:lumMod val="85000"/>
                  </a:schemeClr>
                </a:solidFill>
                <a:effectLst/>
                <a:latin typeface=" Fira Mono"/>
              </a:rPr>
            </a:br>
            <a:r>
              <a:rPr lang="en-US" sz="800" b="0" dirty="0">
                <a:solidFill>
                  <a:schemeClr val="tx1">
                    <a:lumMod val="85000"/>
                  </a:schemeClr>
                </a:solidFill>
                <a:effectLst/>
                <a:latin typeface=" Fira Mono"/>
              </a:rPr>
              <a:t>    </a:t>
            </a:r>
            <a:r>
              <a:rPr lang="en-US" sz="800" b="0" dirty="0" err="1">
                <a:solidFill>
                  <a:schemeClr val="tx1">
                    <a:lumMod val="85000"/>
                  </a:schemeClr>
                </a:solidFill>
                <a:effectLst/>
                <a:latin typeface=" Fira Mono"/>
              </a:rPr>
              <a:t>co_return</a:t>
            </a:r>
            <a:r>
              <a:rPr lang="en-US" sz="800" b="0" dirty="0">
                <a:solidFill>
                  <a:schemeClr val="tx1">
                    <a:lumMod val="85000"/>
                  </a:schemeClr>
                </a:solidFill>
                <a:effectLst/>
                <a:latin typeface=" Fira Mono"/>
              </a:rPr>
              <a:t> result;</a:t>
            </a:r>
          </a:p>
          <a:p>
            <a:r>
              <a:rPr lang="en-US" sz="800" b="0" dirty="0">
                <a:solidFill>
                  <a:schemeClr val="tx1">
                    <a:lumMod val="85000"/>
                  </a:schemeClr>
                </a:solidFill>
                <a:effectLst/>
                <a:latin typeface=" Fira Mono"/>
              </a:rPr>
              <a:t>}</a:t>
            </a:r>
          </a:p>
        </p:txBody>
      </p:sp>
      <p:sp>
        <p:nvSpPr>
          <p:cNvPr id="2" name="TextBox 1">
            <a:extLst>
              <a:ext uri="{FF2B5EF4-FFF2-40B4-BE49-F238E27FC236}">
                <a16:creationId xmlns:a16="http://schemas.microsoft.com/office/drawing/2014/main" id="{A1AD5758-835A-4B6B-B7FF-B8FFFA2B657F}"/>
              </a:ext>
            </a:extLst>
          </p:cNvPr>
          <p:cNvSpPr txBox="1"/>
          <p:nvPr/>
        </p:nvSpPr>
        <p:spPr>
          <a:xfrm>
            <a:off x="8424198" y="297617"/>
            <a:ext cx="1143583" cy="4247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t">
            <a:spAutoFit/>
          </a:bodyPr>
          <a:lstStyle/>
          <a:p>
            <a:pPr marL="115888" indent="-115888">
              <a:lnSpc>
                <a:spcPct val="90000"/>
              </a:lnSpc>
              <a:buFontTx/>
              <a:buChar char="-"/>
            </a:pPr>
            <a:r>
              <a:rPr lang="en-US" sz="800" dirty="0" err="1">
                <a:solidFill>
                  <a:schemeClr val="bg1"/>
                </a:solidFill>
                <a:latin typeface="Trebuchet MS" panose="020B0603020202020204" pitchFamily="34" charset="0"/>
              </a:rPr>
              <a:t>get_return_object</a:t>
            </a:r>
            <a:endParaRPr lang="en-US" sz="800" dirty="0">
              <a:solidFill>
                <a:schemeClr val="bg1"/>
              </a:solidFill>
              <a:latin typeface="Trebuchet MS" panose="020B0603020202020204" pitchFamily="34" charset="0"/>
            </a:endParaRPr>
          </a:p>
          <a:p>
            <a:pPr marL="115888" indent="-115888">
              <a:lnSpc>
                <a:spcPct val="90000"/>
              </a:lnSpc>
              <a:buFontTx/>
              <a:buChar char="-"/>
            </a:pPr>
            <a:r>
              <a:rPr lang="en-US" altLang="zh-CN" sz="800" dirty="0" err="1">
                <a:solidFill>
                  <a:schemeClr val="bg1"/>
                </a:solidFill>
                <a:latin typeface="Trebuchet MS" panose="020B0603020202020204" pitchFamily="34" charset="0"/>
              </a:rPr>
              <a:t>Initial_suspend</a:t>
            </a:r>
            <a:endParaRPr lang="en-US" altLang="zh-CN" sz="800" dirty="0">
              <a:solidFill>
                <a:schemeClr val="bg1"/>
              </a:solidFill>
              <a:latin typeface="Trebuchet MS" panose="020B0603020202020204" pitchFamily="34" charset="0"/>
            </a:endParaRPr>
          </a:p>
          <a:p>
            <a:pPr marL="115888" indent="-115888">
              <a:lnSpc>
                <a:spcPct val="90000"/>
              </a:lnSpc>
              <a:buFontTx/>
              <a:buChar char="-"/>
            </a:pPr>
            <a:r>
              <a:rPr lang="en-US" sz="800" dirty="0" err="1">
                <a:solidFill>
                  <a:schemeClr val="bg1"/>
                </a:solidFill>
                <a:latin typeface="Trebuchet MS" panose="020B0603020202020204" pitchFamily="34" charset="0"/>
              </a:rPr>
              <a:t>await_ready</a:t>
            </a:r>
            <a:endParaRPr lang="en-US" sz="800" dirty="0">
              <a:solidFill>
                <a:schemeClr val="bg1"/>
              </a:solidFill>
              <a:latin typeface="Trebuchet MS" panose="020B0603020202020204" pitchFamily="34" charset="0"/>
            </a:endParaRPr>
          </a:p>
        </p:txBody>
      </p:sp>
      <p:sp>
        <p:nvSpPr>
          <p:cNvPr id="3" name="TextBox 2">
            <a:extLst>
              <a:ext uri="{FF2B5EF4-FFF2-40B4-BE49-F238E27FC236}">
                <a16:creationId xmlns:a16="http://schemas.microsoft.com/office/drawing/2014/main" id="{8277A162-3BA2-4493-91D2-AE36218E7474}"/>
              </a:ext>
            </a:extLst>
          </p:cNvPr>
          <p:cNvSpPr txBox="1"/>
          <p:nvPr/>
        </p:nvSpPr>
        <p:spPr>
          <a:xfrm>
            <a:off x="148978" y="195233"/>
            <a:ext cx="6832320" cy="4247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nSpc>
                <a:spcPct val="90000"/>
              </a:lnSpc>
            </a:pPr>
            <a:r>
              <a:rPr lang="en-US" altLang="zh-CN" sz="2400" dirty="0">
                <a:solidFill>
                  <a:schemeClr val="bg1"/>
                </a:solidFill>
                <a:latin typeface="+mj-lt"/>
              </a:rPr>
              <a:t>Customization point - </a:t>
            </a:r>
            <a:r>
              <a:rPr lang="en-US" sz="2400" dirty="0">
                <a:solidFill>
                  <a:schemeClr val="bg1"/>
                </a:solidFill>
                <a:latin typeface="+mj-lt"/>
              </a:rPr>
              <a:t>How a compiler may work</a:t>
            </a:r>
          </a:p>
        </p:txBody>
      </p:sp>
    </p:spTree>
    <p:extLst>
      <p:ext uri="{BB962C8B-B14F-4D97-AF65-F5344CB8AC3E}">
        <p14:creationId xmlns:p14="http://schemas.microsoft.com/office/powerpoint/2010/main" val="22681063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00">
        <p159:morph option="byWord"/>
      </p:transition>
    </mc:Choice>
    <mc:Fallback xmlns="">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35BAB2B1-2F4A-4039-AFB3-6217523381C2}"/>
              </a:ext>
            </a:extLst>
          </p:cNvPr>
          <p:cNvSpPr txBox="1"/>
          <p:nvPr/>
        </p:nvSpPr>
        <p:spPr>
          <a:xfrm>
            <a:off x="4076700" y="815249"/>
            <a:ext cx="6803912" cy="4489947"/>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nSpc>
                <a:spcPct val="200000"/>
              </a:lnSpc>
            </a:pPr>
            <a:r>
              <a:rPr lang="en-US" sz="800" b="0" dirty="0">
                <a:solidFill>
                  <a:schemeClr val="tx1">
                    <a:lumMod val="85000"/>
                  </a:schemeClr>
                </a:solidFill>
                <a:effectLst/>
                <a:latin typeface=" Fira Mono"/>
              </a:rPr>
              <a:t>void __</a:t>
            </a:r>
            <a:r>
              <a:rPr lang="en-US" sz="800" b="0" dirty="0" err="1">
                <a:solidFill>
                  <a:schemeClr val="tx1">
                    <a:lumMod val="85000"/>
                  </a:schemeClr>
                </a:solidFill>
                <a:effectLst/>
                <a:latin typeface=" Fira Mono"/>
              </a:rPr>
              <a:t>sum_resume</a:t>
            </a:r>
            <a:r>
              <a:rPr lang="en-US" sz="800" b="0" dirty="0">
                <a:solidFill>
                  <a:schemeClr val="tx1">
                    <a:lumMod val="85000"/>
                  </a:schemeClr>
                </a:solidFill>
                <a:effectLst/>
                <a:latin typeface=" Fira Mono"/>
              </a:rPr>
              <a:t>(void* </a:t>
            </a:r>
            <a:r>
              <a:rPr lang="en-US" sz="800" b="0" dirty="0" err="1">
                <a:solidFill>
                  <a:schemeClr val="tx1">
                    <a:lumMod val="85000"/>
                  </a:schemeClr>
                </a:solidFill>
                <a:effectLst/>
                <a:latin typeface=" Fira Mono"/>
              </a:rPr>
              <a:t>ptr</a:t>
            </a:r>
            <a:r>
              <a:rPr lang="en-US" sz="800" b="0" dirty="0">
                <a:solidFill>
                  <a:schemeClr val="tx1">
                    <a:lumMod val="85000"/>
                  </a:schemeClr>
                </a:solidFill>
                <a:effectLst/>
                <a:latin typeface=" Fira Mono"/>
              </a:rPr>
              <a:t>) </a:t>
            </a:r>
          </a:p>
          <a:p>
            <a:pPr>
              <a:lnSpc>
                <a:spcPct val="200000"/>
              </a:lnSpc>
            </a:pPr>
            <a:r>
              <a:rPr lang="en-US" sz="800" b="0" dirty="0">
                <a:solidFill>
                  <a:schemeClr val="tx1">
                    <a:lumMod val="85000"/>
                  </a:schemeClr>
                </a:solidFill>
                <a:effectLst/>
                <a:latin typeface=" Fira Mono"/>
              </a:rPr>
              <a:t>{</a:t>
            </a:r>
          </a:p>
          <a:p>
            <a:pPr>
              <a:lnSpc>
                <a:spcPct val="200000"/>
              </a:lnSpc>
            </a:pPr>
            <a:r>
              <a:rPr lang="en-US" sz="800" b="0" dirty="0">
                <a:solidFill>
                  <a:schemeClr val="tx1">
                    <a:lumMod val="85000"/>
                  </a:schemeClr>
                </a:solidFill>
                <a:effectLst/>
                <a:latin typeface=" Fira Mono"/>
              </a:rPr>
              <a:t>    auto* frame = </a:t>
            </a:r>
            <a:r>
              <a:rPr lang="en-US" sz="800" b="0" dirty="0" err="1">
                <a:solidFill>
                  <a:schemeClr val="tx1">
                    <a:lumMod val="85000"/>
                  </a:schemeClr>
                </a:solidFill>
                <a:effectLst/>
                <a:latin typeface=" Fira Mono"/>
              </a:rPr>
              <a:t>static_cast</a:t>
            </a:r>
            <a:r>
              <a:rPr lang="en-US" sz="800" b="0" dirty="0">
                <a:solidFill>
                  <a:schemeClr val="tx1">
                    <a:lumMod val="85000"/>
                  </a:schemeClr>
                </a:solidFill>
                <a:effectLst/>
                <a:latin typeface=" Fira Mono"/>
              </a:rPr>
              <a:t>&lt;__</a:t>
            </a:r>
            <a:r>
              <a:rPr lang="en-US" sz="800" b="0" dirty="0" err="1">
                <a:solidFill>
                  <a:schemeClr val="tx1">
                    <a:lumMod val="85000"/>
                  </a:schemeClr>
                </a:solidFill>
                <a:effectLst/>
                <a:latin typeface=" Fira Mono"/>
              </a:rPr>
              <a:t>sum_frame</a:t>
            </a:r>
            <a:r>
              <a:rPr lang="en-US" sz="800" b="0" dirty="0">
                <a:solidFill>
                  <a:schemeClr val="tx1">
                    <a:lumMod val="85000"/>
                  </a:schemeClr>
                </a:solidFill>
                <a:effectLst/>
                <a:latin typeface=" Fira Mono"/>
              </a:rPr>
              <a:t>*&gt;(</a:t>
            </a:r>
            <a:r>
              <a:rPr lang="en-US" sz="800" b="0" dirty="0" err="1">
                <a:solidFill>
                  <a:schemeClr val="tx1">
                    <a:lumMod val="85000"/>
                  </a:schemeClr>
                </a:solidFill>
                <a:effectLst/>
                <a:latin typeface=" Fira Mono"/>
              </a:rPr>
              <a:t>ptr</a:t>
            </a:r>
            <a:r>
              <a:rPr lang="en-US" sz="800" b="0" dirty="0">
                <a:solidFill>
                  <a:schemeClr val="tx1">
                    <a:lumMod val="85000"/>
                  </a:schemeClr>
                </a:solidFill>
                <a:effectLst/>
                <a:latin typeface=" Fira Mono"/>
              </a:rPr>
              <a:t>);</a:t>
            </a:r>
          </a:p>
          <a:p>
            <a:pPr>
              <a:lnSpc>
                <a:spcPct val="200000"/>
              </a:lnSpc>
            </a:pPr>
            <a:r>
              <a:rPr lang="en-US" sz="800" b="0" dirty="0">
                <a:solidFill>
                  <a:schemeClr val="tx1">
                    <a:lumMod val="85000"/>
                  </a:schemeClr>
                </a:solidFill>
                <a:effectLst/>
                <a:latin typeface=" Fira Mono"/>
              </a:rPr>
              <a:t>    </a:t>
            </a:r>
            <a:r>
              <a:rPr lang="en-US" sz="800" b="0" dirty="0" err="1">
                <a:solidFill>
                  <a:schemeClr val="tx1">
                    <a:lumMod val="85000"/>
                  </a:schemeClr>
                </a:solidFill>
                <a:effectLst/>
                <a:latin typeface=" Fira Mono"/>
              </a:rPr>
              <a:t>coroutine_handle</a:t>
            </a:r>
            <a:r>
              <a:rPr lang="en-US" sz="800" b="0" dirty="0">
                <a:solidFill>
                  <a:schemeClr val="tx1">
                    <a:lumMod val="85000"/>
                  </a:schemeClr>
                </a:solidFill>
                <a:effectLst/>
                <a:latin typeface=" Fira Mono"/>
              </a:rPr>
              <a:t>&lt;&gt; </a:t>
            </a:r>
            <a:r>
              <a:rPr lang="en-US" sz="800" b="0" dirty="0" err="1">
                <a:solidFill>
                  <a:schemeClr val="tx1">
                    <a:lumMod val="85000"/>
                  </a:schemeClr>
                </a:solidFill>
                <a:effectLst/>
                <a:latin typeface=" Fira Mono"/>
              </a:rPr>
              <a:t>symmetricTransferTarget</a:t>
            </a:r>
            <a:r>
              <a:rPr lang="en-US" sz="800" b="0" dirty="0">
                <a:solidFill>
                  <a:schemeClr val="tx1">
                    <a:lumMod val="85000"/>
                  </a:schemeClr>
                </a:solidFill>
                <a:effectLst/>
                <a:latin typeface=" Fira Mono"/>
              </a:rPr>
              <a:t>;</a:t>
            </a:r>
          </a:p>
          <a:p>
            <a:pPr>
              <a:lnSpc>
                <a:spcPct val="200000"/>
              </a:lnSpc>
            </a:pPr>
            <a:br>
              <a:rPr lang="en-US" sz="800" b="0" dirty="0">
                <a:solidFill>
                  <a:schemeClr val="tx1">
                    <a:lumMod val="85000"/>
                  </a:schemeClr>
                </a:solidFill>
                <a:effectLst/>
                <a:latin typeface=" Fira Mono"/>
              </a:rPr>
            </a:br>
            <a:r>
              <a:rPr lang="en-US" sz="800" b="0" dirty="0">
                <a:solidFill>
                  <a:schemeClr val="tx1">
                    <a:lumMod val="85000"/>
                  </a:schemeClr>
                </a:solidFill>
                <a:effectLst/>
                <a:latin typeface=" Fira Mono"/>
              </a:rPr>
              <a:t>    int </a:t>
            </a:r>
            <a:r>
              <a:rPr lang="en-US" sz="800" b="0" dirty="0" err="1">
                <a:solidFill>
                  <a:schemeClr val="tx1">
                    <a:lumMod val="85000"/>
                  </a:schemeClr>
                </a:solidFill>
                <a:effectLst/>
                <a:latin typeface=" Fira Mono"/>
              </a:rPr>
              <a:t>resumeIndex</a:t>
            </a:r>
            <a:r>
              <a:rPr lang="en-US" sz="800" b="0" dirty="0">
                <a:solidFill>
                  <a:schemeClr val="tx1">
                    <a:lumMod val="85000"/>
                  </a:schemeClr>
                </a:solidFill>
                <a:effectLst/>
                <a:latin typeface=" Fira Mono"/>
              </a:rPr>
              <a:t> = exchange(frame-&gt;</a:t>
            </a:r>
            <a:r>
              <a:rPr lang="en-US" sz="800" b="0" dirty="0" err="1">
                <a:solidFill>
                  <a:schemeClr val="tx1">
                    <a:lumMod val="85000"/>
                  </a:schemeClr>
                </a:solidFill>
                <a:effectLst/>
                <a:latin typeface=" Fira Mono"/>
              </a:rPr>
              <a:t>resumeIndex</a:t>
            </a:r>
            <a:r>
              <a:rPr lang="en-US" sz="800" b="0" dirty="0">
                <a:solidFill>
                  <a:schemeClr val="tx1">
                    <a:lumMod val="85000"/>
                  </a:schemeClr>
                </a:solidFill>
                <a:effectLst/>
                <a:latin typeface=" Fira Mono"/>
              </a:rPr>
              <a:t>, -2);</a:t>
            </a:r>
          </a:p>
          <a:p>
            <a:pPr>
              <a:lnSpc>
                <a:spcPct val="200000"/>
              </a:lnSpc>
            </a:pPr>
            <a:r>
              <a:rPr lang="en-US" sz="800" b="0" dirty="0">
                <a:solidFill>
                  <a:srgbClr val="000000"/>
                </a:solidFill>
                <a:effectLst/>
                <a:latin typeface=" Fira Mono"/>
              </a:rPr>
              <a:t>   </a:t>
            </a:r>
            <a:r>
              <a:rPr lang="en-US" sz="800" b="0" dirty="0">
                <a:solidFill>
                  <a:schemeClr val="tx1">
                    <a:lumMod val="85000"/>
                  </a:schemeClr>
                </a:solidFill>
                <a:effectLst/>
                <a:latin typeface=" Fira Mono"/>
              </a:rPr>
              <a:t> if (</a:t>
            </a:r>
            <a:r>
              <a:rPr lang="en-US" sz="800" b="0" dirty="0" err="1">
                <a:solidFill>
                  <a:schemeClr val="tx1">
                    <a:lumMod val="85000"/>
                  </a:schemeClr>
                </a:solidFill>
                <a:effectLst/>
                <a:latin typeface=" Fira Mono"/>
              </a:rPr>
              <a:t>resumeIndex</a:t>
            </a:r>
            <a:r>
              <a:rPr lang="en-US" sz="800" b="0" dirty="0">
                <a:solidFill>
                  <a:schemeClr val="tx1">
                    <a:lumMod val="85000"/>
                  </a:schemeClr>
                </a:solidFill>
                <a:effectLst/>
                <a:latin typeface=" Fira Mono"/>
              </a:rPr>
              <a:t> == 0) {</a:t>
            </a:r>
          </a:p>
          <a:p>
            <a:pPr>
              <a:lnSpc>
                <a:spcPct val="200000"/>
              </a:lnSpc>
            </a:pPr>
            <a:r>
              <a:rPr lang="en-US" sz="800" b="0" dirty="0">
                <a:solidFill>
                  <a:schemeClr val="tx1">
                    <a:lumMod val="85000"/>
                  </a:schemeClr>
                </a:solidFill>
                <a:effectLst/>
                <a:latin typeface=" Fira Mono"/>
              </a:rPr>
              <a:t>        frame-&gt;</a:t>
            </a:r>
            <a:r>
              <a:rPr lang="en-US" sz="800" b="0" dirty="0" err="1">
                <a:solidFill>
                  <a:schemeClr val="tx1">
                    <a:lumMod val="85000"/>
                  </a:schemeClr>
                </a:solidFill>
                <a:effectLst/>
                <a:latin typeface=" Fira Mono"/>
              </a:rPr>
              <a:t>initial_suspend_awaitable</a:t>
            </a:r>
            <a:r>
              <a:rPr lang="en-US" sz="800" b="0" dirty="0">
                <a:solidFill>
                  <a:schemeClr val="tx1">
                    <a:lumMod val="85000"/>
                  </a:schemeClr>
                </a:solidFill>
                <a:effectLst/>
                <a:latin typeface=" Fira Mono"/>
              </a:rPr>
              <a:t> = frame-&gt;</a:t>
            </a:r>
            <a:r>
              <a:rPr lang="en-US" sz="800" b="0" dirty="0" err="1">
                <a:solidFill>
                  <a:schemeClr val="tx1">
                    <a:lumMod val="85000"/>
                  </a:schemeClr>
                </a:solidFill>
                <a:effectLst/>
                <a:latin typeface=" Fira Mono"/>
              </a:rPr>
              <a:t>promise.initial_suspend</a:t>
            </a:r>
            <a:r>
              <a:rPr lang="en-US" sz="800" b="0" dirty="0">
                <a:solidFill>
                  <a:schemeClr val="tx1">
                    <a:lumMod val="85000"/>
                  </a:schemeClr>
                </a:solidFill>
                <a:effectLst/>
                <a:latin typeface=" Fira Mono"/>
              </a:rPr>
              <a:t>();</a:t>
            </a:r>
          </a:p>
          <a:p>
            <a:pPr>
              <a:lnSpc>
                <a:spcPct val="200000"/>
              </a:lnSpc>
            </a:pPr>
            <a:r>
              <a:rPr lang="en-US" sz="800" b="0" dirty="0">
                <a:solidFill>
                  <a:srgbClr val="000000"/>
                </a:solidFill>
                <a:effectLst/>
                <a:latin typeface=" Fira Mono"/>
              </a:rPr>
              <a:t>        </a:t>
            </a:r>
            <a:r>
              <a:rPr lang="en-US" sz="800" b="0" dirty="0">
                <a:solidFill>
                  <a:srgbClr val="AF00DB"/>
                </a:solidFill>
                <a:effectLst/>
                <a:latin typeface=" Fira Mono"/>
              </a:rPr>
              <a:t>if</a:t>
            </a:r>
            <a:r>
              <a:rPr lang="en-US" sz="800" b="0" dirty="0">
                <a:solidFill>
                  <a:srgbClr val="000000"/>
                </a:solidFill>
                <a:effectLst/>
                <a:latin typeface=" Fira Mono"/>
              </a:rPr>
              <a:t> (!</a:t>
            </a:r>
            <a:r>
              <a:rPr lang="en-US" sz="800" b="0" dirty="0">
                <a:solidFill>
                  <a:schemeClr val="tx1">
                    <a:lumMod val="85000"/>
                  </a:schemeClr>
                </a:solidFill>
                <a:effectLst/>
                <a:latin typeface=" Fira Mono"/>
              </a:rPr>
              <a:t>frame-&gt;</a:t>
            </a:r>
            <a:r>
              <a:rPr lang="en-US" sz="800" b="0" dirty="0" err="1">
                <a:solidFill>
                  <a:srgbClr val="001080"/>
                </a:solidFill>
                <a:effectLst/>
                <a:latin typeface=" Fira Mono"/>
              </a:rPr>
              <a:t>initial_suspend_awaitable</a:t>
            </a:r>
            <a:r>
              <a:rPr lang="en-US" sz="800" b="0" dirty="0" err="1">
                <a:solidFill>
                  <a:srgbClr val="000000"/>
                </a:solidFill>
                <a:effectLst/>
                <a:latin typeface=" Fira Mono"/>
              </a:rPr>
              <a:t>.</a:t>
            </a:r>
            <a:r>
              <a:rPr lang="en-US" sz="800" b="0" dirty="0" err="1">
                <a:solidFill>
                  <a:srgbClr val="795E26"/>
                </a:solidFill>
                <a:effectLst/>
                <a:latin typeface=" Fira Mono"/>
              </a:rPr>
              <a:t>await_ready</a:t>
            </a:r>
            <a:r>
              <a:rPr lang="en-US" sz="800" b="0" dirty="0">
                <a:solidFill>
                  <a:srgbClr val="000000"/>
                </a:solidFill>
                <a:effectLst/>
                <a:latin typeface=" Fira Mono"/>
              </a:rPr>
              <a:t>()) {</a:t>
            </a:r>
          </a:p>
          <a:p>
            <a:pPr>
              <a:lnSpc>
                <a:spcPct val="200000"/>
              </a:lnSpc>
            </a:pPr>
            <a:r>
              <a:rPr lang="en-US" sz="800" b="0" dirty="0">
                <a:solidFill>
                  <a:srgbClr val="000000"/>
                </a:solidFill>
                <a:effectLst/>
                <a:latin typeface=" Fira Mono"/>
              </a:rPr>
              <a:t>            </a:t>
            </a:r>
            <a:r>
              <a:rPr lang="en-US" sz="800" b="0" dirty="0">
                <a:solidFill>
                  <a:schemeClr val="tx1">
                    <a:lumMod val="85000"/>
                  </a:schemeClr>
                </a:solidFill>
                <a:effectLst/>
                <a:latin typeface=" Fira Mono"/>
              </a:rPr>
              <a:t>frame-&gt;</a:t>
            </a:r>
            <a:r>
              <a:rPr lang="en-US" sz="800" b="0" dirty="0" err="1">
                <a:solidFill>
                  <a:schemeClr val="tx1">
                    <a:lumMod val="85000"/>
                  </a:schemeClr>
                </a:solidFill>
                <a:effectLst/>
                <a:latin typeface=" Fira Mono"/>
              </a:rPr>
              <a:t>resumeIndex</a:t>
            </a:r>
            <a:r>
              <a:rPr lang="en-US" sz="800" b="0" dirty="0">
                <a:solidFill>
                  <a:schemeClr val="tx1">
                    <a:lumMod val="85000"/>
                  </a:schemeClr>
                </a:solidFill>
                <a:effectLst/>
                <a:latin typeface=" Fira Mono"/>
              </a:rPr>
              <a:t> = 1;</a:t>
            </a:r>
          </a:p>
          <a:p>
            <a:pPr>
              <a:lnSpc>
                <a:spcPct val="200000"/>
              </a:lnSpc>
            </a:pPr>
            <a:r>
              <a:rPr lang="en-US" sz="800" b="0" dirty="0">
                <a:solidFill>
                  <a:srgbClr val="000000"/>
                </a:solidFill>
                <a:effectLst/>
                <a:latin typeface=" Fira Mono"/>
              </a:rPr>
              <a:t>            </a:t>
            </a:r>
            <a:r>
              <a:rPr lang="en-US" sz="800" b="0" dirty="0">
                <a:solidFill>
                  <a:schemeClr val="tx1">
                    <a:lumMod val="85000"/>
                  </a:schemeClr>
                </a:solidFill>
                <a:effectLst/>
                <a:latin typeface=" Fira Mono"/>
              </a:rPr>
              <a:t>frame-&gt;</a:t>
            </a:r>
            <a:r>
              <a:rPr lang="en-US" sz="800" b="0" dirty="0" err="1">
                <a:solidFill>
                  <a:srgbClr val="001080"/>
                </a:solidFill>
                <a:effectLst/>
                <a:latin typeface=" Fira Mono"/>
              </a:rPr>
              <a:t>initial_suspend_awaitable</a:t>
            </a:r>
            <a:r>
              <a:rPr lang="en-US" sz="800" b="0" dirty="0" err="1">
                <a:solidFill>
                  <a:srgbClr val="000000"/>
                </a:solidFill>
                <a:effectLst/>
                <a:latin typeface=" Fira Mono"/>
              </a:rPr>
              <a:t>.</a:t>
            </a:r>
            <a:r>
              <a:rPr lang="en-US" sz="800" b="0" dirty="0" err="1">
                <a:solidFill>
                  <a:srgbClr val="795E26"/>
                </a:solidFill>
                <a:effectLst/>
                <a:latin typeface=" Fira Mono"/>
              </a:rPr>
              <a:t>await_suspend</a:t>
            </a:r>
            <a:r>
              <a:rPr lang="en-US" sz="800" b="0" dirty="0">
                <a:solidFill>
                  <a:srgbClr val="000000"/>
                </a:solidFill>
                <a:effectLst/>
                <a:latin typeface=" Fira Mono"/>
              </a:rPr>
              <a:t>(</a:t>
            </a:r>
            <a:r>
              <a:rPr lang="en-US" sz="800" b="0" dirty="0" err="1">
                <a:solidFill>
                  <a:schemeClr val="tx1">
                    <a:lumMod val="85000"/>
                  </a:schemeClr>
                </a:solidFill>
                <a:effectLst/>
                <a:latin typeface=" Fira Mono"/>
              </a:rPr>
              <a:t>handle_t</a:t>
            </a:r>
            <a:r>
              <a:rPr lang="en-US" sz="800" b="0" dirty="0">
                <a:solidFill>
                  <a:schemeClr val="tx1">
                    <a:lumMod val="85000"/>
                  </a:schemeClr>
                </a:solidFill>
                <a:effectLst/>
                <a:latin typeface=" Fira Mono"/>
              </a:rPr>
              <a:t>::</a:t>
            </a:r>
            <a:r>
              <a:rPr lang="en-US" sz="800" b="0" dirty="0" err="1">
                <a:solidFill>
                  <a:schemeClr val="tx1">
                    <a:lumMod val="85000"/>
                  </a:schemeClr>
                </a:solidFill>
                <a:effectLst/>
                <a:latin typeface=" Fira Mono"/>
              </a:rPr>
              <a:t>from_promise</a:t>
            </a:r>
            <a:r>
              <a:rPr lang="en-US" sz="800" b="0" dirty="0">
                <a:solidFill>
                  <a:schemeClr val="tx1">
                    <a:lumMod val="85000"/>
                  </a:schemeClr>
                </a:solidFill>
                <a:effectLst/>
                <a:latin typeface=" Fira Mono"/>
              </a:rPr>
              <a:t>(frame-&gt;promise)</a:t>
            </a:r>
            <a:r>
              <a:rPr lang="en-US" sz="800" b="0" dirty="0">
                <a:solidFill>
                  <a:srgbClr val="000000"/>
                </a:solidFill>
                <a:effectLst/>
                <a:latin typeface=" Fira Mono"/>
              </a:rPr>
              <a:t>);</a:t>
            </a:r>
          </a:p>
          <a:p>
            <a:pPr>
              <a:lnSpc>
                <a:spcPct val="200000"/>
              </a:lnSpc>
            </a:pPr>
            <a:r>
              <a:rPr lang="en-US" sz="800" b="0" dirty="0">
                <a:solidFill>
                  <a:schemeClr val="tx1">
                    <a:lumMod val="85000"/>
                  </a:schemeClr>
                </a:solidFill>
                <a:effectLst/>
                <a:latin typeface=" Fira Mono"/>
              </a:rPr>
              <a:t>            return;</a:t>
            </a:r>
          </a:p>
          <a:p>
            <a:pPr>
              <a:lnSpc>
                <a:spcPct val="200000"/>
              </a:lnSpc>
            </a:pPr>
            <a:r>
              <a:rPr lang="en-US" sz="800" b="0" dirty="0">
                <a:solidFill>
                  <a:srgbClr val="000000"/>
                </a:solidFill>
                <a:effectLst/>
                <a:latin typeface=" Fira Mono"/>
              </a:rPr>
              <a:t>        }</a:t>
            </a:r>
          </a:p>
          <a:p>
            <a:pPr>
              <a:lnSpc>
                <a:spcPct val="200000"/>
              </a:lnSpc>
            </a:pPr>
            <a:r>
              <a:rPr lang="en-US" sz="800" b="0" dirty="0">
                <a:solidFill>
                  <a:schemeClr val="tx1">
                    <a:lumMod val="85000"/>
                  </a:schemeClr>
                </a:solidFill>
                <a:effectLst/>
                <a:latin typeface=" Fira Mono"/>
              </a:rPr>
              <a:t>        </a:t>
            </a:r>
            <a:r>
              <a:rPr lang="en-US" sz="800" b="0" dirty="0" err="1">
                <a:solidFill>
                  <a:schemeClr val="tx1">
                    <a:lumMod val="85000"/>
                  </a:schemeClr>
                </a:solidFill>
                <a:effectLst/>
                <a:latin typeface=" Fira Mono"/>
              </a:rPr>
              <a:t>resumeIndex</a:t>
            </a:r>
            <a:r>
              <a:rPr lang="en-US" sz="800" b="0" dirty="0">
                <a:solidFill>
                  <a:schemeClr val="tx1">
                    <a:lumMod val="85000"/>
                  </a:schemeClr>
                </a:solidFill>
                <a:effectLst/>
                <a:latin typeface=" Fira Mono"/>
              </a:rPr>
              <a:t> = 1;</a:t>
            </a:r>
          </a:p>
          <a:p>
            <a:pPr>
              <a:lnSpc>
                <a:spcPct val="200000"/>
              </a:lnSpc>
            </a:pPr>
            <a:r>
              <a:rPr lang="en-US" sz="800" b="0" dirty="0">
                <a:solidFill>
                  <a:schemeClr val="tx1">
                    <a:lumMod val="85000"/>
                  </a:schemeClr>
                </a:solidFill>
                <a:effectLst/>
                <a:latin typeface=" Fira Mono"/>
              </a:rPr>
              <a:t>    }</a:t>
            </a:r>
          </a:p>
          <a:p>
            <a:pPr>
              <a:lnSpc>
                <a:spcPct val="200000"/>
              </a:lnSpc>
            </a:pPr>
            <a:r>
              <a:rPr lang="en-US" sz="800" dirty="0">
                <a:solidFill>
                  <a:schemeClr val="tx1">
                    <a:lumMod val="85000"/>
                  </a:schemeClr>
                </a:solidFill>
                <a:latin typeface=" Fira Mono"/>
              </a:rPr>
              <a:t>//…</a:t>
            </a:r>
            <a:endParaRPr lang="en-US" sz="800" b="0" dirty="0">
              <a:solidFill>
                <a:schemeClr val="tx1">
                  <a:lumMod val="85000"/>
                </a:schemeClr>
              </a:solidFill>
              <a:effectLst/>
              <a:latin typeface=" Fira Mono"/>
            </a:endParaRPr>
          </a:p>
          <a:p>
            <a:pPr>
              <a:lnSpc>
                <a:spcPct val="200000"/>
              </a:lnSpc>
            </a:pPr>
            <a:br>
              <a:rPr lang="en-US" sz="800" b="0" dirty="0">
                <a:solidFill>
                  <a:srgbClr val="000000"/>
                </a:solidFill>
                <a:effectLst/>
                <a:latin typeface=" Fira Mono"/>
              </a:rPr>
            </a:br>
            <a:r>
              <a:rPr lang="en-US" sz="800" b="0" dirty="0">
                <a:solidFill>
                  <a:srgbClr val="000000"/>
                </a:solidFill>
                <a:effectLst/>
                <a:latin typeface=" Fira Mono"/>
              </a:rPr>
              <a:t>    </a:t>
            </a:r>
          </a:p>
        </p:txBody>
      </p:sp>
      <p:sp>
        <p:nvSpPr>
          <p:cNvPr id="6" name="TextBox 5">
            <a:extLst>
              <a:ext uri="{FF2B5EF4-FFF2-40B4-BE49-F238E27FC236}">
                <a16:creationId xmlns:a16="http://schemas.microsoft.com/office/drawing/2014/main" id="{C8F44A7C-133A-4CB6-8E40-01560B98E31E}"/>
              </a:ext>
            </a:extLst>
          </p:cNvPr>
          <p:cNvSpPr txBox="1"/>
          <p:nvPr/>
        </p:nvSpPr>
        <p:spPr>
          <a:xfrm>
            <a:off x="181156" y="815249"/>
            <a:ext cx="2723618" cy="2062103"/>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800" b="0" dirty="0">
                <a:solidFill>
                  <a:schemeClr val="tx1">
                    <a:lumMod val="85000"/>
                  </a:schemeClr>
                </a:solidFill>
                <a:effectLst/>
                <a:latin typeface=" Fira Mono"/>
              </a:rPr>
              <a:t>template&lt;</a:t>
            </a:r>
            <a:r>
              <a:rPr lang="en-US" sz="800" b="0" dirty="0" err="1">
                <a:solidFill>
                  <a:schemeClr val="tx1">
                    <a:lumMod val="85000"/>
                  </a:schemeClr>
                </a:solidFill>
                <a:effectLst/>
                <a:latin typeface=" Fira Mono"/>
              </a:rPr>
              <a:t>typename</a:t>
            </a:r>
            <a:r>
              <a:rPr lang="en-US" sz="800" b="0" dirty="0">
                <a:solidFill>
                  <a:schemeClr val="tx1">
                    <a:lumMod val="85000"/>
                  </a:schemeClr>
                </a:solidFill>
                <a:effectLst/>
                <a:latin typeface=" Fira Mono"/>
              </a:rPr>
              <a:t> T&gt; struct task;</a:t>
            </a:r>
          </a:p>
          <a:p>
            <a:br>
              <a:rPr lang="en-US" sz="800" b="0" dirty="0">
                <a:solidFill>
                  <a:srgbClr val="000000"/>
                </a:solidFill>
                <a:effectLst/>
                <a:latin typeface=" Fira Mono"/>
              </a:rPr>
            </a:br>
            <a:r>
              <a:rPr lang="en-US" sz="800" b="0" dirty="0">
                <a:solidFill>
                  <a:srgbClr val="267F99"/>
                </a:solidFill>
                <a:effectLst/>
                <a:latin typeface=" Fira Mono"/>
              </a:rPr>
              <a:t>task</a:t>
            </a:r>
            <a:r>
              <a:rPr lang="en-US" sz="800" b="0" dirty="0">
                <a:solidFill>
                  <a:srgbClr val="000000"/>
                </a:solidFill>
                <a:effectLst/>
                <a:latin typeface=" Fira Mono"/>
              </a:rPr>
              <a:t>&lt;</a:t>
            </a:r>
            <a:r>
              <a:rPr lang="en-US" sz="800" b="0" dirty="0">
                <a:solidFill>
                  <a:srgbClr val="0000FF"/>
                </a:solidFill>
                <a:effectLst/>
                <a:latin typeface=" Fira Mono"/>
              </a:rPr>
              <a:t>int</a:t>
            </a:r>
            <a:r>
              <a:rPr lang="en-US" sz="800" b="0" dirty="0">
                <a:solidFill>
                  <a:srgbClr val="000000"/>
                </a:solidFill>
                <a:effectLst/>
                <a:latin typeface=" Fira Mono"/>
              </a:rPr>
              <a:t>&gt; </a:t>
            </a:r>
            <a:r>
              <a:rPr lang="en-US" sz="800" b="0" dirty="0">
                <a:solidFill>
                  <a:srgbClr val="795E26"/>
                </a:solidFill>
                <a:effectLst/>
                <a:latin typeface=" Fira Mono"/>
              </a:rPr>
              <a:t>sum</a:t>
            </a:r>
            <a:r>
              <a:rPr lang="en-US" sz="800" b="0" dirty="0">
                <a:solidFill>
                  <a:srgbClr val="000000"/>
                </a:solidFill>
                <a:effectLst/>
                <a:latin typeface=" Fira Mono"/>
              </a:rPr>
              <a:t>(</a:t>
            </a:r>
            <a:r>
              <a:rPr lang="en-US" sz="800" b="0" dirty="0">
                <a:solidFill>
                  <a:srgbClr val="0000FF"/>
                </a:solidFill>
                <a:effectLst/>
                <a:latin typeface=" Fira Mono"/>
              </a:rPr>
              <a:t>int</a:t>
            </a:r>
            <a:r>
              <a:rPr lang="en-US" sz="800" b="0" dirty="0">
                <a:solidFill>
                  <a:srgbClr val="000000"/>
                </a:solidFill>
                <a:effectLst/>
                <a:latin typeface=" Fira Mono"/>
              </a:rPr>
              <a:t> </a:t>
            </a:r>
            <a:r>
              <a:rPr lang="en-US" sz="800" b="0" dirty="0">
                <a:solidFill>
                  <a:srgbClr val="001080"/>
                </a:solidFill>
                <a:effectLst/>
                <a:latin typeface=" Fira Mono"/>
              </a:rPr>
              <a:t>a</a:t>
            </a:r>
            <a:r>
              <a:rPr lang="en-US" sz="800" b="0" dirty="0">
                <a:solidFill>
                  <a:srgbClr val="000000"/>
                </a:solidFill>
                <a:effectLst/>
                <a:latin typeface=" Fira Mono"/>
              </a:rPr>
              <a:t>, </a:t>
            </a:r>
            <a:r>
              <a:rPr lang="en-US" sz="800" b="0" dirty="0">
                <a:solidFill>
                  <a:srgbClr val="0000FF"/>
                </a:solidFill>
                <a:effectLst/>
                <a:latin typeface=" Fira Mono"/>
              </a:rPr>
              <a:t>int</a:t>
            </a:r>
            <a:r>
              <a:rPr lang="en-US" sz="800" b="0" dirty="0">
                <a:solidFill>
                  <a:srgbClr val="000000"/>
                </a:solidFill>
                <a:effectLst/>
                <a:latin typeface=" Fira Mono"/>
              </a:rPr>
              <a:t> </a:t>
            </a:r>
            <a:r>
              <a:rPr lang="en-US" sz="800" b="0" dirty="0">
                <a:solidFill>
                  <a:srgbClr val="001080"/>
                </a:solidFill>
                <a:effectLst/>
                <a:latin typeface=" Fira Mono"/>
              </a:rPr>
              <a:t>b</a:t>
            </a:r>
            <a:r>
              <a:rPr lang="en-US" sz="800" b="0" dirty="0">
                <a:solidFill>
                  <a:srgbClr val="000000"/>
                </a:solidFill>
                <a:effectLst/>
                <a:latin typeface=" Fira Mono"/>
              </a:rPr>
              <a:t>) </a:t>
            </a:r>
          </a:p>
          <a:p>
            <a:r>
              <a:rPr lang="en-US" sz="800" b="0" dirty="0">
                <a:solidFill>
                  <a:srgbClr val="000000"/>
                </a:solidFill>
                <a:effectLst/>
                <a:highlight>
                  <a:srgbClr val="00FF00"/>
                </a:highlight>
                <a:latin typeface=" Fira Mono"/>
              </a:rPr>
              <a:t>{</a:t>
            </a:r>
          </a:p>
          <a:p>
            <a:r>
              <a:rPr lang="en-US" sz="800" b="0" dirty="0">
                <a:solidFill>
                  <a:srgbClr val="000000"/>
                </a:solidFill>
                <a:effectLst/>
                <a:latin typeface=" Fira Mono"/>
              </a:rPr>
              <a:t>    </a:t>
            </a:r>
            <a:r>
              <a:rPr lang="en-US" sz="800" b="0" dirty="0">
                <a:solidFill>
                  <a:srgbClr val="0000FF"/>
                </a:solidFill>
                <a:effectLst/>
                <a:latin typeface=" Fira Mono"/>
              </a:rPr>
              <a:t>int</a:t>
            </a:r>
            <a:r>
              <a:rPr lang="en-US" sz="800" b="0" dirty="0">
                <a:solidFill>
                  <a:srgbClr val="000000"/>
                </a:solidFill>
                <a:effectLst/>
                <a:latin typeface=" Fira Mono"/>
              </a:rPr>
              <a:t> result = a + b;</a:t>
            </a:r>
          </a:p>
          <a:p>
            <a:r>
              <a:rPr lang="en-US" sz="800" b="0" dirty="0">
                <a:solidFill>
                  <a:srgbClr val="000000"/>
                </a:solidFill>
                <a:effectLst/>
                <a:latin typeface=" Fira Mono"/>
              </a:rPr>
              <a:t>    </a:t>
            </a:r>
            <a:r>
              <a:rPr lang="en-US" sz="800" b="0" dirty="0" err="1">
                <a:solidFill>
                  <a:srgbClr val="000000"/>
                </a:solidFill>
                <a:effectLst/>
                <a:latin typeface=" Fira Mono"/>
              </a:rPr>
              <a:t>co_return</a:t>
            </a:r>
            <a:r>
              <a:rPr lang="en-US" sz="800" b="0" dirty="0">
                <a:solidFill>
                  <a:srgbClr val="000000"/>
                </a:solidFill>
                <a:effectLst/>
                <a:latin typeface=" Fira Mono"/>
              </a:rPr>
              <a:t> result;</a:t>
            </a:r>
          </a:p>
          <a:p>
            <a:r>
              <a:rPr lang="en-US" sz="800" b="0" dirty="0">
                <a:solidFill>
                  <a:srgbClr val="000000"/>
                </a:solidFill>
                <a:effectLst/>
                <a:latin typeface=" Fira Mono"/>
              </a:rPr>
              <a:t>}</a:t>
            </a:r>
          </a:p>
          <a:p>
            <a:br>
              <a:rPr lang="en-US" sz="800" b="0" dirty="0">
                <a:solidFill>
                  <a:srgbClr val="000000"/>
                </a:solidFill>
                <a:effectLst/>
                <a:latin typeface=" Fira Mono"/>
              </a:rPr>
            </a:br>
            <a:r>
              <a:rPr lang="en-US" sz="800" b="0" dirty="0">
                <a:solidFill>
                  <a:schemeClr val="tx1">
                    <a:lumMod val="85000"/>
                  </a:schemeClr>
                </a:solidFill>
                <a:effectLst/>
                <a:latin typeface=" Fira Mono"/>
              </a:rPr>
              <a:t>task&lt;int&gt; sum4(int a, int b, int c, int d)</a:t>
            </a:r>
          </a:p>
          <a:p>
            <a:r>
              <a:rPr lang="en-US" sz="800" b="0" dirty="0">
                <a:solidFill>
                  <a:schemeClr val="tx1">
                    <a:lumMod val="85000"/>
                  </a:schemeClr>
                </a:solidFill>
                <a:effectLst/>
                <a:latin typeface=" Fira Mono"/>
              </a:rPr>
              <a:t>{</a:t>
            </a:r>
          </a:p>
          <a:p>
            <a:r>
              <a:rPr lang="en-US" sz="800" b="0" dirty="0">
                <a:solidFill>
                  <a:schemeClr val="tx1">
                    <a:lumMod val="85000"/>
                  </a:schemeClr>
                </a:solidFill>
                <a:effectLst/>
                <a:latin typeface=" Fira Mono"/>
              </a:rPr>
              <a:t>    int ab = </a:t>
            </a:r>
            <a:r>
              <a:rPr lang="en-US" sz="800" b="0" dirty="0" err="1">
                <a:solidFill>
                  <a:schemeClr val="tx1">
                    <a:lumMod val="85000"/>
                  </a:schemeClr>
                </a:solidFill>
                <a:effectLst/>
                <a:latin typeface=" Fira Mono"/>
              </a:rPr>
              <a:t>co_await</a:t>
            </a:r>
            <a:r>
              <a:rPr lang="en-US" sz="800" b="0" dirty="0">
                <a:solidFill>
                  <a:schemeClr val="tx1">
                    <a:lumMod val="85000"/>
                  </a:schemeClr>
                </a:solidFill>
                <a:effectLst/>
                <a:latin typeface=" Fira Mono"/>
              </a:rPr>
              <a:t> sum(a, b);</a:t>
            </a:r>
          </a:p>
          <a:p>
            <a:r>
              <a:rPr lang="en-US" sz="800" b="0" dirty="0">
                <a:solidFill>
                  <a:schemeClr val="tx1">
                    <a:lumMod val="85000"/>
                  </a:schemeClr>
                </a:solidFill>
                <a:effectLst/>
                <a:latin typeface=" Fira Mono"/>
              </a:rPr>
              <a:t>    int cd = </a:t>
            </a:r>
            <a:r>
              <a:rPr lang="en-US" sz="800" b="0" dirty="0" err="1">
                <a:solidFill>
                  <a:schemeClr val="tx1">
                    <a:lumMod val="85000"/>
                  </a:schemeClr>
                </a:solidFill>
                <a:effectLst/>
                <a:latin typeface=" Fira Mono"/>
              </a:rPr>
              <a:t>co_await</a:t>
            </a:r>
            <a:r>
              <a:rPr lang="en-US" sz="800" b="0" dirty="0">
                <a:solidFill>
                  <a:schemeClr val="tx1">
                    <a:lumMod val="85000"/>
                  </a:schemeClr>
                </a:solidFill>
                <a:effectLst/>
                <a:latin typeface=" Fira Mono"/>
              </a:rPr>
              <a:t> sum(c, d);</a:t>
            </a:r>
          </a:p>
          <a:p>
            <a:r>
              <a:rPr lang="en-US" sz="800" b="0" dirty="0">
                <a:solidFill>
                  <a:schemeClr val="tx1">
                    <a:lumMod val="85000"/>
                  </a:schemeClr>
                </a:solidFill>
                <a:effectLst/>
                <a:latin typeface=" Fira Mono"/>
              </a:rPr>
              <a:t>    int result = </a:t>
            </a:r>
            <a:r>
              <a:rPr lang="en-US" sz="800" b="0" dirty="0" err="1">
                <a:solidFill>
                  <a:schemeClr val="tx1">
                    <a:lumMod val="85000"/>
                  </a:schemeClr>
                </a:solidFill>
                <a:effectLst/>
                <a:latin typeface=" Fira Mono"/>
              </a:rPr>
              <a:t>co_await</a:t>
            </a:r>
            <a:r>
              <a:rPr lang="en-US" sz="800" b="0" dirty="0">
                <a:solidFill>
                  <a:schemeClr val="tx1">
                    <a:lumMod val="85000"/>
                  </a:schemeClr>
                </a:solidFill>
                <a:effectLst/>
                <a:latin typeface=" Fira Mono"/>
              </a:rPr>
              <a:t> sum(ab, cd);</a:t>
            </a:r>
          </a:p>
          <a:p>
            <a:br>
              <a:rPr lang="en-US" sz="800" b="0" dirty="0">
                <a:solidFill>
                  <a:schemeClr val="tx1">
                    <a:lumMod val="85000"/>
                  </a:schemeClr>
                </a:solidFill>
                <a:effectLst/>
                <a:latin typeface=" Fira Mono"/>
              </a:rPr>
            </a:br>
            <a:r>
              <a:rPr lang="en-US" sz="800" b="0" dirty="0">
                <a:solidFill>
                  <a:schemeClr val="tx1">
                    <a:lumMod val="85000"/>
                  </a:schemeClr>
                </a:solidFill>
                <a:effectLst/>
                <a:latin typeface=" Fira Mono"/>
              </a:rPr>
              <a:t>    </a:t>
            </a:r>
            <a:r>
              <a:rPr lang="en-US" sz="800" b="0" dirty="0" err="1">
                <a:solidFill>
                  <a:schemeClr val="tx1">
                    <a:lumMod val="85000"/>
                  </a:schemeClr>
                </a:solidFill>
                <a:effectLst/>
                <a:latin typeface=" Fira Mono"/>
              </a:rPr>
              <a:t>co_return</a:t>
            </a:r>
            <a:r>
              <a:rPr lang="en-US" sz="800" b="0" dirty="0">
                <a:solidFill>
                  <a:schemeClr val="tx1">
                    <a:lumMod val="85000"/>
                  </a:schemeClr>
                </a:solidFill>
                <a:effectLst/>
                <a:latin typeface=" Fira Mono"/>
              </a:rPr>
              <a:t> result;</a:t>
            </a:r>
          </a:p>
          <a:p>
            <a:r>
              <a:rPr lang="en-US" sz="800" b="0" dirty="0">
                <a:solidFill>
                  <a:schemeClr val="tx1">
                    <a:lumMod val="85000"/>
                  </a:schemeClr>
                </a:solidFill>
                <a:effectLst/>
                <a:latin typeface=" Fira Mono"/>
              </a:rPr>
              <a:t>}</a:t>
            </a:r>
          </a:p>
        </p:txBody>
      </p:sp>
      <p:sp>
        <p:nvSpPr>
          <p:cNvPr id="2" name="TextBox 1">
            <a:extLst>
              <a:ext uri="{FF2B5EF4-FFF2-40B4-BE49-F238E27FC236}">
                <a16:creationId xmlns:a16="http://schemas.microsoft.com/office/drawing/2014/main" id="{957EDA9A-69D1-4DB0-A555-6D6C70B270B2}"/>
              </a:ext>
            </a:extLst>
          </p:cNvPr>
          <p:cNvSpPr txBox="1"/>
          <p:nvPr/>
        </p:nvSpPr>
        <p:spPr>
          <a:xfrm>
            <a:off x="8424198" y="297617"/>
            <a:ext cx="1143583" cy="5355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t">
            <a:spAutoFit/>
          </a:bodyPr>
          <a:lstStyle/>
          <a:p>
            <a:pPr marL="115888" indent="-115888">
              <a:lnSpc>
                <a:spcPct val="90000"/>
              </a:lnSpc>
              <a:buFontTx/>
              <a:buChar char="-"/>
            </a:pPr>
            <a:r>
              <a:rPr lang="en-US" sz="800" dirty="0" err="1">
                <a:solidFill>
                  <a:schemeClr val="bg1"/>
                </a:solidFill>
                <a:latin typeface="Trebuchet MS" panose="020B0603020202020204" pitchFamily="34" charset="0"/>
              </a:rPr>
              <a:t>get_return_object</a:t>
            </a:r>
            <a:endParaRPr lang="en-US" sz="800" dirty="0">
              <a:solidFill>
                <a:schemeClr val="bg1"/>
              </a:solidFill>
              <a:latin typeface="Trebuchet MS" panose="020B0603020202020204" pitchFamily="34" charset="0"/>
            </a:endParaRPr>
          </a:p>
          <a:p>
            <a:pPr marL="115888" indent="-115888">
              <a:lnSpc>
                <a:spcPct val="90000"/>
              </a:lnSpc>
              <a:buFontTx/>
              <a:buChar char="-"/>
            </a:pPr>
            <a:r>
              <a:rPr lang="en-US" altLang="zh-CN" sz="800" dirty="0" err="1">
                <a:solidFill>
                  <a:schemeClr val="bg1"/>
                </a:solidFill>
                <a:latin typeface="Trebuchet MS" panose="020B0603020202020204" pitchFamily="34" charset="0"/>
              </a:rPr>
              <a:t>Initial_suspend</a:t>
            </a:r>
            <a:endParaRPr lang="en-US" altLang="zh-CN" sz="800" dirty="0">
              <a:solidFill>
                <a:schemeClr val="bg1"/>
              </a:solidFill>
              <a:latin typeface="Trebuchet MS" panose="020B0603020202020204" pitchFamily="34" charset="0"/>
            </a:endParaRPr>
          </a:p>
          <a:p>
            <a:pPr marL="115888" indent="-115888">
              <a:lnSpc>
                <a:spcPct val="90000"/>
              </a:lnSpc>
              <a:buFontTx/>
              <a:buChar char="-"/>
            </a:pPr>
            <a:r>
              <a:rPr lang="en-US" sz="800" dirty="0" err="1">
                <a:solidFill>
                  <a:schemeClr val="bg1"/>
                </a:solidFill>
                <a:latin typeface="Trebuchet MS" panose="020B0603020202020204" pitchFamily="34" charset="0"/>
              </a:rPr>
              <a:t>await_ready</a:t>
            </a:r>
            <a:endParaRPr lang="en-US" sz="800" dirty="0">
              <a:solidFill>
                <a:schemeClr val="bg1"/>
              </a:solidFill>
              <a:latin typeface="Trebuchet MS" panose="020B0603020202020204" pitchFamily="34" charset="0"/>
            </a:endParaRPr>
          </a:p>
          <a:p>
            <a:pPr marL="115888" indent="-115888">
              <a:lnSpc>
                <a:spcPct val="90000"/>
              </a:lnSpc>
              <a:buFontTx/>
              <a:buChar char="-"/>
            </a:pPr>
            <a:r>
              <a:rPr lang="en-US" sz="800" dirty="0" err="1">
                <a:solidFill>
                  <a:schemeClr val="bg1"/>
                </a:solidFill>
                <a:latin typeface="Trebuchet MS" panose="020B0603020202020204" pitchFamily="34" charset="0"/>
              </a:rPr>
              <a:t>await_suspend</a:t>
            </a:r>
            <a:endParaRPr lang="en-US" sz="800" dirty="0">
              <a:solidFill>
                <a:schemeClr val="bg1"/>
              </a:solidFill>
              <a:latin typeface="Trebuchet MS" panose="020B0603020202020204" pitchFamily="34" charset="0"/>
            </a:endParaRPr>
          </a:p>
        </p:txBody>
      </p:sp>
      <p:sp>
        <p:nvSpPr>
          <p:cNvPr id="3" name="TextBox 2">
            <a:extLst>
              <a:ext uri="{FF2B5EF4-FFF2-40B4-BE49-F238E27FC236}">
                <a16:creationId xmlns:a16="http://schemas.microsoft.com/office/drawing/2014/main" id="{99FDD925-B793-42D6-A4FA-3BB8A4C3F5D6}"/>
              </a:ext>
            </a:extLst>
          </p:cNvPr>
          <p:cNvSpPr txBox="1"/>
          <p:nvPr/>
        </p:nvSpPr>
        <p:spPr>
          <a:xfrm>
            <a:off x="148978" y="195233"/>
            <a:ext cx="6832320" cy="4247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nSpc>
                <a:spcPct val="90000"/>
              </a:lnSpc>
            </a:pPr>
            <a:r>
              <a:rPr lang="en-US" altLang="zh-CN" sz="2400" dirty="0">
                <a:solidFill>
                  <a:schemeClr val="bg1"/>
                </a:solidFill>
                <a:latin typeface="+mj-lt"/>
              </a:rPr>
              <a:t>Customization point - </a:t>
            </a:r>
            <a:r>
              <a:rPr lang="en-US" sz="2400" dirty="0">
                <a:solidFill>
                  <a:schemeClr val="bg1"/>
                </a:solidFill>
                <a:latin typeface="+mj-lt"/>
              </a:rPr>
              <a:t>How a compiler may work</a:t>
            </a:r>
          </a:p>
        </p:txBody>
      </p:sp>
    </p:spTree>
    <p:extLst>
      <p:ext uri="{BB962C8B-B14F-4D97-AF65-F5344CB8AC3E}">
        <p14:creationId xmlns:p14="http://schemas.microsoft.com/office/powerpoint/2010/main" val="12803021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00">
        <p159:morph option="byWord"/>
      </p:transition>
    </mc:Choice>
    <mc:Fallback xmlns="">
      <p:transition>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35BAB2B1-2F4A-4039-AFB3-6217523381C2}"/>
              </a:ext>
            </a:extLst>
          </p:cNvPr>
          <p:cNvSpPr txBox="1"/>
          <p:nvPr/>
        </p:nvSpPr>
        <p:spPr>
          <a:xfrm>
            <a:off x="4076700" y="815249"/>
            <a:ext cx="6803912" cy="4489947"/>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nSpc>
                <a:spcPct val="200000"/>
              </a:lnSpc>
            </a:pPr>
            <a:r>
              <a:rPr lang="en-US" sz="800" b="0" dirty="0">
                <a:solidFill>
                  <a:schemeClr val="tx1">
                    <a:lumMod val="85000"/>
                  </a:schemeClr>
                </a:solidFill>
                <a:effectLst/>
                <a:latin typeface=" Fira Mono"/>
              </a:rPr>
              <a:t>void __</a:t>
            </a:r>
            <a:r>
              <a:rPr lang="en-US" sz="800" b="0" dirty="0" err="1">
                <a:solidFill>
                  <a:schemeClr val="tx1">
                    <a:lumMod val="85000"/>
                  </a:schemeClr>
                </a:solidFill>
                <a:effectLst/>
                <a:latin typeface=" Fira Mono"/>
              </a:rPr>
              <a:t>sum_resume</a:t>
            </a:r>
            <a:r>
              <a:rPr lang="en-US" sz="800" b="0" dirty="0">
                <a:solidFill>
                  <a:schemeClr val="tx1">
                    <a:lumMod val="85000"/>
                  </a:schemeClr>
                </a:solidFill>
                <a:effectLst/>
                <a:latin typeface=" Fira Mono"/>
              </a:rPr>
              <a:t>(void* </a:t>
            </a:r>
            <a:r>
              <a:rPr lang="en-US" sz="800" b="0" dirty="0" err="1">
                <a:solidFill>
                  <a:schemeClr val="tx1">
                    <a:lumMod val="85000"/>
                  </a:schemeClr>
                </a:solidFill>
                <a:effectLst/>
                <a:latin typeface=" Fira Mono"/>
              </a:rPr>
              <a:t>ptr</a:t>
            </a:r>
            <a:r>
              <a:rPr lang="en-US" sz="800" b="0" dirty="0">
                <a:solidFill>
                  <a:schemeClr val="tx1">
                    <a:lumMod val="85000"/>
                  </a:schemeClr>
                </a:solidFill>
                <a:effectLst/>
                <a:latin typeface=" Fira Mono"/>
              </a:rPr>
              <a:t>) </a:t>
            </a:r>
          </a:p>
          <a:p>
            <a:pPr>
              <a:lnSpc>
                <a:spcPct val="200000"/>
              </a:lnSpc>
            </a:pPr>
            <a:r>
              <a:rPr lang="en-US" sz="800" b="0" dirty="0">
                <a:solidFill>
                  <a:schemeClr val="tx1">
                    <a:lumMod val="85000"/>
                  </a:schemeClr>
                </a:solidFill>
                <a:effectLst/>
                <a:latin typeface=" Fira Mono"/>
              </a:rPr>
              <a:t>{</a:t>
            </a:r>
          </a:p>
          <a:p>
            <a:pPr>
              <a:lnSpc>
                <a:spcPct val="200000"/>
              </a:lnSpc>
            </a:pPr>
            <a:r>
              <a:rPr lang="en-US" sz="800" b="0" dirty="0">
                <a:solidFill>
                  <a:schemeClr val="tx1">
                    <a:lumMod val="85000"/>
                  </a:schemeClr>
                </a:solidFill>
                <a:effectLst/>
                <a:latin typeface=" Fira Mono"/>
              </a:rPr>
              <a:t>    auto* frame = </a:t>
            </a:r>
            <a:r>
              <a:rPr lang="en-US" sz="800" b="0" dirty="0" err="1">
                <a:solidFill>
                  <a:schemeClr val="tx1">
                    <a:lumMod val="85000"/>
                  </a:schemeClr>
                </a:solidFill>
                <a:effectLst/>
                <a:latin typeface=" Fira Mono"/>
              </a:rPr>
              <a:t>static_cast</a:t>
            </a:r>
            <a:r>
              <a:rPr lang="en-US" sz="800" b="0" dirty="0">
                <a:solidFill>
                  <a:schemeClr val="tx1">
                    <a:lumMod val="85000"/>
                  </a:schemeClr>
                </a:solidFill>
                <a:effectLst/>
                <a:latin typeface=" Fira Mono"/>
              </a:rPr>
              <a:t>&lt;__</a:t>
            </a:r>
            <a:r>
              <a:rPr lang="en-US" sz="800" b="0" dirty="0" err="1">
                <a:solidFill>
                  <a:schemeClr val="tx1">
                    <a:lumMod val="85000"/>
                  </a:schemeClr>
                </a:solidFill>
                <a:effectLst/>
                <a:latin typeface=" Fira Mono"/>
              </a:rPr>
              <a:t>sum_frame</a:t>
            </a:r>
            <a:r>
              <a:rPr lang="en-US" sz="800" b="0" dirty="0">
                <a:solidFill>
                  <a:schemeClr val="tx1">
                    <a:lumMod val="85000"/>
                  </a:schemeClr>
                </a:solidFill>
                <a:effectLst/>
                <a:latin typeface=" Fira Mono"/>
              </a:rPr>
              <a:t>*&gt;(</a:t>
            </a:r>
            <a:r>
              <a:rPr lang="en-US" sz="800" b="0" dirty="0" err="1">
                <a:solidFill>
                  <a:schemeClr val="tx1">
                    <a:lumMod val="85000"/>
                  </a:schemeClr>
                </a:solidFill>
                <a:effectLst/>
                <a:latin typeface=" Fira Mono"/>
              </a:rPr>
              <a:t>ptr</a:t>
            </a:r>
            <a:r>
              <a:rPr lang="en-US" sz="800" b="0" dirty="0">
                <a:solidFill>
                  <a:schemeClr val="tx1">
                    <a:lumMod val="85000"/>
                  </a:schemeClr>
                </a:solidFill>
                <a:effectLst/>
                <a:latin typeface=" Fira Mono"/>
              </a:rPr>
              <a:t>);</a:t>
            </a:r>
          </a:p>
          <a:p>
            <a:pPr>
              <a:lnSpc>
                <a:spcPct val="200000"/>
              </a:lnSpc>
            </a:pPr>
            <a:r>
              <a:rPr lang="en-US" sz="800" b="0" dirty="0">
                <a:solidFill>
                  <a:schemeClr val="tx1">
                    <a:lumMod val="85000"/>
                  </a:schemeClr>
                </a:solidFill>
                <a:effectLst/>
                <a:latin typeface=" Fira Mono"/>
              </a:rPr>
              <a:t>    </a:t>
            </a:r>
            <a:r>
              <a:rPr lang="en-US" sz="800" b="0" dirty="0" err="1">
                <a:solidFill>
                  <a:schemeClr val="tx1">
                    <a:lumMod val="85000"/>
                  </a:schemeClr>
                </a:solidFill>
                <a:effectLst/>
                <a:latin typeface=" Fira Mono"/>
              </a:rPr>
              <a:t>coroutine_handle</a:t>
            </a:r>
            <a:r>
              <a:rPr lang="en-US" sz="800" b="0" dirty="0">
                <a:solidFill>
                  <a:schemeClr val="tx1">
                    <a:lumMod val="85000"/>
                  </a:schemeClr>
                </a:solidFill>
                <a:effectLst/>
                <a:latin typeface=" Fira Mono"/>
              </a:rPr>
              <a:t>&lt;&gt; </a:t>
            </a:r>
            <a:r>
              <a:rPr lang="en-US" sz="800" b="0" dirty="0" err="1">
                <a:solidFill>
                  <a:schemeClr val="tx1">
                    <a:lumMod val="85000"/>
                  </a:schemeClr>
                </a:solidFill>
                <a:effectLst/>
                <a:latin typeface=" Fira Mono"/>
              </a:rPr>
              <a:t>symmetricTransferTarget</a:t>
            </a:r>
            <a:r>
              <a:rPr lang="en-US" sz="800" b="0" dirty="0">
                <a:solidFill>
                  <a:schemeClr val="tx1">
                    <a:lumMod val="85000"/>
                  </a:schemeClr>
                </a:solidFill>
                <a:effectLst/>
                <a:latin typeface=" Fira Mono"/>
              </a:rPr>
              <a:t>;</a:t>
            </a:r>
          </a:p>
          <a:p>
            <a:pPr>
              <a:lnSpc>
                <a:spcPct val="200000"/>
              </a:lnSpc>
            </a:pPr>
            <a:br>
              <a:rPr lang="en-US" sz="800" b="0" dirty="0">
                <a:solidFill>
                  <a:schemeClr val="tx1">
                    <a:lumMod val="85000"/>
                  </a:schemeClr>
                </a:solidFill>
                <a:effectLst/>
                <a:latin typeface=" Fira Mono"/>
              </a:rPr>
            </a:br>
            <a:r>
              <a:rPr lang="en-US" sz="800" b="0" dirty="0">
                <a:solidFill>
                  <a:schemeClr val="tx1">
                    <a:lumMod val="85000"/>
                  </a:schemeClr>
                </a:solidFill>
                <a:effectLst/>
                <a:latin typeface=" Fira Mono"/>
              </a:rPr>
              <a:t>    int </a:t>
            </a:r>
            <a:r>
              <a:rPr lang="en-US" sz="800" b="0" dirty="0" err="1">
                <a:solidFill>
                  <a:schemeClr val="tx1">
                    <a:lumMod val="85000"/>
                  </a:schemeClr>
                </a:solidFill>
                <a:effectLst/>
                <a:latin typeface=" Fira Mono"/>
              </a:rPr>
              <a:t>resumeIndex</a:t>
            </a:r>
            <a:r>
              <a:rPr lang="en-US" sz="800" b="0" dirty="0">
                <a:solidFill>
                  <a:schemeClr val="tx1">
                    <a:lumMod val="85000"/>
                  </a:schemeClr>
                </a:solidFill>
                <a:effectLst/>
                <a:latin typeface=" Fira Mono"/>
              </a:rPr>
              <a:t> = exchange(frame-&gt;</a:t>
            </a:r>
            <a:r>
              <a:rPr lang="en-US" sz="800" b="0" dirty="0" err="1">
                <a:solidFill>
                  <a:schemeClr val="tx1">
                    <a:lumMod val="85000"/>
                  </a:schemeClr>
                </a:solidFill>
                <a:effectLst/>
                <a:latin typeface=" Fira Mono"/>
              </a:rPr>
              <a:t>resumeIndex</a:t>
            </a:r>
            <a:r>
              <a:rPr lang="en-US" sz="800" b="0" dirty="0">
                <a:solidFill>
                  <a:schemeClr val="tx1">
                    <a:lumMod val="85000"/>
                  </a:schemeClr>
                </a:solidFill>
                <a:effectLst/>
                <a:latin typeface=" Fira Mono"/>
              </a:rPr>
              <a:t>, -2);</a:t>
            </a:r>
          </a:p>
          <a:p>
            <a:pPr>
              <a:lnSpc>
                <a:spcPct val="200000"/>
              </a:lnSpc>
            </a:pPr>
            <a:r>
              <a:rPr lang="en-US" sz="800" b="0" dirty="0">
                <a:solidFill>
                  <a:srgbClr val="000000"/>
                </a:solidFill>
                <a:effectLst/>
                <a:latin typeface=" Fira Mono"/>
              </a:rPr>
              <a:t>   </a:t>
            </a:r>
            <a:r>
              <a:rPr lang="en-US" sz="800" b="0" dirty="0">
                <a:solidFill>
                  <a:schemeClr val="tx1">
                    <a:lumMod val="85000"/>
                  </a:schemeClr>
                </a:solidFill>
                <a:effectLst/>
                <a:latin typeface=" Fira Mono"/>
              </a:rPr>
              <a:t> if (</a:t>
            </a:r>
            <a:r>
              <a:rPr lang="en-US" sz="800" b="0" dirty="0" err="1">
                <a:solidFill>
                  <a:schemeClr val="tx1">
                    <a:lumMod val="85000"/>
                  </a:schemeClr>
                </a:solidFill>
                <a:effectLst/>
                <a:latin typeface=" Fira Mono"/>
              </a:rPr>
              <a:t>resumeIndex</a:t>
            </a:r>
            <a:r>
              <a:rPr lang="en-US" sz="800" b="0" dirty="0">
                <a:solidFill>
                  <a:schemeClr val="tx1">
                    <a:lumMod val="85000"/>
                  </a:schemeClr>
                </a:solidFill>
                <a:effectLst/>
                <a:latin typeface=" Fira Mono"/>
              </a:rPr>
              <a:t> == 0) {</a:t>
            </a:r>
          </a:p>
          <a:p>
            <a:pPr>
              <a:lnSpc>
                <a:spcPct val="200000"/>
              </a:lnSpc>
            </a:pPr>
            <a:r>
              <a:rPr lang="en-US" sz="800" b="0" dirty="0">
                <a:solidFill>
                  <a:schemeClr val="tx1">
                    <a:lumMod val="85000"/>
                  </a:schemeClr>
                </a:solidFill>
                <a:effectLst/>
                <a:latin typeface=" Fira Mono"/>
              </a:rPr>
              <a:t>        frame-&gt;</a:t>
            </a:r>
            <a:r>
              <a:rPr lang="en-US" sz="800" b="0" dirty="0" err="1">
                <a:solidFill>
                  <a:schemeClr val="tx1">
                    <a:lumMod val="85000"/>
                  </a:schemeClr>
                </a:solidFill>
                <a:effectLst/>
                <a:latin typeface=" Fira Mono"/>
              </a:rPr>
              <a:t>initial_suspend_awaitable</a:t>
            </a:r>
            <a:r>
              <a:rPr lang="en-US" sz="800" b="0" dirty="0">
                <a:solidFill>
                  <a:schemeClr val="tx1">
                    <a:lumMod val="85000"/>
                  </a:schemeClr>
                </a:solidFill>
                <a:effectLst/>
                <a:latin typeface=" Fira Mono"/>
              </a:rPr>
              <a:t> = frame-&gt;</a:t>
            </a:r>
            <a:r>
              <a:rPr lang="en-US" sz="800" b="0" dirty="0" err="1">
                <a:solidFill>
                  <a:schemeClr val="tx1">
                    <a:lumMod val="85000"/>
                  </a:schemeClr>
                </a:solidFill>
                <a:effectLst/>
                <a:latin typeface=" Fira Mono"/>
              </a:rPr>
              <a:t>promise.initial_suspend</a:t>
            </a:r>
            <a:r>
              <a:rPr lang="en-US" sz="800" b="0" dirty="0">
                <a:solidFill>
                  <a:schemeClr val="tx1">
                    <a:lumMod val="85000"/>
                  </a:schemeClr>
                </a:solidFill>
                <a:effectLst/>
                <a:latin typeface=" Fira Mono"/>
              </a:rPr>
              <a:t>();</a:t>
            </a:r>
          </a:p>
          <a:p>
            <a:pPr>
              <a:lnSpc>
                <a:spcPct val="200000"/>
              </a:lnSpc>
            </a:pPr>
            <a:r>
              <a:rPr lang="en-US" sz="800" b="0" dirty="0">
                <a:solidFill>
                  <a:srgbClr val="000000"/>
                </a:solidFill>
                <a:effectLst/>
                <a:latin typeface=" Fira Mono"/>
              </a:rPr>
              <a:t>        </a:t>
            </a:r>
            <a:r>
              <a:rPr lang="en-US" sz="800" b="0" dirty="0">
                <a:solidFill>
                  <a:schemeClr val="tx1">
                    <a:lumMod val="85000"/>
                  </a:schemeClr>
                </a:solidFill>
                <a:effectLst/>
                <a:latin typeface=" Fira Mono"/>
              </a:rPr>
              <a:t>if (!frame-&gt;</a:t>
            </a:r>
            <a:r>
              <a:rPr lang="en-US" sz="800" b="0" dirty="0" err="1">
                <a:solidFill>
                  <a:schemeClr val="tx1">
                    <a:lumMod val="85000"/>
                  </a:schemeClr>
                </a:solidFill>
                <a:effectLst/>
                <a:latin typeface=" Fira Mono"/>
              </a:rPr>
              <a:t>initial_suspend_awaitable.await_ready</a:t>
            </a:r>
            <a:r>
              <a:rPr lang="en-US" sz="800" b="0" dirty="0">
                <a:solidFill>
                  <a:schemeClr val="tx1">
                    <a:lumMod val="85000"/>
                  </a:schemeClr>
                </a:solidFill>
                <a:effectLst/>
                <a:latin typeface=" Fira Mono"/>
              </a:rPr>
              <a:t>()) {</a:t>
            </a:r>
          </a:p>
          <a:p>
            <a:pPr>
              <a:lnSpc>
                <a:spcPct val="200000"/>
              </a:lnSpc>
            </a:pPr>
            <a:r>
              <a:rPr lang="en-US" sz="800" b="0" dirty="0">
                <a:solidFill>
                  <a:srgbClr val="000000"/>
                </a:solidFill>
                <a:effectLst/>
                <a:latin typeface=" Fira Mono"/>
              </a:rPr>
              <a:t>            </a:t>
            </a:r>
            <a:r>
              <a:rPr lang="en-US" sz="800" b="0" dirty="0">
                <a:solidFill>
                  <a:schemeClr val="tx1">
                    <a:lumMod val="85000"/>
                  </a:schemeClr>
                </a:solidFill>
                <a:effectLst/>
                <a:latin typeface=" Fira Mono"/>
              </a:rPr>
              <a:t>frame-&gt;</a:t>
            </a:r>
            <a:r>
              <a:rPr lang="en-US" sz="800" b="0" dirty="0" err="1">
                <a:solidFill>
                  <a:schemeClr val="tx1">
                    <a:lumMod val="85000"/>
                  </a:schemeClr>
                </a:solidFill>
                <a:effectLst/>
                <a:latin typeface=" Fira Mono"/>
              </a:rPr>
              <a:t>resumeIndex</a:t>
            </a:r>
            <a:r>
              <a:rPr lang="en-US" sz="800" b="0" dirty="0">
                <a:solidFill>
                  <a:schemeClr val="tx1">
                    <a:lumMod val="85000"/>
                  </a:schemeClr>
                </a:solidFill>
                <a:effectLst/>
                <a:latin typeface=" Fira Mono"/>
              </a:rPr>
              <a:t> = 1;</a:t>
            </a:r>
          </a:p>
          <a:p>
            <a:pPr>
              <a:lnSpc>
                <a:spcPct val="200000"/>
              </a:lnSpc>
            </a:pPr>
            <a:r>
              <a:rPr lang="en-US" sz="800" b="0" dirty="0">
                <a:solidFill>
                  <a:srgbClr val="000000"/>
                </a:solidFill>
                <a:effectLst/>
                <a:latin typeface=" Fira Mono"/>
              </a:rPr>
              <a:t>            </a:t>
            </a:r>
            <a:r>
              <a:rPr lang="en-US" sz="800" b="0" dirty="0">
                <a:solidFill>
                  <a:schemeClr val="tx1">
                    <a:lumMod val="85000"/>
                  </a:schemeClr>
                </a:solidFill>
                <a:effectLst/>
                <a:latin typeface=" Fira Mono"/>
              </a:rPr>
              <a:t>frame-&gt;</a:t>
            </a:r>
            <a:r>
              <a:rPr lang="en-US" sz="800" b="0" dirty="0" err="1">
                <a:solidFill>
                  <a:schemeClr val="tx1">
                    <a:lumMod val="85000"/>
                  </a:schemeClr>
                </a:solidFill>
                <a:effectLst/>
                <a:latin typeface=" Fira Mono"/>
              </a:rPr>
              <a:t>initial_suspend_awaitable.await_suspend</a:t>
            </a:r>
            <a:r>
              <a:rPr lang="en-US" sz="800" b="0" dirty="0">
                <a:solidFill>
                  <a:srgbClr val="000000"/>
                </a:solidFill>
                <a:effectLst/>
                <a:latin typeface=" Fira Mono"/>
              </a:rPr>
              <a:t>(</a:t>
            </a:r>
            <a:r>
              <a:rPr lang="en-US" sz="800" b="0" dirty="0" err="1">
                <a:solidFill>
                  <a:srgbClr val="267F99"/>
                </a:solidFill>
                <a:effectLst/>
                <a:latin typeface=" Fira Mono"/>
              </a:rPr>
              <a:t>handle_t</a:t>
            </a:r>
            <a:r>
              <a:rPr lang="en-US" sz="800" b="0" dirty="0">
                <a:solidFill>
                  <a:srgbClr val="000000"/>
                </a:solidFill>
                <a:effectLst/>
                <a:latin typeface=" Fira Mono"/>
              </a:rPr>
              <a:t>::</a:t>
            </a:r>
            <a:r>
              <a:rPr lang="en-US" sz="800" b="0" dirty="0" err="1">
                <a:solidFill>
                  <a:srgbClr val="795E26"/>
                </a:solidFill>
                <a:effectLst/>
                <a:latin typeface=" Fira Mono"/>
              </a:rPr>
              <a:t>from_promise</a:t>
            </a:r>
            <a:r>
              <a:rPr lang="en-US" sz="800" b="0" dirty="0">
                <a:solidFill>
                  <a:srgbClr val="000000"/>
                </a:solidFill>
                <a:effectLst/>
                <a:latin typeface=" Fira Mono"/>
              </a:rPr>
              <a:t>(</a:t>
            </a:r>
            <a:r>
              <a:rPr lang="en-US" sz="800" b="0" dirty="0">
                <a:solidFill>
                  <a:srgbClr val="001080"/>
                </a:solidFill>
                <a:effectLst/>
                <a:latin typeface=" Fira Mono"/>
              </a:rPr>
              <a:t>frame</a:t>
            </a:r>
            <a:r>
              <a:rPr lang="en-US" sz="800" b="0" dirty="0">
                <a:solidFill>
                  <a:srgbClr val="000000"/>
                </a:solidFill>
                <a:effectLst/>
                <a:latin typeface=" Fira Mono"/>
              </a:rPr>
              <a:t>-&gt;</a:t>
            </a:r>
            <a:r>
              <a:rPr lang="en-US" sz="800" b="0" dirty="0">
                <a:solidFill>
                  <a:srgbClr val="001080"/>
                </a:solidFill>
                <a:effectLst/>
                <a:latin typeface=" Fira Mono"/>
              </a:rPr>
              <a:t>promise</a:t>
            </a:r>
            <a:r>
              <a:rPr lang="en-US" sz="800" b="0" dirty="0">
                <a:solidFill>
                  <a:srgbClr val="000000"/>
                </a:solidFill>
                <a:effectLst/>
                <a:latin typeface=" Fira Mono"/>
              </a:rPr>
              <a:t>));</a:t>
            </a:r>
          </a:p>
          <a:p>
            <a:pPr>
              <a:lnSpc>
                <a:spcPct val="200000"/>
              </a:lnSpc>
            </a:pPr>
            <a:r>
              <a:rPr lang="en-US" sz="800" b="0" dirty="0">
                <a:solidFill>
                  <a:schemeClr val="tx1">
                    <a:lumMod val="85000"/>
                  </a:schemeClr>
                </a:solidFill>
                <a:effectLst/>
                <a:latin typeface=" Fira Mono"/>
              </a:rPr>
              <a:t>            return;</a:t>
            </a:r>
          </a:p>
          <a:p>
            <a:pPr>
              <a:lnSpc>
                <a:spcPct val="200000"/>
              </a:lnSpc>
            </a:pPr>
            <a:r>
              <a:rPr lang="en-US" sz="800" b="0" dirty="0">
                <a:solidFill>
                  <a:schemeClr val="tx1">
                    <a:lumMod val="85000"/>
                  </a:schemeClr>
                </a:solidFill>
                <a:effectLst/>
                <a:latin typeface=" Fira Mono"/>
              </a:rPr>
              <a:t>        }</a:t>
            </a:r>
          </a:p>
          <a:p>
            <a:pPr>
              <a:lnSpc>
                <a:spcPct val="200000"/>
              </a:lnSpc>
            </a:pPr>
            <a:r>
              <a:rPr lang="en-US" sz="800" b="0" dirty="0">
                <a:solidFill>
                  <a:schemeClr val="tx1">
                    <a:lumMod val="85000"/>
                  </a:schemeClr>
                </a:solidFill>
                <a:effectLst/>
                <a:latin typeface=" Fira Mono"/>
              </a:rPr>
              <a:t>        </a:t>
            </a:r>
            <a:r>
              <a:rPr lang="en-US" sz="800" b="0" dirty="0" err="1">
                <a:solidFill>
                  <a:schemeClr val="tx1">
                    <a:lumMod val="85000"/>
                  </a:schemeClr>
                </a:solidFill>
                <a:effectLst/>
                <a:latin typeface=" Fira Mono"/>
              </a:rPr>
              <a:t>resumeIndex</a:t>
            </a:r>
            <a:r>
              <a:rPr lang="en-US" sz="800" b="0" dirty="0">
                <a:solidFill>
                  <a:schemeClr val="tx1">
                    <a:lumMod val="85000"/>
                  </a:schemeClr>
                </a:solidFill>
                <a:effectLst/>
                <a:latin typeface=" Fira Mono"/>
              </a:rPr>
              <a:t> = 1;</a:t>
            </a:r>
          </a:p>
          <a:p>
            <a:pPr>
              <a:lnSpc>
                <a:spcPct val="200000"/>
              </a:lnSpc>
            </a:pPr>
            <a:r>
              <a:rPr lang="en-US" sz="800" b="0" dirty="0">
                <a:solidFill>
                  <a:schemeClr val="tx1">
                    <a:lumMod val="85000"/>
                  </a:schemeClr>
                </a:solidFill>
                <a:effectLst/>
                <a:latin typeface=" Fira Mono"/>
              </a:rPr>
              <a:t>    }</a:t>
            </a:r>
          </a:p>
          <a:p>
            <a:pPr>
              <a:lnSpc>
                <a:spcPct val="200000"/>
              </a:lnSpc>
            </a:pPr>
            <a:r>
              <a:rPr lang="en-US" sz="800" dirty="0">
                <a:solidFill>
                  <a:schemeClr val="tx1">
                    <a:lumMod val="85000"/>
                  </a:schemeClr>
                </a:solidFill>
                <a:latin typeface=" Fira Mono"/>
              </a:rPr>
              <a:t>//…</a:t>
            </a:r>
            <a:endParaRPr lang="en-US" sz="800" b="0" dirty="0">
              <a:solidFill>
                <a:schemeClr val="tx1">
                  <a:lumMod val="85000"/>
                </a:schemeClr>
              </a:solidFill>
              <a:effectLst/>
              <a:latin typeface=" Fira Mono"/>
            </a:endParaRPr>
          </a:p>
          <a:p>
            <a:pPr>
              <a:lnSpc>
                <a:spcPct val="200000"/>
              </a:lnSpc>
            </a:pPr>
            <a:br>
              <a:rPr lang="en-US" sz="800" b="0" dirty="0">
                <a:solidFill>
                  <a:srgbClr val="000000"/>
                </a:solidFill>
                <a:effectLst/>
                <a:latin typeface=" Fira Mono"/>
              </a:rPr>
            </a:br>
            <a:r>
              <a:rPr lang="en-US" sz="800" b="0" dirty="0">
                <a:solidFill>
                  <a:srgbClr val="000000"/>
                </a:solidFill>
                <a:effectLst/>
                <a:latin typeface=" Fira Mono"/>
              </a:rPr>
              <a:t>    </a:t>
            </a:r>
          </a:p>
        </p:txBody>
      </p:sp>
      <p:sp>
        <p:nvSpPr>
          <p:cNvPr id="6" name="TextBox 5">
            <a:extLst>
              <a:ext uri="{FF2B5EF4-FFF2-40B4-BE49-F238E27FC236}">
                <a16:creationId xmlns:a16="http://schemas.microsoft.com/office/drawing/2014/main" id="{C8F44A7C-133A-4CB6-8E40-01560B98E31E}"/>
              </a:ext>
            </a:extLst>
          </p:cNvPr>
          <p:cNvSpPr txBox="1"/>
          <p:nvPr/>
        </p:nvSpPr>
        <p:spPr>
          <a:xfrm>
            <a:off x="181156" y="815249"/>
            <a:ext cx="2723618" cy="2062103"/>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800" b="0" dirty="0">
                <a:solidFill>
                  <a:schemeClr val="tx1">
                    <a:lumMod val="85000"/>
                  </a:schemeClr>
                </a:solidFill>
                <a:effectLst/>
                <a:latin typeface=" Fira Mono"/>
              </a:rPr>
              <a:t>template&lt;</a:t>
            </a:r>
            <a:r>
              <a:rPr lang="en-US" sz="800" b="0" dirty="0" err="1">
                <a:solidFill>
                  <a:schemeClr val="tx1">
                    <a:lumMod val="85000"/>
                  </a:schemeClr>
                </a:solidFill>
                <a:effectLst/>
                <a:latin typeface=" Fira Mono"/>
              </a:rPr>
              <a:t>typename</a:t>
            </a:r>
            <a:r>
              <a:rPr lang="en-US" sz="800" b="0" dirty="0">
                <a:solidFill>
                  <a:schemeClr val="tx1">
                    <a:lumMod val="85000"/>
                  </a:schemeClr>
                </a:solidFill>
                <a:effectLst/>
                <a:latin typeface=" Fira Mono"/>
              </a:rPr>
              <a:t> T&gt; struct task;</a:t>
            </a:r>
          </a:p>
          <a:p>
            <a:br>
              <a:rPr lang="en-US" sz="800" b="0" dirty="0">
                <a:solidFill>
                  <a:srgbClr val="000000"/>
                </a:solidFill>
                <a:effectLst/>
                <a:latin typeface=" Fira Mono"/>
              </a:rPr>
            </a:br>
            <a:r>
              <a:rPr lang="en-US" sz="800" b="0" dirty="0">
                <a:solidFill>
                  <a:srgbClr val="267F99"/>
                </a:solidFill>
                <a:effectLst/>
                <a:latin typeface=" Fira Mono"/>
              </a:rPr>
              <a:t>task</a:t>
            </a:r>
            <a:r>
              <a:rPr lang="en-US" sz="800" b="0" dirty="0">
                <a:solidFill>
                  <a:srgbClr val="000000"/>
                </a:solidFill>
                <a:effectLst/>
                <a:latin typeface=" Fira Mono"/>
              </a:rPr>
              <a:t>&lt;</a:t>
            </a:r>
            <a:r>
              <a:rPr lang="en-US" sz="800" b="0" dirty="0">
                <a:solidFill>
                  <a:srgbClr val="0000FF"/>
                </a:solidFill>
                <a:effectLst/>
                <a:latin typeface=" Fira Mono"/>
              </a:rPr>
              <a:t>int</a:t>
            </a:r>
            <a:r>
              <a:rPr lang="en-US" sz="800" b="0" dirty="0">
                <a:solidFill>
                  <a:srgbClr val="000000"/>
                </a:solidFill>
                <a:effectLst/>
                <a:latin typeface=" Fira Mono"/>
              </a:rPr>
              <a:t>&gt; </a:t>
            </a:r>
            <a:r>
              <a:rPr lang="en-US" sz="800" b="0" dirty="0">
                <a:solidFill>
                  <a:srgbClr val="795E26"/>
                </a:solidFill>
                <a:effectLst/>
                <a:latin typeface=" Fira Mono"/>
              </a:rPr>
              <a:t>sum</a:t>
            </a:r>
            <a:r>
              <a:rPr lang="en-US" sz="800" b="0" dirty="0">
                <a:solidFill>
                  <a:srgbClr val="000000"/>
                </a:solidFill>
                <a:effectLst/>
                <a:latin typeface=" Fira Mono"/>
              </a:rPr>
              <a:t>(</a:t>
            </a:r>
            <a:r>
              <a:rPr lang="en-US" sz="800" b="0" dirty="0">
                <a:solidFill>
                  <a:srgbClr val="0000FF"/>
                </a:solidFill>
                <a:effectLst/>
                <a:latin typeface=" Fira Mono"/>
              </a:rPr>
              <a:t>int</a:t>
            </a:r>
            <a:r>
              <a:rPr lang="en-US" sz="800" b="0" dirty="0">
                <a:solidFill>
                  <a:srgbClr val="000000"/>
                </a:solidFill>
                <a:effectLst/>
                <a:latin typeface=" Fira Mono"/>
              </a:rPr>
              <a:t> </a:t>
            </a:r>
            <a:r>
              <a:rPr lang="en-US" sz="800" b="0" dirty="0">
                <a:solidFill>
                  <a:srgbClr val="001080"/>
                </a:solidFill>
                <a:effectLst/>
                <a:latin typeface=" Fira Mono"/>
              </a:rPr>
              <a:t>a</a:t>
            </a:r>
            <a:r>
              <a:rPr lang="en-US" sz="800" b="0" dirty="0">
                <a:solidFill>
                  <a:srgbClr val="000000"/>
                </a:solidFill>
                <a:effectLst/>
                <a:latin typeface=" Fira Mono"/>
              </a:rPr>
              <a:t>, </a:t>
            </a:r>
            <a:r>
              <a:rPr lang="en-US" sz="800" b="0" dirty="0">
                <a:solidFill>
                  <a:srgbClr val="0000FF"/>
                </a:solidFill>
                <a:effectLst/>
                <a:latin typeface=" Fira Mono"/>
              </a:rPr>
              <a:t>int</a:t>
            </a:r>
            <a:r>
              <a:rPr lang="en-US" sz="800" b="0" dirty="0">
                <a:solidFill>
                  <a:srgbClr val="000000"/>
                </a:solidFill>
                <a:effectLst/>
                <a:latin typeface=" Fira Mono"/>
              </a:rPr>
              <a:t> </a:t>
            </a:r>
            <a:r>
              <a:rPr lang="en-US" sz="800" b="0" dirty="0">
                <a:solidFill>
                  <a:srgbClr val="001080"/>
                </a:solidFill>
                <a:effectLst/>
                <a:latin typeface=" Fira Mono"/>
              </a:rPr>
              <a:t>b</a:t>
            </a:r>
            <a:r>
              <a:rPr lang="en-US" sz="800" b="0" dirty="0">
                <a:solidFill>
                  <a:srgbClr val="000000"/>
                </a:solidFill>
                <a:effectLst/>
                <a:latin typeface=" Fira Mono"/>
              </a:rPr>
              <a:t>) </a:t>
            </a:r>
          </a:p>
          <a:p>
            <a:r>
              <a:rPr lang="en-US" sz="800" b="0" dirty="0">
                <a:solidFill>
                  <a:srgbClr val="000000"/>
                </a:solidFill>
                <a:effectLst/>
                <a:highlight>
                  <a:srgbClr val="00FF00"/>
                </a:highlight>
                <a:latin typeface=" Fira Mono"/>
              </a:rPr>
              <a:t>{</a:t>
            </a:r>
          </a:p>
          <a:p>
            <a:r>
              <a:rPr lang="en-US" sz="800" b="0" dirty="0">
                <a:solidFill>
                  <a:srgbClr val="000000"/>
                </a:solidFill>
                <a:effectLst/>
                <a:latin typeface=" Fira Mono"/>
              </a:rPr>
              <a:t>    </a:t>
            </a:r>
            <a:r>
              <a:rPr lang="en-US" sz="800" b="0" dirty="0">
                <a:solidFill>
                  <a:srgbClr val="0000FF"/>
                </a:solidFill>
                <a:effectLst/>
                <a:latin typeface=" Fira Mono"/>
              </a:rPr>
              <a:t>int</a:t>
            </a:r>
            <a:r>
              <a:rPr lang="en-US" sz="800" b="0" dirty="0">
                <a:solidFill>
                  <a:srgbClr val="000000"/>
                </a:solidFill>
                <a:effectLst/>
                <a:latin typeface=" Fira Mono"/>
              </a:rPr>
              <a:t> result = a + b;</a:t>
            </a:r>
          </a:p>
          <a:p>
            <a:r>
              <a:rPr lang="en-US" sz="800" b="0" dirty="0">
                <a:solidFill>
                  <a:srgbClr val="000000"/>
                </a:solidFill>
                <a:effectLst/>
                <a:latin typeface=" Fira Mono"/>
              </a:rPr>
              <a:t>    </a:t>
            </a:r>
            <a:r>
              <a:rPr lang="en-US" sz="800" b="0" dirty="0" err="1">
                <a:solidFill>
                  <a:srgbClr val="000000"/>
                </a:solidFill>
                <a:effectLst/>
                <a:latin typeface=" Fira Mono"/>
              </a:rPr>
              <a:t>co_return</a:t>
            </a:r>
            <a:r>
              <a:rPr lang="en-US" sz="800" b="0" dirty="0">
                <a:solidFill>
                  <a:srgbClr val="000000"/>
                </a:solidFill>
                <a:effectLst/>
                <a:latin typeface=" Fira Mono"/>
              </a:rPr>
              <a:t> result;</a:t>
            </a:r>
          </a:p>
          <a:p>
            <a:r>
              <a:rPr lang="en-US" sz="800" b="0" dirty="0">
                <a:solidFill>
                  <a:srgbClr val="000000"/>
                </a:solidFill>
                <a:effectLst/>
                <a:latin typeface=" Fira Mono"/>
              </a:rPr>
              <a:t>}</a:t>
            </a:r>
          </a:p>
          <a:p>
            <a:br>
              <a:rPr lang="en-US" sz="800" b="0" dirty="0">
                <a:solidFill>
                  <a:srgbClr val="000000"/>
                </a:solidFill>
                <a:effectLst/>
                <a:latin typeface=" Fira Mono"/>
              </a:rPr>
            </a:br>
            <a:r>
              <a:rPr lang="en-US" sz="800" b="0" dirty="0">
                <a:solidFill>
                  <a:schemeClr val="tx1">
                    <a:lumMod val="85000"/>
                  </a:schemeClr>
                </a:solidFill>
                <a:effectLst/>
                <a:latin typeface=" Fira Mono"/>
              </a:rPr>
              <a:t>task&lt;int&gt; sum4(int a, int b, int c, int d)</a:t>
            </a:r>
          </a:p>
          <a:p>
            <a:r>
              <a:rPr lang="en-US" sz="800" b="0" dirty="0">
                <a:solidFill>
                  <a:schemeClr val="tx1">
                    <a:lumMod val="85000"/>
                  </a:schemeClr>
                </a:solidFill>
                <a:effectLst/>
                <a:latin typeface=" Fira Mono"/>
              </a:rPr>
              <a:t>{</a:t>
            </a:r>
          </a:p>
          <a:p>
            <a:r>
              <a:rPr lang="en-US" sz="800" b="0" dirty="0">
                <a:solidFill>
                  <a:schemeClr val="tx1">
                    <a:lumMod val="85000"/>
                  </a:schemeClr>
                </a:solidFill>
                <a:effectLst/>
                <a:latin typeface=" Fira Mono"/>
              </a:rPr>
              <a:t>    int ab = </a:t>
            </a:r>
            <a:r>
              <a:rPr lang="en-US" sz="800" b="0" dirty="0" err="1">
                <a:solidFill>
                  <a:schemeClr val="tx1">
                    <a:lumMod val="85000"/>
                  </a:schemeClr>
                </a:solidFill>
                <a:effectLst/>
                <a:latin typeface=" Fira Mono"/>
              </a:rPr>
              <a:t>co_await</a:t>
            </a:r>
            <a:r>
              <a:rPr lang="en-US" sz="800" b="0" dirty="0">
                <a:solidFill>
                  <a:schemeClr val="tx1">
                    <a:lumMod val="85000"/>
                  </a:schemeClr>
                </a:solidFill>
                <a:effectLst/>
                <a:latin typeface=" Fira Mono"/>
              </a:rPr>
              <a:t> sum(a, b);</a:t>
            </a:r>
          </a:p>
          <a:p>
            <a:r>
              <a:rPr lang="en-US" sz="800" b="0" dirty="0">
                <a:solidFill>
                  <a:schemeClr val="tx1">
                    <a:lumMod val="85000"/>
                  </a:schemeClr>
                </a:solidFill>
                <a:effectLst/>
                <a:latin typeface=" Fira Mono"/>
              </a:rPr>
              <a:t>    int cd = </a:t>
            </a:r>
            <a:r>
              <a:rPr lang="en-US" sz="800" b="0" dirty="0" err="1">
                <a:solidFill>
                  <a:schemeClr val="tx1">
                    <a:lumMod val="85000"/>
                  </a:schemeClr>
                </a:solidFill>
                <a:effectLst/>
                <a:latin typeface=" Fira Mono"/>
              </a:rPr>
              <a:t>co_await</a:t>
            </a:r>
            <a:r>
              <a:rPr lang="en-US" sz="800" b="0" dirty="0">
                <a:solidFill>
                  <a:schemeClr val="tx1">
                    <a:lumMod val="85000"/>
                  </a:schemeClr>
                </a:solidFill>
                <a:effectLst/>
                <a:latin typeface=" Fira Mono"/>
              </a:rPr>
              <a:t> sum(c, d);</a:t>
            </a:r>
          </a:p>
          <a:p>
            <a:r>
              <a:rPr lang="en-US" sz="800" b="0" dirty="0">
                <a:solidFill>
                  <a:schemeClr val="tx1">
                    <a:lumMod val="85000"/>
                  </a:schemeClr>
                </a:solidFill>
                <a:effectLst/>
                <a:latin typeface=" Fira Mono"/>
              </a:rPr>
              <a:t>    int result = </a:t>
            </a:r>
            <a:r>
              <a:rPr lang="en-US" sz="800" b="0" dirty="0" err="1">
                <a:solidFill>
                  <a:schemeClr val="tx1">
                    <a:lumMod val="85000"/>
                  </a:schemeClr>
                </a:solidFill>
                <a:effectLst/>
                <a:latin typeface=" Fira Mono"/>
              </a:rPr>
              <a:t>co_await</a:t>
            </a:r>
            <a:r>
              <a:rPr lang="en-US" sz="800" b="0" dirty="0">
                <a:solidFill>
                  <a:schemeClr val="tx1">
                    <a:lumMod val="85000"/>
                  </a:schemeClr>
                </a:solidFill>
                <a:effectLst/>
                <a:latin typeface=" Fira Mono"/>
              </a:rPr>
              <a:t> sum(ab, cd);</a:t>
            </a:r>
          </a:p>
          <a:p>
            <a:br>
              <a:rPr lang="en-US" sz="800" b="0" dirty="0">
                <a:solidFill>
                  <a:schemeClr val="tx1">
                    <a:lumMod val="85000"/>
                  </a:schemeClr>
                </a:solidFill>
                <a:effectLst/>
                <a:latin typeface=" Fira Mono"/>
              </a:rPr>
            </a:br>
            <a:r>
              <a:rPr lang="en-US" sz="800" b="0" dirty="0">
                <a:solidFill>
                  <a:schemeClr val="tx1">
                    <a:lumMod val="85000"/>
                  </a:schemeClr>
                </a:solidFill>
                <a:effectLst/>
                <a:latin typeface=" Fira Mono"/>
              </a:rPr>
              <a:t>    </a:t>
            </a:r>
            <a:r>
              <a:rPr lang="en-US" sz="800" b="0" dirty="0" err="1">
                <a:solidFill>
                  <a:schemeClr val="tx1">
                    <a:lumMod val="85000"/>
                  </a:schemeClr>
                </a:solidFill>
                <a:effectLst/>
                <a:latin typeface=" Fira Mono"/>
              </a:rPr>
              <a:t>co_return</a:t>
            </a:r>
            <a:r>
              <a:rPr lang="en-US" sz="800" b="0" dirty="0">
                <a:solidFill>
                  <a:schemeClr val="tx1">
                    <a:lumMod val="85000"/>
                  </a:schemeClr>
                </a:solidFill>
                <a:effectLst/>
                <a:latin typeface=" Fira Mono"/>
              </a:rPr>
              <a:t> result;</a:t>
            </a:r>
          </a:p>
          <a:p>
            <a:r>
              <a:rPr lang="en-US" sz="800" b="0" dirty="0">
                <a:solidFill>
                  <a:schemeClr val="tx1">
                    <a:lumMod val="85000"/>
                  </a:schemeClr>
                </a:solidFill>
                <a:effectLst/>
                <a:latin typeface=" Fira Mono"/>
              </a:rPr>
              <a:t>}</a:t>
            </a:r>
          </a:p>
        </p:txBody>
      </p:sp>
      <p:sp>
        <p:nvSpPr>
          <p:cNvPr id="2" name="Rectangle 1">
            <a:extLst>
              <a:ext uri="{FF2B5EF4-FFF2-40B4-BE49-F238E27FC236}">
                <a16:creationId xmlns:a16="http://schemas.microsoft.com/office/drawing/2014/main" id="{75396D01-B73B-45AC-8C7E-AC367558666F}"/>
              </a:ext>
            </a:extLst>
          </p:cNvPr>
          <p:cNvSpPr/>
          <p:nvPr/>
        </p:nvSpPr>
        <p:spPr>
          <a:xfrm>
            <a:off x="7564120" y="3642360"/>
            <a:ext cx="2672080" cy="213360"/>
          </a:xfrm>
          <a:prstGeom prst="rect">
            <a:avLst/>
          </a:prstGeom>
          <a:noFill/>
          <a:ln w="9525">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Current coroutine being </a:t>
            </a:r>
            <a:r>
              <a:rPr lang="en-US" altLang="zh-CN" sz="1200" dirty="0">
                <a:solidFill>
                  <a:schemeClr val="bg1"/>
                </a:solidFill>
              </a:rPr>
              <a:t>executed</a:t>
            </a:r>
            <a:endParaRPr lang="en-US" sz="1200" dirty="0">
              <a:solidFill>
                <a:schemeClr val="bg1"/>
              </a:solidFill>
            </a:endParaRPr>
          </a:p>
        </p:txBody>
      </p:sp>
      <p:sp>
        <p:nvSpPr>
          <p:cNvPr id="3" name="TextBox 2">
            <a:extLst>
              <a:ext uri="{FF2B5EF4-FFF2-40B4-BE49-F238E27FC236}">
                <a16:creationId xmlns:a16="http://schemas.microsoft.com/office/drawing/2014/main" id="{A0A9CE9D-FFAB-4F16-A414-5800E6BE4F18}"/>
              </a:ext>
            </a:extLst>
          </p:cNvPr>
          <p:cNvSpPr txBox="1"/>
          <p:nvPr/>
        </p:nvSpPr>
        <p:spPr>
          <a:xfrm>
            <a:off x="8424198" y="297617"/>
            <a:ext cx="1143583" cy="5355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t">
            <a:spAutoFit/>
          </a:bodyPr>
          <a:lstStyle/>
          <a:p>
            <a:pPr marL="115888" indent="-115888">
              <a:lnSpc>
                <a:spcPct val="90000"/>
              </a:lnSpc>
              <a:buFontTx/>
              <a:buChar char="-"/>
            </a:pPr>
            <a:r>
              <a:rPr lang="en-US" sz="800" dirty="0" err="1">
                <a:solidFill>
                  <a:schemeClr val="bg1"/>
                </a:solidFill>
                <a:latin typeface="Trebuchet MS" panose="020B0603020202020204" pitchFamily="34" charset="0"/>
              </a:rPr>
              <a:t>get_return_object</a:t>
            </a:r>
            <a:endParaRPr lang="en-US" sz="800" dirty="0">
              <a:solidFill>
                <a:schemeClr val="bg1"/>
              </a:solidFill>
              <a:latin typeface="Trebuchet MS" panose="020B0603020202020204" pitchFamily="34" charset="0"/>
            </a:endParaRPr>
          </a:p>
          <a:p>
            <a:pPr marL="115888" indent="-115888">
              <a:lnSpc>
                <a:spcPct val="90000"/>
              </a:lnSpc>
              <a:buFontTx/>
              <a:buChar char="-"/>
            </a:pPr>
            <a:r>
              <a:rPr lang="en-US" altLang="zh-CN" sz="800" dirty="0" err="1">
                <a:solidFill>
                  <a:schemeClr val="bg1"/>
                </a:solidFill>
                <a:latin typeface="Trebuchet MS" panose="020B0603020202020204" pitchFamily="34" charset="0"/>
              </a:rPr>
              <a:t>Initial_suspend</a:t>
            </a:r>
            <a:endParaRPr lang="en-US" altLang="zh-CN" sz="800" dirty="0">
              <a:solidFill>
                <a:schemeClr val="bg1"/>
              </a:solidFill>
              <a:latin typeface="Trebuchet MS" panose="020B0603020202020204" pitchFamily="34" charset="0"/>
            </a:endParaRPr>
          </a:p>
          <a:p>
            <a:pPr marL="115888" indent="-115888">
              <a:lnSpc>
                <a:spcPct val="90000"/>
              </a:lnSpc>
              <a:buFontTx/>
              <a:buChar char="-"/>
            </a:pPr>
            <a:r>
              <a:rPr lang="en-US" sz="800" dirty="0" err="1">
                <a:solidFill>
                  <a:schemeClr val="bg1"/>
                </a:solidFill>
                <a:latin typeface="Trebuchet MS" panose="020B0603020202020204" pitchFamily="34" charset="0"/>
              </a:rPr>
              <a:t>await_ready</a:t>
            </a:r>
            <a:endParaRPr lang="en-US" sz="800" dirty="0">
              <a:solidFill>
                <a:schemeClr val="bg1"/>
              </a:solidFill>
              <a:latin typeface="Trebuchet MS" panose="020B0603020202020204" pitchFamily="34" charset="0"/>
            </a:endParaRPr>
          </a:p>
          <a:p>
            <a:pPr marL="115888" indent="-115888">
              <a:lnSpc>
                <a:spcPct val="90000"/>
              </a:lnSpc>
              <a:buFontTx/>
              <a:buChar char="-"/>
            </a:pPr>
            <a:r>
              <a:rPr lang="en-US" sz="800" dirty="0" err="1">
                <a:solidFill>
                  <a:schemeClr val="bg1"/>
                </a:solidFill>
                <a:latin typeface="Trebuchet MS" panose="020B0603020202020204" pitchFamily="34" charset="0"/>
              </a:rPr>
              <a:t>await_suspend</a:t>
            </a:r>
            <a:endParaRPr lang="en-US" sz="800" dirty="0">
              <a:solidFill>
                <a:schemeClr val="bg1"/>
              </a:solidFill>
              <a:latin typeface="Trebuchet MS" panose="020B0603020202020204" pitchFamily="34" charset="0"/>
            </a:endParaRPr>
          </a:p>
        </p:txBody>
      </p:sp>
      <p:sp>
        <p:nvSpPr>
          <p:cNvPr id="4" name="TextBox 3">
            <a:extLst>
              <a:ext uri="{FF2B5EF4-FFF2-40B4-BE49-F238E27FC236}">
                <a16:creationId xmlns:a16="http://schemas.microsoft.com/office/drawing/2014/main" id="{10C01CF8-F6F5-4794-812D-F730AB9FB82F}"/>
              </a:ext>
            </a:extLst>
          </p:cNvPr>
          <p:cNvSpPr txBox="1"/>
          <p:nvPr/>
        </p:nvSpPr>
        <p:spPr>
          <a:xfrm>
            <a:off x="148978" y="195233"/>
            <a:ext cx="6832320" cy="4247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nSpc>
                <a:spcPct val="90000"/>
              </a:lnSpc>
            </a:pPr>
            <a:r>
              <a:rPr lang="en-US" altLang="zh-CN" sz="2400" dirty="0">
                <a:solidFill>
                  <a:schemeClr val="bg1"/>
                </a:solidFill>
                <a:latin typeface="+mj-lt"/>
              </a:rPr>
              <a:t>Customization point - </a:t>
            </a:r>
            <a:r>
              <a:rPr lang="en-US" sz="2400" dirty="0">
                <a:solidFill>
                  <a:schemeClr val="bg1"/>
                </a:solidFill>
                <a:latin typeface="+mj-lt"/>
              </a:rPr>
              <a:t>How a compiler may work</a:t>
            </a:r>
          </a:p>
        </p:txBody>
      </p:sp>
    </p:spTree>
    <p:extLst>
      <p:ext uri="{BB962C8B-B14F-4D97-AF65-F5344CB8AC3E}">
        <p14:creationId xmlns:p14="http://schemas.microsoft.com/office/powerpoint/2010/main" val="28535571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00">
        <p159:morph option="byWord"/>
      </p:transition>
    </mc:Choice>
    <mc:Fallback xmlns="">
      <p:transition>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35BAB2B1-2F4A-4039-AFB3-6217523381C2}"/>
              </a:ext>
            </a:extLst>
          </p:cNvPr>
          <p:cNvSpPr txBox="1"/>
          <p:nvPr/>
        </p:nvSpPr>
        <p:spPr>
          <a:xfrm>
            <a:off x="4076700" y="815249"/>
            <a:ext cx="6803912" cy="4751557"/>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nSpc>
                <a:spcPct val="150000"/>
              </a:lnSpc>
            </a:pPr>
            <a:r>
              <a:rPr lang="en-US" sz="800" b="0" dirty="0">
                <a:solidFill>
                  <a:srgbClr val="0000FF"/>
                </a:solidFill>
                <a:effectLst/>
                <a:latin typeface=" Fira Mono"/>
              </a:rPr>
              <a:t>void</a:t>
            </a:r>
            <a:r>
              <a:rPr lang="en-US" sz="800" b="0" dirty="0">
                <a:solidFill>
                  <a:srgbClr val="000000"/>
                </a:solidFill>
                <a:effectLst/>
                <a:latin typeface=" Fira Mono"/>
              </a:rPr>
              <a:t> </a:t>
            </a:r>
            <a:r>
              <a:rPr lang="en-US" sz="800" b="0" dirty="0">
                <a:solidFill>
                  <a:srgbClr val="795E26"/>
                </a:solidFill>
                <a:effectLst/>
                <a:latin typeface=" Fira Mono"/>
              </a:rPr>
              <a:t>__</a:t>
            </a:r>
            <a:r>
              <a:rPr lang="en-US" sz="800" b="0" dirty="0" err="1">
                <a:solidFill>
                  <a:srgbClr val="795E26"/>
                </a:solidFill>
                <a:effectLst/>
                <a:latin typeface=" Fira Mono"/>
              </a:rPr>
              <a:t>sum_resume</a:t>
            </a:r>
            <a:r>
              <a:rPr lang="en-US" sz="800" b="0" dirty="0">
                <a:solidFill>
                  <a:srgbClr val="000000"/>
                </a:solidFill>
                <a:effectLst/>
                <a:latin typeface=" Fira Mono"/>
              </a:rPr>
              <a:t>(</a:t>
            </a:r>
            <a:r>
              <a:rPr lang="en-US" sz="800" b="0" dirty="0">
                <a:solidFill>
                  <a:srgbClr val="0000FF"/>
                </a:solidFill>
                <a:effectLst/>
                <a:latin typeface=" Fira Mono"/>
              </a:rPr>
              <a:t>void*</a:t>
            </a:r>
            <a:r>
              <a:rPr lang="en-US" sz="800" b="0" dirty="0">
                <a:solidFill>
                  <a:srgbClr val="000000"/>
                </a:solidFill>
                <a:effectLst/>
                <a:latin typeface=" Fira Mono"/>
              </a:rPr>
              <a:t> </a:t>
            </a:r>
            <a:r>
              <a:rPr lang="en-US" sz="800" b="0" dirty="0" err="1">
                <a:solidFill>
                  <a:srgbClr val="001080"/>
                </a:solidFill>
                <a:effectLst/>
                <a:latin typeface=" Fira Mono"/>
              </a:rPr>
              <a:t>ptr</a:t>
            </a:r>
            <a:r>
              <a:rPr lang="en-US" sz="800" b="0" dirty="0">
                <a:solidFill>
                  <a:srgbClr val="000000"/>
                </a:solidFill>
                <a:effectLst/>
                <a:latin typeface=" Fira Mono"/>
              </a:rPr>
              <a:t>) </a:t>
            </a:r>
          </a:p>
          <a:p>
            <a:pPr>
              <a:lnSpc>
                <a:spcPct val="150000"/>
              </a:lnSpc>
            </a:pPr>
            <a:r>
              <a:rPr lang="en-US" sz="800" b="0" dirty="0">
                <a:solidFill>
                  <a:srgbClr val="000000"/>
                </a:solidFill>
                <a:effectLst/>
                <a:latin typeface=" Fira Mono"/>
              </a:rPr>
              <a:t>{</a:t>
            </a:r>
          </a:p>
          <a:p>
            <a:pPr>
              <a:lnSpc>
                <a:spcPct val="150000"/>
              </a:lnSpc>
            </a:pPr>
            <a:r>
              <a:rPr lang="en-US" sz="800" b="0" dirty="0">
                <a:solidFill>
                  <a:srgbClr val="000000"/>
                </a:solidFill>
                <a:effectLst/>
                <a:latin typeface=" Fira Mono"/>
              </a:rPr>
              <a:t>    </a:t>
            </a:r>
            <a:r>
              <a:rPr lang="en-US" sz="800" b="0" dirty="0">
                <a:solidFill>
                  <a:schemeClr val="tx1">
                    <a:lumMod val="85000"/>
                  </a:schemeClr>
                </a:solidFill>
                <a:effectLst/>
                <a:latin typeface=" Fira Mono"/>
              </a:rPr>
              <a:t>using </a:t>
            </a:r>
            <a:r>
              <a:rPr lang="en-US" sz="800" b="0" dirty="0" err="1">
                <a:solidFill>
                  <a:schemeClr val="tx1">
                    <a:lumMod val="85000"/>
                  </a:schemeClr>
                </a:solidFill>
                <a:effectLst/>
                <a:latin typeface=" Fira Mono"/>
              </a:rPr>
              <a:t>promise_type</a:t>
            </a:r>
            <a:r>
              <a:rPr lang="en-US" sz="800" b="0" dirty="0">
                <a:solidFill>
                  <a:schemeClr val="tx1">
                    <a:lumMod val="85000"/>
                  </a:schemeClr>
                </a:solidFill>
                <a:effectLst/>
                <a:latin typeface=" Fira Mono"/>
              </a:rPr>
              <a:t> = __</a:t>
            </a:r>
            <a:r>
              <a:rPr lang="en-US" sz="800" b="0" dirty="0" err="1">
                <a:solidFill>
                  <a:schemeClr val="tx1">
                    <a:lumMod val="85000"/>
                  </a:schemeClr>
                </a:solidFill>
                <a:effectLst/>
                <a:latin typeface=" Fira Mono"/>
              </a:rPr>
              <a:t>sum_frame</a:t>
            </a:r>
            <a:r>
              <a:rPr lang="en-US" sz="800" b="0" dirty="0">
                <a:solidFill>
                  <a:schemeClr val="tx1">
                    <a:lumMod val="85000"/>
                  </a:schemeClr>
                </a:solidFill>
                <a:effectLst/>
                <a:latin typeface=" Fira Mono"/>
              </a:rPr>
              <a:t>::</a:t>
            </a:r>
            <a:r>
              <a:rPr lang="en-US" sz="800" b="0" dirty="0" err="1">
                <a:solidFill>
                  <a:schemeClr val="tx1">
                    <a:lumMod val="85000"/>
                  </a:schemeClr>
                </a:solidFill>
                <a:effectLst/>
                <a:latin typeface=" Fira Mono"/>
              </a:rPr>
              <a:t>promise_type</a:t>
            </a:r>
            <a:r>
              <a:rPr lang="en-US" sz="800" b="0" dirty="0">
                <a:solidFill>
                  <a:schemeClr val="tx1">
                    <a:lumMod val="85000"/>
                  </a:schemeClr>
                </a:solidFill>
                <a:effectLst/>
                <a:latin typeface=" Fira Mono"/>
              </a:rPr>
              <a:t>;</a:t>
            </a:r>
          </a:p>
          <a:p>
            <a:pPr>
              <a:lnSpc>
                <a:spcPct val="150000"/>
              </a:lnSpc>
            </a:pPr>
            <a:r>
              <a:rPr lang="en-US" sz="800" b="0" dirty="0">
                <a:solidFill>
                  <a:schemeClr val="tx1">
                    <a:lumMod val="85000"/>
                  </a:schemeClr>
                </a:solidFill>
                <a:effectLst/>
                <a:latin typeface=" Fira Mono"/>
              </a:rPr>
              <a:t>    using </a:t>
            </a:r>
            <a:r>
              <a:rPr lang="en-US" sz="800" b="0" dirty="0" err="1">
                <a:solidFill>
                  <a:schemeClr val="tx1">
                    <a:lumMod val="85000"/>
                  </a:schemeClr>
                </a:solidFill>
                <a:effectLst/>
                <a:latin typeface=" Fira Mono"/>
              </a:rPr>
              <a:t>handle_t</a:t>
            </a:r>
            <a:r>
              <a:rPr lang="en-US" sz="800" b="0" dirty="0">
                <a:solidFill>
                  <a:schemeClr val="tx1">
                    <a:lumMod val="85000"/>
                  </a:schemeClr>
                </a:solidFill>
                <a:effectLst/>
                <a:latin typeface=" Fira Mono"/>
              </a:rPr>
              <a:t> = std::experimental::</a:t>
            </a:r>
            <a:r>
              <a:rPr lang="en-US" sz="800" b="0" dirty="0" err="1">
                <a:solidFill>
                  <a:schemeClr val="tx1">
                    <a:lumMod val="85000"/>
                  </a:schemeClr>
                </a:solidFill>
                <a:effectLst/>
                <a:latin typeface=" Fira Mono"/>
              </a:rPr>
              <a:t>coroutine_handle</a:t>
            </a:r>
            <a:r>
              <a:rPr lang="en-US" sz="800" b="0" dirty="0">
                <a:solidFill>
                  <a:schemeClr val="tx1">
                    <a:lumMod val="85000"/>
                  </a:schemeClr>
                </a:solidFill>
                <a:effectLst/>
                <a:latin typeface=" Fira Mono"/>
              </a:rPr>
              <a:t>&lt;</a:t>
            </a:r>
            <a:r>
              <a:rPr lang="en-US" sz="800" b="0" dirty="0" err="1">
                <a:solidFill>
                  <a:schemeClr val="tx1">
                    <a:lumMod val="85000"/>
                  </a:schemeClr>
                </a:solidFill>
                <a:effectLst/>
                <a:latin typeface=" Fira Mono"/>
              </a:rPr>
              <a:t>promise_type</a:t>
            </a:r>
            <a:r>
              <a:rPr lang="en-US" sz="800" b="0" dirty="0">
                <a:solidFill>
                  <a:schemeClr val="tx1">
                    <a:lumMod val="85000"/>
                  </a:schemeClr>
                </a:solidFill>
                <a:effectLst/>
                <a:latin typeface=" Fira Mono"/>
              </a:rPr>
              <a:t>&gt;;</a:t>
            </a:r>
          </a:p>
          <a:p>
            <a:pPr>
              <a:lnSpc>
                <a:spcPct val="150000"/>
              </a:lnSpc>
            </a:pPr>
            <a:br>
              <a:rPr lang="en-US" sz="800" b="0" dirty="0">
                <a:solidFill>
                  <a:schemeClr val="tx1">
                    <a:lumMod val="85000"/>
                  </a:schemeClr>
                </a:solidFill>
                <a:effectLst/>
                <a:latin typeface=" Fira Mono"/>
              </a:rPr>
            </a:br>
            <a:r>
              <a:rPr lang="en-US" sz="800" b="0" dirty="0">
                <a:solidFill>
                  <a:schemeClr val="tx1">
                    <a:lumMod val="85000"/>
                  </a:schemeClr>
                </a:solidFill>
                <a:effectLst/>
                <a:latin typeface=" Fira Mono"/>
              </a:rPr>
              <a:t>    auto* frame = </a:t>
            </a:r>
            <a:r>
              <a:rPr lang="en-US" sz="800" b="0" dirty="0" err="1">
                <a:solidFill>
                  <a:schemeClr val="tx1">
                    <a:lumMod val="85000"/>
                  </a:schemeClr>
                </a:solidFill>
                <a:effectLst/>
                <a:latin typeface=" Fira Mono"/>
              </a:rPr>
              <a:t>static_cast</a:t>
            </a:r>
            <a:r>
              <a:rPr lang="en-US" sz="800" b="0" dirty="0">
                <a:solidFill>
                  <a:schemeClr val="tx1">
                    <a:lumMod val="85000"/>
                  </a:schemeClr>
                </a:solidFill>
                <a:effectLst/>
                <a:latin typeface=" Fira Mono"/>
              </a:rPr>
              <a:t>&lt;__</a:t>
            </a:r>
            <a:r>
              <a:rPr lang="en-US" sz="800" b="0" dirty="0" err="1">
                <a:solidFill>
                  <a:schemeClr val="tx1">
                    <a:lumMod val="85000"/>
                  </a:schemeClr>
                </a:solidFill>
                <a:effectLst/>
                <a:latin typeface=" Fira Mono"/>
              </a:rPr>
              <a:t>sum_frame</a:t>
            </a:r>
            <a:r>
              <a:rPr lang="en-US" sz="800" b="0" dirty="0">
                <a:solidFill>
                  <a:schemeClr val="tx1">
                    <a:lumMod val="85000"/>
                  </a:schemeClr>
                </a:solidFill>
                <a:effectLst/>
                <a:latin typeface=" Fira Mono"/>
              </a:rPr>
              <a:t>*&gt;(</a:t>
            </a:r>
            <a:r>
              <a:rPr lang="en-US" sz="800" b="0" dirty="0" err="1">
                <a:solidFill>
                  <a:schemeClr val="tx1">
                    <a:lumMod val="85000"/>
                  </a:schemeClr>
                </a:solidFill>
                <a:effectLst/>
                <a:latin typeface=" Fira Mono"/>
              </a:rPr>
              <a:t>ptr</a:t>
            </a:r>
            <a:r>
              <a:rPr lang="en-US" sz="800" b="0" dirty="0">
                <a:solidFill>
                  <a:schemeClr val="tx1">
                    <a:lumMod val="85000"/>
                  </a:schemeClr>
                </a:solidFill>
                <a:effectLst/>
                <a:latin typeface=" Fira Mono"/>
              </a:rPr>
              <a:t>);</a:t>
            </a:r>
          </a:p>
          <a:p>
            <a:pPr>
              <a:lnSpc>
                <a:spcPct val="150000"/>
              </a:lnSpc>
            </a:pPr>
            <a:r>
              <a:rPr lang="en-US" sz="800" b="0" dirty="0">
                <a:solidFill>
                  <a:schemeClr val="tx1">
                    <a:lumMod val="85000"/>
                  </a:schemeClr>
                </a:solidFill>
                <a:effectLst/>
                <a:latin typeface=" Fira Mono"/>
              </a:rPr>
              <a:t>    std::experimental::</a:t>
            </a:r>
            <a:r>
              <a:rPr lang="en-US" sz="800" b="0" dirty="0" err="1">
                <a:solidFill>
                  <a:schemeClr val="tx1">
                    <a:lumMod val="85000"/>
                  </a:schemeClr>
                </a:solidFill>
                <a:effectLst/>
                <a:latin typeface=" Fira Mono"/>
              </a:rPr>
              <a:t>coroutine_handle</a:t>
            </a:r>
            <a:r>
              <a:rPr lang="en-US" sz="800" b="0" dirty="0">
                <a:solidFill>
                  <a:schemeClr val="tx1">
                    <a:lumMod val="85000"/>
                  </a:schemeClr>
                </a:solidFill>
                <a:effectLst/>
                <a:latin typeface=" Fira Mono"/>
              </a:rPr>
              <a:t>&lt;&gt; </a:t>
            </a:r>
            <a:r>
              <a:rPr lang="en-US" sz="800" b="0" dirty="0" err="1">
                <a:solidFill>
                  <a:schemeClr val="tx1">
                    <a:lumMod val="85000"/>
                  </a:schemeClr>
                </a:solidFill>
                <a:effectLst/>
                <a:latin typeface=" Fira Mono"/>
              </a:rPr>
              <a:t>symmetricTransferTarget</a:t>
            </a:r>
            <a:r>
              <a:rPr lang="en-US" sz="800" b="0" dirty="0">
                <a:solidFill>
                  <a:schemeClr val="tx1">
                    <a:lumMod val="85000"/>
                  </a:schemeClr>
                </a:solidFill>
                <a:effectLst/>
                <a:latin typeface=" Fira Mono"/>
              </a:rPr>
              <a:t>;</a:t>
            </a:r>
          </a:p>
          <a:p>
            <a:pPr>
              <a:lnSpc>
                <a:spcPct val="150000"/>
              </a:lnSpc>
            </a:pPr>
            <a:br>
              <a:rPr lang="en-US" sz="800" b="0" dirty="0">
                <a:solidFill>
                  <a:schemeClr val="tx1">
                    <a:lumMod val="85000"/>
                  </a:schemeClr>
                </a:solidFill>
                <a:effectLst/>
                <a:latin typeface=" Fira Mono"/>
              </a:rPr>
            </a:br>
            <a:r>
              <a:rPr lang="en-US" sz="800" b="0" dirty="0">
                <a:solidFill>
                  <a:schemeClr val="tx1">
                    <a:lumMod val="85000"/>
                  </a:schemeClr>
                </a:solidFill>
                <a:effectLst/>
                <a:latin typeface=" Fira Mono"/>
              </a:rPr>
              <a:t>    int </a:t>
            </a:r>
            <a:r>
              <a:rPr lang="en-US" sz="800" b="0" dirty="0" err="1">
                <a:solidFill>
                  <a:schemeClr val="tx1">
                    <a:lumMod val="85000"/>
                  </a:schemeClr>
                </a:solidFill>
                <a:effectLst/>
                <a:latin typeface=" Fira Mono"/>
              </a:rPr>
              <a:t>resumeIndex</a:t>
            </a:r>
            <a:r>
              <a:rPr lang="en-US" sz="800" b="0" dirty="0">
                <a:solidFill>
                  <a:schemeClr val="tx1">
                    <a:lumMod val="85000"/>
                  </a:schemeClr>
                </a:solidFill>
                <a:effectLst/>
                <a:latin typeface=" Fira Mono"/>
              </a:rPr>
              <a:t> = std::exchange(frame-&gt;</a:t>
            </a:r>
            <a:r>
              <a:rPr lang="en-US" sz="800" b="0" dirty="0" err="1">
                <a:solidFill>
                  <a:schemeClr val="tx1">
                    <a:lumMod val="85000"/>
                  </a:schemeClr>
                </a:solidFill>
                <a:effectLst/>
                <a:latin typeface=" Fira Mono"/>
              </a:rPr>
              <a:t>resumeIndex</a:t>
            </a:r>
            <a:r>
              <a:rPr lang="en-US" sz="800" b="0" dirty="0">
                <a:solidFill>
                  <a:schemeClr val="tx1">
                    <a:lumMod val="85000"/>
                  </a:schemeClr>
                </a:solidFill>
                <a:effectLst/>
                <a:latin typeface=" Fira Mono"/>
              </a:rPr>
              <a:t>, -2);</a:t>
            </a:r>
          </a:p>
          <a:p>
            <a:pPr>
              <a:lnSpc>
                <a:spcPct val="150000"/>
              </a:lnSpc>
            </a:pPr>
            <a:r>
              <a:rPr lang="en-US" sz="800" b="0" dirty="0">
                <a:solidFill>
                  <a:srgbClr val="000000"/>
                </a:solidFill>
                <a:effectLst/>
                <a:latin typeface=" Fira Mono"/>
              </a:rPr>
              <a:t>    </a:t>
            </a:r>
            <a:r>
              <a:rPr lang="en-US" sz="800" b="0" dirty="0">
                <a:solidFill>
                  <a:srgbClr val="AF00DB"/>
                </a:solidFill>
                <a:effectLst/>
                <a:latin typeface=" Fira Mono"/>
              </a:rPr>
              <a:t>if</a:t>
            </a:r>
            <a:r>
              <a:rPr lang="en-US" sz="800" b="0" dirty="0">
                <a:solidFill>
                  <a:srgbClr val="000000"/>
                </a:solidFill>
                <a:effectLst/>
                <a:latin typeface=" Fira Mono"/>
              </a:rPr>
              <a:t> (</a:t>
            </a:r>
            <a:r>
              <a:rPr lang="en-US" sz="800" b="0" dirty="0" err="1">
                <a:solidFill>
                  <a:srgbClr val="001080"/>
                </a:solidFill>
                <a:effectLst/>
                <a:latin typeface=" Fira Mono"/>
              </a:rPr>
              <a:t>resumeIndex</a:t>
            </a:r>
            <a:r>
              <a:rPr lang="en-US" sz="800" b="0" dirty="0">
                <a:solidFill>
                  <a:srgbClr val="000000"/>
                </a:solidFill>
                <a:effectLst/>
                <a:latin typeface=" Fira Mono"/>
              </a:rPr>
              <a:t> == </a:t>
            </a:r>
            <a:r>
              <a:rPr lang="en-US" sz="800" b="0" dirty="0">
                <a:solidFill>
                  <a:srgbClr val="098658"/>
                </a:solidFill>
                <a:effectLst/>
                <a:latin typeface=" Fira Mono"/>
              </a:rPr>
              <a:t>0</a:t>
            </a:r>
            <a:r>
              <a:rPr lang="en-US" sz="800" b="0" dirty="0">
                <a:solidFill>
                  <a:srgbClr val="000000"/>
                </a:solidFill>
                <a:effectLst/>
                <a:latin typeface=" Fira Mono"/>
              </a:rPr>
              <a:t>) {</a:t>
            </a:r>
          </a:p>
          <a:p>
            <a:pPr>
              <a:lnSpc>
                <a:spcPct val="150000"/>
              </a:lnSpc>
            </a:pPr>
            <a:r>
              <a:rPr lang="en-US" sz="800" b="0" dirty="0">
                <a:solidFill>
                  <a:srgbClr val="000000"/>
                </a:solidFill>
                <a:effectLst/>
                <a:latin typeface=" Fira Mono"/>
              </a:rPr>
              <a:t>        // </a:t>
            </a:r>
            <a:r>
              <a:rPr lang="en-US" sz="800" b="0" dirty="0" err="1">
                <a:solidFill>
                  <a:srgbClr val="000000"/>
                </a:solidFill>
                <a:effectLst/>
                <a:latin typeface=" Fira Mono"/>
              </a:rPr>
              <a:t>initial_suspend</a:t>
            </a:r>
            <a:endParaRPr lang="en-US" sz="800" b="0" dirty="0">
              <a:solidFill>
                <a:srgbClr val="000000"/>
              </a:solidFill>
              <a:effectLst/>
              <a:latin typeface=" Fira Mono"/>
            </a:endParaRPr>
          </a:p>
          <a:p>
            <a:pPr>
              <a:lnSpc>
                <a:spcPct val="150000"/>
              </a:lnSpc>
            </a:pPr>
            <a:r>
              <a:rPr lang="en-US" sz="800" b="0" dirty="0">
                <a:solidFill>
                  <a:srgbClr val="000000"/>
                </a:solidFill>
                <a:effectLst/>
                <a:latin typeface=" Fira Mono"/>
              </a:rPr>
              <a:t>    }</a:t>
            </a:r>
          </a:p>
          <a:p>
            <a:pPr>
              <a:lnSpc>
                <a:spcPct val="150000"/>
              </a:lnSpc>
            </a:pPr>
            <a:br>
              <a:rPr lang="en-US" sz="800" b="0" dirty="0">
                <a:solidFill>
                  <a:srgbClr val="000000"/>
                </a:solidFill>
                <a:effectLst/>
                <a:latin typeface=" Fira Mono"/>
              </a:rPr>
            </a:br>
            <a:r>
              <a:rPr lang="en-US" sz="800" b="0" dirty="0">
                <a:solidFill>
                  <a:srgbClr val="000000"/>
                </a:solidFill>
                <a:effectLst/>
                <a:latin typeface=" Fira Mono"/>
              </a:rPr>
              <a:t>    </a:t>
            </a:r>
            <a:r>
              <a:rPr lang="en-US" sz="800" b="0" dirty="0">
                <a:solidFill>
                  <a:srgbClr val="AF00DB"/>
                </a:solidFill>
                <a:effectLst/>
                <a:latin typeface=" Fira Mono"/>
              </a:rPr>
              <a:t>switch</a:t>
            </a:r>
            <a:r>
              <a:rPr lang="en-US" sz="800" b="0" dirty="0">
                <a:solidFill>
                  <a:srgbClr val="000000"/>
                </a:solidFill>
                <a:effectLst/>
                <a:latin typeface=" Fira Mono"/>
              </a:rPr>
              <a:t>(</a:t>
            </a:r>
            <a:r>
              <a:rPr lang="en-US" sz="800" b="0" dirty="0" err="1">
                <a:solidFill>
                  <a:srgbClr val="001080"/>
                </a:solidFill>
                <a:effectLst/>
                <a:latin typeface=" Fira Mono"/>
              </a:rPr>
              <a:t>resumeIndex</a:t>
            </a:r>
            <a:r>
              <a:rPr lang="en-US" sz="800" b="0" dirty="0">
                <a:solidFill>
                  <a:srgbClr val="000000"/>
                </a:solidFill>
                <a:effectLst/>
                <a:latin typeface=" Fira Mono"/>
              </a:rPr>
              <a:t>) {</a:t>
            </a:r>
          </a:p>
          <a:p>
            <a:pPr>
              <a:lnSpc>
                <a:spcPct val="150000"/>
              </a:lnSpc>
            </a:pPr>
            <a:r>
              <a:rPr lang="en-US" sz="800" b="0" dirty="0">
                <a:solidFill>
                  <a:srgbClr val="000000"/>
                </a:solidFill>
                <a:effectLst/>
                <a:latin typeface=" Fira Mono"/>
              </a:rPr>
              <a:t>        </a:t>
            </a:r>
            <a:r>
              <a:rPr lang="en-US" sz="800" b="0" dirty="0">
                <a:solidFill>
                  <a:srgbClr val="AF00DB"/>
                </a:solidFill>
                <a:effectLst/>
                <a:latin typeface=" Fira Mono"/>
              </a:rPr>
              <a:t>case</a:t>
            </a:r>
            <a:r>
              <a:rPr lang="en-US" sz="800" b="0" dirty="0">
                <a:solidFill>
                  <a:srgbClr val="000000"/>
                </a:solidFill>
                <a:effectLst/>
                <a:latin typeface=" Fira Mono"/>
              </a:rPr>
              <a:t> </a:t>
            </a:r>
            <a:r>
              <a:rPr lang="en-US" sz="800" b="0" dirty="0">
                <a:solidFill>
                  <a:srgbClr val="098658"/>
                </a:solidFill>
                <a:effectLst/>
                <a:latin typeface=" Fira Mono"/>
              </a:rPr>
              <a:t>1</a:t>
            </a:r>
            <a:r>
              <a:rPr lang="en-US" sz="800" b="0" dirty="0">
                <a:solidFill>
                  <a:srgbClr val="000000"/>
                </a:solidFill>
                <a:effectLst/>
                <a:latin typeface=" Fira Mono"/>
              </a:rPr>
              <a:t>: </a:t>
            </a:r>
            <a:r>
              <a:rPr lang="en-US" sz="800" b="0" dirty="0" err="1">
                <a:solidFill>
                  <a:srgbClr val="AF00DB"/>
                </a:solidFill>
                <a:effectLst/>
                <a:latin typeface=" Fira Mono"/>
              </a:rPr>
              <a:t>goto</a:t>
            </a:r>
            <a:r>
              <a:rPr lang="en-US" sz="800" b="0" dirty="0">
                <a:solidFill>
                  <a:srgbClr val="000000"/>
                </a:solidFill>
                <a:effectLst/>
                <a:latin typeface=" Fira Mono"/>
              </a:rPr>
              <a:t> __sp1;</a:t>
            </a:r>
          </a:p>
          <a:p>
            <a:pPr>
              <a:lnSpc>
                <a:spcPct val="150000"/>
              </a:lnSpc>
            </a:pPr>
            <a:r>
              <a:rPr lang="en-US" sz="800" b="0" dirty="0">
                <a:solidFill>
                  <a:srgbClr val="000000"/>
                </a:solidFill>
                <a:effectLst/>
                <a:latin typeface=" Fira Mono"/>
              </a:rPr>
              <a:t>        </a:t>
            </a:r>
            <a:r>
              <a:rPr lang="en-US" sz="800" b="0" dirty="0">
                <a:solidFill>
                  <a:srgbClr val="AF00DB"/>
                </a:solidFill>
                <a:effectLst/>
                <a:latin typeface=" Fira Mono"/>
              </a:rPr>
              <a:t>default</a:t>
            </a:r>
            <a:r>
              <a:rPr lang="en-US" sz="800" b="0" dirty="0">
                <a:solidFill>
                  <a:srgbClr val="000000"/>
                </a:solidFill>
                <a:effectLst/>
                <a:latin typeface=" Fira Mono"/>
              </a:rPr>
              <a:t>: </a:t>
            </a:r>
            <a:r>
              <a:rPr lang="en-US" sz="800" b="0" dirty="0">
                <a:solidFill>
                  <a:srgbClr val="795E26"/>
                </a:solidFill>
                <a:effectLst/>
                <a:latin typeface=" Fira Mono"/>
              </a:rPr>
              <a:t>ABORT</a:t>
            </a:r>
            <a:r>
              <a:rPr lang="en-US" sz="800" b="0" dirty="0">
                <a:solidFill>
                  <a:srgbClr val="000000"/>
                </a:solidFill>
                <a:effectLst/>
                <a:latin typeface=" Fira Mono"/>
              </a:rPr>
              <a:t>();</a:t>
            </a:r>
          </a:p>
          <a:p>
            <a:pPr>
              <a:lnSpc>
                <a:spcPct val="150000"/>
              </a:lnSpc>
            </a:pPr>
            <a:r>
              <a:rPr lang="en-US" sz="800" b="0" dirty="0">
                <a:solidFill>
                  <a:srgbClr val="000000"/>
                </a:solidFill>
                <a:effectLst/>
                <a:latin typeface=" Fira Mono"/>
              </a:rPr>
              <a:t>    }</a:t>
            </a:r>
          </a:p>
          <a:p>
            <a:br>
              <a:rPr lang="en-US" sz="800" b="0" dirty="0">
                <a:solidFill>
                  <a:srgbClr val="000000"/>
                </a:solidFill>
                <a:effectLst/>
                <a:latin typeface=" Fira Mono"/>
              </a:rPr>
            </a:br>
            <a:r>
              <a:rPr lang="en-US" sz="800" b="0" dirty="0">
                <a:solidFill>
                  <a:srgbClr val="000000"/>
                </a:solidFill>
                <a:effectLst/>
                <a:latin typeface=" Fira Mono"/>
              </a:rPr>
              <a:t>__sp1:</a:t>
            </a:r>
          </a:p>
          <a:p>
            <a:pPr>
              <a:lnSpc>
                <a:spcPct val="150000"/>
              </a:lnSpc>
            </a:pPr>
            <a:br>
              <a:rPr lang="en-US" sz="800" b="0" dirty="0">
                <a:solidFill>
                  <a:schemeClr val="tx1">
                    <a:lumMod val="85000"/>
                  </a:schemeClr>
                </a:solidFill>
                <a:effectLst/>
                <a:latin typeface=" Fira Mono"/>
              </a:rPr>
            </a:br>
            <a:r>
              <a:rPr lang="en-US" sz="800" b="0" dirty="0">
                <a:solidFill>
                  <a:schemeClr val="tx1">
                    <a:lumMod val="85000"/>
                  </a:schemeClr>
                </a:solidFill>
                <a:effectLst/>
                <a:latin typeface=" Fira Mono"/>
              </a:rPr>
              <a:t>    </a:t>
            </a:r>
            <a:r>
              <a:rPr lang="en-US" altLang="zh-CN" sz="800" b="0" dirty="0">
                <a:solidFill>
                  <a:schemeClr val="tx1">
                    <a:lumMod val="85000"/>
                  </a:schemeClr>
                </a:solidFill>
                <a:effectLst/>
                <a:latin typeface=" Fira Mono"/>
              </a:rPr>
              <a:t>// </a:t>
            </a:r>
            <a:r>
              <a:rPr lang="en-US" altLang="zh-CN" sz="800" dirty="0">
                <a:solidFill>
                  <a:schemeClr val="tx1">
                    <a:lumMod val="85000"/>
                  </a:schemeClr>
                </a:solidFill>
                <a:latin typeface=" Fira Mono"/>
              </a:rPr>
              <a:t>do work</a:t>
            </a:r>
            <a:endParaRPr lang="en-US" sz="800" b="0" dirty="0">
              <a:solidFill>
                <a:schemeClr val="tx1">
                  <a:lumMod val="85000"/>
                </a:schemeClr>
              </a:solidFill>
              <a:effectLst/>
              <a:latin typeface=" Fira Mono"/>
            </a:endParaRPr>
          </a:p>
          <a:p>
            <a:pPr>
              <a:lnSpc>
                <a:spcPct val="150000"/>
              </a:lnSpc>
            </a:pPr>
            <a:r>
              <a:rPr lang="en-US" sz="800" b="0" dirty="0">
                <a:solidFill>
                  <a:schemeClr val="tx1">
                    <a:lumMod val="85000"/>
                  </a:schemeClr>
                </a:solidFill>
                <a:effectLst/>
                <a:latin typeface=" Fira Mono"/>
              </a:rPr>
              <a:t>    </a:t>
            </a:r>
          </a:p>
          <a:p>
            <a:pPr>
              <a:lnSpc>
                <a:spcPct val="150000"/>
              </a:lnSpc>
            </a:pPr>
            <a:br>
              <a:rPr lang="en-US" sz="800" b="0" dirty="0">
                <a:solidFill>
                  <a:srgbClr val="000000"/>
                </a:solidFill>
                <a:effectLst/>
                <a:latin typeface=" Fira Mono"/>
              </a:rPr>
            </a:br>
            <a:r>
              <a:rPr lang="en-US" sz="800" b="0" dirty="0">
                <a:solidFill>
                  <a:srgbClr val="000000"/>
                </a:solidFill>
                <a:effectLst/>
                <a:latin typeface=" Fira Mono"/>
              </a:rPr>
              <a:t>__</a:t>
            </a:r>
            <a:r>
              <a:rPr lang="en-US" sz="800" b="0" dirty="0" err="1">
                <a:solidFill>
                  <a:srgbClr val="000000"/>
                </a:solidFill>
                <a:effectLst/>
                <a:latin typeface=" Fira Mono"/>
              </a:rPr>
              <a:t>final_suspend</a:t>
            </a:r>
            <a:r>
              <a:rPr lang="en-US" sz="800" b="0" dirty="0">
                <a:solidFill>
                  <a:srgbClr val="000000"/>
                </a:solidFill>
                <a:effectLst/>
                <a:latin typeface=" Fira Mono"/>
              </a:rPr>
              <a:t>:</a:t>
            </a:r>
          </a:p>
          <a:p>
            <a:pPr>
              <a:lnSpc>
                <a:spcPct val="150000"/>
              </a:lnSpc>
            </a:pPr>
            <a:endParaRPr lang="en-US" sz="800" b="0" dirty="0">
              <a:solidFill>
                <a:srgbClr val="000000"/>
              </a:solidFill>
              <a:effectLst/>
              <a:latin typeface=" Fira Mono"/>
            </a:endParaRPr>
          </a:p>
          <a:p>
            <a:pPr>
              <a:lnSpc>
                <a:spcPct val="150000"/>
              </a:lnSpc>
            </a:pPr>
            <a:r>
              <a:rPr lang="en-US" sz="800" b="0" dirty="0">
                <a:solidFill>
                  <a:srgbClr val="000000"/>
                </a:solidFill>
                <a:effectLst/>
                <a:latin typeface=" Fira Mono"/>
              </a:rPr>
              <a:t>}</a:t>
            </a:r>
          </a:p>
        </p:txBody>
      </p:sp>
      <p:sp>
        <p:nvSpPr>
          <p:cNvPr id="9" name="Rectangle 8">
            <a:extLst>
              <a:ext uri="{FF2B5EF4-FFF2-40B4-BE49-F238E27FC236}">
                <a16:creationId xmlns:a16="http://schemas.microsoft.com/office/drawing/2014/main" id="{CF912DFF-623E-4FBA-BDCA-3EE571E0CFE9}"/>
              </a:ext>
            </a:extLst>
          </p:cNvPr>
          <p:cNvSpPr/>
          <p:nvPr/>
        </p:nvSpPr>
        <p:spPr>
          <a:xfrm>
            <a:off x="3474420" y="3185535"/>
            <a:ext cx="6702362" cy="1681480"/>
          </a:xfrm>
          <a:prstGeom prst="rect">
            <a:avLst/>
          </a:prstGeom>
          <a:no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r"/>
            <a:r>
              <a:rPr lang="en-US" altLang="zh-CN" sz="1200" dirty="0">
                <a:solidFill>
                  <a:schemeClr val="tx2">
                    <a:lumMod val="75000"/>
                  </a:schemeClr>
                </a:solidFill>
              </a:rPr>
              <a:t>Coroutines are translated into state machine</a:t>
            </a:r>
            <a:endParaRPr lang="en-US" sz="1200" dirty="0">
              <a:solidFill>
                <a:schemeClr val="tx2">
                  <a:lumMod val="75000"/>
                </a:schemeClr>
              </a:solidFill>
            </a:endParaRPr>
          </a:p>
        </p:txBody>
      </p:sp>
      <p:sp>
        <p:nvSpPr>
          <p:cNvPr id="2" name="Rectangle 1">
            <a:extLst>
              <a:ext uri="{FF2B5EF4-FFF2-40B4-BE49-F238E27FC236}">
                <a16:creationId xmlns:a16="http://schemas.microsoft.com/office/drawing/2014/main" id="{637CDF80-56FC-412C-BF61-B8DA6463AC63}"/>
              </a:ext>
            </a:extLst>
          </p:cNvPr>
          <p:cNvSpPr/>
          <p:nvPr/>
        </p:nvSpPr>
        <p:spPr>
          <a:xfrm>
            <a:off x="3474420" y="2506685"/>
            <a:ext cx="6702362" cy="579415"/>
          </a:xfrm>
          <a:prstGeom prst="rect">
            <a:avLst/>
          </a:prstGeom>
          <a:no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r"/>
            <a:r>
              <a:rPr lang="en-US" sz="1200" dirty="0">
                <a:solidFill>
                  <a:schemeClr val="tx2">
                    <a:lumMod val="75000"/>
                  </a:schemeClr>
                </a:solidFill>
              </a:rPr>
              <a:t>Initial suspend</a:t>
            </a:r>
          </a:p>
        </p:txBody>
      </p:sp>
      <p:sp>
        <p:nvSpPr>
          <p:cNvPr id="4" name="Rectangle 3">
            <a:extLst>
              <a:ext uri="{FF2B5EF4-FFF2-40B4-BE49-F238E27FC236}">
                <a16:creationId xmlns:a16="http://schemas.microsoft.com/office/drawing/2014/main" id="{E3D1060C-05D3-45B7-8897-32E32260D746}"/>
              </a:ext>
            </a:extLst>
          </p:cNvPr>
          <p:cNvSpPr/>
          <p:nvPr/>
        </p:nvSpPr>
        <p:spPr>
          <a:xfrm>
            <a:off x="3474420" y="4972820"/>
            <a:ext cx="6702362" cy="312088"/>
          </a:xfrm>
          <a:prstGeom prst="rect">
            <a:avLst/>
          </a:prstGeom>
          <a:no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r"/>
            <a:r>
              <a:rPr lang="en-US" sz="1200" dirty="0">
                <a:solidFill>
                  <a:schemeClr val="tx2">
                    <a:lumMod val="75000"/>
                  </a:schemeClr>
                </a:solidFill>
              </a:rPr>
              <a:t>Final suspend, house keeping</a:t>
            </a:r>
          </a:p>
        </p:txBody>
      </p:sp>
      <p:sp>
        <p:nvSpPr>
          <p:cNvPr id="6" name="TextBox 5">
            <a:extLst>
              <a:ext uri="{FF2B5EF4-FFF2-40B4-BE49-F238E27FC236}">
                <a16:creationId xmlns:a16="http://schemas.microsoft.com/office/drawing/2014/main" id="{C8F44A7C-133A-4CB6-8E40-01560B98E31E}"/>
              </a:ext>
            </a:extLst>
          </p:cNvPr>
          <p:cNvSpPr txBox="1"/>
          <p:nvPr/>
        </p:nvSpPr>
        <p:spPr>
          <a:xfrm>
            <a:off x="181156" y="815249"/>
            <a:ext cx="2723618" cy="2062103"/>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800" b="0" dirty="0">
                <a:solidFill>
                  <a:schemeClr val="tx1">
                    <a:lumMod val="85000"/>
                  </a:schemeClr>
                </a:solidFill>
                <a:effectLst/>
                <a:latin typeface=" Fira Mono"/>
              </a:rPr>
              <a:t>template&lt;</a:t>
            </a:r>
            <a:r>
              <a:rPr lang="en-US" sz="800" b="0" dirty="0" err="1">
                <a:solidFill>
                  <a:schemeClr val="tx1">
                    <a:lumMod val="85000"/>
                  </a:schemeClr>
                </a:solidFill>
                <a:effectLst/>
                <a:latin typeface=" Fira Mono"/>
              </a:rPr>
              <a:t>typename</a:t>
            </a:r>
            <a:r>
              <a:rPr lang="en-US" sz="800" b="0" dirty="0">
                <a:solidFill>
                  <a:schemeClr val="tx1">
                    <a:lumMod val="85000"/>
                  </a:schemeClr>
                </a:solidFill>
                <a:effectLst/>
                <a:latin typeface=" Fira Mono"/>
              </a:rPr>
              <a:t> T&gt; struct task;</a:t>
            </a:r>
          </a:p>
          <a:p>
            <a:br>
              <a:rPr lang="en-US" sz="800" b="0" dirty="0">
                <a:solidFill>
                  <a:srgbClr val="000000"/>
                </a:solidFill>
                <a:effectLst/>
                <a:latin typeface=" Fira Mono"/>
              </a:rPr>
            </a:br>
            <a:r>
              <a:rPr lang="en-US" sz="800" b="0" dirty="0">
                <a:solidFill>
                  <a:srgbClr val="267F99"/>
                </a:solidFill>
                <a:effectLst/>
                <a:latin typeface=" Fira Mono"/>
              </a:rPr>
              <a:t>task</a:t>
            </a:r>
            <a:r>
              <a:rPr lang="en-US" sz="800" b="0" dirty="0">
                <a:solidFill>
                  <a:srgbClr val="000000"/>
                </a:solidFill>
                <a:effectLst/>
                <a:latin typeface=" Fira Mono"/>
              </a:rPr>
              <a:t>&lt;</a:t>
            </a:r>
            <a:r>
              <a:rPr lang="en-US" sz="800" b="0" dirty="0">
                <a:solidFill>
                  <a:srgbClr val="0000FF"/>
                </a:solidFill>
                <a:effectLst/>
                <a:latin typeface=" Fira Mono"/>
              </a:rPr>
              <a:t>int</a:t>
            </a:r>
            <a:r>
              <a:rPr lang="en-US" sz="800" b="0" dirty="0">
                <a:solidFill>
                  <a:srgbClr val="000000"/>
                </a:solidFill>
                <a:effectLst/>
                <a:latin typeface=" Fira Mono"/>
              </a:rPr>
              <a:t>&gt; </a:t>
            </a:r>
            <a:r>
              <a:rPr lang="en-US" sz="800" b="0" dirty="0">
                <a:solidFill>
                  <a:srgbClr val="795E26"/>
                </a:solidFill>
                <a:effectLst/>
                <a:latin typeface=" Fira Mono"/>
              </a:rPr>
              <a:t>sum</a:t>
            </a:r>
            <a:r>
              <a:rPr lang="en-US" sz="800" b="0" dirty="0">
                <a:solidFill>
                  <a:srgbClr val="000000"/>
                </a:solidFill>
                <a:effectLst/>
                <a:latin typeface=" Fira Mono"/>
              </a:rPr>
              <a:t>(</a:t>
            </a:r>
            <a:r>
              <a:rPr lang="en-US" sz="800" b="0" dirty="0">
                <a:solidFill>
                  <a:srgbClr val="0000FF"/>
                </a:solidFill>
                <a:effectLst/>
                <a:latin typeface=" Fira Mono"/>
              </a:rPr>
              <a:t>int</a:t>
            </a:r>
            <a:r>
              <a:rPr lang="en-US" sz="800" b="0" dirty="0">
                <a:solidFill>
                  <a:srgbClr val="000000"/>
                </a:solidFill>
                <a:effectLst/>
                <a:latin typeface=" Fira Mono"/>
              </a:rPr>
              <a:t> </a:t>
            </a:r>
            <a:r>
              <a:rPr lang="en-US" sz="800" b="0" dirty="0">
                <a:solidFill>
                  <a:srgbClr val="001080"/>
                </a:solidFill>
                <a:effectLst/>
                <a:latin typeface=" Fira Mono"/>
              </a:rPr>
              <a:t>a</a:t>
            </a:r>
            <a:r>
              <a:rPr lang="en-US" sz="800" b="0" dirty="0">
                <a:solidFill>
                  <a:srgbClr val="000000"/>
                </a:solidFill>
                <a:effectLst/>
                <a:latin typeface=" Fira Mono"/>
              </a:rPr>
              <a:t>, </a:t>
            </a:r>
            <a:r>
              <a:rPr lang="en-US" sz="800" b="0" dirty="0">
                <a:solidFill>
                  <a:srgbClr val="0000FF"/>
                </a:solidFill>
                <a:effectLst/>
                <a:latin typeface=" Fira Mono"/>
              </a:rPr>
              <a:t>int</a:t>
            </a:r>
            <a:r>
              <a:rPr lang="en-US" sz="800" b="0" dirty="0">
                <a:solidFill>
                  <a:srgbClr val="000000"/>
                </a:solidFill>
                <a:effectLst/>
                <a:latin typeface=" Fira Mono"/>
              </a:rPr>
              <a:t> </a:t>
            </a:r>
            <a:r>
              <a:rPr lang="en-US" sz="800" b="0" dirty="0">
                <a:solidFill>
                  <a:srgbClr val="001080"/>
                </a:solidFill>
                <a:effectLst/>
                <a:latin typeface=" Fira Mono"/>
              </a:rPr>
              <a:t>b</a:t>
            </a:r>
            <a:r>
              <a:rPr lang="en-US" sz="800" b="0" dirty="0">
                <a:solidFill>
                  <a:srgbClr val="000000"/>
                </a:solidFill>
                <a:effectLst/>
                <a:latin typeface=" Fira Mono"/>
              </a:rPr>
              <a:t>) </a:t>
            </a:r>
          </a:p>
          <a:p>
            <a:r>
              <a:rPr lang="en-US" sz="800" b="0" dirty="0">
                <a:solidFill>
                  <a:srgbClr val="000000"/>
                </a:solidFill>
                <a:effectLst/>
                <a:latin typeface=" Fira Mono"/>
              </a:rPr>
              <a:t>{</a:t>
            </a:r>
          </a:p>
          <a:p>
            <a:r>
              <a:rPr lang="en-US" sz="800" b="0" dirty="0">
                <a:solidFill>
                  <a:srgbClr val="000000"/>
                </a:solidFill>
                <a:effectLst/>
                <a:latin typeface=" Fira Mono"/>
              </a:rPr>
              <a:t>    </a:t>
            </a:r>
            <a:r>
              <a:rPr lang="en-US" sz="800" b="0" dirty="0">
                <a:solidFill>
                  <a:srgbClr val="0000FF"/>
                </a:solidFill>
                <a:effectLst/>
                <a:latin typeface=" Fira Mono"/>
              </a:rPr>
              <a:t>int</a:t>
            </a:r>
            <a:r>
              <a:rPr lang="en-US" sz="800" b="0" dirty="0">
                <a:solidFill>
                  <a:srgbClr val="000000"/>
                </a:solidFill>
                <a:effectLst/>
                <a:latin typeface=" Fira Mono"/>
              </a:rPr>
              <a:t> result = a + b;</a:t>
            </a:r>
          </a:p>
          <a:p>
            <a:r>
              <a:rPr lang="en-US" sz="800" b="0" dirty="0">
                <a:solidFill>
                  <a:srgbClr val="000000"/>
                </a:solidFill>
                <a:effectLst/>
                <a:latin typeface=" Fira Mono"/>
              </a:rPr>
              <a:t>    </a:t>
            </a:r>
            <a:r>
              <a:rPr lang="en-US" sz="800" b="0" dirty="0" err="1">
                <a:solidFill>
                  <a:srgbClr val="000000"/>
                </a:solidFill>
                <a:effectLst/>
                <a:latin typeface=" Fira Mono"/>
              </a:rPr>
              <a:t>co_return</a:t>
            </a:r>
            <a:r>
              <a:rPr lang="en-US" sz="800" b="0" dirty="0">
                <a:solidFill>
                  <a:srgbClr val="000000"/>
                </a:solidFill>
                <a:effectLst/>
                <a:latin typeface=" Fira Mono"/>
              </a:rPr>
              <a:t> result;</a:t>
            </a:r>
          </a:p>
          <a:p>
            <a:r>
              <a:rPr lang="en-US" sz="800" b="0" dirty="0">
                <a:solidFill>
                  <a:srgbClr val="000000"/>
                </a:solidFill>
                <a:effectLst/>
                <a:latin typeface=" Fira Mono"/>
              </a:rPr>
              <a:t>}</a:t>
            </a:r>
          </a:p>
          <a:p>
            <a:br>
              <a:rPr lang="en-US" sz="800" b="0" dirty="0">
                <a:solidFill>
                  <a:srgbClr val="000000"/>
                </a:solidFill>
                <a:effectLst/>
                <a:latin typeface=" Fira Mono"/>
              </a:rPr>
            </a:br>
            <a:r>
              <a:rPr lang="en-US" sz="800" b="0" dirty="0">
                <a:solidFill>
                  <a:schemeClr val="tx1">
                    <a:lumMod val="85000"/>
                  </a:schemeClr>
                </a:solidFill>
                <a:effectLst/>
                <a:latin typeface=" Fira Mono"/>
              </a:rPr>
              <a:t>task&lt;int&gt; sum4(int a, int b, int c, int d)</a:t>
            </a:r>
          </a:p>
          <a:p>
            <a:r>
              <a:rPr lang="en-US" sz="800" b="0" dirty="0">
                <a:solidFill>
                  <a:schemeClr val="tx1">
                    <a:lumMod val="85000"/>
                  </a:schemeClr>
                </a:solidFill>
                <a:effectLst/>
                <a:latin typeface=" Fira Mono"/>
              </a:rPr>
              <a:t>{</a:t>
            </a:r>
          </a:p>
          <a:p>
            <a:r>
              <a:rPr lang="en-US" sz="800" b="0" dirty="0">
                <a:solidFill>
                  <a:schemeClr val="tx1">
                    <a:lumMod val="85000"/>
                  </a:schemeClr>
                </a:solidFill>
                <a:effectLst/>
                <a:latin typeface=" Fira Mono"/>
              </a:rPr>
              <a:t>    int ab = </a:t>
            </a:r>
            <a:r>
              <a:rPr lang="en-US" sz="800" b="0" dirty="0" err="1">
                <a:solidFill>
                  <a:schemeClr val="tx1">
                    <a:lumMod val="85000"/>
                  </a:schemeClr>
                </a:solidFill>
                <a:effectLst/>
                <a:latin typeface=" Fira Mono"/>
              </a:rPr>
              <a:t>co_await</a:t>
            </a:r>
            <a:r>
              <a:rPr lang="en-US" sz="800" b="0" dirty="0">
                <a:solidFill>
                  <a:schemeClr val="tx1">
                    <a:lumMod val="85000"/>
                  </a:schemeClr>
                </a:solidFill>
                <a:effectLst/>
                <a:latin typeface=" Fira Mono"/>
              </a:rPr>
              <a:t> sum(a, b);</a:t>
            </a:r>
          </a:p>
          <a:p>
            <a:r>
              <a:rPr lang="en-US" sz="800" b="0" dirty="0">
                <a:solidFill>
                  <a:schemeClr val="tx1">
                    <a:lumMod val="85000"/>
                  </a:schemeClr>
                </a:solidFill>
                <a:effectLst/>
                <a:latin typeface=" Fira Mono"/>
              </a:rPr>
              <a:t>    int cd = </a:t>
            </a:r>
            <a:r>
              <a:rPr lang="en-US" sz="800" b="0" dirty="0" err="1">
                <a:solidFill>
                  <a:schemeClr val="tx1">
                    <a:lumMod val="85000"/>
                  </a:schemeClr>
                </a:solidFill>
                <a:effectLst/>
                <a:latin typeface=" Fira Mono"/>
              </a:rPr>
              <a:t>co_await</a:t>
            </a:r>
            <a:r>
              <a:rPr lang="en-US" sz="800" b="0" dirty="0">
                <a:solidFill>
                  <a:schemeClr val="tx1">
                    <a:lumMod val="85000"/>
                  </a:schemeClr>
                </a:solidFill>
                <a:effectLst/>
                <a:latin typeface=" Fira Mono"/>
              </a:rPr>
              <a:t> sum(c, d);</a:t>
            </a:r>
          </a:p>
          <a:p>
            <a:r>
              <a:rPr lang="en-US" sz="800" b="0" dirty="0">
                <a:solidFill>
                  <a:schemeClr val="tx1">
                    <a:lumMod val="85000"/>
                  </a:schemeClr>
                </a:solidFill>
                <a:effectLst/>
                <a:latin typeface=" Fira Mono"/>
              </a:rPr>
              <a:t>    int result = </a:t>
            </a:r>
            <a:r>
              <a:rPr lang="en-US" sz="800" b="0" dirty="0" err="1">
                <a:solidFill>
                  <a:schemeClr val="tx1">
                    <a:lumMod val="85000"/>
                  </a:schemeClr>
                </a:solidFill>
                <a:effectLst/>
                <a:latin typeface=" Fira Mono"/>
              </a:rPr>
              <a:t>co_await</a:t>
            </a:r>
            <a:r>
              <a:rPr lang="en-US" sz="800" b="0" dirty="0">
                <a:solidFill>
                  <a:schemeClr val="tx1">
                    <a:lumMod val="85000"/>
                  </a:schemeClr>
                </a:solidFill>
                <a:effectLst/>
                <a:latin typeface=" Fira Mono"/>
              </a:rPr>
              <a:t> sum(ab, cd);</a:t>
            </a:r>
          </a:p>
          <a:p>
            <a:br>
              <a:rPr lang="en-US" sz="800" b="0" dirty="0">
                <a:solidFill>
                  <a:schemeClr val="tx1">
                    <a:lumMod val="85000"/>
                  </a:schemeClr>
                </a:solidFill>
                <a:effectLst/>
                <a:latin typeface=" Fira Mono"/>
              </a:rPr>
            </a:br>
            <a:r>
              <a:rPr lang="en-US" sz="800" b="0" dirty="0">
                <a:solidFill>
                  <a:schemeClr val="tx1">
                    <a:lumMod val="85000"/>
                  </a:schemeClr>
                </a:solidFill>
                <a:effectLst/>
                <a:latin typeface=" Fira Mono"/>
              </a:rPr>
              <a:t>    </a:t>
            </a:r>
            <a:r>
              <a:rPr lang="en-US" sz="800" b="0" dirty="0" err="1">
                <a:solidFill>
                  <a:schemeClr val="tx1">
                    <a:lumMod val="85000"/>
                  </a:schemeClr>
                </a:solidFill>
                <a:effectLst/>
                <a:latin typeface=" Fira Mono"/>
              </a:rPr>
              <a:t>co_return</a:t>
            </a:r>
            <a:r>
              <a:rPr lang="en-US" sz="800" b="0" dirty="0">
                <a:solidFill>
                  <a:schemeClr val="tx1">
                    <a:lumMod val="85000"/>
                  </a:schemeClr>
                </a:solidFill>
                <a:effectLst/>
                <a:latin typeface=" Fira Mono"/>
              </a:rPr>
              <a:t> result;</a:t>
            </a:r>
          </a:p>
          <a:p>
            <a:r>
              <a:rPr lang="en-US" sz="800" b="0" dirty="0">
                <a:solidFill>
                  <a:schemeClr val="tx1">
                    <a:lumMod val="85000"/>
                  </a:schemeClr>
                </a:solidFill>
                <a:effectLst/>
                <a:latin typeface=" Fira Mono"/>
              </a:rPr>
              <a:t>}</a:t>
            </a:r>
          </a:p>
        </p:txBody>
      </p:sp>
      <p:sp>
        <p:nvSpPr>
          <p:cNvPr id="3" name="TextBox 2">
            <a:extLst>
              <a:ext uri="{FF2B5EF4-FFF2-40B4-BE49-F238E27FC236}">
                <a16:creationId xmlns:a16="http://schemas.microsoft.com/office/drawing/2014/main" id="{B17FB8A8-BC4F-450A-A706-90DDD69A8416}"/>
              </a:ext>
            </a:extLst>
          </p:cNvPr>
          <p:cNvSpPr txBox="1"/>
          <p:nvPr/>
        </p:nvSpPr>
        <p:spPr>
          <a:xfrm>
            <a:off x="8424198" y="297617"/>
            <a:ext cx="1143583" cy="5355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t">
            <a:spAutoFit/>
          </a:bodyPr>
          <a:lstStyle/>
          <a:p>
            <a:pPr marL="115888" indent="-115888">
              <a:lnSpc>
                <a:spcPct val="90000"/>
              </a:lnSpc>
              <a:buFontTx/>
              <a:buChar char="-"/>
            </a:pPr>
            <a:r>
              <a:rPr lang="en-US" sz="800" dirty="0" err="1">
                <a:solidFill>
                  <a:schemeClr val="bg1"/>
                </a:solidFill>
                <a:latin typeface="Trebuchet MS" panose="020B0603020202020204" pitchFamily="34" charset="0"/>
              </a:rPr>
              <a:t>get_return_object</a:t>
            </a:r>
            <a:endParaRPr lang="en-US" sz="800" dirty="0">
              <a:solidFill>
                <a:schemeClr val="bg1"/>
              </a:solidFill>
              <a:latin typeface="Trebuchet MS" panose="020B0603020202020204" pitchFamily="34" charset="0"/>
            </a:endParaRPr>
          </a:p>
          <a:p>
            <a:pPr marL="115888" indent="-115888">
              <a:lnSpc>
                <a:spcPct val="90000"/>
              </a:lnSpc>
              <a:buFontTx/>
              <a:buChar char="-"/>
            </a:pPr>
            <a:r>
              <a:rPr lang="en-US" altLang="zh-CN" sz="800" dirty="0" err="1">
                <a:solidFill>
                  <a:schemeClr val="bg1"/>
                </a:solidFill>
                <a:latin typeface="Trebuchet MS" panose="020B0603020202020204" pitchFamily="34" charset="0"/>
              </a:rPr>
              <a:t>Initial_suspend</a:t>
            </a:r>
            <a:endParaRPr lang="en-US" altLang="zh-CN" sz="800" dirty="0">
              <a:solidFill>
                <a:schemeClr val="bg1"/>
              </a:solidFill>
              <a:latin typeface="Trebuchet MS" panose="020B0603020202020204" pitchFamily="34" charset="0"/>
            </a:endParaRPr>
          </a:p>
          <a:p>
            <a:pPr marL="115888" indent="-115888">
              <a:lnSpc>
                <a:spcPct val="90000"/>
              </a:lnSpc>
              <a:buFontTx/>
              <a:buChar char="-"/>
            </a:pPr>
            <a:r>
              <a:rPr lang="en-US" sz="800" dirty="0" err="1">
                <a:solidFill>
                  <a:schemeClr val="bg1"/>
                </a:solidFill>
                <a:latin typeface="Trebuchet MS" panose="020B0603020202020204" pitchFamily="34" charset="0"/>
              </a:rPr>
              <a:t>await_ready</a:t>
            </a:r>
            <a:endParaRPr lang="en-US" sz="800" dirty="0">
              <a:solidFill>
                <a:schemeClr val="bg1"/>
              </a:solidFill>
              <a:latin typeface="Trebuchet MS" panose="020B0603020202020204" pitchFamily="34" charset="0"/>
            </a:endParaRPr>
          </a:p>
          <a:p>
            <a:pPr marL="115888" indent="-115888">
              <a:lnSpc>
                <a:spcPct val="90000"/>
              </a:lnSpc>
              <a:buFontTx/>
              <a:buChar char="-"/>
            </a:pPr>
            <a:r>
              <a:rPr lang="en-US" sz="800" dirty="0" err="1">
                <a:solidFill>
                  <a:schemeClr val="bg1"/>
                </a:solidFill>
                <a:latin typeface="Trebuchet MS" panose="020B0603020202020204" pitchFamily="34" charset="0"/>
              </a:rPr>
              <a:t>await_suspend</a:t>
            </a:r>
            <a:endParaRPr lang="en-US" sz="800" dirty="0">
              <a:solidFill>
                <a:schemeClr val="bg1"/>
              </a:solidFill>
              <a:latin typeface="Trebuchet MS" panose="020B0603020202020204" pitchFamily="34" charset="0"/>
            </a:endParaRPr>
          </a:p>
        </p:txBody>
      </p:sp>
      <p:sp>
        <p:nvSpPr>
          <p:cNvPr id="5" name="TextBox 4">
            <a:extLst>
              <a:ext uri="{FF2B5EF4-FFF2-40B4-BE49-F238E27FC236}">
                <a16:creationId xmlns:a16="http://schemas.microsoft.com/office/drawing/2014/main" id="{902D0FB3-4FF4-4E60-99D3-CDE7F5F26698}"/>
              </a:ext>
            </a:extLst>
          </p:cNvPr>
          <p:cNvSpPr txBox="1"/>
          <p:nvPr/>
        </p:nvSpPr>
        <p:spPr>
          <a:xfrm>
            <a:off x="148978" y="195233"/>
            <a:ext cx="6832320" cy="4247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nSpc>
                <a:spcPct val="90000"/>
              </a:lnSpc>
            </a:pPr>
            <a:r>
              <a:rPr lang="en-US" altLang="zh-CN" sz="2400" dirty="0">
                <a:solidFill>
                  <a:schemeClr val="bg1"/>
                </a:solidFill>
                <a:latin typeface="+mj-lt"/>
              </a:rPr>
              <a:t>Customization point - </a:t>
            </a:r>
            <a:r>
              <a:rPr lang="en-US" sz="2400" dirty="0">
                <a:solidFill>
                  <a:schemeClr val="bg1"/>
                </a:solidFill>
                <a:latin typeface="+mj-lt"/>
              </a:rPr>
              <a:t>How a compiler may work</a:t>
            </a:r>
          </a:p>
        </p:txBody>
      </p:sp>
    </p:spTree>
    <p:extLst>
      <p:ext uri="{BB962C8B-B14F-4D97-AF65-F5344CB8AC3E}">
        <p14:creationId xmlns:p14="http://schemas.microsoft.com/office/powerpoint/2010/main" val="16383422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00">
        <p159:morph option="byObject"/>
      </p:transition>
    </mc:Choice>
    <mc:Fallback xmlns="">
      <p:transition>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35BAB2B1-2F4A-4039-AFB3-6217523381C2}"/>
              </a:ext>
            </a:extLst>
          </p:cNvPr>
          <p:cNvSpPr txBox="1"/>
          <p:nvPr/>
        </p:nvSpPr>
        <p:spPr>
          <a:xfrm>
            <a:off x="4076700" y="815249"/>
            <a:ext cx="6803912" cy="3258841"/>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nSpc>
                <a:spcPct val="200000"/>
              </a:lnSpc>
            </a:pPr>
            <a:r>
              <a:rPr lang="en-US" sz="800" b="0" dirty="0">
                <a:solidFill>
                  <a:srgbClr val="0000FF"/>
                </a:solidFill>
                <a:effectLst/>
                <a:latin typeface=" Fira Mono"/>
              </a:rPr>
              <a:t>void</a:t>
            </a:r>
            <a:r>
              <a:rPr lang="en-US" sz="800" b="0" dirty="0">
                <a:solidFill>
                  <a:srgbClr val="000000"/>
                </a:solidFill>
                <a:effectLst/>
                <a:latin typeface=" Fira Mono"/>
              </a:rPr>
              <a:t> </a:t>
            </a:r>
            <a:r>
              <a:rPr lang="en-US" sz="800" b="0" dirty="0">
                <a:solidFill>
                  <a:srgbClr val="795E26"/>
                </a:solidFill>
                <a:effectLst/>
                <a:latin typeface=" Fira Mono"/>
              </a:rPr>
              <a:t>__</a:t>
            </a:r>
            <a:r>
              <a:rPr lang="en-US" sz="800" b="0" dirty="0" err="1">
                <a:solidFill>
                  <a:srgbClr val="795E26"/>
                </a:solidFill>
                <a:effectLst/>
                <a:latin typeface=" Fira Mono"/>
              </a:rPr>
              <a:t>sum_resume</a:t>
            </a:r>
            <a:r>
              <a:rPr lang="en-US" sz="800" b="0" dirty="0">
                <a:solidFill>
                  <a:srgbClr val="000000"/>
                </a:solidFill>
                <a:effectLst/>
                <a:latin typeface=" Fira Mono"/>
              </a:rPr>
              <a:t>(</a:t>
            </a:r>
            <a:r>
              <a:rPr lang="en-US" sz="800" b="0" dirty="0">
                <a:solidFill>
                  <a:srgbClr val="0000FF"/>
                </a:solidFill>
                <a:effectLst/>
                <a:latin typeface=" Fira Mono"/>
              </a:rPr>
              <a:t>void*</a:t>
            </a:r>
            <a:r>
              <a:rPr lang="en-US" sz="800" b="0" dirty="0">
                <a:solidFill>
                  <a:srgbClr val="000000"/>
                </a:solidFill>
                <a:effectLst/>
                <a:latin typeface=" Fira Mono"/>
              </a:rPr>
              <a:t> </a:t>
            </a:r>
            <a:r>
              <a:rPr lang="en-US" sz="800" b="0" dirty="0" err="1">
                <a:solidFill>
                  <a:srgbClr val="001080"/>
                </a:solidFill>
                <a:effectLst/>
                <a:latin typeface=" Fira Mono"/>
              </a:rPr>
              <a:t>ptr</a:t>
            </a:r>
            <a:r>
              <a:rPr lang="en-US" sz="800" b="0" dirty="0">
                <a:solidFill>
                  <a:srgbClr val="000000"/>
                </a:solidFill>
                <a:effectLst/>
                <a:latin typeface=" Fira Mono"/>
              </a:rPr>
              <a:t>) </a:t>
            </a:r>
          </a:p>
          <a:p>
            <a:pPr>
              <a:lnSpc>
                <a:spcPct val="200000"/>
              </a:lnSpc>
            </a:pPr>
            <a:r>
              <a:rPr lang="en-US" sz="800" b="0" dirty="0">
                <a:solidFill>
                  <a:srgbClr val="000000"/>
                </a:solidFill>
                <a:effectLst/>
                <a:latin typeface=" Fira Mono"/>
              </a:rPr>
              <a:t>{</a:t>
            </a:r>
          </a:p>
          <a:p>
            <a:pPr>
              <a:lnSpc>
                <a:spcPct val="200000"/>
              </a:lnSpc>
            </a:pPr>
            <a:r>
              <a:rPr lang="en-US" sz="800" dirty="0">
                <a:solidFill>
                  <a:srgbClr val="000000"/>
                </a:solidFill>
                <a:latin typeface=" Fira Mono"/>
              </a:rPr>
              <a:t>//…</a:t>
            </a:r>
            <a:br>
              <a:rPr lang="en-US" sz="800" b="0" dirty="0">
                <a:solidFill>
                  <a:srgbClr val="000000"/>
                </a:solidFill>
                <a:effectLst/>
                <a:latin typeface=" Fira Mono"/>
              </a:rPr>
            </a:br>
            <a:r>
              <a:rPr lang="en-US" sz="800" b="0" dirty="0">
                <a:solidFill>
                  <a:srgbClr val="000000"/>
                </a:solidFill>
                <a:effectLst/>
                <a:latin typeface=" Fira Mono"/>
              </a:rPr>
              <a:t>__sp1:</a:t>
            </a:r>
            <a:br>
              <a:rPr lang="en-US" sz="800" b="0" dirty="0">
                <a:solidFill>
                  <a:srgbClr val="000000"/>
                </a:solidFill>
                <a:effectLst/>
                <a:latin typeface=" Fira Mono"/>
              </a:rPr>
            </a:br>
            <a:r>
              <a:rPr lang="en-US" sz="800" b="0" dirty="0">
                <a:solidFill>
                  <a:srgbClr val="000000"/>
                </a:solidFill>
                <a:effectLst/>
                <a:latin typeface=" Fira Mono"/>
              </a:rPr>
              <a:t>    </a:t>
            </a:r>
            <a:r>
              <a:rPr lang="en-US" sz="800" b="0" dirty="0">
                <a:solidFill>
                  <a:srgbClr val="001080"/>
                </a:solidFill>
                <a:effectLst/>
                <a:latin typeface=" Fira Mono"/>
              </a:rPr>
              <a:t>frame</a:t>
            </a:r>
            <a:r>
              <a:rPr lang="en-US" sz="800" b="0" dirty="0">
                <a:solidFill>
                  <a:srgbClr val="000000"/>
                </a:solidFill>
                <a:effectLst/>
                <a:latin typeface=" Fira Mono"/>
              </a:rPr>
              <a:t>-&gt;</a:t>
            </a:r>
            <a:r>
              <a:rPr lang="en-US" sz="800" b="0" dirty="0" err="1">
                <a:solidFill>
                  <a:srgbClr val="001080"/>
                </a:solidFill>
                <a:effectLst/>
                <a:latin typeface=" Fira Mono"/>
              </a:rPr>
              <a:t>initial_suspend_awaitable</a:t>
            </a:r>
            <a:r>
              <a:rPr lang="en-US" sz="800" b="0" dirty="0" err="1">
                <a:solidFill>
                  <a:srgbClr val="000000"/>
                </a:solidFill>
                <a:effectLst/>
                <a:latin typeface=" Fira Mono"/>
              </a:rPr>
              <a:t>.</a:t>
            </a:r>
            <a:r>
              <a:rPr lang="en-US" sz="800" b="0" dirty="0" err="1">
                <a:solidFill>
                  <a:srgbClr val="795E26"/>
                </a:solidFill>
                <a:effectLst/>
                <a:latin typeface=" Fira Mono"/>
              </a:rPr>
              <a:t>await_resume</a:t>
            </a:r>
            <a:r>
              <a:rPr lang="en-US" sz="800" b="0" dirty="0">
                <a:solidFill>
                  <a:srgbClr val="000000"/>
                </a:solidFill>
                <a:effectLst/>
                <a:latin typeface=" Fira Mono"/>
              </a:rPr>
              <a:t>();</a:t>
            </a:r>
          </a:p>
          <a:p>
            <a:pPr>
              <a:lnSpc>
                <a:spcPct val="200000"/>
              </a:lnSpc>
            </a:pPr>
            <a:r>
              <a:rPr lang="en-US" sz="800" b="0" dirty="0">
                <a:solidFill>
                  <a:srgbClr val="000000"/>
                </a:solidFill>
                <a:effectLst/>
                <a:latin typeface=" Fira Mono"/>
              </a:rPr>
              <a:t>    </a:t>
            </a:r>
            <a:r>
              <a:rPr lang="en-US" sz="800" b="0" dirty="0">
                <a:solidFill>
                  <a:srgbClr val="001080"/>
                </a:solidFill>
                <a:effectLst/>
                <a:latin typeface=" Fira Mono"/>
              </a:rPr>
              <a:t>frame</a:t>
            </a:r>
            <a:r>
              <a:rPr lang="en-US" sz="800" b="0" dirty="0">
                <a:solidFill>
                  <a:srgbClr val="000000"/>
                </a:solidFill>
                <a:effectLst/>
                <a:latin typeface=" Fira Mono"/>
              </a:rPr>
              <a:t>-&gt;</a:t>
            </a:r>
            <a:r>
              <a:rPr lang="en-US" sz="800" b="0" dirty="0">
                <a:solidFill>
                  <a:srgbClr val="001080"/>
                </a:solidFill>
                <a:effectLst/>
                <a:latin typeface=" Fira Mono"/>
              </a:rPr>
              <a:t>initial_suspend_</a:t>
            </a:r>
            <a:r>
              <a:rPr lang="en-US" sz="800" b="0" dirty="0" err="1">
                <a:solidFill>
                  <a:srgbClr val="001080"/>
                </a:solidFill>
                <a:effectLst/>
                <a:latin typeface=" Fira Mono"/>
              </a:rPr>
              <a:t>awaitable</a:t>
            </a:r>
            <a:r>
              <a:rPr lang="en-US" sz="800" b="0" dirty="0">
                <a:solidFill>
                  <a:srgbClr val="000000"/>
                </a:solidFill>
                <a:effectLst/>
                <a:latin typeface=" Fira Mono"/>
              </a:rPr>
              <a:t>.~</a:t>
            </a:r>
            <a:r>
              <a:rPr lang="en-US" sz="800" b="0" dirty="0">
                <a:solidFill>
                  <a:srgbClr val="267F99"/>
                </a:solidFill>
                <a:effectLst/>
                <a:latin typeface=" Fira Mono"/>
              </a:rPr>
              <a:t>__</a:t>
            </a:r>
            <a:r>
              <a:rPr lang="en-US" sz="800" b="0" dirty="0" err="1">
                <a:solidFill>
                  <a:srgbClr val="267F99"/>
                </a:solidFill>
                <a:effectLst/>
                <a:latin typeface=" Fira Mono"/>
              </a:rPr>
              <a:t>sum_frame</a:t>
            </a:r>
            <a:r>
              <a:rPr lang="en-US" sz="800" b="0" dirty="0">
                <a:solidFill>
                  <a:srgbClr val="000000"/>
                </a:solidFill>
                <a:effectLst/>
                <a:latin typeface=" Fira Mono"/>
              </a:rPr>
              <a:t>::</a:t>
            </a:r>
            <a:r>
              <a:rPr lang="en-US" sz="800" b="0" dirty="0" err="1">
                <a:solidFill>
                  <a:srgbClr val="795E26"/>
                </a:solidFill>
                <a:effectLst/>
                <a:latin typeface=" Fira Mono"/>
              </a:rPr>
              <a:t>initial_suspend_awaitable</a:t>
            </a:r>
            <a:r>
              <a:rPr lang="en-US" sz="800" b="0" dirty="0">
                <a:solidFill>
                  <a:srgbClr val="000000"/>
                </a:solidFill>
                <a:effectLst/>
                <a:latin typeface=" Fira Mono"/>
              </a:rPr>
              <a:t>();</a:t>
            </a:r>
          </a:p>
          <a:p>
            <a:pPr>
              <a:lnSpc>
                <a:spcPct val="200000"/>
              </a:lnSpc>
            </a:pPr>
            <a:br>
              <a:rPr lang="en-US" sz="800" b="0" dirty="0">
                <a:solidFill>
                  <a:srgbClr val="000000"/>
                </a:solidFill>
                <a:effectLst/>
                <a:latin typeface=" Fira Mono"/>
              </a:rPr>
            </a:br>
            <a:r>
              <a:rPr lang="en-US" sz="800" b="0" dirty="0">
                <a:solidFill>
                  <a:srgbClr val="000000"/>
                </a:solidFill>
                <a:effectLst/>
                <a:latin typeface=" Fira Mono"/>
              </a:rPr>
              <a:t>    </a:t>
            </a:r>
            <a:r>
              <a:rPr lang="en-US" sz="800" b="0" dirty="0">
                <a:solidFill>
                  <a:srgbClr val="0000FF"/>
                </a:solidFill>
                <a:effectLst/>
                <a:latin typeface=" Fira Mono"/>
              </a:rPr>
              <a:t>int</a:t>
            </a:r>
            <a:r>
              <a:rPr lang="en-US" sz="800" b="0" dirty="0">
                <a:solidFill>
                  <a:srgbClr val="000000"/>
                </a:solidFill>
                <a:effectLst/>
                <a:latin typeface=" Fira Mono"/>
              </a:rPr>
              <a:t> </a:t>
            </a:r>
            <a:r>
              <a:rPr lang="en-US" sz="800" b="0" dirty="0">
                <a:solidFill>
                  <a:srgbClr val="001080"/>
                </a:solidFill>
                <a:effectLst/>
                <a:latin typeface=" Fira Mono"/>
              </a:rPr>
              <a:t>result</a:t>
            </a:r>
            <a:r>
              <a:rPr lang="en-US" sz="800" b="0" dirty="0">
                <a:solidFill>
                  <a:srgbClr val="000000"/>
                </a:solidFill>
                <a:effectLst/>
                <a:latin typeface=" Fira Mono"/>
              </a:rPr>
              <a:t> = </a:t>
            </a:r>
            <a:r>
              <a:rPr lang="en-US" sz="800" b="0" dirty="0">
                <a:solidFill>
                  <a:srgbClr val="001080"/>
                </a:solidFill>
                <a:effectLst/>
                <a:latin typeface=" Fira Mono"/>
              </a:rPr>
              <a:t>frame</a:t>
            </a:r>
            <a:r>
              <a:rPr lang="en-US" sz="800" b="0" dirty="0">
                <a:solidFill>
                  <a:srgbClr val="000000"/>
                </a:solidFill>
                <a:effectLst/>
                <a:latin typeface=" Fira Mono"/>
              </a:rPr>
              <a:t>-&gt;</a:t>
            </a:r>
            <a:r>
              <a:rPr lang="en-US" sz="800" b="0" dirty="0" err="1">
                <a:solidFill>
                  <a:srgbClr val="001080"/>
                </a:solidFill>
                <a:effectLst/>
                <a:latin typeface=" Fira Mono"/>
              </a:rPr>
              <a:t>params</a:t>
            </a:r>
            <a:r>
              <a:rPr lang="en-US" sz="800" b="0" dirty="0" err="1">
                <a:solidFill>
                  <a:srgbClr val="000000"/>
                </a:solidFill>
                <a:effectLst/>
                <a:latin typeface=" Fira Mono"/>
              </a:rPr>
              <a:t>.</a:t>
            </a:r>
            <a:r>
              <a:rPr lang="en-US" sz="800" b="0" dirty="0" err="1">
                <a:solidFill>
                  <a:srgbClr val="001080"/>
                </a:solidFill>
                <a:effectLst/>
                <a:latin typeface=" Fira Mono"/>
              </a:rPr>
              <a:t>a</a:t>
            </a:r>
            <a:r>
              <a:rPr lang="en-US" sz="800" b="0" dirty="0">
                <a:solidFill>
                  <a:srgbClr val="000000"/>
                </a:solidFill>
                <a:effectLst/>
                <a:latin typeface=" Fira Mono"/>
              </a:rPr>
              <a:t> + </a:t>
            </a:r>
            <a:r>
              <a:rPr lang="en-US" sz="800" b="0" dirty="0">
                <a:solidFill>
                  <a:srgbClr val="001080"/>
                </a:solidFill>
                <a:effectLst/>
                <a:latin typeface=" Fira Mono"/>
              </a:rPr>
              <a:t>frame</a:t>
            </a:r>
            <a:r>
              <a:rPr lang="en-US" sz="800" b="0" dirty="0">
                <a:solidFill>
                  <a:srgbClr val="000000"/>
                </a:solidFill>
                <a:effectLst/>
                <a:latin typeface=" Fira Mono"/>
              </a:rPr>
              <a:t>-&gt;</a:t>
            </a:r>
            <a:r>
              <a:rPr lang="en-US" sz="800" b="0" dirty="0" err="1">
                <a:solidFill>
                  <a:srgbClr val="001080"/>
                </a:solidFill>
                <a:effectLst/>
                <a:latin typeface=" Fira Mono"/>
              </a:rPr>
              <a:t>params</a:t>
            </a:r>
            <a:r>
              <a:rPr lang="en-US" sz="800" b="0" dirty="0" err="1">
                <a:solidFill>
                  <a:srgbClr val="000000"/>
                </a:solidFill>
                <a:effectLst/>
                <a:latin typeface=" Fira Mono"/>
              </a:rPr>
              <a:t>.</a:t>
            </a:r>
            <a:r>
              <a:rPr lang="en-US" sz="800" b="0" dirty="0" err="1">
                <a:solidFill>
                  <a:srgbClr val="001080"/>
                </a:solidFill>
                <a:effectLst/>
                <a:latin typeface=" Fira Mono"/>
              </a:rPr>
              <a:t>b</a:t>
            </a:r>
            <a:r>
              <a:rPr lang="en-US" sz="800" b="0" dirty="0">
                <a:solidFill>
                  <a:srgbClr val="000000"/>
                </a:solidFill>
                <a:effectLst/>
                <a:latin typeface=" Fira Mono"/>
              </a:rPr>
              <a:t>;</a:t>
            </a:r>
          </a:p>
          <a:p>
            <a:pPr>
              <a:lnSpc>
                <a:spcPct val="200000"/>
              </a:lnSpc>
            </a:pPr>
            <a:br>
              <a:rPr lang="en-US" sz="800" b="0" dirty="0">
                <a:solidFill>
                  <a:srgbClr val="000000"/>
                </a:solidFill>
                <a:effectLst/>
                <a:latin typeface=" Fira Mono"/>
              </a:rPr>
            </a:br>
            <a:r>
              <a:rPr lang="en-US" sz="800" b="0" dirty="0">
                <a:solidFill>
                  <a:srgbClr val="000000"/>
                </a:solidFill>
                <a:effectLst/>
                <a:latin typeface=" Fira Mono"/>
              </a:rPr>
              <a:t>    </a:t>
            </a:r>
            <a:r>
              <a:rPr lang="en-US" sz="800" b="0" dirty="0">
                <a:solidFill>
                  <a:srgbClr val="001080"/>
                </a:solidFill>
                <a:effectLst/>
                <a:latin typeface=" Fira Mono"/>
              </a:rPr>
              <a:t>frame</a:t>
            </a:r>
            <a:r>
              <a:rPr lang="en-US" sz="800" b="0" dirty="0">
                <a:solidFill>
                  <a:srgbClr val="000000"/>
                </a:solidFill>
                <a:effectLst/>
                <a:latin typeface=" Fira Mono"/>
              </a:rPr>
              <a:t>-&gt;</a:t>
            </a:r>
            <a:r>
              <a:rPr lang="en-US" sz="800" b="0" dirty="0" err="1">
                <a:solidFill>
                  <a:srgbClr val="001080"/>
                </a:solidFill>
                <a:effectLst/>
                <a:latin typeface=" Fira Mono"/>
              </a:rPr>
              <a:t>promise</a:t>
            </a:r>
            <a:r>
              <a:rPr lang="en-US" sz="800" b="0" dirty="0" err="1">
                <a:solidFill>
                  <a:srgbClr val="000000"/>
                </a:solidFill>
                <a:effectLst/>
                <a:latin typeface=" Fira Mono"/>
              </a:rPr>
              <a:t>.</a:t>
            </a:r>
            <a:r>
              <a:rPr lang="en-US" sz="800" b="0" dirty="0" err="1">
                <a:solidFill>
                  <a:srgbClr val="795E26"/>
                </a:solidFill>
                <a:effectLst/>
                <a:latin typeface=" Fira Mono"/>
              </a:rPr>
              <a:t>return_value</a:t>
            </a:r>
            <a:r>
              <a:rPr lang="en-US" sz="800" b="0" dirty="0">
                <a:solidFill>
                  <a:srgbClr val="000000"/>
                </a:solidFill>
                <a:effectLst/>
                <a:latin typeface=" Fira Mono"/>
              </a:rPr>
              <a:t>(</a:t>
            </a:r>
            <a:r>
              <a:rPr lang="en-US" sz="800" b="0" dirty="0">
                <a:solidFill>
                  <a:srgbClr val="001080"/>
                </a:solidFill>
                <a:effectLst/>
                <a:latin typeface=" Fira Mono"/>
              </a:rPr>
              <a:t>result</a:t>
            </a:r>
            <a:r>
              <a:rPr lang="en-US" sz="800" b="0" dirty="0">
                <a:solidFill>
                  <a:srgbClr val="000000"/>
                </a:solidFill>
                <a:effectLst/>
                <a:latin typeface=" Fira Mono"/>
              </a:rPr>
              <a:t>);</a:t>
            </a:r>
          </a:p>
          <a:p>
            <a:pPr>
              <a:lnSpc>
                <a:spcPct val="200000"/>
              </a:lnSpc>
            </a:pPr>
            <a:r>
              <a:rPr lang="en-US" sz="800" b="0" dirty="0">
                <a:solidFill>
                  <a:srgbClr val="000000"/>
                </a:solidFill>
                <a:effectLst/>
                <a:latin typeface=" Fira Mono"/>
              </a:rPr>
              <a:t>    </a:t>
            </a:r>
            <a:r>
              <a:rPr lang="en-US" sz="800" b="0" dirty="0" err="1">
                <a:solidFill>
                  <a:srgbClr val="AF00DB"/>
                </a:solidFill>
                <a:effectLst/>
                <a:latin typeface=" Fira Mono"/>
              </a:rPr>
              <a:t>goto</a:t>
            </a:r>
            <a:r>
              <a:rPr lang="en-US" sz="800" b="0" dirty="0">
                <a:solidFill>
                  <a:srgbClr val="000000"/>
                </a:solidFill>
                <a:effectLst/>
                <a:latin typeface=" Fira Mono"/>
              </a:rPr>
              <a:t> __</a:t>
            </a:r>
            <a:r>
              <a:rPr lang="en-US" sz="800" b="0" dirty="0" err="1">
                <a:solidFill>
                  <a:srgbClr val="000000"/>
                </a:solidFill>
                <a:effectLst/>
                <a:latin typeface=" Fira Mono"/>
              </a:rPr>
              <a:t>final_suspend</a:t>
            </a:r>
            <a:r>
              <a:rPr lang="en-US" sz="800" b="0" dirty="0">
                <a:solidFill>
                  <a:srgbClr val="000000"/>
                </a:solidFill>
                <a:effectLst/>
                <a:latin typeface=" Fira Mono"/>
              </a:rPr>
              <a:t>;</a:t>
            </a:r>
          </a:p>
          <a:p>
            <a:pPr>
              <a:lnSpc>
                <a:spcPct val="200000"/>
              </a:lnSpc>
            </a:pPr>
            <a:r>
              <a:rPr lang="en-US" sz="800" dirty="0">
                <a:solidFill>
                  <a:srgbClr val="000000"/>
                </a:solidFill>
                <a:latin typeface=" Fira Mono"/>
              </a:rPr>
              <a:t>//…</a:t>
            </a:r>
            <a:endParaRPr lang="en-US" sz="800" b="0" dirty="0">
              <a:solidFill>
                <a:srgbClr val="000000"/>
              </a:solidFill>
              <a:effectLst/>
              <a:latin typeface=" Fira Mono"/>
            </a:endParaRPr>
          </a:p>
          <a:p>
            <a:pPr>
              <a:lnSpc>
                <a:spcPct val="200000"/>
              </a:lnSpc>
            </a:pPr>
            <a:r>
              <a:rPr lang="en-US" sz="800" b="0" dirty="0">
                <a:solidFill>
                  <a:srgbClr val="000000"/>
                </a:solidFill>
                <a:effectLst/>
                <a:latin typeface=" Fira Mono"/>
              </a:rPr>
              <a:t>}</a:t>
            </a:r>
          </a:p>
        </p:txBody>
      </p:sp>
      <p:sp>
        <p:nvSpPr>
          <p:cNvPr id="6" name="TextBox 5">
            <a:extLst>
              <a:ext uri="{FF2B5EF4-FFF2-40B4-BE49-F238E27FC236}">
                <a16:creationId xmlns:a16="http://schemas.microsoft.com/office/drawing/2014/main" id="{C8F44A7C-133A-4CB6-8E40-01560B98E31E}"/>
              </a:ext>
            </a:extLst>
          </p:cNvPr>
          <p:cNvSpPr txBox="1"/>
          <p:nvPr/>
        </p:nvSpPr>
        <p:spPr>
          <a:xfrm>
            <a:off x="181156" y="815249"/>
            <a:ext cx="2723618" cy="2062103"/>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800" b="0" dirty="0">
                <a:solidFill>
                  <a:schemeClr val="tx1">
                    <a:lumMod val="85000"/>
                  </a:schemeClr>
                </a:solidFill>
                <a:effectLst/>
                <a:latin typeface=" Fira Mono"/>
              </a:rPr>
              <a:t>template&lt;</a:t>
            </a:r>
            <a:r>
              <a:rPr lang="en-US" sz="800" b="0" dirty="0" err="1">
                <a:solidFill>
                  <a:schemeClr val="tx1">
                    <a:lumMod val="85000"/>
                  </a:schemeClr>
                </a:solidFill>
                <a:effectLst/>
                <a:latin typeface=" Fira Mono"/>
              </a:rPr>
              <a:t>typename</a:t>
            </a:r>
            <a:r>
              <a:rPr lang="en-US" sz="800" b="0" dirty="0">
                <a:solidFill>
                  <a:schemeClr val="tx1">
                    <a:lumMod val="85000"/>
                  </a:schemeClr>
                </a:solidFill>
                <a:effectLst/>
                <a:latin typeface=" Fira Mono"/>
              </a:rPr>
              <a:t> T&gt; struct task;</a:t>
            </a:r>
          </a:p>
          <a:p>
            <a:br>
              <a:rPr lang="en-US" sz="800" b="0" dirty="0">
                <a:solidFill>
                  <a:srgbClr val="000000"/>
                </a:solidFill>
                <a:effectLst/>
                <a:latin typeface=" Fira Mono"/>
              </a:rPr>
            </a:br>
            <a:r>
              <a:rPr lang="en-US" sz="800" b="0" dirty="0">
                <a:solidFill>
                  <a:srgbClr val="267F99"/>
                </a:solidFill>
                <a:effectLst/>
                <a:latin typeface=" Fira Mono"/>
              </a:rPr>
              <a:t>task</a:t>
            </a:r>
            <a:r>
              <a:rPr lang="en-US" sz="800" b="0" dirty="0">
                <a:solidFill>
                  <a:srgbClr val="000000"/>
                </a:solidFill>
                <a:effectLst/>
                <a:latin typeface=" Fira Mono"/>
              </a:rPr>
              <a:t>&lt;</a:t>
            </a:r>
            <a:r>
              <a:rPr lang="en-US" sz="800" b="0" dirty="0">
                <a:solidFill>
                  <a:srgbClr val="0000FF"/>
                </a:solidFill>
                <a:effectLst/>
                <a:latin typeface=" Fira Mono"/>
              </a:rPr>
              <a:t>int</a:t>
            </a:r>
            <a:r>
              <a:rPr lang="en-US" sz="800" b="0" dirty="0">
                <a:solidFill>
                  <a:srgbClr val="000000"/>
                </a:solidFill>
                <a:effectLst/>
                <a:latin typeface=" Fira Mono"/>
              </a:rPr>
              <a:t>&gt; </a:t>
            </a:r>
            <a:r>
              <a:rPr lang="en-US" sz="800" b="0" dirty="0">
                <a:solidFill>
                  <a:srgbClr val="795E26"/>
                </a:solidFill>
                <a:effectLst/>
                <a:latin typeface=" Fira Mono"/>
              </a:rPr>
              <a:t>sum</a:t>
            </a:r>
            <a:r>
              <a:rPr lang="en-US" sz="800" b="0" dirty="0">
                <a:solidFill>
                  <a:srgbClr val="000000"/>
                </a:solidFill>
                <a:effectLst/>
                <a:latin typeface=" Fira Mono"/>
              </a:rPr>
              <a:t>(</a:t>
            </a:r>
            <a:r>
              <a:rPr lang="en-US" sz="800" b="0" dirty="0">
                <a:solidFill>
                  <a:srgbClr val="0000FF"/>
                </a:solidFill>
                <a:effectLst/>
                <a:latin typeface=" Fira Mono"/>
              </a:rPr>
              <a:t>int</a:t>
            </a:r>
            <a:r>
              <a:rPr lang="en-US" sz="800" b="0" dirty="0">
                <a:solidFill>
                  <a:srgbClr val="000000"/>
                </a:solidFill>
                <a:effectLst/>
                <a:latin typeface=" Fira Mono"/>
              </a:rPr>
              <a:t> </a:t>
            </a:r>
            <a:r>
              <a:rPr lang="en-US" sz="800" b="0" dirty="0">
                <a:solidFill>
                  <a:srgbClr val="001080"/>
                </a:solidFill>
                <a:effectLst/>
                <a:latin typeface=" Fira Mono"/>
              </a:rPr>
              <a:t>a</a:t>
            </a:r>
            <a:r>
              <a:rPr lang="en-US" sz="800" b="0" dirty="0">
                <a:solidFill>
                  <a:srgbClr val="000000"/>
                </a:solidFill>
                <a:effectLst/>
                <a:latin typeface=" Fira Mono"/>
              </a:rPr>
              <a:t>, </a:t>
            </a:r>
            <a:r>
              <a:rPr lang="en-US" sz="800" b="0" dirty="0">
                <a:solidFill>
                  <a:srgbClr val="0000FF"/>
                </a:solidFill>
                <a:effectLst/>
                <a:latin typeface=" Fira Mono"/>
              </a:rPr>
              <a:t>int</a:t>
            </a:r>
            <a:r>
              <a:rPr lang="en-US" sz="800" b="0" dirty="0">
                <a:solidFill>
                  <a:srgbClr val="000000"/>
                </a:solidFill>
                <a:effectLst/>
                <a:latin typeface=" Fira Mono"/>
              </a:rPr>
              <a:t> </a:t>
            </a:r>
            <a:r>
              <a:rPr lang="en-US" sz="800" b="0" dirty="0">
                <a:solidFill>
                  <a:srgbClr val="001080"/>
                </a:solidFill>
                <a:effectLst/>
                <a:latin typeface=" Fira Mono"/>
              </a:rPr>
              <a:t>b</a:t>
            </a:r>
            <a:r>
              <a:rPr lang="en-US" sz="800" b="0" dirty="0">
                <a:solidFill>
                  <a:srgbClr val="000000"/>
                </a:solidFill>
                <a:effectLst/>
                <a:latin typeface=" Fira Mono"/>
              </a:rPr>
              <a:t>) </a:t>
            </a:r>
          </a:p>
          <a:p>
            <a:r>
              <a:rPr lang="en-US" sz="800" b="0" dirty="0">
                <a:solidFill>
                  <a:srgbClr val="000000"/>
                </a:solidFill>
                <a:effectLst/>
                <a:highlight>
                  <a:srgbClr val="00FF00"/>
                </a:highlight>
                <a:latin typeface=" Fira Mono"/>
              </a:rPr>
              <a:t>{</a:t>
            </a:r>
          </a:p>
          <a:p>
            <a:r>
              <a:rPr lang="en-US" sz="800" b="0" dirty="0">
                <a:solidFill>
                  <a:srgbClr val="000000"/>
                </a:solidFill>
                <a:effectLst/>
                <a:latin typeface=" Fira Mono"/>
              </a:rPr>
              <a:t>    </a:t>
            </a:r>
            <a:r>
              <a:rPr lang="en-US" sz="800" b="0" dirty="0">
                <a:solidFill>
                  <a:srgbClr val="0000FF"/>
                </a:solidFill>
                <a:effectLst/>
                <a:latin typeface=" Fira Mono"/>
              </a:rPr>
              <a:t>int</a:t>
            </a:r>
            <a:r>
              <a:rPr lang="en-US" sz="800" b="0" dirty="0">
                <a:solidFill>
                  <a:srgbClr val="000000"/>
                </a:solidFill>
                <a:effectLst/>
                <a:latin typeface=" Fira Mono"/>
              </a:rPr>
              <a:t> result = a + b;</a:t>
            </a:r>
          </a:p>
          <a:p>
            <a:r>
              <a:rPr lang="en-US" sz="800" b="0" dirty="0">
                <a:solidFill>
                  <a:srgbClr val="000000"/>
                </a:solidFill>
                <a:effectLst/>
                <a:latin typeface=" Fira Mono"/>
              </a:rPr>
              <a:t>    </a:t>
            </a:r>
            <a:r>
              <a:rPr lang="en-US" sz="800" b="0" dirty="0" err="1">
                <a:solidFill>
                  <a:srgbClr val="000000"/>
                </a:solidFill>
                <a:effectLst/>
                <a:latin typeface=" Fira Mono"/>
              </a:rPr>
              <a:t>co_return</a:t>
            </a:r>
            <a:r>
              <a:rPr lang="en-US" sz="800" b="0" dirty="0">
                <a:solidFill>
                  <a:srgbClr val="000000"/>
                </a:solidFill>
                <a:effectLst/>
                <a:latin typeface=" Fira Mono"/>
              </a:rPr>
              <a:t> result;</a:t>
            </a:r>
          </a:p>
          <a:p>
            <a:r>
              <a:rPr lang="en-US" sz="800" b="0" dirty="0">
                <a:solidFill>
                  <a:srgbClr val="000000"/>
                </a:solidFill>
                <a:effectLst/>
                <a:latin typeface=" Fira Mono"/>
              </a:rPr>
              <a:t>}</a:t>
            </a:r>
          </a:p>
          <a:p>
            <a:br>
              <a:rPr lang="en-US" sz="800" b="0" dirty="0">
                <a:solidFill>
                  <a:srgbClr val="000000"/>
                </a:solidFill>
                <a:effectLst/>
                <a:latin typeface=" Fira Mono"/>
              </a:rPr>
            </a:br>
            <a:r>
              <a:rPr lang="en-US" sz="800" b="0" dirty="0">
                <a:solidFill>
                  <a:schemeClr val="tx1">
                    <a:lumMod val="85000"/>
                  </a:schemeClr>
                </a:solidFill>
                <a:effectLst/>
                <a:latin typeface=" Fira Mono"/>
              </a:rPr>
              <a:t>task&lt;int&gt; sum4(int a, int b, int c, int d)</a:t>
            </a:r>
          </a:p>
          <a:p>
            <a:r>
              <a:rPr lang="en-US" sz="800" b="0" dirty="0">
                <a:solidFill>
                  <a:schemeClr val="tx1">
                    <a:lumMod val="85000"/>
                  </a:schemeClr>
                </a:solidFill>
                <a:effectLst/>
                <a:latin typeface=" Fira Mono"/>
              </a:rPr>
              <a:t>{</a:t>
            </a:r>
          </a:p>
          <a:p>
            <a:r>
              <a:rPr lang="en-US" sz="800" b="0" dirty="0">
                <a:solidFill>
                  <a:schemeClr val="tx1">
                    <a:lumMod val="85000"/>
                  </a:schemeClr>
                </a:solidFill>
                <a:effectLst/>
                <a:latin typeface=" Fira Mono"/>
              </a:rPr>
              <a:t>    int ab = </a:t>
            </a:r>
            <a:r>
              <a:rPr lang="en-US" sz="800" b="0" dirty="0" err="1">
                <a:solidFill>
                  <a:schemeClr val="tx1">
                    <a:lumMod val="85000"/>
                  </a:schemeClr>
                </a:solidFill>
                <a:effectLst/>
                <a:latin typeface=" Fira Mono"/>
              </a:rPr>
              <a:t>co_await</a:t>
            </a:r>
            <a:r>
              <a:rPr lang="en-US" sz="800" b="0" dirty="0">
                <a:solidFill>
                  <a:schemeClr val="tx1">
                    <a:lumMod val="85000"/>
                  </a:schemeClr>
                </a:solidFill>
                <a:effectLst/>
                <a:latin typeface=" Fira Mono"/>
              </a:rPr>
              <a:t> sum(a, b);</a:t>
            </a:r>
          </a:p>
          <a:p>
            <a:r>
              <a:rPr lang="en-US" sz="800" b="0" dirty="0">
                <a:solidFill>
                  <a:schemeClr val="tx1">
                    <a:lumMod val="85000"/>
                  </a:schemeClr>
                </a:solidFill>
                <a:effectLst/>
                <a:latin typeface=" Fira Mono"/>
              </a:rPr>
              <a:t>    int cd = </a:t>
            </a:r>
            <a:r>
              <a:rPr lang="en-US" sz="800" b="0" dirty="0" err="1">
                <a:solidFill>
                  <a:schemeClr val="tx1">
                    <a:lumMod val="85000"/>
                  </a:schemeClr>
                </a:solidFill>
                <a:effectLst/>
                <a:latin typeface=" Fira Mono"/>
              </a:rPr>
              <a:t>co_await</a:t>
            </a:r>
            <a:r>
              <a:rPr lang="en-US" sz="800" b="0" dirty="0">
                <a:solidFill>
                  <a:schemeClr val="tx1">
                    <a:lumMod val="85000"/>
                  </a:schemeClr>
                </a:solidFill>
                <a:effectLst/>
                <a:latin typeface=" Fira Mono"/>
              </a:rPr>
              <a:t> sum(c, d);</a:t>
            </a:r>
          </a:p>
          <a:p>
            <a:r>
              <a:rPr lang="en-US" sz="800" b="0" dirty="0">
                <a:solidFill>
                  <a:schemeClr val="tx1">
                    <a:lumMod val="85000"/>
                  </a:schemeClr>
                </a:solidFill>
                <a:effectLst/>
                <a:latin typeface=" Fira Mono"/>
              </a:rPr>
              <a:t>    int result = </a:t>
            </a:r>
            <a:r>
              <a:rPr lang="en-US" sz="800" b="0" dirty="0" err="1">
                <a:solidFill>
                  <a:schemeClr val="tx1">
                    <a:lumMod val="85000"/>
                  </a:schemeClr>
                </a:solidFill>
                <a:effectLst/>
                <a:latin typeface=" Fira Mono"/>
              </a:rPr>
              <a:t>co_await</a:t>
            </a:r>
            <a:r>
              <a:rPr lang="en-US" sz="800" b="0" dirty="0">
                <a:solidFill>
                  <a:schemeClr val="tx1">
                    <a:lumMod val="85000"/>
                  </a:schemeClr>
                </a:solidFill>
                <a:effectLst/>
                <a:latin typeface=" Fira Mono"/>
              </a:rPr>
              <a:t> sum(ab, cd);</a:t>
            </a:r>
          </a:p>
          <a:p>
            <a:br>
              <a:rPr lang="en-US" sz="800" b="0" dirty="0">
                <a:solidFill>
                  <a:schemeClr val="tx1">
                    <a:lumMod val="85000"/>
                  </a:schemeClr>
                </a:solidFill>
                <a:effectLst/>
                <a:latin typeface=" Fira Mono"/>
              </a:rPr>
            </a:br>
            <a:r>
              <a:rPr lang="en-US" sz="800" b="0" dirty="0">
                <a:solidFill>
                  <a:schemeClr val="tx1">
                    <a:lumMod val="85000"/>
                  </a:schemeClr>
                </a:solidFill>
                <a:effectLst/>
                <a:latin typeface=" Fira Mono"/>
              </a:rPr>
              <a:t>    </a:t>
            </a:r>
            <a:r>
              <a:rPr lang="en-US" sz="800" b="0" dirty="0" err="1">
                <a:solidFill>
                  <a:schemeClr val="tx1">
                    <a:lumMod val="85000"/>
                  </a:schemeClr>
                </a:solidFill>
                <a:effectLst/>
                <a:latin typeface=" Fira Mono"/>
              </a:rPr>
              <a:t>co_return</a:t>
            </a:r>
            <a:r>
              <a:rPr lang="en-US" sz="800" b="0" dirty="0">
                <a:solidFill>
                  <a:schemeClr val="tx1">
                    <a:lumMod val="85000"/>
                  </a:schemeClr>
                </a:solidFill>
                <a:effectLst/>
                <a:latin typeface=" Fira Mono"/>
              </a:rPr>
              <a:t> result;</a:t>
            </a:r>
          </a:p>
          <a:p>
            <a:r>
              <a:rPr lang="en-US" sz="800" b="0" dirty="0">
                <a:solidFill>
                  <a:schemeClr val="tx1">
                    <a:lumMod val="85000"/>
                  </a:schemeClr>
                </a:solidFill>
                <a:effectLst/>
                <a:latin typeface=" Fira Mono"/>
              </a:rPr>
              <a:t>}</a:t>
            </a:r>
          </a:p>
        </p:txBody>
      </p:sp>
      <p:sp>
        <p:nvSpPr>
          <p:cNvPr id="9" name="Rectangle 8">
            <a:extLst>
              <a:ext uri="{FF2B5EF4-FFF2-40B4-BE49-F238E27FC236}">
                <a16:creationId xmlns:a16="http://schemas.microsoft.com/office/drawing/2014/main" id="{1117714C-2901-4D9F-A2B6-644A0C28D1C4}"/>
              </a:ext>
            </a:extLst>
          </p:cNvPr>
          <p:cNvSpPr/>
          <p:nvPr/>
        </p:nvSpPr>
        <p:spPr>
          <a:xfrm>
            <a:off x="3474420" y="1605655"/>
            <a:ext cx="6702362" cy="1990986"/>
          </a:xfrm>
          <a:prstGeom prst="rect">
            <a:avLst/>
          </a:prstGeom>
          <a:no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r"/>
            <a:r>
              <a:rPr lang="en-US" altLang="zh-CN" sz="1200" dirty="0">
                <a:solidFill>
                  <a:schemeClr val="tx2">
                    <a:lumMod val="75000"/>
                  </a:schemeClr>
                </a:solidFill>
              </a:rPr>
              <a:t>Coroutines are translated into state machine</a:t>
            </a:r>
            <a:endParaRPr lang="en-US" sz="1200" dirty="0">
              <a:solidFill>
                <a:schemeClr val="tx2">
                  <a:lumMod val="75000"/>
                </a:schemeClr>
              </a:solidFill>
            </a:endParaRPr>
          </a:p>
        </p:txBody>
      </p:sp>
      <p:sp>
        <p:nvSpPr>
          <p:cNvPr id="13" name="TextBox 12">
            <a:extLst>
              <a:ext uri="{FF2B5EF4-FFF2-40B4-BE49-F238E27FC236}">
                <a16:creationId xmlns:a16="http://schemas.microsoft.com/office/drawing/2014/main" id="{87AA8CB9-1B7A-4796-8C07-7673DA5E4296}"/>
              </a:ext>
            </a:extLst>
          </p:cNvPr>
          <p:cNvSpPr txBox="1"/>
          <p:nvPr/>
        </p:nvSpPr>
        <p:spPr>
          <a:xfrm>
            <a:off x="8424198" y="297617"/>
            <a:ext cx="1143583" cy="5355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t">
            <a:spAutoFit/>
          </a:bodyPr>
          <a:lstStyle/>
          <a:p>
            <a:pPr marL="115888" indent="-115888">
              <a:lnSpc>
                <a:spcPct val="90000"/>
              </a:lnSpc>
              <a:buFontTx/>
              <a:buChar char="-"/>
            </a:pPr>
            <a:r>
              <a:rPr lang="en-US" sz="800" dirty="0" err="1">
                <a:solidFill>
                  <a:schemeClr val="bg1"/>
                </a:solidFill>
                <a:latin typeface="Trebuchet MS" panose="020B0603020202020204" pitchFamily="34" charset="0"/>
              </a:rPr>
              <a:t>get_return_object</a:t>
            </a:r>
            <a:endParaRPr lang="en-US" sz="800" dirty="0">
              <a:solidFill>
                <a:schemeClr val="bg1"/>
              </a:solidFill>
              <a:latin typeface="Trebuchet MS" panose="020B0603020202020204" pitchFamily="34" charset="0"/>
            </a:endParaRPr>
          </a:p>
          <a:p>
            <a:pPr marL="115888" indent="-115888">
              <a:lnSpc>
                <a:spcPct val="90000"/>
              </a:lnSpc>
              <a:buFontTx/>
              <a:buChar char="-"/>
            </a:pPr>
            <a:r>
              <a:rPr lang="en-US" altLang="zh-CN" sz="800" dirty="0" err="1">
                <a:solidFill>
                  <a:schemeClr val="bg1"/>
                </a:solidFill>
                <a:latin typeface="Trebuchet MS" panose="020B0603020202020204" pitchFamily="34" charset="0"/>
              </a:rPr>
              <a:t>Initial_suspend</a:t>
            </a:r>
            <a:endParaRPr lang="en-US" altLang="zh-CN" sz="800" dirty="0">
              <a:solidFill>
                <a:schemeClr val="bg1"/>
              </a:solidFill>
              <a:latin typeface="Trebuchet MS" panose="020B0603020202020204" pitchFamily="34" charset="0"/>
            </a:endParaRPr>
          </a:p>
          <a:p>
            <a:pPr marL="115888" indent="-115888">
              <a:lnSpc>
                <a:spcPct val="90000"/>
              </a:lnSpc>
              <a:buFontTx/>
              <a:buChar char="-"/>
            </a:pPr>
            <a:r>
              <a:rPr lang="en-US" sz="800" dirty="0" err="1">
                <a:solidFill>
                  <a:schemeClr val="bg1"/>
                </a:solidFill>
                <a:latin typeface="Trebuchet MS" panose="020B0603020202020204" pitchFamily="34" charset="0"/>
              </a:rPr>
              <a:t>await_ready</a:t>
            </a:r>
            <a:endParaRPr lang="en-US" sz="800" dirty="0">
              <a:solidFill>
                <a:schemeClr val="bg1"/>
              </a:solidFill>
              <a:latin typeface="Trebuchet MS" panose="020B0603020202020204" pitchFamily="34" charset="0"/>
            </a:endParaRPr>
          </a:p>
          <a:p>
            <a:pPr marL="115888" indent="-115888">
              <a:lnSpc>
                <a:spcPct val="90000"/>
              </a:lnSpc>
              <a:buFontTx/>
              <a:buChar char="-"/>
            </a:pPr>
            <a:r>
              <a:rPr lang="en-US" sz="800" dirty="0" err="1">
                <a:solidFill>
                  <a:schemeClr val="bg1"/>
                </a:solidFill>
                <a:latin typeface="Trebuchet MS" panose="020B0603020202020204" pitchFamily="34" charset="0"/>
              </a:rPr>
              <a:t>await_suspend</a:t>
            </a:r>
            <a:endParaRPr lang="en-US" sz="800" dirty="0">
              <a:solidFill>
                <a:schemeClr val="bg1"/>
              </a:solidFill>
              <a:latin typeface="Trebuchet MS" panose="020B0603020202020204" pitchFamily="34" charset="0"/>
            </a:endParaRPr>
          </a:p>
        </p:txBody>
      </p:sp>
      <p:sp>
        <p:nvSpPr>
          <p:cNvPr id="2" name="TextBox 1">
            <a:extLst>
              <a:ext uri="{FF2B5EF4-FFF2-40B4-BE49-F238E27FC236}">
                <a16:creationId xmlns:a16="http://schemas.microsoft.com/office/drawing/2014/main" id="{09B786D8-D3E7-45A3-A9A6-58D475872A9F}"/>
              </a:ext>
            </a:extLst>
          </p:cNvPr>
          <p:cNvSpPr txBox="1"/>
          <p:nvPr/>
        </p:nvSpPr>
        <p:spPr>
          <a:xfrm>
            <a:off x="148978" y="195233"/>
            <a:ext cx="6832320" cy="4247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nSpc>
                <a:spcPct val="90000"/>
              </a:lnSpc>
            </a:pPr>
            <a:r>
              <a:rPr lang="en-US" altLang="zh-CN" sz="2400" dirty="0">
                <a:solidFill>
                  <a:schemeClr val="bg1"/>
                </a:solidFill>
                <a:latin typeface="+mj-lt"/>
              </a:rPr>
              <a:t>Customization point - </a:t>
            </a:r>
            <a:r>
              <a:rPr lang="en-US" sz="2400" dirty="0">
                <a:solidFill>
                  <a:schemeClr val="bg1"/>
                </a:solidFill>
                <a:latin typeface="+mj-lt"/>
              </a:rPr>
              <a:t>How a compiler may work</a:t>
            </a:r>
          </a:p>
        </p:txBody>
      </p:sp>
    </p:spTree>
    <p:extLst>
      <p:ext uri="{BB962C8B-B14F-4D97-AF65-F5344CB8AC3E}">
        <p14:creationId xmlns:p14="http://schemas.microsoft.com/office/powerpoint/2010/main" val="17099714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00">
        <p159:morph option="byObject"/>
      </p:transition>
    </mc:Choice>
    <mc:Fallback xmlns="">
      <p:transitio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35BAB2B1-2F4A-4039-AFB3-6217523381C2}"/>
              </a:ext>
            </a:extLst>
          </p:cNvPr>
          <p:cNvSpPr txBox="1"/>
          <p:nvPr/>
        </p:nvSpPr>
        <p:spPr>
          <a:xfrm>
            <a:off x="4076700" y="815249"/>
            <a:ext cx="6803912" cy="3258841"/>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nSpc>
                <a:spcPct val="200000"/>
              </a:lnSpc>
            </a:pPr>
            <a:r>
              <a:rPr lang="en-US" sz="800" b="0" dirty="0">
                <a:solidFill>
                  <a:schemeClr val="bg2"/>
                </a:solidFill>
                <a:effectLst/>
                <a:latin typeface=" Fira Mono"/>
              </a:rPr>
              <a:t>void __</a:t>
            </a:r>
            <a:r>
              <a:rPr lang="en-US" sz="800" b="0" dirty="0" err="1">
                <a:solidFill>
                  <a:schemeClr val="bg2"/>
                </a:solidFill>
                <a:effectLst/>
                <a:latin typeface=" Fira Mono"/>
              </a:rPr>
              <a:t>sum_resume</a:t>
            </a:r>
            <a:r>
              <a:rPr lang="en-US" sz="800" b="0" dirty="0">
                <a:solidFill>
                  <a:schemeClr val="bg2"/>
                </a:solidFill>
                <a:effectLst/>
                <a:latin typeface=" Fira Mono"/>
              </a:rPr>
              <a:t>(void* </a:t>
            </a:r>
            <a:r>
              <a:rPr lang="en-US" sz="800" b="0" dirty="0" err="1">
                <a:solidFill>
                  <a:schemeClr val="bg2"/>
                </a:solidFill>
                <a:effectLst/>
                <a:latin typeface=" Fira Mono"/>
              </a:rPr>
              <a:t>ptr</a:t>
            </a:r>
            <a:r>
              <a:rPr lang="en-US" sz="800" b="0" dirty="0">
                <a:solidFill>
                  <a:schemeClr val="bg2"/>
                </a:solidFill>
                <a:effectLst/>
                <a:latin typeface=" Fira Mono"/>
              </a:rPr>
              <a:t>) </a:t>
            </a:r>
          </a:p>
          <a:p>
            <a:pPr>
              <a:lnSpc>
                <a:spcPct val="200000"/>
              </a:lnSpc>
            </a:pPr>
            <a:r>
              <a:rPr lang="en-US" sz="800" b="0" dirty="0">
                <a:solidFill>
                  <a:schemeClr val="bg2"/>
                </a:solidFill>
                <a:effectLst/>
                <a:latin typeface=" Fira Mono"/>
              </a:rPr>
              <a:t>{</a:t>
            </a:r>
          </a:p>
          <a:p>
            <a:pPr>
              <a:lnSpc>
                <a:spcPct val="200000"/>
              </a:lnSpc>
            </a:pPr>
            <a:r>
              <a:rPr lang="en-US" sz="800" dirty="0">
                <a:solidFill>
                  <a:schemeClr val="bg2"/>
                </a:solidFill>
                <a:latin typeface=" Fira Mono"/>
              </a:rPr>
              <a:t>//…</a:t>
            </a:r>
            <a:br>
              <a:rPr lang="en-US" sz="800" b="0" dirty="0">
                <a:solidFill>
                  <a:schemeClr val="bg2"/>
                </a:solidFill>
                <a:effectLst/>
                <a:latin typeface=" Fira Mono"/>
              </a:rPr>
            </a:br>
            <a:r>
              <a:rPr lang="en-US" sz="800" b="0" dirty="0">
                <a:solidFill>
                  <a:schemeClr val="bg2"/>
                </a:solidFill>
                <a:effectLst/>
                <a:latin typeface=" Fira Mono"/>
              </a:rPr>
              <a:t>__sp1:</a:t>
            </a:r>
            <a:br>
              <a:rPr lang="en-US" sz="800" b="0" dirty="0">
                <a:solidFill>
                  <a:srgbClr val="000000"/>
                </a:solidFill>
                <a:effectLst/>
                <a:latin typeface=" Fira Mono"/>
              </a:rPr>
            </a:br>
            <a:r>
              <a:rPr lang="en-US" sz="800" b="0" dirty="0">
                <a:solidFill>
                  <a:srgbClr val="000000"/>
                </a:solidFill>
                <a:effectLst/>
                <a:latin typeface=" Fira Mono"/>
              </a:rPr>
              <a:t>    </a:t>
            </a:r>
            <a:r>
              <a:rPr lang="en-US" sz="800" b="0" dirty="0">
                <a:solidFill>
                  <a:srgbClr val="001080"/>
                </a:solidFill>
                <a:effectLst/>
                <a:latin typeface=" Fira Mono"/>
              </a:rPr>
              <a:t>frame</a:t>
            </a:r>
            <a:r>
              <a:rPr lang="en-US" sz="800" b="0" dirty="0">
                <a:solidFill>
                  <a:srgbClr val="000000"/>
                </a:solidFill>
                <a:effectLst/>
                <a:latin typeface=" Fira Mono"/>
              </a:rPr>
              <a:t>-&gt;</a:t>
            </a:r>
            <a:r>
              <a:rPr lang="en-US" sz="800" b="0" dirty="0" err="1">
                <a:solidFill>
                  <a:srgbClr val="001080"/>
                </a:solidFill>
                <a:effectLst/>
                <a:latin typeface=" Fira Mono"/>
              </a:rPr>
              <a:t>initial_suspend_awaitable</a:t>
            </a:r>
            <a:r>
              <a:rPr lang="en-US" sz="800" b="0" dirty="0" err="1">
                <a:solidFill>
                  <a:srgbClr val="000000"/>
                </a:solidFill>
                <a:effectLst/>
                <a:latin typeface=" Fira Mono"/>
              </a:rPr>
              <a:t>.</a:t>
            </a:r>
            <a:r>
              <a:rPr lang="en-US" sz="800" b="0" dirty="0" err="1">
                <a:solidFill>
                  <a:srgbClr val="795E26"/>
                </a:solidFill>
                <a:effectLst/>
                <a:latin typeface=" Fira Mono"/>
              </a:rPr>
              <a:t>await_resume</a:t>
            </a:r>
            <a:r>
              <a:rPr lang="en-US" sz="800" b="0" dirty="0">
                <a:solidFill>
                  <a:srgbClr val="000000"/>
                </a:solidFill>
                <a:effectLst/>
                <a:latin typeface=" Fira Mono"/>
              </a:rPr>
              <a:t>();</a:t>
            </a:r>
          </a:p>
          <a:p>
            <a:pPr>
              <a:lnSpc>
                <a:spcPct val="200000"/>
              </a:lnSpc>
            </a:pPr>
            <a:r>
              <a:rPr lang="en-US" sz="800" b="0" dirty="0">
                <a:solidFill>
                  <a:srgbClr val="000000"/>
                </a:solidFill>
                <a:effectLst/>
                <a:latin typeface=" Fira Mono"/>
              </a:rPr>
              <a:t>    </a:t>
            </a:r>
            <a:r>
              <a:rPr lang="en-US" sz="800" b="0" dirty="0">
                <a:solidFill>
                  <a:srgbClr val="001080"/>
                </a:solidFill>
                <a:effectLst/>
                <a:latin typeface=" Fira Mono"/>
              </a:rPr>
              <a:t>frame</a:t>
            </a:r>
            <a:r>
              <a:rPr lang="en-US" sz="800" b="0" dirty="0">
                <a:solidFill>
                  <a:srgbClr val="000000"/>
                </a:solidFill>
                <a:effectLst/>
                <a:latin typeface=" Fira Mono"/>
              </a:rPr>
              <a:t>-&gt;</a:t>
            </a:r>
            <a:r>
              <a:rPr lang="en-US" sz="800" b="0" dirty="0">
                <a:solidFill>
                  <a:srgbClr val="001080"/>
                </a:solidFill>
                <a:effectLst/>
                <a:latin typeface=" Fira Mono"/>
              </a:rPr>
              <a:t>initial_suspend_</a:t>
            </a:r>
            <a:r>
              <a:rPr lang="en-US" sz="800" b="0" dirty="0" err="1">
                <a:solidFill>
                  <a:srgbClr val="001080"/>
                </a:solidFill>
                <a:effectLst/>
                <a:latin typeface=" Fira Mono"/>
              </a:rPr>
              <a:t>awaitable</a:t>
            </a:r>
            <a:r>
              <a:rPr lang="en-US" sz="800" b="0" dirty="0">
                <a:solidFill>
                  <a:srgbClr val="000000"/>
                </a:solidFill>
                <a:effectLst/>
                <a:latin typeface=" Fira Mono"/>
              </a:rPr>
              <a:t>.~</a:t>
            </a:r>
            <a:r>
              <a:rPr lang="en-US" sz="800" b="0" dirty="0">
                <a:solidFill>
                  <a:srgbClr val="267F99"/>
                </a:solidFill>
                <a:effectLst/>
                <a:latin typeface=" Fira Mono"/>
              </a:rPr>
              <a:t>__</a:t>
            </a:r>
            <a:r>
              <a:rPr lang="en-US" sz="800" b="0" dirty="0" err="1">
                <a:solidFill>
                  <a:srgbClr val="267F99"/>
                </a:solidFill>
                <a:effectLst/>
                <a:latin typeface=" Fira Mono"/>
              </a:rPr>
              <a:t>sum_frame</a:t>
            </a:r>
            <a:r>
              <a:rPr lang="en-US" sz="800" b="0" dirty="0">
                <a:solidFill>
                  <a:srgbClr val="000000"/>
                </a:solidFill>
                <a:effectLst/>
                <a:latin typeface=" Fira Mono"/>
              </a:rPr>
              <a:t>::</a:t>
            </a:r>
            <a:r>
              <a:rPr lang="en-US" sz="800" b="0" dirty="0" err="1">
                <a:solidFill>
                  <a:srgbClr val="795E26"/>
                </a:solidFill>
                <a:effectLst/>
                <a:latin typeface=" Fira Mono"/>
              </a:rPr>
              <a:t>initial_suspend_awaitable</a:t>
            </a:r>
            <a:r>
              <a:rPr lang="en-US" sz="800" b="0" dirty="0">
                <a:solidFill>
                  <a:srgbClr val="000000"/>
                </a:solidFill>
                <a:effectLst/>
                <a:latin typeface=" Fira Mono"/>
              </a:rPr>
              <a:t>();</a:t>
            </a:r>
          </a:p>
          <a:p>
            <a:pPr>
              <a:lnSpc>
                <a:spcPct val="200000"/>
              </a:lnSpc>
            </a:pPr>
            <a:br>
              <a:rPr lang="en-US" sz="800" b="0" dirty="0">
                <a:solidFill>
                  <a:schemeClr val="bg2"/>
                </a:solidFill>
                <a:effectLst/>
                <a:latin typeface=" Fira Mono"/>
              </a:rPr>
            </a:br>
            <a:r>
              <a:rPr lang="en-US" sz="800" b="0" dirty="0">
                <a:solidFill>
                  <a:schemeClr val="bg2"/>
                </a:solidFill>
                <a:effectLst/>
                <a:latin typeface=" Fira Mono"/>
              </a:rPr>
              <a:t>    int result = frame-&gt;</a:t>
            </a:r>
            <a:r>
              <a:rPr lang="en-US" sz="800" b="0" dirty="0" err="1">
                <a:solidFill>
                  <a:schemeClr val="bg2"/>
                </a:solidFill>
                <a:effectLst/>
                <a:latin typeface=" Fira Mono"/>
              </a:rPr>
              <a:t>params.a</a:t>
            </a:r>
            <a:r>
              <a:rPr lang="en-US" sz="800" b="0" dirty="0">
                <a:solidFill>
                  <a:schemeClr val="bg2"/>
                </a:solidFill>
                <a:effectLst/>
                <a:latin typeface=" Fira Mono"/>
              </a:rPr>
              <a:t> + frame-&gt;</a:t>
            </a:r>
            <a:r>
              <a:rPr lang="en-US" sz="800" b="0" dirty="0" err="1">
                <a:solidFill>
                  <a:schemeClr val="bg2"/>
                </a:solidFill>
                <a:effectLst/>
                <a:latin typeface=" Fira Mono"/>
              </a:rPr>
              <a:t>params.b</a:t>
            </a:r>
            <a:r>
              <a:rPr lang="en-US" sz="800" b="0" dirty="0">
                <a:solidFill>
                  <a:schemeClr val="bg2"/>
                </a:solidFill>
                <a:effectLst/>
                <a:latin typeface=" Fira Mono"/>
              </a:rPr>
              <a:t>;</a:t>
            </a:r>
          </a:p>
          <a:p>
            <a:pPr>
              <a:lnSpc>
                <a:spcPct val="200000"/>
              </a:lnSpc>
            </a:pPr>
            <a:br>
              <a:rPr lang="en-US" sz="800" b="0" dirty="0">
                <a:solidFill>
                  <a:schemeClr val="bg2"/>
                </a:solidFill>
                <a:effectLst/>
                <a:latin typeface=" Fira Mono"/>
              </a:rPr>
            </a:br>
            <a:r>
              <a:rPr lang="en-US" sz="800" b="0" dirty="0">
                <a:solidFill>
                  <a:schemeClr val="bg2"/>
                </a:solidFill>
                <a:effectLst/>
                <a:latin typeface=" Fira Mono"/>
              </a:rPr>
              <a:t>    frame-&gt;</a:t>
            </a:r>
            <a:r>
              <a:rPr lang="en-US" sz="800" b="0" dirty="0" err="1">
                <a:solidFill>
                  <a:schemeClr val="bg2"/>
                </a:solidFill>
                <a:effectLst/>
                <a:latin typeface=" Fira Mono"/>
              </a:rPr>
              <a:t>promise.return_value</a:t>
            </a:r>
            <a:r>
              <a:rPr lang="en-US" sz="800" b="0" dirty="0">
                <a:solidFill>
                  <a:schemeClr val="bg2"/>
                </a:solidFill>
                <a:effectLst/>
                <a:latin typeface=" Fira Mono"/>
              </a:rPr>
              <a:t>(result);</a:t>
            </a:r>
          </a:p>
          <a:p>
            <a:pPr>
              <a:lnSpc>
                <a:spcPct val="200000"/>
              </a:lnSpc>
            </a:pPr>
            <a:r>
              <a:rPr lang="en-US" sz="800" b="0" dirty="0">
                <a:solidFill>
                  <a:schemeClr val="bg2"/>
                </a:solidFill>
                <a:effectLst/>
                <a:latin typeface=" Fira Mono"/>
              </a:rPr>
              <a:t>    </a:t>
            </a:r>
            <a:r>
              <a:rPr lang="en-US" sz="800" b="0" dirty="0" err="1">
                <a:solidFill>
                  <a:schemeClr val="bg2"/>
                </a:solidFill>
                <a:effectLst/>
                <a:latin typeface=" Fira Mono"/>
              </a:rPr>
              <a:t>goto</a:t>
            </a:r>
            <a:r>
              <a:rPr lang="en-US" sz="800" b="0" dirty="0">
                <a:solidFill>
                  <a:schemeClr val="bg2"/>
                </a:solidFill>
                <a:effectLst/>
                <a:latin typeface=" Fira Mono"/>
              </a:rPr>
              <a:t> __</a:t>
            </a:r>
            <a:r>
              <a:rPr lang="en-US" sz="800" b="0" dirty="0" err="1">
                <a:solidFill>
                  <a:schemeClr val="bg2"/>
                </a:solidFill>
                <a:effectLst/>
                <a:latin typeface=" Fira Mono"/>
              </a:rPr>
              <a:t>final_suspend</a:t>
            </a:r>
            <a:r>
              <a:rPr lang="en-US" sz="800" b="0" dirty="0">
                <a:solidFill>
                  <a:schemeClr val="bg2"/>
                </a:solidFill>
                <a:effectLst/>
                <a:latin typeface=" Fira Mono"/>
              </a:rPr>
              <a:t>;</a:t>
            </a:r>
          </a:p>
          <a:p>
            <a:pPr>
              <a:lnSpc>
                <a:spcPct val="200000"/>
              </a:lnSpc>
            </a:pPr>
            <a:r>
              <a:rPr lang="en-US" sz="800" dirty="0">
                <a:solidFill>
                  <a:schemeClr val="bg2"/>
                </a:solidFill>
                <a:latin typeface=" Fira Mono"/>
              </a:rPr>
              <a:t>//…</a:t>
            </a:r>
            <a:endParaRPr lang="en-US" sz="800" b="0" dirty="0">
              <a:solidFill>
                <a:schemeClr val="bg2"/>
              </a:solidFill>
              <a:effectLst/>
              <a:latin typeface=" Fira Mono"/>
            </a:endParaRPr>
          </a:p>
          <a:p>
            <a:pPr>
              <a:lnSpc>
                <a:spcPct val="200000"/>
              </a:lnSpc>
            </a:pPr>
            <a:r>
              <a:rPr lang="en-US" sz="800" b="0" dirty="0">
                <a:solidFill>
                  <a:schemeClr val="bg2"/>
                </a:solidFill>
                <a:effectLst/>
                <a:latin typeface=" Fira Mono"/>
              </a:rPr>
              <a:t>}</a:t>
            </a:r>
          </a:p>
        </p:txBody>
      </p:sp>
      <p:sp>
        <p:nvSpPr>
          <p:cNvPr id="6" name="TextBox 5">
            <a:extLst>
              <a:ext uri="{FF2B5EF4-FFF2-40B4-BE49-F238E27FC236}">
                <a16:creationId xmlns:a16="http://schemas.microsoft.com/office/drawing/2014/main" id="{C8F44A7C-133A-4CB6-8E40-01560B98E31E}"/>
              </a:ext>
            </a:extLst>
          </p:cNvPr>
          <p:cNvSpPr txBox="1"/>
          <p:nvPr/>
        </p:nvSpPr>
        <p:spPr>
          <a:xfrm>
            <a:off x="181156" y="815249"/>
            <a:ext cx="2723618" cy="2062103"/>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800" b="0" dirty="0">
                <a:solidFill>
                  <a:schemeClr val="tx1">
                    <a:lumMod val="85000"/>
                  </a:schemeClr>
                </a:solidFill>
                <a:effectLst/>
                <a:latin typeface=" Fira Mono"/>
              </a:rPr>
              <a:t>template&lt;</a:t>
            </a:r>
            <a:r>
              <a:rPr lang="en-US" sz="800" b="0" dirty="0" err="1">
                <a:solidFill>
                  <a:schemeClr val="tx1">
                    <a:lumMod val="85000"/>
                  </a:schemeClr>
                </a:solidFill>
                <a:effectLst/>
                <a:latin typeface=" Fira Mono"/>
              </a:rPr>
              <a:t>typename</a:t>
            </a:r>
            <a:r>
              <a:rPr lang="en-US" sz="800" b="0" dirty="0">
                <a:solidFill>
                  <a:schemeClr val="tx1">
                    <a:lumMod val="85000"/>
                  </a:schemeClr>
                </a:solidFill>
                <a:effectLst/>
                <a:latin typeface=" Fira Mono"/>
              </a:rPr>
              <a:t> T&gt; struct task;</a:t>
            </a:r>
          </a:p>
          <a:p>
            <a:br>
              <a:rPr lang="en-US" sz="800" b="0" dirty="0">
                <a:solidFill>
                  <a:srgbClr val="000000"/>
                </a:solidFill>
                <a:effectLst/>
                <a:latin typeface=" Fira Mono"/>
              </a:rPr>
            </a:br>
            <a:r>
              <a:rPr lang="en-US" sz="800" b="0" dirty="0">
                <a:solidFill>
                  <a:srgbClr val="267F99"/>
                </a:solidFill>
                <a:effectLst/>
                <a:latin typeface=" Fira Mono"/>
              </a:rPr>
              <a:t>task</a:t>
            </a:r>
            <a:r>
              <a:rPr lang="en-US" sz="800" b="0" dirty="0">
                <a:solidFill>
                  <a:srgbClr val="000000"/>
                </a:solidFill>
                <a:effectLst/>
                <a:latin typeface=" Fira Mono"/>
              </a:rPr>
              <a:t>&lt;</a:t>
            </a:r>
            <a:r>
              <a:rPr lang="en-US" sz="800" b="0" dirty="0">
                <a:solidFill>
                  <a:srgbClr val="0000FF"/>
                </a:solidFill>
                <a:effectLst/>
                <a:latin typeface=" Fira Mono"/>
              </a:rPr>
              <a:t>int</a:t>
            </a:r>
            <a:r>
              <a:rPr lang="en-US" sz="800" b="0" dirty="0">
                <a:solidFill>
                  <a:srgbClr val="000000"/>
                </a:solidFill>
                <a:effectLst/>
                <a:latin typeface=" Fira Mono"/>
              </a:rPr>
              <a:t>&gt; </a:t>
            </a:r>
            <a:r>
              <a:rPr lang="en-US" sz="800" b="0" dirty="0">
                <a:solidFill>
                  <a:srgbClr val="795E26"/>
                </a:solidFill>
                <a:effectLst/>
                <a:latin typeface=" Fira Mono"/>
              </a:rPr>
              <a:t>sum</a:t>
            </a:r>
            <a:r>
              <a:rPr lang="en-US" sz="800" b="0" dirty="0">
                <a:solidFill>
                  <a:srgbClr val="000000"/>
                </a:solidFill>
                <a:effectLst/>
                <a:latin typeface=" Fira Mono"/>
              </a:rPr>
              <a:t>(</a:t>
            </a:r>
            <a:r>
              <a:rPr lang="en-US" sz="800" b="0" dirty="0">
                <a:solidFill>
                  <a:srgbClr val="0000FF"/>
                </a:solidFill>
                <a:effectLst/>
                <a:latin typeface=" Fira Mono"/>
              </a:rPr>
              <a:t>int</a:t>
            </a:r>
            <a:r>
              <a:rPr lang="en-US" sz="800" b="0" dirty="0">
                <a:solidFill>
                  <a:srgbClr val="000000"/>
                </a:solidFill>
                <a:effectLst/>
                <a:latin typeface=" Fira Mono"/>
              </a:rPr>
              <a:t> </a:t>
            </a:r>
            <a:r>
              <a:rPr lang="en-US" sz="800" b="0" dirty="0">
                <a:solidFill>
                  <a:srgbClr val="001080"/>
                </a:solidFill>
                <a:effectLst/>
                <a:latin typeface=" Fira Mono"/>
              </a:rPr>
              <a:t>a</a:t>
            </a:r>
            <a:r>
              <a:rPr lang="en-US" sz="800" b="0" dirty="0">
                <a:solidFill>
                  <a:srgbClr val="000000"/>
                </a:solidFill>
                <a:effectLst/>
                <a:latin typeface=" Fira Mono"/>
              </a:rPr>
              <a:t>, </a:t>
            </a:r>
            <a:r>
              <a:rPr lang="en-US" sz="800" b="0" dirty="0">
                <a:solidFill>
                  <a:srgbClr val="0000FF"/>
                </a:solidFill>
                <a:effectLst/>
                <a:latin typeface=" Fira Mono"/>
              </a:rPr>
              <a:t>int</a:t>
            </a:r>
            <a:r>
              <a:rPr lang="en-US" sz="800" b="0" dirty="0">
                <a:solidFill>
                  <a:srgbClr val="000000"/>
                </a:solidFill>
                <a:effectLst/>
                <a:latin typeface=" Fira Mono"/>
              </a:rPr>
              <a:t> </a:t>
            </a:r>
            <a:r>
              <a:rPr lang="en-US" sz="800" b="0" dirty="0">
                <a:solidFill>
                  <a:srgbClr val="001080"/>
                </a:solidFill>
                <a:effectLst/>
                <a:latin typeface=" Fira Mono"/>
              </a:rPr>
              <a:t>b</a:t>
            </a:r>
            <a:r>
              <a:rPr lang="en-US" sz="800" b="0" dirty="0">
                <a:solidFill>
                  <a:srgbClr val="000000"/>
                </a:solidFill>
                <a:effectLst/>
                <a:latin typeface=" Fira Mono"/>
              </a:rPr>
              <a:t>) </a:t>
            </a:r>
          </a:p>
          <a:p>
            <a:r>
              <a:rPr lang="en-US" sz="800" b="0" dirty="0">
                <a:solidFill>
                  <a:srgbClr val="000000"/>
                </a:solidFill>
                <a:effectLst/>
                <a:highlight>
                  <a:srgbClr val="00FF00"/>
                </a:highlight>
                <a:latin typeface=" Fira Mono"/>
              </a:rPr>
              <a:t>{</a:t>
            </a:r>
          </a:p>
          <a:p>
            <a:r>
              <a:rPr lang="en-US" sz="800" b="0" dirty="0">
                <a:solidFill>
                  <a:srgbClr val="000000"/>
                </a:solidFill>
                <a:effectLst/>
                <a:latin typeface=" Fira Mono"/>
              </a:rPr>
              <a:t>    </a:t>
            </a:r>
            <a:r>
              <a:rPr lang="en-US" sz="800" b="0" dirty="0">
                <a:solidFill>
                  <a:srgbClr val="0000FF"/>
                </a:solidFill>
                <a:effectLst/>
                <a:latin typeface=" Fira Mono"/>
              </a:rPr>
              <a:t>int</a:t>
            </a:r>
            <a:r>
              <a:rPr lang="en-US" sz="800" b="0" dirty="0">
                <a:solidFill>
                  <a:srgbClr val="000000"/>
                </a:solidFill>
                <a:effectLst/>
                <a:latin typeface=" Fira Mono"/>
              </a:rPr>
              <a:t> result = a + b;</a:t>
            </a:r>
          </a:p>
          <a:p>
            <a:r>
              <a:rPr lang="en-US" sz="800" b="0" dirty="0">
                <a:solidFill>
                  <a:srgbClr val="000000"/>
                </a:solidFill>
                <a:effectLst/>
                <a:latin typeface=" Fira Mono"/>
              </a:rPr>
              <a:t>    </a:t>
            </a:r>
            <a:r>
              <a:rPr lang="en-US" sz="800" b="0" dirty="0" err="1">
                <a:solidFill>
                  <a:srgbClr val="000000"/>
                </a:solidFill>
                <a:effectLst/>
                <a:latin typeface=" Fira Mono"/>
              </a:rPr>
              <a:t>co_return</a:t>
            </a:r>
            <a:r>
              <a:rPr lang="en-US" sz="800" b="0" dirty="0">
                <a:solidFill>
                  <a:srgbClr val="000000"/>
                </a:solidFill>
                <a:effectLst/>
                <a:latin typeface=" Fira Mono"/>
              </a:rPr>
              <a:t> result;</a:t>
            </a:r>
          </a:p>
          <a:p>
            <a:r>
              <a:rPr lang="en-US" sz="800" b="0" dirty="0">
                <a:solidFill>
                  <a:srgbClr val="000000"/>
                </a:solidFill>
                <a:effectLst/>
                <a:latin typeface=" Fira Mono"/>
              </a:rPr>
              <a:t>}</a:t>
            </a:r>
          </a:p>
          <a:p>
            <a:br>
              <a:rPr lang="en-US" sz="800" b="0" dirty="0">
                <a:solidFill>
                  <a:srgbClr val="000000"/>
                </a:solidFill>
                <a:effectLst/>
                <a:latin typeface=" Fira Mono"/>
              </a:rPr>
            </a:br>
            <a:r>
              <a:rPr lang="en-US" sz="800" b="0" dirty="0">
                <a:solidFill>
                  <a:schemeClr val="tx1">
                    <a:lumMod val="85000"/>
                  </a:schemeClr>
                </a:solidFill>
                <a:effectLst/>
                <a:latin typeface=" Fira Mono"/>
              </a:rPr>
              <a:t>task&lt;int&gt; sum4(int a, int b, int c, int d)</a:t>
            </a:r>
          </a:p>
          <a:p>
            <a:r>
              <a:rPr lang="en-US" sz="800" b="0" dirty="0">
                <a:solidFill>
                  <a:schemeClr val="tx1">
                    <a:lumMod val="85000"/>
                  </a:schemeClr>
                </a:solidFill>
                <a:effectLst/>
                <a:latin typeface=" Fira Mono"/>
              </a:rPr>
              <a:t>{</a:t>
            </a:r>
          </a:p>
          <a:p>
            <a:r>
              <a:rPr lang="en-US" sz="800" b="0" dirty="0">
                <a:solidFill>
                  <a:schemeClr val="tx1">
                    <a:lumMod val="85000"/>
                  </a:schemeClr>
                </a:solidFill>
                <a:effectLst/>
                <a:latin typeface=" Fira Mono"/>
              </a:rPr>
              <a:t>    int ab = </a:t>
            </a:r>
            <a:r>
              <a:rPr lang="en-US" sz="800" b="0" dirty="0" err="1">
                <a:solidFill>
                  <a:schemeClr val="tx1">
                    <a:lumMod val="85000"/>
                  </a:schemeClr>
                </a:solidFill>
                <a:effectLst/>
                <a:latin typeface=" Fira Mono"/>
              </a:rPr>
              <a:t>co_await</a:t>
            </a:r>
            <a:r>
              <a:rPr lang="en-US" sz="800" b="0" dirty="0">
                <a:solidFill>
                  <a:schemeClr val="tx1">
                    <a:lumMod val="85000"/>
                  </a:schemeClr>
                </a:solidFill>
                <a:effectLst/>
                <a:latin typeface=" Fira Mono"/>
              </a:rPr>
              <a:t> sum(a, b);</a:t>
            </a:r>
          </a:p>
          <a:p>
            <a:r>
              <a:rPr lang="en-US" sz="800" b="0" dirty="0">
                <a:solidFill>
                  <a:schemeClr val="tx1">
                    <a:lumMod val="85000"/>
                  </a:schemeClr>
                </a:solidFill>
                <a:effectLst/>
                <a:latin typeface=" Fira Mono"/>
              </a:rPr>
              <a:t>    int cd = </a:t>
            </a:r>
            <a:r>
              <a:rPr lang="en-US" sz="800" b="0" dirty="0" err="1">
                <a:solidFill>
                  <a:schemeClr val="tx1">
                    <a:lumMod val="85000"/>
                  </a:schemeClr>
                </a:solidFill>
                <a:effectLst/>
                <a:latin typeface=" Fira Mono"/>
              </a:rPr>
              <a:t>co_await</a:t>
            </a:r>
            <a:r>
              <a:rPr lang="en-US" sz="800" b="0" dirty="0">
                <a:solidFill>
                  <a:schemeClr val="tx1">
                    <a:lumMod val="85000"/>
                  </a:schemeClr>
                </a:solidFill>
                <a:effectLst/>
                <a:latin typeface=" Fira Mono"/>
              </a:rPr>
              <a:t> sum(c, d);</a:t>
            </a:r>
          </a:p>
          <a:p>
            <a:r>
              <a:rPr lang="en-US" sz="800" b="0" dirty="0">
                <a:solidFill>
                  <a:schemeClr val="tx1">
                    <a:lumMod val="85000"/>
                  </a:schemeClr>
                </a:solidFill>
                <a:effectLst/>
                <a:latin typeface=" Fira Mono"/>
              </a:rPr>
              <a:t>    int result = </a:t>
            </a:r>
            <a:r>
              <a:rPr lang="en-US" sz="800" b="0" dirty="0" err="1">
                <a:solidFill>
                  <a:schemeClr val="tx1">
                    <a:lumMod val="85000"/>
                  </a:schemeClr>
                </a:solidFill>
                <a:effectLst/>
                <a:latin typeface=" Fira Mono"/>
              </a:rPr>
              <a:t>co_await</a:t>
            </a:r>
            <a:r>
              <a:rPr lang="en-US" sz="800" b="0" dirty="0">
                <a:solidFill>
                  <a:schemeClr val="tx1">
                    <a:lumMod val="85000"/>
                  </a:schemeClr>
                </a:solidFill>
                <a:effectLst/>
                <a:latin typeface=" Fira Mono"/>
              </a:rPr>
              <a:t> sum(ab, cd);</a:t>
            </a:r>
          </a:p>
          <a:p>
            <a:br>
              <a:rPr lang="en-US" sz="800" b="0" dirty="0">
                <a:solidFill>
                  <a:schemeClr val="tx1">
                    <a:lumMod val="85000"/>
                  </a:schemeClr>
                </a:solidFill>
                <a:effectLst/>
                <a:latin typeface=" Fira Mono"/>
              </a:rPr>
            </a:br>
            <a:r>
              <a:rPr lang="en-US" sz="800" b="0" dirty="0">
                <a:solidFill>
                  <a:schemeClr val="tx1">
                    <a:lumMod val="85000"/>
                  </a:schemeClr>
                </a:solidFill>
                <a:effectLst/>
                <a:latin typeface=" Fira Mono"/>
              </a:rPr>
              <a:t>    </a:t>
            </a:r>
            <a:r>
              <a:rPr lang="en-US" sz="800" b="0" dirty="0" err="1">
                <a:solidFill>
                  <a:schemeClr val="tx1">
                    <a:lumMod val="85000"/>
                  </a:schemeClr>
                </a:solidFill>
                <a:effectLst/>
                <a:latin typeface=" Fira Mono"/>
              </a:rPr>
              <a:t>co_return</a:t>
            </a:r>
            <a:r>
              <a:rPr lang="en-US" sz="800" b="0" dirty="0">
                <a:solidFill>
                  <a:schemeClr val="tx1">
                    <a:lumMod val="85000"/>
                  </a:schemeClr>
                </a:solidFill>
                <a:effectLst/>
                <a:latin typeface=" Fira Mono"/>
              </a:rPr>
              <a:t> result;</a:t>
            </a:r>
          </a:p>
          <a:p>
            <a:r>
              <a:rPr lang="en-US" sz="800" b="0" dirty="0">
                <a:solidFill>
                  <a:schemeClr val="tx1">
                    <a:lumMod val="85000"/>
                  </a:schemeClr>
                </a:solidFill>
                <a:effectLst/>
                <a:latin typeface=" Fira Mono"/>
              </a:rPr>
              <a:t>}</a:t>
            </a:r>
          </a:p>
        </p:txBody>
      </p:sp>
      <p:sp>
        <p:nvSpPr>
          <p:cNvPr id="2" name="TextBox 1">
            <a:extLst>
              <a:ext uri="{FF2B5EF4-FFF2-40B4-BE49-F238E27FC236}">
                <a16:creationId xmlns:a16="http://schemas.microsoft.com/office/drawing/2014/main" id="{66B204A9-63B3-42F9-BFDB-80EC361DC98E}"/>
              </a:ext>
            </a:extLst>
          </p:cNvPr>
          <p:cNvSpPr txBox="1"/>
          <p:nvPr/>
        </p:nvSpPr>
        <p:spPr>
          <a:xfrm>
            <a:off x="8424198" y="297617"/>
            <a:ext cx="1143583" cy="6463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t">
            <a:spAutoFit/>
          </a:bodyPr>
          <a:lstStyle/>
          <a:p>
            <a:pPr marL="115888" indent="-115888">
              <a:lnSpc>
                <a:spcPct val="90000"/>
              </a:lnSpc>
              <a:buFontTx/>
              <a:buChar char="-"/>
            </a:pPr>
            <a:r>
              <a:rPr lang="en-US" sz="800" dirty="0" err="1">
                <a:solidFill>
                  <a:schemeClr val="bg1"/>
                </a:solidFill>
                <a:latin typeface="Trebuchet MS" panose="020B0603020202020204" pitchFamily="34" charset="0"/>
              </a:rPr>
              <a:t>get_return_object</a:t>
            </a:r>
            <a:endParaRPr lang="en-US" sz="800" dirty="0">
              <a:solidFill>
                <a:schemeClr val="bg1"/>
              </a:solidFill>
              <a:latin typeface="Trebuchet MS" panose="020B0603020202020204" pitchFamily="34" charset="0"/>
            </a:endParaRPr>
          </a:p>
          <a:p>
            <a:pPr marL="115888" indent="-115888">
              <a:lnSpc>
                <a:spcPct val="90000"/>
              </a:lnSpc>
              <a:buFontTx/>
              <a:buChar char="-"/>
            </a:pPr>
            <a:r>
              <a:rPr lang="en-US" altLang="zh-CN" sz="800" dirty="0" err="1">
                <a:solidFill>
                  <a:schemeClr val="bg1"/>
                </a:solidFill>
                <a:latin typeface="Trebuchet MS" panose="020B0603020202020204" pitchFamily="34" charset="0"/>
              </a:rPr>
              <a:t>Initial_suspend</a:t>
            </a:r>
            <a:endParaRPr lang="en-US" altLang="zh-CN" sz="800" dirty="0">
              <a:solidFill>
                <a:schemeClr val="bg1"/>
              </a:solidFill>
              <a:latin typeface="Trebuchet MS" panose="020B0603020202020204" pitchFamily="34" charset="0"/>
            </a:endParaRPr>
          </a:p>
          <a:p>
            <a:pPr marL="115888" indent="-115888">
              <a:lnSpc>
                <a:spcPct val="90000"/>
              </a:lnSpc>
              <a:buFontTx/>
              <a:buChar char="-"/>
            </a:pPr>
            <a:r>
              <a:rPr lang="en-US" sz="800" dirty="0" err="1">
                <a:solidFill>
                  <a:schemeClr val="bg1"/>
                </a:solidFill>
                <a:latin typeface="Trebuchet MS" panose="020B0603020202020204" pitchFamily="34" charset="0"/>
              </a:rPr>
              <a:t>await_ready</a:t>
            </a:r>
            <a:endParaRPr lang="en-US" sz="800" dirty="0">
              <a:solidFill>
                <a:schemeClr val="bg1"/>
              </a:solidFill>
              <a:latin typeface="Trebuchet MS" panose="020B0603020202020204" pitchFamily="34" charset="0"/>
            </a:endParaRPr>
          </a:p>
          <a:p>
            <a:pPr marL="115888" indent="-115888">
              <a:lnSpc>
                <a:spcPct val="90000"/>
              </a:lnSpc>
              <a:buFontTx/>
              <a:buChar char="-"/>
            </a:pPr>
            <a:r>
              <a:rPr lang="en-US" sz="800" dirty="0" err="1">
                <a:solidFill>
                  <a:schemeClr val="bg1"/>
                </a:solidFill>
                <a:latin typeface="Trebuchet MS" panose="020B0603020202020204" pitchFamily="34" charset="0"/>
              </a:rPr>
              <a:t>await_suspend</a:t>
            </a:r>
            <a:endParaRPr lang="en-US" sz="800" dirty="0">
              <a:solidFill>
                <a:schemeClr val="bg1"/>
              </a:solidFill>
              <a:latin typeface="Trebuchet MS" panose="020B0603020202020204" pitchFamily="34" charset="0"/>
            </a:endParaRPr>
          </a:p>
          <a:p>
            <a:pPr marL="115888" indent="-115888">
              <a:lnSpc>
                <a:spcPct val="90000"/>
              </a:lnSpc>
              <a:buFontTx/>
              <a:buChar char="-"/>
            </a:pPr>
            <a:r>
              <a:rPr lang="en-US" sz="800" dirty="0" err="1">
                <a:solidFill>
                  <a:schemeClr val="bg1"/>
                </a:solidFill>
                <a:latin typeface="Trebuchet MS" panose="020B0603020202020204" pitchFamily="34" charset="0"/>
              </a:rPr>
              <a:t>await_resume</a:t>
            </a:r>
            <a:endParaRPr lang="en-US" sz="800" dirty="0">
              <a:solidFill>
                <a:schemeClr val="bg1"/>
              </a:solidFill>
              <a:latin typeface="Trebuchet MS" panose="020B0603020202020204" pitchFamily="34" charset="0"/>
            </a:endParaRPr>
          </a:p>
        </p:txBody>
      </p:sp>
      <p:sp>
        <p:nvSpPr>
          <p:cNvPr id="3" name="TextBox 2">
            <a:extLst>
              <a:ext uri="{FF2B5EF4-FFF2-40B4-BE49-F238E27FC236}">
                <a16:creationId xmlns:a16="http://schemas.microsoft.com/office/drawing/2014/main" id="{91C8C0B4-D832-4BC0-A386-2F0E780F9DB5}"/>
              </a:ext>
            </a:extLst>
          </p:cNvPr>
          <p:cNvSpPr txBox="1"/>
          <p:nvPr/>
        </p:nvSpPr>
        <p:spPr>
          <a:xfrm>
            <a:off x="148978" y="195233"/>
            <a:ext cx="6832320" cy="4247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nSpc>
                <a:spcPct val="90000"/>
              </a:lnSpc>
            </a:pPr>
            <a:r>
              <a:rPr lang="en-US" altLang="zh-CN" sz="2400" dirty="0">
                <a:solidFill>
                  <a:schemeClr val="bg1"/>
                </a:solidFill>
                <a:latin typeface="+mj-lt"/>
              </a:rPr>
              <a:t>Customization point - </a:t>
            </a:r>
            <a:r>
              <a:rPr lang="en-US" sz="2400" dirty="0">
                <a:solidFill>
                  <a:schemeClr val="bg1"/>
                </a:solidFill>
                <a:latin typeface="+mj-lt"/>
              </a:rPr>
              <a:t>How a compiler may work</a:t>
            </a:r>
          </a:p>
        </p:txBody>
      </p:sp>
    </p:spTree>
    <p:extLst>
      <p:ext uri="{BB962C8B-B14F-4D97-AF65-F5344CB8AC3E}">
        <p14:creationId xmlns:p14="http://schemas.microsoft.com/office/powerpoint/2010/main" val="22294824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00">
        <p159:morph option="byWord"/>
      </p:transition>
    </mc:Choice>
    <mc:Fallback xmlns="">
      <p:transition>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35BAB2B1-2F4A-4039-AFB3-6217523381C2}"/>
              </a:ext>
            </a:extLst>
          </p:cNvPr>
          <p:cNvSpPr txBox="1"/>
          <p:nvPr/>
        </p:nvSpPr>
        <p:spPr>
          <a:xfrm>
            <a:off x="4076700" y="815249"/>
            <a:ext cx="6803912" cy="3258841"/>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nSpc>
                <a:spcPct val="200000"/>
              </a:lnSpc>
            </a:pPr>
            <a:r>
              <a:rPr lang="en-US" sz="800" b="0" dirty="0">
                <a:solidFill>
                  <a:schemeClr val="bg2"/>
                </a:solidFill>
                <a:effectLst/>
                <a:latin typeface=" Fira Mono"/>
              </a:rPr>
              <a:t>void __</a:t>
            </a:r>
            <a:r>
              <a:rPr lang="en-US" sz="800" b="0" dirty="0" err="1">
                <a:solidFill>
                  <a:schemeClr val="bg2"/>
                </a:solidFill>
                <a:effectLst/>
                <a:latin typeface=" Fira Mono"/>
              </a:rPr>
              <a:t>sum_resume</a:t>
            </a:r>
            <a:r>
              <a:rPr lang="en-US" sz="800" b="0" dirty="0">
                <a:solidFill>
                  <a:schemeClr val="bg2"/>
                </a:solidFill>
                <a:effectLst/>
                <a:latin typeface=" Fira Mono"/>
              </a:rPr>
              <a:t>(void* </a:t>
            </a:r>
            <a:r>
              <a:rPr lang="en-US" sz="800" b="0" dirty="0" err="1">
                <a:solidFill>
                  <a:schemeClr val="bg2"/>
                </a:solidFill>
                <a:effectLst/>
                <a:latin typeface=" Fira Mono"/>
              </a:rPr>
              <a:t>ptr</a:t>
            </a:r>
            <a:r>
              <a:rPr lang="en-US" sz="800" b="0" dirty="0">
                <a:solidFill>
                  <a:schemeClr val="bg2"/>
                </a:solidFill>
                <a:effectLst/>
                <a:latin typeface=" Fira Mono"/>
              </a:rPr>
              <a:t>) </a:t>
            </a:r>
          </a:p>
          <a:p>
            <a:pPr>
              <a:lnSpc>
                <a:spcPct val="200000"/>
              </a:lnSpc>
            </a:pPr>
            <a:r>
              <a:rPr lang="en-US" sz="800" b="0" dirty="0">
                <a:solidFill>
                  <a:schemeClr val="bg2"/>
                </a:solidFill>
                <a:effectLst/>
                <a:latin typeface=" Fira Mono"/>
              </a:rPr>
              <a:t>{</a:t>
            </a:r>
          </a:p>
          <a:p>
            <a:pPr>
              <a:lnSpc>
                <a:spcPct val="200000"/>
              </a:lnSpc>
            </a:pPr>
            <a:r>
              <a:rPr lang="en-US" sz="800" dirty="0">
                <a:solidFill>
                  <a:schemeClr val="bg2"/>
                </a:solidFill>
                <a:latin typeface=" Fira Mono"/>
              </a:rPr>
              <a:t>//…</a:t>
            </a:r>
            <a:br>
              <a:rPr lang="en-US" sz="800" b="0" dirty="0">
                <a:solidFill>
                  <a:schemeClr val="bg2"/>
                </a:solidFill>
                <a:effectLst/>
                <a:latin typeface=" Fira Mono"/>
              </a:rPr>
            </a:br>
            <a:r>
              <a:rPr lang="en-US" sz="800" b="0" dirty="0">
                <a:solidFill>
                  <a:schemeClr val="bg2"/>
                </a:solidFill>
                <a:effectLst/>
                <a:latin typeface=" Fira Mono"/>
              </a:rPr>
              <a:t>__sp1:</a:t>
            </a:r>
            <a:br>
              <a:rPr lang="en-US" sz="800" b="0" dirty="0">
                <a:solidFill>
                  <a:schemeClr val="bg2"/>
                </a:solidFill>
                <a:effectLst/>
                <a:latin typeface=" Fira Mono"/>
              </a:rPr>
            </a:br>
            <a:r>
              <a:rPr lang="en-US" sz="800" b="0" dirty="0">
                <a:solidFill>
                  <a:schemeClr val="bg2"/>
                </a:solidFill>
                <a:effectLst/>
                <a:latin typeface=" Fira Mono"/>
              </a:rPr>
              <a:t>    frame-&gt;</a:t>
            </a:r>
            <a:r>
              <a:rPr lang="en-US" sz="800" b="0" dirty="0" err="1">
                <a:solidFill>
                  <a:schemeClr val="bg2"/>
                </a:solidFill>
                <a:effectLst/>
                <a:latin typeface=" Fira Mono"/>
              </a:rPr>
              <a:t>initial_suspend_awaitable.await_resume</a:t>
            </a:r>
            <a:r>
              <a:rPr lang="en-US" sz="800" b="0" dirty="0">
                <a:solidFill>
                  <a:schemeClr val="bg2"/>
                </a:solidFill>
                <a:effectLst/>
                <a:latin typeface=" Fira Mono"/>
              </a:rPr>
              <a:t>();</a:t>
            </a:r>
          </a:p>
          <a:p>
            <a:pPr>
              <a:lnSpc>
                <a:spcPct val="200000"/>
              </a:lnSpc>
            </a:pPr>
            <a:r>
              <a:rPr lang="en-US" sz="800" b="0" dirty="0">
                <a:solidFill>
                  <a:schemeClr val="bg2"/>
                </a:solidFill>
                <a:effectLst/>
                <a:latin typeface=" Fira Mono"/>
              </a:rPr>
              <a:t>    frame-&gt;initial_suspend_</a:t>
            </a:r>
            <a:r>
              <a:rPr lang="en-US" sz="800" b="0" dirty="0" err="1">
                <a:solidFill>
                  <a:schemeClr val="bg2"/>
                </a:solidFill>
                <a:effectLst/>
                <a:latin typeface=" Fira Mono"/>
              </a:rPr>
              <a:t>awaitable</a:t>
            </a:r>
            <a:r>
              <a:rPr lang="en-US" sz="800" b="0" dirty="0">
                <a:solidFill>
                  <a:schemeClr val="bg2"/>
                </a:solidFill>
                <a:effectLst/>
                <a:latin typeface=" Fira Mono"/>
              </a:rPr>
              <a:t>.~__</a:t>
            </a:r>
            <a:r>
              <a:rPr lang="en-US" sz="800" b="0" dirty="0" err="1">
                <a:solidFill>
                  <a:schemeClr val="bg2"/>
                </a:solidFill>
                <a:effectLst/>
                <a:latin typeface=" Fira Mono"/>
              </a:rPr>
              <a:t>sum_frame</a:t>
            </a:r>
            <a:r>
              <a:rPr lang="en-US" sz="800" b="0" dirty="0">
                <a:solidFill>
                  <a:schemeClr val="bg2"/>
                </a:solidFill>
                <a:effectLst/>
                <a:latin typeface=" Fira Mono"/>
              </a:rPr>
              <a:t>::</a:t>
            </a:r>
            <a:r>
              <a:rPr lang="en-US" sz="800" b="0" dirty="0" err="1">
                <a:solidFill>
                  <a:schemeClr val="bg2"/>
                </a:solidFill>
                <a:effectLst/>
                <a:latin typeface=" Fira Mono"/>
              </a:rPr>
              <a:t>initial_suspend_awaitable</a:t>
            </a:r>
            <a:r>
              <a:rPr lang="en-US" sz="800" b="0" dirty="0">
                <a:solidFill>
                  <a:schemeClr val="bg2"/>
                </a:solidFill>
                <a:effectLst/>
                <a:latin typeface=" Fira Mono"/>
              </a:rPr>
              <a:t>();</a:t>
            </a:r>
          </a:p>
          <a:p>
            <a:pPr>
              <a:lnSpc>
                <a:spcPct val="200000"/>
              </a:lnSpc>
            </a:pPr>
            <a:br>
              <a:rPr lang="en-US" sz="800" b="0" dirty="0">
                <a:solidFill>
                  <a:schemeClr val="bg2"/>
                </a:solidFill>
                <a:effectLst/>
                <a:latin typeface=" Fira Mono"/>
              </a:rPr>
            </a:br>
            <a:r>
              <a:rPr lang="en-US" sz="800" b="0" dirty="0">
                <a:solidFill>
                  <a:srgbClr val="000000"/>
                </a:solidFill>
                <a:effectLst/>
                <a:latin typeface=" Fira Mono"/>
              </a:rPr>
              <a:t>    </a:t>
            </a:r>
            <a:r>
              <a:rPr lang="en-US" sz="800" b="0" dirty="0">
                <a:solidFill>
                  <a:srgbClr val="0000FF"/>
                </a:solidFill>
                <a:effectLst/>
                <a:latin typeface=" Fira Mono"/>
              </a:rPr>
              <a:t>int</a:t>
            </a:r>
            <a:r>
              <a:rPr lang="en-US" sz="800" b="0" dirty="0">
                <a:solidFill>
                  <a:srgbClr val="000000"/>
                </a:solidFill>
                <a:effectLst/>
                <a:latin typeface=" Fira Mono"/>
              </a:rPr>
              <a:t> </a:t>
            </a:r>
            <a:r>
              <a:rPr lang="en-US" sz="800" b="0" dirty="0">
                <a:solidFill>
                  <a:srgbClr val="001080"/>
                </a:solidFill>
                <a:effectLst/>
                <a:latin typeface=" Fira Mono"/>
              </a:rPr>
              <a:t>result</a:t>
            </a:r>
            <a:r>
              <a:rPr lang="en-US" sz="800" b="0" dirty="0">
                <a:solidFill>
                  <a:srgbClr val="000000"/>
                </a:solidFill>
                <a:effectLst/>
                <a:latin typeface=" Fira Mono"/>
              </a:rPr>
              <a:t> = </a:t>
            </a:r>
            <a:r>
              <a:rPr lang="en-US" sz="800" b="0" dirty="0">
                <a:solidFill>
                  <a:schemeClr val="bg2"/>
                </a:solidFill>
                <a:effectLst/>
                <a:latin typeface=" Fira Mono"/>
              </a:rPr>
              <a:t>frame-&gt;</a:t>
            </a:r>
            <a:r>
              <a:rPr lang="en-US" sz="800" b="0" dirty="0" err="1">
                <a:solidFill>
                  <a:schemeClr val="bg2"/>
                </a:solidFill>
                <a:effectLst/>
                <a:latin typeface=" Fira Mono"/>
              </a:rPr>
              <a:t>params.</a:t>
            </a:r>
            <a:r>
              <a:rPr lang="en-US" sz="800" b="0" dirty="0" err="1">
                <a:solidFill>
                  <a:srgbClr val="001080"/>
                </a:solidFill>
                <a:effectLst/>
                <a:latin typeface=" Fira Mono"/>
              </a:rPr>
              <a:t>a</a:t>
            </a:r>
            <a:r>
              <a:rPr lang="en-US" sz="800" b="0" dirty="0">
                <a:solidFill>
                  <a:srgbClr val="000000"/>
                </a:solidFill>
                <a:effectLst/>
                <a:latin typeface=" Fira Mono"/>
              </a:rPr>
              <a:t> + </a:t>
            </a:r>
            <a:r>
              <a:rPr lang="en-US" sz="800" b="0" dirty="0">
                <a:solidFill>
                  <a:schemeClr val="bg2"/>
                </a:solidFill>
                <a:effectLst/>
                <a:latin typeface=" Fira Mono"/>
              </a:rPr>
              <a:t>frame-&gt;</a:t>
            </a:r>
            <a:r>
              <a:rPr lang="en-US" sz="800" b="0" dirty="0" err="1">
                <a:solidFill>
                  <a:schemeClr val="bg2"/>
                </a:solidFill>
                <a:effectLst/>
                <a:latin typeface=" Fira Mono"/>
              </a:rPr>
              <a:t>params.</a:t>
            </a:r>
            <a:r>
              <a:rPr lang="en-US" sz="800" b="0" dirty="0" err="1">
                <a:solidFill>
                  <a:srgbClr val="001080"/>
                </a:solidFill>
                <a:effectLst/>
                <a:latin typeface=" Fira Mono"/>
              </a:rPr>
              <a:t>b</a:t>
            </a:r>
            <a:r>
              <a:rPr lang="en-US" sz="800" b="0" dirty="0">
                <a:solidFill>
                  <a:srgbClr val="000000"/>
                </a:solidFill>
                <a:effectLst/>
                <a:latin typeface=" Fira Mono"/>
              </a:rPr>
              <a:t>;</a:t>
            </a:r>
          </a:p>
          <a:p>
            <a:pPr>
              <a:lnSpc>
                <a:spcPct val="200000"/>
              </a:lnSpc>
            </a:pPr>
            <a:br>
              <a:rPr lang="en-US" sz="800" b="0" dirty="0">
                <a:solidFill>
                  <a:schemeClr val="bg2"/>
                </a:solidFill>
                <a:effectLst/>
                <a:latin typeface=" Fira Mono"/>
              </a:rPr>
            </a:br>
            <a:r>
              <a:rPr lang="en-US" sz="800" b="0" dirty="0">
                <a:solidFill>
                  <a:schemeClr val="bg2"/>
                </a:solidFill>
                <a:effectLst/>
                <a:latin typeface=" Fira Mono"/>
              </a:rPr>
              <a:t>    frame-&gt;</a:t>
            </a:r>
            <a:r>
              <a:rPr lang="en-US" sz="800" b="0" dirty="0" err="1">
                <a:solidFill>
                  <a:schemeClr val="bg2"/>
                </a:solidFill>
                <a:effectLst/>
                <a:latin typeface=" Fira Mono"/>
              </a:rPr>
              <a:t>promise.return_value</a:t>
            </a:r>
            <a:r>
              <a:rPr lang="en-US" sz="800" b="0" dirty="0">
                <a:solidFill>
                  <a:schemeClr val="bg2"/>
                </a:solidFill>
                <a:effectLst/>
                <a:latin typeface=" Fira Mono"/>
              </a:rPr>
              <a:t>(result);</a:t>
            </a:r>
          </a:p>
          <a:p>
            <a:pPr>
              <a:lnSpc>
                <a:spcPct val="200000"/>
              </a:lnSpc>
            </a:pPr>
            <a:r>
              <a:rPr lang="en-US" sz="800" b="0" dirty="0">
                <a:solidFill>
                  <a:schemeClr val="bg2"/>
                </a:solidFill>
                <a:effectLst/>
                <a:latin typeface=" Fira Mono"/>
              </a:rPr>
              <a:t>    </a:t>
            </a:r>
            <a:r>
              <a:rPr lang="en-US" sz="800" b="0" dirty="0" err="1">
                <a:solidFill>
                  <a:schemeClr val="bg2"/>
                </a:solidFill>
                <a:effectLst/>
                <a:latin typeface=" Fira Mono"/>
              </a:rPr>
              <a:t>goto</a:t>
            </a:r>
            <a:r>
              <a:rPr lang="en-US" sz="800" b="0" dirty="0">
                <a:solidFill>
                  <a:schemeClr val="bg2"/>
                </a:solidFill>
                <a:effectLst/>
                <a:latin typeface=" Fira Mono"/>
              </a:rPr>
              <a:t> __</a:t>
            </a:r>
            <a:r>
              <a:rPr lang="en-US" sz="800" b="0" dirty="0" err="1">
                <a:solidFill>
                  <a:schemeClr val="bg2"/>
                </a:solidFill>
                <a:effectLst/>
                <a:latin typeface=" Fira Mono"/>
              </a:rPr>
              <a:t>final_suspend</a:t>
            </a:r>
            <a:r>
              <a:rPr lang="en-US" sz="800" b="0" dirty="0">
                <a:solidFill>
                  <a:schemeClr val="bg2"/>
                </a:solidFill>
                <a:effectLst/>
                <a:latin typeface=" Fira Mono"/>
              </a:rPr>
              <a:t>;</a:t>
            </a:r>
          </a:p>
          <a:p>
            <a:pPr>
              <a:lnSpc>
                <a:spcPct val="200000"/>
              </a:lnSpc>
            </a:pPr>
            <a:r>
              <a:rPr lang="en-US" sz="800" dirty="0">
                <a:solidFill>
                  <a:schemeClr val="bg2"/>
                </a:solidFill>
                <a:latin typeface=" Fira Mono"/>
              </a:rPr>
              <a:t>//…</a:t>
            </a:r>
            <a:endParaRPr lang="en-US" sz="800" b="0" dirty="0">
              <a:solidFill>
                <a:schemeClr val="bg2"/>
              </a:solidFill>
              <a:effectLst/>
              <a:latin typeface=" Fira Mono"/>
            </a:endParaRPr>
          </a:p>
          <a:p>
            <a:pPr>
              <a:lnSpc>
                <a:spcPct val="200000"/>
              </a:lnSpc>
            </a:pPr>
            <a:r>
              <a:rPr lang="en-US" sz="800" b="0" dirty="0">
                <a:solidFill>
                  <a:schemeClr val="bg2"/>
                </a:solidFill>
                <a:effectLst/>
                <a:latin typeface=" Fira Mono"/>
              </a:rPr>
              <a:t>}</a:t>
            </a:r>
          </a:p>
        </p:txBody>
      </p:sp>
      <p:sp>
        <p:nvSpPr>
          <p:cNvPr id="6" name="TextBox 5">
            <a:extLst>
              <a:ext uri="{FF2B5EF4-FFF2-40B4-BE49-F238E27FC236}">
                <a16:creationId xmlns:a16="http://schemas.microsoft.com/office/drawing/2014/main" id="{C8F44A7C-133A-4CB6-8E40-01560B98E31E}"/>
              </a:ext>
            </a:extLst>
          </p:cNvPr>
          <p:cNvSpPr txBox="1"/>
          <p:nvPr/>
        </p:nvSpPr>
        <p:spPr>
          <a:xfrm>
            <a:off x="181156" y="815249"/>
            <a:ext cx="2723618" cy="2062103"/>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800" b="0" dirty="0">
                <a:solidFill>
                  <a:schemeClr val="tx1">
                    <a:lumMod val="85000"/>
                  </a:schemeClr>
                </a:solidFill>
                <a:effectLst/>
                <a:latin typeface=" Fira Mono"/>
              </a:rPr>
              <a:t>template&lt;</a:t>
            </a:r>
            <a:r>
              <a:rPr lang="en-US" sz="800" b="0" dirty="0" err="1">
                <a:solidFill>
                  <a:schemeClr val="tx1">
                    <a:lumMod val="85000"/>
                  </a:schemeClr>
                </a:solidFill>
                <a:effectLst/>
                <a:latin typeface=" Fira Mono"/>
              </a:rPr>
              <a:t>typename</a:t>
            </a:r>
            <a:r>
              <a:rPr lang="en-US" sz="800" b="0" dirty="0">
                <a:solidFill>
                  <a:schemeClr val="tx1">
                    <a:lumMod val="85000"/>
                  </a:schemeClr>
                </a:solidFill>
                <a:effectLst/>
                <a:latin typeface=" Fira Mono"/>
              </a:rPr>
              <a:t> T&gt; struct task;</a:t>
            </a:r>
          </a:p>
          <a:p>
            <a:br>
              <a:rPr lang="en-US" sz="800" b="0" dirty="0">
                <a:solidFill>
                  <a:srgbClr val="000000"/>
                </a:solidFill>
                <a:effectLst/>
                <a:latin typeface=" Fira Mono"/>
              </a:rPr>
            </a:br>
            <a:r>
              <a:rPr lang="en-US" sz="800" b="0" dirty="0">
                <a:solidFill>
                  <a:srgbClr val="267F99"/>
                </a:solidFill>
                <a:effectLst/>
                <a:latin typeface=" Fira Mono"/>
              </a:rPr>
              <a:t>task</a:t>
            </a:r>
            <a:r>
              <a:rPr lang="en-US" sz="800" b="0" dirty="0">
                <a:solidFill>
                  <a:srgbClr val="000000"/>
                </a:solidFill>
                <a:effectLst/>
                <a:latin typeface=" Fira Mono"/>
              </a:rPr>
              <a:t>&lt;</a:t>
            </a:r>
            <a:r>
              <a:rPr lang="en-US" sz="800" b="0" dirty="0">
                <a:solidFill>
                  <a:srgbClr val="0000FF"/>
                </a:solidFill>
                <a:effectLst/>
                <a:latin typeface=" Fira Mono"/>
              </a:rPr>
              <a:t>int</a:t>
            </a:r>
            <a:r>
              <a:rPr lang="en-US" sz="800" b="0" dirty="0">
                <a:solidFill>
                  <a:srgbClr val="000000"/>
                </a:solidFill>
                <a:effectLst/>
                <a:latin typeface=" Fira Mono"/>
              </a:rPr>
              <a:t>&gt; </a:t>
            </a:r>
            <a:r>
              <a:rPr lang="en-US" sz="800" b="0" dirty="0">
                <a:solidFill>
                  <a:srgbClr val="795E26"/>
                </a:solidFill>
                <a:effectLst/>
                <a:latin typeface=" Fira Mono"/>
              </a:rPr>
              <a:t>sum</a:t>
            </a:r>
            <a:r>
              <a:rPr lang="en-US" sz="800" b="0" dirty="0">
                <a:solidFill>
                  <a:srgbClr val="000000"/>
                </a:solidFill>
                <a:effectLst/>
                <a:latin typeface=" Fira Mono"/>
              </a:rPr>
              <a:t>(</a:t>
            </a:r>
            <a:r>
              <a:rPr lang="en-US" sz="800" b="0" dirty="0">
                <a:solidFill>
                  <a:srgbClr val="0000FF"/>
                </a:solidFill>
                <a:effectLst/>
                <a:latin typeface=" Fira Mono"/>
              </a:rPr>
              <a:t>int</a:t>
            </a:r>
            <a:r>
              <a:rPr lang="en-US" sz="800" b="0" dirty="0">
                <a:solidFill>
                  <a:srgbClr val="000000"/>
                </a:solidFill>
                <a:effectLst/>
                <a:latin typeface=" Fira Mono"/>
              </a:rPr>
              <a:t> </a:t>
            </a:r>
            <a:r>
              <a:rPr lang="en-US" sz="800" b="0" dirty="0">
                <a:solidFill>
                  <a:srgbClr val="001080"/>
                </a:solidFill>
                <a:effectLst/>
                <a:latin typeface=" Fira Mono"/>
              </a:rPr>
              <a:t>a</a:t>
            </a:r>
            <a:r>
              <a:rPr lang="en-US" sz="800" b="0" dirty="0">
                <a:solidFill>
                  <a:srgbClr val="000000"/>
                </a:solidFill>
                <a:effectLst/>
                <a:latin typeface=" Fira Mono"/>
              </a:rPr>
              <a:t>, </a:t>
            </a:r>
            <a:r>
              <a:rPr lang="en-US" sz="800" b="0" dirty="0">
                <a:solidFill>
                  <a:srgbClr val="0000FF"/>
                </a:solidFill>
                <a:effectLst/>
                <a:latin typeface=" Fira Mono"/>
              </a:rPr>
              <a:t>int</a:t>
            </a:r>
            <a:r>
              <a:rPr lang="en-US" sz="800" b="0" dirty="0">
                <a:solidFill>
                  <a:srgbClr val="000000"/>
                </a:solidFill>
                <a:effectLst/>
                <a:latin typeface=" Fira Mono"/>
              </a:rPr>
              <a:t> </a:t>
            </a:r>
            <a:r>
              <a:rPr lang="en-US" sz="800" b="0" dirty="0">
                <a:solidFill>
                  <a:srgbClr val="001080"/>
                </a:solidFill>
                <a:effectLst/>
                <a:latin typeface=" Fira Mono"/>
              </a:rPr>
              <a:t>b</a:t>
            </a:r>
            <a:r>
              <a:rPr lang="en-US" sz="800" b="0" dirty="0">
                <a:solidFill>
                  <a:srgbClr val="000000"/>
                </a:solidFill>
                <a:effectLst/>
                <a:latin typeface=" Fira Mono"/>
              </a:rPr>
              <a:t>) </a:t>
            </a:r>
          </a:p>
          <a:p>
            <a:r>
              <a:rPr lang="en-US" sz="800" b="0" dirty="0">
                <a:solidFill>
                  <a:srgbClr val="000000"/>
                </a:solidFill>
                <a:effectLst/>
                <a:latin typeface=" Fira Mono"/>
              </a:rPr>
              <a:t>{</a:t>
            </a:r>
          </a:p>
          <a:p>
            <a:r>
              <a:rPr lang="en-US" sz="800" b="0" dirty="0">
                <a:solidFill>
                  <a:srgbClr val="000000"/>
                </a:solidFill>
                <a:effectLst/>
                <a:highlight>
                  <a:srgbClr val="00FF00"/>
                </a:highlight>
                <a:latin typeface=" Fira Mono"/>
              </a:rPr>
              <a:t>    </a:t>
            </a:r>
            <a:r>
              <a:rPr lang="en-US" sz="800" b="0" dirty="0">
                <a:solidFill>
                  <a:srgbClr val="0000FF"/>
                </a:solidFill>
                <a:effectLst/>
                <a:highlight>
                  <a:srgbClr val="00FF00"/>
                </a:highlight>
                <a:latin typeface=" Fira Mono"/>
              </a:rPr>
              <a:t>int</a:t>
            </a:r>
            <a:r>
              <a:rPr lang="en-US" sz="800" b="0" dirty="0">
                <a:solidFill>
                  <a:srgbClr val="000000"/>
                </a:solidFill>
                <a:effectLst/>
                <a:highlight>
                  <a:srgbClr val="00FF00"/>
                </a:highlight>
                <a:latin typeface=" Fira Mono"/>
              </a:rPr>
              <a:t> result = a + b;</a:t>
            </a:r>
          </a:p>
          <a:p>
            <a:r>
              <a:rPr lang="en-US" sz="800" b="0" dirty="0">
                <a:solidFill>
                  <a:srgbClr val="000000"/>
                </a:solidFill>
                <a:effectLst/>
                <a:latin typeface=" Fira Mono"/>
              </a:rPr>
              <a:t>    </a:t>
            </a:r>
            <a:r>
              <a:rPr lang="en-US" sz="800" b="0" dirty="0" err="1">
                <a:solidFill>
                  <a:srgbClr val="000000"/>
                </a:solidFill>
                <a:effectLst/>
                <a:latin typeface=" Fira Mono"/>
              </a:rPr>
              <a:t>co_return</a:t>
            </a:r>
            <a:r>
              <a:rPr lang="en-US" sz="800" b="0" dirty="0">
                <a:solidFill>
                  <a:srgbClr val="000000"/>
                </a:solidFill>
                <a:effectLst/>
                <a:latin typeface=" Fira Mono"/>
              </a:rPr>
              <a:t> result;</a:t>
            </a:r>
          </a:p>
          <a:p>
            <a:r>
              <a:rPr lang="en-US" sz="800" b="0" dirty="0">
                <a:solidFill>
                  <a:srgbClr val="000000"/>
                </a:solidFill>
                <a:effectLst/>
                <a:latin typeface=" Fira Mono"/>
              </a:rPr>
              <a:t>}</a:t>
            </a:r>
          </a:p>
          <a:p>
            <a:br>
              <a:rPr lang="en-US" sz="800" b="0" dirty="0">
                <a:solidFill>
                  <a:srgbClr val="000000"/>
                </a:solidFill>
                <a:effectLst/>
                <a:latin typeface=" Fira Mono"/>
              </a:rPr>
            </a:br>
            <a:r>
              <a:rPr lang="en-US" sz="800" b="0" dirty="0">
                <a:solidFill>
                  <a:schemeClr val="tx1">
                    <a:lumMod val="85000"/>
                  </a:schemeClr>
                </a:solidFill>
                <a:effectLst/>
                <a:latin typeface=" Fira Mono"/>
              </a:rPr>
              <a:t>task&lt;int&gt; sum4(int a, int b, int c, int d)</a:t>
            </a:r>
          </a:p>
          <a:p>
            <a:r>
              <a:rPr lang="en-US" sz="800" b="0" dirty="0">
                <a:solidFill>
                  <a:schemeClr val="tx1">
                    <a:lumMod val="85000"/>
                  </a:schemeClr>
                </a:solidFill>
                <a:effectLst/>
                <a:latin typeface=" Fira Mono"/>
              </a:rPr>
              <a:t>{</a:t>
            </a:r>
          </a:p>
          <a:p>
            <a:r>
              <a:rPr lang="en-US" sz="800" b="0" dirty="0">
                <a:solidFill>
                  <a:schemeClr val="tx1">
                    <a:lumMod val="85000"/>
                  </a:schemeClr>
                </a:solidFill>
                <a:effectLst/>
                <a:latin typeface=" Fira Mono"/>
              </a:rPr>
              <a:t>    int ab = </a:t>
            </a:r>
            <a:r>
              <a:rPr lang="en-US" sz="800" b="0" dirty="0" err="1">
                <a:solidFill>
                  <a:schemeClr val="tx1">
                    <a:lumMod val="85000"/>
                  </a:schemeClr>
                </a:solidFill>
                <a:effectLst/>
                <a:latin typeface=" Fira Mono"/>
              </a:rPr>
              <a:t>co_await</a:t>
            </a:r>
            <a:r>
              <a:rPr lang="en-US" sz="800" b="0" dirty="0">
                <a:solidFill>
                  <a:schemeClr val="tx1">
                    <a:lumMod val="85000"/>
                  </a:schemeClr>
                </a:solidFill>
                <a:effectLst/>
                <a:latin typeface=" Fira Mono"/>
              </a:rPr>
              <a:t> sum(a, b);</a:t>
            </a:r>
          </a:p>
          <a:p>
            <a:r>
              <a:rPr lang="en-US" sz="800" b="0" dirty="0">
                <a:solidFill>
                  <a:schemeClr val="tx1">
                    <a:lumMod val="85000"/>
                  </a:schemeClr>
                </a:solidFill>
                <a:effectLst/>
                <a:latin typeface=" Fira Mono"/>
              </a:rPr>
              <a:t>    int cd = </a:t>
            </a:r>
            <a:r>
              <a:rPr lang="en-US" sz="800" b="0" dirty="0" err="1">
                <a:solidFill>
                  <a:schemeClr val="tx1">
                    <a:lumMod val="85000"/>
                  </a:schemeClr>
                </a:solidFill>
                <a:effectLst/>
                <a:latin typeface=" Fira Mono"/>
              </a:rPr>
              <a:t>co_await</a:t>
            </a:r>
            <a:r>
              <a:rPr lang="en-US" sz="800" b="0" dirty="0">
                <a:solidFill>
                  <a:schemeClr val="tx1">
                    <a:lumMod val="85000"/>
                  </a:schemeClr>
                </a:solidFill>
                <a:effectLst/>
                <a:latin typeface=" Fira Mono"/>
              </a:rPr>
              <a:t> sum(c, d);</a:t>
            </a:r>
          </a:p>
          <a:p>
            <a:r>
              <a:rPr lang="en-US" sz="800" b="0" dirty="0">
                <a:solidFill>
                  <a:schemeClr val="tx1">
                    <a:lumMod val="85000"/>
                  </a:schemeClr>
                </a:solidFill>
                <a:effectLst/>
                <a:latin typeface=" Fira Mono"/>
              </a:rPr>
              <a:t>    int result = </a:t>
            </a:r>
            <a:r>
              <a:rPr lang="en-US" sz="800" b="0" dirty="0" err="1">
                <a:solidFill>
                  <a:schemeClr val="tx1">
                    <a:lumMod val="85000"/>
                  </a:schemeClr>
                </a:solidFill>
                <a:effectLst/>
                <a:latin typeface=" Fira Mono"/>
              </a:rPr>
              <a:t>co_await</a:t>
            </a:r>
            <a:r>
              <a:rPr lang="en-US" sz="800" b="0" dirty="0">
                <a:solidFill>
                  <a:schemeClr val="tx1">
                    <a:lumMod val="85000"/>
                  </a:schemeClr>
                </a:solidFill>
                <a:effectLst/>
                <a:latin typeface=" Fira Mono"/>
              </a:rPr>
              <a:t> sum(ab, cd);</a:t>
            </a:r>
          </a:p>
          <a:p>
            <a:br>
              <a:rPr lang="en-US" sz="800" b="0" dirty="0">
                <a:solidFill>
                  <a:schemeClr val="tx1">
                    <a:lumMod val="85000"/>
                  </a:schemeClr>
                </a:solidFill>
                <a:effectLst/>
                <a:latin typeface=" Fira Mono"/>
              </a:rPr>
            </a:br>
            <a:r>
              <a:rPr lang="en-US" sz="800" b="0" dirty="0">
                <a:solidFill>
                  <a:schemeClr val="tx1">
                    <a:lumMod val="85000"/>
                  </a:schemeClr>
                </a:solidFill>
                <a:effectLst/>
                <a:latin typeface=" Fira Mono"/>
              </a:rPr>
              <a:t>    </a:t>
            </a:r>
            <a:r>
              <a:rPr lang="en-US" sz="800" b="0" dirty="0" err="1">
                <a:solidFill>
                  <a:schemeClr val="tx1">
                    <a:lumMod val="85000"/>
                  </a:schemeClr>
                </a:solidFill>
                <a:effectLst/>
                <a:latin typeface=" Fira Mono"/>
              </a:rPr>
              <a:t>co_return</a:t>
            </a:r>
            <a:r>
              <a:rPr lang="en-US" sz="800" b="0" dirty="0">
                <a:solidFill>
                  <a:schemeClr val="tx1">
                    <a:lumMod val="85000"/>
                  </a:schemeClr>
                </a:solidFill>
                <a:effectLst/>
                <a:latin typeface=" Fira Mono"/>
              </a:rPr>
              <a:t> result;</a:t>
            </a:r>
          </a:p>
          <a:p>
            <a:r>
              <a:rPr lang="en-US" sz="800" b="0" dirty="0">
                <a:solidFill>
                  <a:schemeClr val="tx1">
                    <a:lumMod val="85000"/>
                  </a:schemeClr>
                </a:solidFill>
                <a:effectLst/>
                <a:latin typeface=" Fira Mono"/>
              </a:rPr>
              <a:t>}</a:t>
            </a:r>
          </a:p>
        </p:txBody>
      </p:sp>
      <p:sp>
        <p:nvSpPr>
          <p:cNvPr id="2" name="TextBox 1">
            <a:extLst>
              <a:ext uri="{FF2B5EF4-FFF2-40B4-BE49-F238E27FC236}">
                <a16:creationId xmlns:a16="http://schemas.microsoft.com/office/drawing/2014/main" id="{9EACEA31-1AB0-4EE5-8173-009EA86DFB1D}"/>
              </a:ext>
            </a:extLst>
          </p:cNvPr>
          <p:cNvSpPr txBox="1"/>
          <p:nvPr/>
        </p:nvSpPr>
        <p:spPr>
          <a:xfrm>
            <a:off x="8424198" y="297617"/>
            <a:ext cx="1143583" cy="6463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t">
            <a:spAutoFit/>
          </a:bodyPr>
          <a:lstStyle/>
          <a:p>
            <a:pPr marL="115888" indent="-115888">
              <a:lnSpc>
                <a:spcPct val="90000"/>
              </a:lnSpc>
              <a:buFontTx/>
              <a:buChar char="-"/>
            </a:pPr>
            <a:r>
              <a:rPr lang="en-US" sz="800" dirty="0" err="1">
                <a:solidFill>
                  <a:schemeClr val="bg1"/>
                </a:solidFill>
                <a:latin typeface="Trebuchet MS" panose="020B0603020202020204" pitchFamily="34" charset="0"/>
              </a:rPr>
              <a:t>get_return_object</a:t>
            </a:r>
            <a:endParaRPr lang="en-US" sz="800" dirty="0">
              <a:solidFill>
                <a:schemeClr val="bg1"/>
              </a:solidFill>
              <a:latin typeface="Trebuchet MS" panose="020B0603020202020204" pitchFamily="34" charset="0"/>
            </a:endParaRPr>
          </a:p>
          <a:p>
            <a:pPr marL="115888" indent="-115888">
              <a:lnSpc>
                <a:spcPct val="90000"/>
              </a:lnSpc>
              <a:buFontTx/>
              <a:buChar char="-"/>
            </a:pPr>
            <a:r>
              <a:rPr lang="en-US" altLang="zh-CN" sz="800" dirty="0" err="1">
                <a:solidFill>
                  <a:schemeClr val="bg1"/>
                </a:solidFill>
                <a:latin typeface="Trebuchet MS" panose="020B0603020202020204" pitchFamily="34" charset="0"/>
              </a:rPr>
              <a:t>Initial_suspend</a:t>
            </a:r>
            <a:endParaRPr lang="en-US" altLang="zh-CN" sz="800" dirty="0">
              <a:solidFill>
                <a:schemeClr val="bg1"/>
              </a:solidFill>
              <a:latin typeface="Trebuchet MS" panose="020B0603020202020204" pitchFamily="34" charset="0"/>
            </a:endParaRPr>
          </a:p>
          <a:p>
            <a:pPr marL="115888" indent="-115888">
              <a:lnSpc>
                <a:spcPct val="90000"/>
              </a:lnSpc>
              <a:buFontTx/>
              <a:buChar char="-"/>
            </a:pPr>
            <a:r>
              <a:rPr lang="en-US" sz="800" dirty="0" err="1">
                <a:solidFill>
                  <a:schemeClr val="bg1"/>
                </a:solidFill>
                <a:latin typeface="Trebuchet MS" panose="020B0603020202020204" pitchFamily="34" charset="0"/>
              </a:rPr>
              <a:t>await_ready</a:t>
            </a:r>
            <a:endParaRPr lang="en-US" sz="800" dirty="0">
              <a:solidFill>
                <a:schemeClr val="bg1"/>
              </a:solidFill>
              <a:latin typeface="Trebuchet MS" panose="020B0603020202020204" pitchFamily="34" charset="0"/>
            </a:endParaRPr>
          </a:p>
          <a:p>
            <a:pPr marL="115888" indent="-115888">
              <a:lnSpc>
                <a:spcPct val="90000"/>
              </a:lnSpc>
              <a:buFontTx/>
              <a:buChar char="-"/>
            </a:pPr>
            <a:r>
              <a:rPr lang="en-US" sz="800" dirty="0" err="1">
                <a:solidFill>
                  <a:schemeClr val="bg1"/>
                </a:solidFill>
                <a:latin typeface="Trebuchet MS" panose="020B0603020202020204" pitchFamily="34" charset="0"/>
              </a:rPr>
              <a:t>await_suspend</a:t>
            </a:r>
            <a:endParaRPr lang="en-US" sz="800" dirty="0">
              <a:solidFill>
                <a:schemeClr val="bg1"/>
              </a:solidFill>
              <a:latin typeface="Trebuchet MS" panose="020B0603020202020204" pitchFamily="34" charset="0"/>
            </a:endParaRPr>
          </a:p>
          <a:p>
            <a:pPr marL="115888" indent="-115888">
              <a:lnSpc>
                <a:spcPct val="90000"/>
              </a:lnSpc>
              <a:buFontTx/>
              <a:buChar char="-"/>
            </a:pPr>
            <a:r>
              <a:rPr lang="en-US" sz="800" dirty="0" err="1">
                <a:solidFill>
                  <a:schemeClr val="bg1"/>
                </a:solidFill>
                <a:latin typeface="Trebuchet MS" panose="020B0603020202020204" pitchFamily="34" charset="0"/>
              </a:rPr>
              <a:t>await_resume</a:t>
            </a:r>
            <a:endParaRPr lang="en-US" sz="800" dirty="0">
              <a:solidFill>
                <a:schemeClr val="bg1"/>
              </a:solidFill>
              <a:latin typeface="Trebuchet MS" panose="020B0603020202020204" pitchFamily="34" charset="0"/>
            </a:endParaRPr>
          </a:p>
        </p:txBody>
      </p:sp>
      <p:sp>
        <p:nvSpPr>
          <p:cNvPr id="3" name="TextBox 2">
            <a:extLst>
              <a:ext uri="{FF2B5EF4-FFF2-40B4-BE49-F238E27FC236}">
                <a16:creationId xmlns:a16="http://schemas.microsoft.com/office/drawing/2014/main" id="{0BB27B6D-3247-4636-A8C4-903902D756A3}"/>
              </a:ext>
            </a:extLst>
          </p:cNvPr>
          <p:cNvSpPr txBox="1"/>
          <p:nvPr/>
        </p:nvSpPr>
        <p:spPr>
          <a:xfrm>
            <a:off x="148978" y="195233"/>
            <a:ext cx="6832320" cy="4247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nSpc>
                <a:spcPct val="90000"/>
              </a:lnSpc>
            </a:pPr>
            <a:r>
              <a:rPr lang="en-US" altLang="zh-CN" sz="2400" dirty="0">
                <a:solidFill>
                  <a:schemeClr val="bg1"/>
                </a:solidFill>
                <a:latin typeface="+mj-lt"/>
              </a:rPr>
              <a:t>Customization point - </a:t>
            </a:r>
            <a:r>
              <a:rPr lang="en-US" sz="2400" dirty="0">
                <a:solidFill>
                  <a:schemeClr val="bg1"/>
                </a:solidFill>
                <a:latin typeface="+mj-lt"/>
              </a:rPr>
              <a:t>How a compiler may work</a:t>
            </a:r>
          </a:p>
        </p:txBody>
      </p:sp>
    </p:spTree>
    <p:extLst>
      <p:ext uri="{BB962C8B-B14F-4D97-AF65-F5344CB8AC3E}">
        <p14:creationId xmlns:p14="http://schemas.microsoft.com/office/powerpoint/2010/main" val="11885575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00">
        <p159:morph option="byWord"/>
      </p:transition>
    </mc:Choice>
    <mc:Fallback xmlns="">
      <p:transition>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35BAB2B1-2F4A-4039-AFB3-6217523381C2}"/>
              </a:ext>
            </a:extLst>
          </p:cNvPr>
          <p:cNvSpPr txBox="1"/>
          <p:nvPr/>
        </p:nvSpPr>
        <p:spPr>
          <a:xfrm>
            <a:off x="4076700" y="815249"/>
            <a:ext cx="6803912" cy="3258841"/>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nSpc>
                <a:spcPct val="200000"/>
              </a:lnSpc>
            </a:pPr>
            <a:r>
              <a:rPr lang="en-US" sz="800" b="0" dirty="0">
                <a:solidFill>
                  <a:schemeClr val="bg2"/>
                </a:solidFill>
                <a:effectLst/>
                <a:latin typeface=" Fira Mono"/>
              </a:rPr>
              <a:t>void __</a:t>
            </a:r>
            <a:r>
              <a:rPr lang="en-US" sz="800" b="0" dirty="0" err="1">
                <a:solidFill>
                  <a:schemeClr val="bg2"/>
                </a:solidFill>
                <a:effectLst/>
                <a:latin typeface=" Fira Mono"/>
              </a:rPr>
              <a:t>sum_resume</a:t>
            </a:r>
            <a:r>
              <a:rPr lang="en-US" sz="800" b="0" dirty="0">
                <a:solidFill>
                  <a:schemeClr val="bg2"/>
                </a:solidFill>
                <a:effectLst/>
                <a:latin typeface=" Fira Mono"/>
              </a:rPr>
              <a:t>(void* </a:t>
            </a:r>
            <a:r>
              <a:rPr lang="en-US" sz="800" b="0" dirty="0" err="1">
                <a:solidFill>
                  <a:schemeClr val="bg2"/>
                </a:solidFill>
                <a:effectLst/>
                <a:latin typeface=" Fira Mono"/>
              </a:rPr>
              <a:t>ptr</a:t>
            </a:r>
            <a:r>
              <a:rPr lang="en-US" sz="800" b="0" dirty="0">
                <a:solidFill>
                  <a:schemeClr val="bg2"/>
                </a:solidFill>
                <a:effectLst/>
                <a:latin typeface=" Fira Mono"/>
              </a:rPr>
              <a:t>) </a:t>
            </a:r>
          </a:p>
          <a:p>
            <a:pPr>
              <a:lnSpc>
                <a:spcPct val="200000"/>
              </a:lnSpc>
            </a:pPr>
            <a:r>
              <a:rPr lang="en-US" sz="800" b="0" dirty="0">
                <a:solidFill>
                  <a:schemeClr val="bg2"/>
                </a:solidFill>
                <a:effectLst/>
                <a:latin typeface=" Fira Mono"/>
              </a:rPr>
              <a:t>{</a:t>
            </a:r>
          </a:p>
          <a:p>
            <a:pPr>
              <a:lnSpc>
                <a:spcPct val="200000"/>
              </a:lnSpc>
            </a:pPr>
            <a:r>
              <a:rPr lang="en-US" sz="800" dirty="0">
                <a:solidFill>
                  <a:schemeClr val="bg2"/>
                </a:solidFill>
                <a:latin typeface=" Fira Mono"/>
              </a:rPr>
              <a:t>//…</a:t>
            </a:r>
            <a:br>
              <a:rPr lang="en-US" sz="800" b="0" dirty="0">
                <a:solidFill>
                  <a:schemeClr val="bg2"/>
                </a:solidFill>
                <a:effectLst/>
                <a:latin typeface=" Fira Mono"/>
              </a:rPr>
            </a:br>
            <a:r>
              <a:rPr lang="en-US" sz="800" b="0" dirty="0">
                <a:solidFill>
                  <a:schemeClr val="bg2"/>
                </a:solidFill>
                <a:effectLst/>
                <a:latin typeface=" Fira Mono"/>
              </a:rPr>
              <a:t>__sp1:</a:t>
            </a:r>
            <a:br>
              <a:rPr lang="en-US" sz="800" b="0" dirty="0">
                <a:solidFill>
                  <a:schemeClr val="bg2"/>
                </a:solidFill>
                <a:effectLst/>
                <a:latin typeface=" Fira Mono"/>
              </a:rPr>
            </a:br>
            <a:r>
              <a:rPr lang="en-US" sz="800" b="0" dirty="0">
                <a:solidFill>
                  <a:schemeClr val="bg2"/>
                </a:solidFill>
                <a:effectLst/>
                <a:latin typeface=" Fira Mono"/>
              </a:rPr>
              <a:t>    frame-&gt;</a:t>
            </a:r>
            <a:r>
              <a:rPr lang="en-US" sz="800" b="0" dirty="0" err="1">
                <a:solidFill>
                  <a:schemeClr val="bg2"/>
                </a:solidFill>
                <a:effectLst/>
                <a:latin typeface=" Fira Mono"/>
              </a:rPr>
              <a:t>initial_suspend_awaitable.await_resume</a:t>
            </a:r>
            <a:r>
              <a:rPr lang="en-US" sz="800" b="0" dirty="0">
                <a:solidFill>
                  <a:schemeClr val="bg2"/>
                </a:solidFill>
                <a:effectLst/>
                <a:latin typeface=" Fira Mono"/>
              </a:rPr>
              <a:t>();</a:t>
            </a:r>
          </a:p>
          <a:p>
            <a:pPr>
              <a:lnSpc>
                <a:spcPct val="200000"/>
              </a:lnSpc>
            </a:pPr>
            <a:r>
              <a:rPr lang="en-US" sz="800" b="0" dirty="0">
                <a:solidFill>
                  <a:schemeClr val="bg2"/>
                </a:solidFill>
                <a:effectLst/>
                <a:latin typeface=" Fira Mono"/>
              </a:rPr>
              <a:t>    frame-&gt;initial_suspend_</a:t>
            </a:r>
            <a:r>
              <a:rPr lang="en-US" sz="800" b="0" dirty="0" err="1">
                <a:solidFill>
                  <a:schemeClr val="bg2"/>
                </a:solidFill>
                <a:effectLst/>
                <a:latin typeface=" Fira Mono"/>
              </a:rPr>
              <a:t>awaitable</a:t>
            </a:r>
            <a:r>
              <a:rPr lang="en-US" sz="800" b="0" dirty="0">
                <a:solidFill>
                  <a:schemeClr val="bg2"/>
                </a:solidFill>
                <a:effectLst/>
                <a:latin typeface=" Fira Mono"/>
              </a:rPr>
              <a:t>.~__</a:t>
            </a:r>
            <a:r>
              <a:rPr lang="en-US" sz="800" b="0" dirty="0" err="1">
                <a:solidFill>
                  <a:schemeClr val="bg2"/>
                </a:solidFill>
                <a:effectLst/>
                <a:latin typeface=" Fira Mono"/>
              </a:rPr>
              <a:t>sum_frame</a:t>
            </a:r>
            <a:r>
              <a:rPr lang="en-US" sz="800" b="0" dirty="0">
                <a:solidFill>
                  <a:schemeClr val="bg2"/>
                </a:solidFill>
                <a:effectLst/>
                <a:latin typeface=" Fira Mono"/>
              </a:rPr>
              <a:t>::</a:t>
            </a:r>
            <a:r>
              <a:rPr lang="en-US" sz="800" b="0" dirty="0" err="1">
                <a:solidFill>
                  <a:schemeClr val="bg2"/>
                </a:solidFill>
                <a:effectLst/>
                <a:latin typeface=" Fira Mono"/>
              </a:rPr>
              <a:t>initial_suspend_awaitable</a:t>
            </a:r>
            <a:r>
              <a:rPr lang="en-US" sz="800" b="0" dirty="0">
                <a:solidFill>
                  <a:schemeClr val="bg2"/>
                </a:solidFill>
                <a:effectLst/>
                <a:latin typeface=" Fira Mono"/>
              </a:rPr>
              <a:t>();</a:t>
            </a:r>
          </a:p>
          <a:p>
            <a:pPr>
              <a:lnSpc>
                <a:spcPct val="200000"/>
              </a:lnSpc>
            </a:pPr>
            <a:br>
              <a:rPr lang="en-US" sz="800" b="0" dirty="0">
                <a:solidFill>
                  <a:schemeClr val="bg2"/>
                </a:solidFill>
                <a:effectLst/>
                <a:latin typeface=" Fira Mono"/>
              </a:rPr>
            </a:br>
            <a:r>
              <a:rPr lang="en-US" sz="800" b="0" dirty="0">
                <a:solidFill>
                  <a:schemeClr val="bg2"/>
                </a:solidFill>
                <a:effectLst/>
                <a:latin typeface=" Fira Mono"/>
              </a:rPr>
              <a:t>    int result = frame-&gt;</a:t>
            </a:r>
            <a:r>
              <a:rPr lang="en-US" sz="800" b="0" dirty="0" err="1">
                <a:solidFill>
                  <a:schemeClr val="bg2"/>
                </a:solidFill>
                <a:effectLst/>
                <a:latin typeface=" Fira Mono"/>
              </a:rPr>
              <a:t>params.a</a:t>
            </a:r>
            <a:r>
              <a:rPr lang="en-US" sz="800" b="0" dirty="0">
                <a:solidFill>
                  <a:schemeClr val="bg2"/>
                </a:solidFill>
                <a:effectLst/>
                <a:latin typeface=" Fira Mono"/>
              </a:rPr>
              <a:t> + frame-&gt;</a:t>
            </a:r>
            <a:r>
              <a:rPr lang="en-US" sz="800" b="0" dirty="0" err="1">
                <a:solidFill>
                  <a:schemeClr val="bg2"/>
                </a:solidFill>
                <a:effectLst/>
                <a:latin typeface=" Fira Mono"/>
              </a:rPr>
              <a:t>params.b</a:t>
            </a:r>
            <a:r>
              <a:rPr lang="en-US" sz="800" b="0" dirty="0">
                <a:solidFill>
                  <a:schemeClr val="bg2"/>
                </a:solidFill>
                <a:effectLst/>
                <a:latin typeface=" Fira Mono"/>
              </a:rPr>
              <a:t>;</a:t>
            </a:r>
          </a:p>
          <a:p>
            <a:pPr>
              <a:lnSpc>
                <a:spcPct val="200000"/>
              </a:lnSpc>
            </a:pPr>
            <a:br>
              <a:rPr lang="en-US" sz="800" b="0" dirty="0">
                <a:solidFill>
                  <a:srgbClr val="000000"/>
                </a:solidFill>
                <a:effectLst/>
                <a:latin typeface=" Fira Mono"/>
              </a:rPr>
            </a:br>
            <a:r>
              <a:rPr lang="en-US" sz="800" b="0" dirty="0">
                <a:solidFill>
                  <a:srgbClr val="000000"/>
                </a:solidFill>
                <a:effectLst/>
                <a:latin typeface=" Fira Mono"/>
              </a:rPr>
              <a:t>    </a:t>
            </a:r>
            <a:r>
              <a:rPr lang="en-US" sz="800" b="0" dirty="0">
                <a:solidFill>
                  <a:srgbClr val="001080"/>
                </a:solidFill>
                <a:effectLst/>
                <a:latin typeface=" Fira Mono"/>
              </a:rPr>
              <a:t>frame</a:t>
            </a:r>
            <a:r>
              <a:rPr lang="en-US" sz="800" b="0" dirty="0">
                <a:solidFill>
                  <a:srgbClr val="000000"/>
                </a:solidFill>
                <a:effectLst/>
                <a:latin typeface=" Fira Mono"/>
              </a:rPr>
              <a:t>-&gt;</a:t>
            </a:r>
            <a:r>
              <a:rPr lang="en-US" sz="800" b="0" dirty="0" err="1">
                <a:solidFill>
                  <a:srgbClr val="001080"/>
                </a:solidFill>
                <a:effectLst/>
                <a:latin typeface=" Fira Mono"/>
              </a:rPr>
              <a:t>promise</a:t>
            </a:r>
            <a:r>
              <a:rPr lang="en-US" sz="800" b="0" dirty="0" err="1">
                <a:solidFill>
                  <a:srgbClr val="000000"/>
                </a:solidFill>
                <a:effectLst/>
                <a:latin typeface=" Fira Mono"/>
              </a:rPr>
              <a:t>.</a:t>
            </a:r>
            <a:r>
              <a:rPr lang="en-US" sz="800" b="0" dirty="0" err="1">
                <a:solidFill>
                  <a:srgbClr val="795E26"/>
                </a:solidFill>
                <a:effectLst/>
                <a:latin typeface=" Fira Mono"/>
              </a:rPr>
              <a:t>return_value</a:t>
            </a:r>
            <a:r>
              <a:rPr lang="en-US" sz="800" b="0" dirty="0">
                <a:solidFill>
                  <a:srgbClr val="000000"/>
                </a:solidFill>
                <a:effectLst/>
                <a:latin typeface=" Fira Mono"/>
              </a:rPr>
              <a:t>(</a:t>
            </a:r>
            <a:r>
              <a:rPr lang="en-US" sz="800" b="0" dirty="0">
                <a:solidFill>
                  <a:srgbClr val="001080"/>
                </a:solidFill>
                <a:effectLst/>
                <a:latin typeface=" Fira Mono"/>
              </a:rPr>
              <a:t>result</a:t>
            </a:r>
            <a:r>
              <a:rPr lang="en-US" sz="800" b="0" dirty="0">
                <a:solidFill>
                  <a:srgbClr val="000000"/>
                </a:solidFill>
                <a:effectLst/>
                <a:latin typeface=" Fira Mono"/>
              </a:rPr>
              <a:t>);</a:t>
            </a:r>
          </a:p>
          <a:p>
            <a:pPr>
              <a:lnSpc>
                <a:spcPct val="200000"/>
              </a:lnSpc>
            </a:pPr>
            <a:r>
              <a:rPr lang="en-US" sz="800" b="0" dirty="0">
                <a:solidFill>
                  <a:schemeClr val="bg2"/>
                </a:solidFill>
                <a:effectLst/>
                <a:latin typeface=" Fira Mono"/>
              </a:rPr>
              <a:t>    </a:t>
            </a:r>
            <a:r>
              <a:rPr lang="en-US" sz="800" b="0" dirty="0" err="1">
                <a:solidFill>
                  <a:schemeClr val="bg2"/>
                </a:solidFill>
                <a:effectLst/>
                <a:latin typeface=" Fira Mono"/>
              </a:rPr>
              <a:t>goto</a:t>
            </a:r>
            <a:r>
              <a:rPr lang="en-US" sz="800" b="0" dirty="0">
                <a:solidFill>
                  <a:schemeClr val="bg2"/>
                </a:solidFill>
                <a:effectLst/>
                <a:latin typeface=" Fira Mono"/>
              </a:rPr>
              <a:t> __</a:t>
            </a:r>
            <a:r>
              <a:rPr lang="en-US" sz="800" b="0" dirty="0" err="1">
                <a:solidFill>
                  <a:schemeClr val="bg2"/>
                </a:solidFill>
                <a:effectLst/>
                <a:latin typeface=" Fira Mono"/>
              </a:rPr>
              <a:t>final_suspend</a:t>
            </a:r>
            <a:r>
              <a:rPr lang="en-US" sz="800" b="0" dirty="0">
                <a:solidFill>
                  <a:schemeClr val="bg2"/>
                </a:solidFill>
                <a:effectLst/>
                <a:latin typeface=" Fira Mono"/>
              </a:rPr>
              <a:t>;</a:t>
            </a:r>
          </a:p>
          <a:p>
            <a:pPr>
              <a:lnSpc>
                <a:spcPct val="200000"/>
              </a:lnSpc>
            </a:pPr>
            <a:r>
              <a:rPr lang="en-US" sz="800" dirty="0">
                <a:solidFill>
                  <a:schemeClr val="bg2"/>
                </a:solidFill>
                <a:latin typeface=" Fira Mono"/>
              </a:rPr>
              <a:t>//…</a:t>
            </a:r>
            <a:endParaRPr lang="en-US" sz="800" b="0" dirty="0">
              <a:solidFill>
                <a:schemeClr val="bg2"/>
              </a:solidFill>
              <a:effectLst/>
              <a:latin typeface=" Fira Mono"/>
            </a:endParaRPr>
          </a:p>
          <a:p>
            <a:pPr>
              <a:lnSpc>
                <a:spcPct val="200000"/>
              </a:lnSpc>
            </a:pPr>
            <a:r>
              <a:rPr lang="en-US" sz="800" b="0" dirty="0">
                <a:solidFill>
                  <a:schemeClr val="bg2"/>
                </a:solidFill>
                <a:effectLst/>
                <a:latin typeface=" Fira Mono"/>
              </a:rPr>
              <a:t>}</a:t>
            </a:r>
          </a:p>
        </p:txBody>
      </p:sp>
      <p:sp>
        <p:nvSpPr>
          <p:cNvPr id="6" name="TextBox 5">
            <a:extLst>
              <a:ext uri="{FF2B5EF4-FFF2-40B4-BE49-F238E27FC236}">
                <a16:creationId xmlns:a16="http://schemas.microsoft.com/office/drawing/2014/main" id="{C8F44A7C-133A-4CB6-8E40-01560B98E31E}"/>
              </a:ext>
            </a:extLst>
          </p:cNvPr>
          <p:cNvSpPr txBox="1"/>
          <p:nvPr/>
        </p:nvSpPr>
        <p:spPr>
          <a:xfrm>
            <a:off x="181156" y="815249"/>
            <a:ext cx="2723618" cy="2062103"/>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800" b="0" dirty="0">
                <a:solidFill>
                  <a:schemeClr val="tx1">
                    <a:lumMod val="85000"/>
                  </a:schemeClr>
                </a:solidFill>
                <a:effectLst/>
                <a:latin typeface=" Fira Mono"/>
              </a:rPr>
              <a:t>template&lt;</a:t>
            </a:r>
            <a:r>
              <a:rPr lang="en-US" sz="800" b="0" dirty="0" err="1">
                <a:solidFill>
                  <a:schemeClr val="tx1">
                    <a:lumMod val="85000"/>
                  </a:schemeClr>
                </a:solidFill>
                <a:effectLst/>
                <a:latin typeface=" Fira Mono"/>
              </a:rPr>
              <a:t>typename</a:t>
            </a:r>
            <a:r>
              <a:rPr lang="en-US" sz="800" b="0" dirty="0">
                <a:solidFill>
                  <a:schemeClr val="tx1">
                    <a:lumMod val="85000"/>
                  </a:schemeClr>
                </a:solidFill>
                <a:effectLst/>
                <a:latin typeface=" Fira Mono"/>
              </a:rPr>
              <a:t> T&gt; struct task;</a:t>
            </a:r>
          </a:p>
          <a:p>
            <a:br>
              <a:rPr lang="en-US" sz="800" b="0" dirty="0">
                <a:solidFill>
                  <a:srgbClr val="000000"/>
                </a:solidFill>
                <a:effectLst/>
                <a:latin typeface=" Fira Mono"/>
              </a:rPr>
            </a:br>
            <a:r>
              <a:rPr lang="en-US" sz="800" b="0" dirty="0">
                <a:solidFill>
                  <a:srgbClr val="267F99"/>
                </a:solidFill>
                <a:effectLst/>
                <a:latin typeface=" Fira Mono"/>
              </a:rPr>
              <a:t>task</a:t>
            </a:r>
            <a:r>
              <a:rPr lang="en-US" sz="800" b="0" dirty="0">
                <a:solidFill>
                  <a:srgbClr val="000000"/>
                </a:solidFill>
                <a:effectLst/>
                <a:latin typeface=" Fira Mono"/>
              </a:rPr>
              <a:t>&lt;</a:t>
            </a:r>
            <a:r>
              <a:rPr lang="en-US" sz="800" b="0" dirty="0">
                <a:solidFill>
                  <a:srgbClr val="0000FF"/>
                </a:solidFill>
                <a:effectLst/>
                <a:latin typeface=" Fira Mono"/>
              </a:rPr>
              <a:t>int</a:t>
            </a:r>
            <a:r>
              <a:rPr lang="en-US" sz="800" b="0" dirty="0">
                <a:solidFill>
                  <a:srgbClr val="000000"/>
                </a:solidFill>
                <a:effectLst/>
                <a:latin typeface=" Fira Mono"/>
              </a:rPr>
              <a:t>&gt; </a:t>
            </a:r>
            <a:r>
              <a:rPr lang="en-US" sz="800" b="0" dirty="0">
                <a:solidFill>
                  <a:srgbClr val="795E26"/>
                </a:solidFill>
                <a:effectLst/>
                <a:latin typeface=" Fira Mono"/>
              </a:rPr>
              <a:t>sum</a:t>
            </a:r>
            <a:r>
              <a:rPr lang="en-US" sz="800" b="0" dirty="0">
                <a:solidFill>
                  <a:srgbClr val="000000"/>
                </a:solidFill>
                <a:effectLst/>
                <a:latin typeface=" Fira Mono"/>
              </a:rPr>
              <a:t>(</a:t>
            </a:r>
            <a:r>
              <a:rPr lang="en-US" sz="800" b="0" dirty="0">
                <a:solidFill>
                  <a:srgbClr val="0000FF"/>
                </a:solidFill>
                <a:effectLst/>
                <a:latin typeface=" Fira Mono"/>
              </a:rPr>
              <a:t>int</a:t>
            </a:r>
            <a:r>
              <a:rPr lang="en-US" sz="800" b="0" dirty="0">
                <a:solidFill>
                  <a:srgbClr val="000000"/>
                </a:solidFill>
                <a:effectLst/>
                <a:latin typeface=" Fira Mono"/>
              </a:rPr>
              <a:t> </a:t>
            </a:r>
            <a:r>
              <a:rPr lang="en-US" sz="800" b="0" dirty="0">
                <a:solidFill>
                  <a:srgbClr val="001080"/>
                </a:solidFill>
                <a:effectLst/>
                <a:latin typeface=" Fira Mono"/>
              </a:rPr>
              <a:t>a</a:t>
            </a:r>
            <a:r>
              <a:rPr lang="en-US" sz="800" b="0" dirty="0">
                <a:solidFill>
                  <a:srgbClr val="000000"/>
                </a:solidFill>
                <a:effectLst/>
                <a:latin typeface=" Fira Mono"/>
              </a:rPr>
              <a:t>, </a:t>
            </a:r>
            <a:r>
              <a:rPr lang="en-US" sz="800" b="0" dirty="0">
                <a:solidFill>
                  <a:srgbClr val="0000FF"/>
                </a:solidFill>
                <a:effectLst/>
                <a:latin typeface=" Fira Mono"/>
              </a:rPr>
              <a:t>int</a:t>
            </a:r>
            <a:r>
              <a:rPr lang="en-US" sz="800" b="0" dirty="0">
                <a:solidFill>
                  <a:srgbClr val="000000"/>
                </a:solidFill>
                <a:effectLst/>
                <a:latin typeface=" Fira Mono"/>
              </a:rPr>
              <a:t> </a:t>
            </a:r>
            <a:r>
              <a:rPr lang="en-US" sz="800" b="0" dirty="0">
                <a:solidFill>
                  <a:srgbClr val="001080"/>
                </a:solidFill>
                <a:effectLst/>
                <a:latin typeface=" Fira Mono"/>
              </a:rPr>
              <a:t>b</a:t>
            </a:r>
            <a:r>
              <a:rPr lang="en-US" sz="800" b="0" dirty="0">
                <a:solidFill>
                  <a:srgbClr val="000000"/>
                </a:solidFill>
                <a:effectLst/>
                <a:latin typeface=" Fira Mono"/>
              </a:rPr>
              <a:t>) </a:t>
            </a:r>
          </a:p>
          <a:p>
            <a:r>
              <a:rPr lang="en-US" sz="800" b="0" dirty="0">
                <a:solidFill>
                  <a:srgbClr val="000000"/>
                </a:solidFill>
                <a:effectLst/>
                <a:latin typeface=" Fira Mono"/>
              </a:rPr>
              <a:t>{</a:t>
            </a:r>
          </a:p>
          <a:p>
            <a:r>
              <a:rPr lang="en-US" sz="800" b="0" dirty="0">
                <a:solidFill>
                  <a:srgbClr val="000000"/>
                </a:solidFill>
                <a:effectLst/>
                <a:latin typeface=" Fira Mono"/>
              </a:rPr>
              <a:t>    </a:t>
            </a:r>
            <a:r>
              <a:rPr lang="en-US" sz="800" b="0" dirty="0">
                <a:solidFill>
                  <a:srgbClr val="0000FF"/>
                </a:solidFill>
                <a:effectLst/>
                <a:latin typeface=" Fira Mono"/>
              </a:rPr>
              <a:t>int</a:t>
            </a:r>
            <a:r>
              <a:rPr lang="en-US" sz="800" b="0" dirty="0">
                <a:solidFill>
                  <a:srgbClr val="000000"/>
                </a:solidFill>
                <a:effectLst/>
                <a:latin typeface=" Fira Mono"/>
              </a:rPr>
              <a:t> result = a + b;</a:t>
            </a:r>
          </a:p>
          <a:p>
            <a:r>
              <a:rPr lang="en-US" sz="800" b="0" dirty="0">
                <a:solidFill>
                  <a:srgbClr val="000000"/>
                </a:solidFill>
                <a:effectLst/>
                <a:latin typeface=" Fira Mono"/>
              </a:rPr>
              <a:t>    </a:t>
            </a:r>
            <a:r>
              <a:rPr lang="en-US" sz="800" b="0" dirty="0" err="1">
                <a:solidFill>
                  <a:srgbClr val="000000"/>
                </a:solidFill>
                <a:effectLst/>
                <a:highlight>
                  <a:srgbClr val="00FF00"/>
                </a:highlight>
                <a:latin typeface=" Fira Mono"/>
              </a:rPr>
              <a:t>co_return</a:t>
            </a:r>
            <a:r>
              <a:rPr lang="en-US" sz="800" b="0" dirty="0">
                <a:solidFill>
                  <a:srgbClr val="000000"/>
                </a:solidFill>
                <a:effectLst/>
                <a:highlight>
                  <a:srgbClr val="00FF00"/>
                </a:highlight>
                <a:latin typeface=" Fira Mono"/>
              </a:rPr>
              <a:t> result;</a:t>
            </a:r>
          </a:p>
          <a:p>
            <a:r>
              <a:rPr lang="en-US" sz="800" b="0" dirty="0">
                <a:solidFill>
                  <a:srgbClr val="000000"/>
                </a:solidFill>
                <a:effectLst/>
                <a:latin typeface=" Fira Mono"/>
              </a:rPr>
              <a:t>}</a:t>
            </a:r>
          </a:p>
          <a:p>
            <a:br>
              <a:rPr lang="en-US" sz="800" b="0" dirty="0">
                <a:solidFill>
                  <a:srgbClr val="000000"/>
                </a:solidFill>
                <a:effectLst/>
                <a:latin typeface=" Fira Mono"/>
              </a:rPr>
            </a:br>
            <a:r>
              <a:rPr lang="en-US" sz="800" b="0" dirty="0">
                <a:solidFill>
                  <a:schemeClr val="tx1">
                    <a:lumMod val="85000"/>
                  </a:schemeClr>
                </a:solidFill>
                <a:effectLst/>
                <a:latin typeface=" Fira Mono"/>
              </a:rPr>
              <a:t>task&lt;int&gt; sum4(int a, int b, int c, int d)</a:t>
            </a:r>
          </a:p>
          <a:p>
            <a:r>
              <a:rPr lang="en-US" sz="800" b="0" dirty="0">
                <a:solidFill>
                  <a:schemeClr val="tx1">
                    <a:lumMod val="85000"/>
                  </a:schemeClr>
                </a:solidFill>
                <a:effectLst/>
                <a:latin typeface=" Fira Mono"/>
              </a:rPr>
              <a:t>{</a:t>
            </a:r>
          </a:p>
          <a:p>
            <a:r>
              <a:rPr lang="en-US" sz="800" b="0" dirty="0">
                <a:solidFill>
                  <a:schemeClr val="tx1">
                    <a:lumMod val="85000"/>
                  </a:schemeClr>
                </a:solidFill>
                <a:effectLst/>
                <a:latin typeface=" Fira Mono"/>
              </a:rPr>
              <a:t>    int ab = </a:t>
            </a:r>
            <a:r>
              <a:rPr lang="en-US" sz="800" b="0" dirty="0" err="1">
                <a:solidFill>
                  <a:schemeClr val="tx1">
                    <a:lumMod val="85000"/>
                  </a:schemeClr>
                </a:solidFill>
                <a:effectLst/>
                <a:latin typeface=" Fira Mono"/>
              </a:rPr>
              <a:t>co_await</a:t>
            </a:r>
            <a:r>
              <a:rPr lang="en-US" sz="800" b="0" dirty="0">
                <a:solidFill>
                  <a:schemeClr val="tx1">
                    <a:lumMod val="85000"/>
                  </a:schemeClr>
                </a:solidFill>
                <a:effectLst/>
                <a:latin typeface=" Fira Mono"/>
              </a:rPr>
              <a:t> sum(a, b);</a:t>
            </a:r>
          </a:p>
          <a:p>
            <a:r>
              <a:rPr lang="en-US" sz="800" b="0" dirty="0">
                <a:solidFill>
                  <a:schemeClr val="tx1">
                    <a:lumMod val="85000"/>
                  </a:schemeClr>
                </a:solidFill>
                <a:effectLst/>
                <a:latin typeface=" Fira Mono"/>
              </a:rPr>
              <a:t>    int cd = </a:t>
            </a:r>
            <a:r>
              <a:rPr lang="en-US" sz="800" b="0" dirty="0" err="1">
                <a:solidFill>
                  <a:schemeClr val="tx1">
                    <a:lumMod val="85000"/>
                  </a:schemeClr>
                </a:solidFill>
                <a:effectLst/>
                <a:latin typeface=" Fira Mono"/>
              </a:rPr>
              <a:t>co_await</a:t>
            </a:r>
            <a:r>
              <a:rPr lang="en-US" sz="800" b="0" dirty="0">
                <a:solidFill>
                  <a:schemeClr val="tx1">
                    <a:lumMod val="85000"/>
                  </a:schemeClr>
                </a:solidFill>
                <a:effectLst/>
                <a:latin typeface=" Fira Mono"/>
              </a:rPr>
              <a:t> sum(c, d);</a:t>
            </a:r>
          </a:p>
          <a:p>
            <a:r>
              <a:rPr lang="en-US" sz="800" b="0" dirty="0">
                <a:solidFill>
                  <a:schemeClr val="tx1">
                    <a:lumMod val="85000"/>
                  </a:schemeClr>
                </a:solidFill>
                <a:effectLst/>
                <a:latin typeface=" Fira Mono"/>
              </a:rPr>
              <a:t>    int result = </a:t>
            </a:r>
            <a:r>
              <a:rPr lang="en-US" sz="800" b="0" dirty="0" err="1">
                <a:solidFill>
                  <a:schemeClr val="tx1">
                    <a:lumMod val="85000"/>
                  </a:schemeClr>
                </a:solidFill>
                <a:effectLst/>
                <a:latin typeface=" Fira Mono"/>
              </a:rPr>
              <a:t>co_await</a:t>
            </a:r>
            <a:r>
              <a:rPr lang="en-US" sz="800" b="0" dirty="0">
                <a:solidFill>
                  <a:schemeClr val="tx1">
                    <a:lumMod val="85000"/>
                  </a:schemeClr>
                </a:solidFill>
                <a:effectLst/>
                <a:latin typeface=" Fira Mono"/>
              </a:rPr>
              <a:t> sum(ab, cd);</a:t>
            </a:r>
          </a:p>
          <a:p>
            <a:br>
              <a:rPr lang="en-US" sz="800" b="0" dirty="0">
                <a:solidFill>
                  <a:schemeClr val="tx1">
                    <a:lumMod val="85000"/>
                  </a:schemeClr>
                </a:solidFill>
                <a:effectLst/>
                <a:latin typeface=" Fira Mono"/>
              </a:rPr>
            </a:br>
            <a:r>
              <a:rPr lang="en-US" sz="800" b="0" dirty="0">
                <a:solidFill>
                  <a:schemeClr val="tx1">
                    <a:lumMod val="85000"/>
                  </a:schemeClr>
                </a:solidFill>
                <a:effectLst/>
                <a:latin typeface=" Fira Mono"/>
              </a:rPr>
              <a:t>    </a:t>
            </a:r>
            <a:r>
              <a:rPr lang="en-US" sz="800" b="0" dirty="0" err="1">
                <a:solidFill>
                  <a:schemeClr val="tx1">
                    <a:lumMod val="85000"/>
                  </a:schemeClr>
                </a:solidFill>
                <a:effectLst/>
                <a:latin typeface=" Fira Mono"/>
              </a:rPr>
              <a:t>co_return</a:t>
            </a:r>
            <a:r>
              <a:rPr lang="en-US" sz="800" b="0" dirty="0">
                <a:solidFill>
                  <a:schemeClr val="tx1">
                    <a:lumMod val="85000"/>
                  </a:schemeClr>
                </a:solidFill>
                <a:effectLst/>
                <a:latin typeface=" Fira Mono"/>
              </a:rPr>
              <a:t> result;</a:t>
            </a:r>
          </a:p>
          <a:p>
            <a:r>
              <a:rPr lang="en-US" sz="800" b="0" dirty="0">
                <a:solidFill>
                  <a:schemeClr val="tx1">
                    <a:lumMod val="85000"/>
                  </a:schemeClr>
                </a:solidFill>
                <a:effectLst/>
                <a:latin typeface=" Fira Mono"/>
              </a:rPr>
              <a:t>}</a:t>
            </a:r>
          </a:p>
        </p:txBody>
      </p:sp>
      <p:sp>
        <p:nvSpPr>
          <p:cNvPr id="2" name="TextBox 1">
            <a:extLst>
              <a:ext uri="{FF2B5EF4-FFF2-40B4-BE49-F238E27FC236}">
                <a16:creationId xmlns:a16="http://schemas.microsoft.com/office/drawing/2014/main" id="{B186E117-3766-427A-BFED-2CBB798D817E}"/>
              </a:ext>
            </a:extLst>
          </p:cNvPr>
          <p:cNvSpPr txBox="1"/>
          <p:nvPr/>
        </p:nvSpPr>
        <p:spPr>
          <a:xfrm>
            <a:off x="8424198" y="297617"/>
            <a:ext cx="1480213" cy="75713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t">
            <a:spAutoFit/>
          </a:bodyPr>
          <a:lstStyle/>
          <a:p>
            <a:pPr marL="115888" indent="-115888">
              <a:lnSpc>
                <a:spcPct val="90000"/>
              </a:lnSpc>
              <a:buFontTx/>
              <a:buChar char="-"/>
            </a:pPr>
            <a:r>
              <a:rPr lang="en-US" sz="800" dirty="0" err="1">
                <a:solidFill>
                  <a:schemeClr val="bg1"/>
                </a:solidFill>
                <a:latin typeface="Trebuchet MS" panose="020B0603020202020204" pitchFamily="34" charset="0"/>
              </a:rPr>
              <a:t>get_return_object</a:t>
            </a:r>
            <a:endParaRPr lang="en-US" sz="800" dirty="0">
              <a:solidFill>
                <a:schemeClr val="bg1"/>
              </a:solidFill>
              <a:latin typeface="Trebuchet MS" panose="020B0603020202020204" pitchFamily="34" charset="0"/>
            </a:endParaRPr>
          </a:p>
          <a:p>
            <a:pPr marL="115888" indent="-115888">
              <a:lnSpc>
                <a:spcPct val="90000"/>
              </a:lnSpc>
              <a:buFontTx/>
              <a:buChar char="-"/>
            </a:pPr>
            <a:r>
              <a:rPr lang="en-US" altLang="zh-CN" sz="800" dirty="0" err="1">
                <a:solidFill>
                  <a:schemeClr val="bg1"/>
                </a:solidFill>
                <a:latin typeface="Trebuchet MS" panose="020B0603020202020204" pitchFamily="34" charset="0"/>
              </a:rPr>
              <a:t>Initial_suspend</a:t>
            </a:r>
            <a:endParaRPr lang="en-US" altLang="zh-CN" sz="800" dirty="0">
              <a:solidFill>
                <a:schemeClr val="bg1"/>
              </a:solidFill>
              <a:latin typeface="Trebuchet MS" panose="020B0603020202020204" pitchFamily="34" charset="0"/>
            </a:endParaRPr>
          </a:p>
          <a:p>
            <a:pPr marL="115888" indent="-115888">
              <a:lnSpc>
                <a:spcPct val="90000"/>
              </a:lnSpc>
              <a:buFontTx/>
              <a:buChar char="-"/>
            </a:pPr>
            <a:r>
              <a:rPr lang="en-US" sz="800" dirty="0" err="1">
                <a:solidFill>
                  <a:schemeClr val="bg1"/>
                </a:solidFill>
                <a:latin typeface="Trebuchet MS" panose="020B0603020202020204" pitchFamily="34" charset="0"/>
              </a:rPr>
              <a:t>await_ready</a:t>
            </a:r>
            <a:endParaRPr lang="en-US" sz="800" dirty="0">
              <a:solidFill>
                <a:schemeClr val="bg1"/>
              </a:solidFill>
              <a:latin typeface="Trebuchet MS" panose="020B0603020202020204" pitchFamily="34" charset="0"/>
            </a:endParaRPr>
          </a:p>
          <a:p>
            <a:pPr marL="115888" indent="-115888">
              <a:lnSpc>
                <a:spcPct val="90000"/>
              </a:lnSpc>
              <a:buFontTx/>
              <a:buChar char="-"/>
            </a:pPr>
            <a:r>
              <a:rPr lang="en-US" sz="800" dirty="0" err="1">
                <a:solidFill>
                  <a:schemeClr val="bg1"/>
                </a:solidFill>
                <a:latin typeface="Trebuchet MS" panose="020B0603020202020204" pitchFamily="34" charset="0"/>
              </a:rPr>
              <a:t>await_suspend</a:t>
            </a:r>
            <a:endParaRPr lang="en-US" sz="800" dirty="0">
              <a:solidFill>
                <a:schemeClr val="bg1"/>
              </a:solidFill>
              <a:latin typeface="Trebuchet MS" panose="020B0603020202020204" pitchFamily="34" charset="0"/>
            </a:endParaRPr>
          </a:p>
          <a:p>
            <a:pPr marL="115888" indent="-115888">
              <a:lnSpc>
                <a:spcPct val="90000"/>
              </a:lnSpc>
              <a:buFontTx/>
              <a:buChar char="-"/>
            </a:pPr>
            <a:r>
              <a:rPr lang="en-US" sz="800" dirty="0" err="1">
                <a:solidFill>
                  <a:schemeClr val="bg1"/>
                </a:solidFill>
                <a:latin typeface="Trebuchet MS" panose="020B0603020202020204" pitchFamily="34" charset="0"/>
              </a:rPr>
              <a:t>await_resume</a:t>
            </a:r>
            <a:endParaRPr lang="en-US" sz="800" dirty="0">
              <a:solidFill>
                <a:schemeClr val="bg1"/>
              </a:solidFill>
              <a:latin typeface="Trebuchet MS" panose="020B0603020202020204" pitchFamily="34" charset="0"/>
            </a:endParaRPr>
          </a:p>
          <a:p>
            <a:pPr marL="115888" indent="-115888">
              <a:lnSpc>
                <a:spcPct val="90000"/>
              </a:lnSpc>
              <a:buFontTx/>
              <a:buChar char="-"/>
            </a:pPr>
            <a:r>
              <a:rPr lang="en-US" sz="800" dirty="0" err="1">
                <a:solidFill>
                  <a:schemeClr val="bg1"/>
                </a:solidFill>
                <a:latin typeface="Trebuchet MS" panose="020B0603020202020204" pitchFamily="34" charset="0"/>
              </a:rPr>
              <a:t>return_value</a:t>
            </a:r>
            <a:r>
              <a:rPr lang="en-US" sz="800" dirty="0">
                <a:solidFill>
                  <a:schemeClr val="bg1"/>
                </a:solidFill>
                <a:latin typeface="Trebuchet MS" panose="020B0603020202020204" pitchFamily="34" charset="0"/>
              </a:rPr>
              <a:t>/</a:t>
            </a:r>
            <a:r>
              <a:rPr lang="en-US" sz="800" dirty="0" err="1">
                <a:solidFill>
                  <a:schemeClr val="bg1"/>
                </a:solidFill>
                <a:latin typeface="Trebuchet MS" panose="020B0603020202020204" pitchFamily="34" charset="0"/>
              </a:rPr>
              <a:t>return_void</a:t>
            </a:r>
            <a:endParaRPr lang="en-US" sz="800" dirty="0">
              <a:solidFill>
                <a:schemeClr val="bg1"/>
              </a:solidFill>
              <a:latin typeface="Trebuchet MS" panose="020B0603020202020204" pitchFamily="34" charset="0"/>
            </a:endParaRPr>
          </a:p>
        </p:txBody>
      </p:sp>
      <p:sp>
        <p:nvSpPr>
          <p:cNvPr id="3" name="TextBox 2">
            <a:extLst>
              <a:ext uri="{FF2B5EF4-FFF2-40B4-BE49-F238E27FC236}">
                <a16:creationId xmlns:a16="http://schemas.microsoft.com/office/drawing/2014/main" id="{C223AEAC-6F91-4DE4-AB13-BD726B822AE2}"/>
              </a:ext>
            </a:extLst>
          </p:cNvPr>
          <p:cNvSpPr txBox="1"/>
          <p:nvPr/>
        </p:nvSpPr>
        <p:spPr>
          <a:xfrm>
            <a:off x="148978" y="195233"/>
            <a:ext cx="6832320" cy="4247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nSpc>
                <a:spcPct val="90000"/>
              </a:lnSpc>
            </a:pPr>
            <a:r>
              <a:rPr lang="en-US" altLang="zh-CN" sz="2400" dirty="0">
                <a:solidFill>
                  <a:schemeClr val="bg1"/>
                </a:solidFill>
                <a:latin typeface="+mj-lt"/>
              </a:rPr>
              <a:t>Customization point - </a:t>
            </a:r>
            <a:r>
              <a:rPr lang="en-US" sz="2400" dirty="0">
                <a:solidFill>
                  <a:schemeClr val="bg1"/>
                </a:solidFill>
                <a:latin typeface="+mj-lt"/>
              </a:rPr>
              <a:t>How a compiler may work</a:t>
            </a:r>
          </a:p>
        </p:txBody>
      </p:sp>
    </p:spTree>
    <p:extLst>
      <p:ext uri="{BB962C8B-B14F-4D97-AF65-F5344CB8AC3E}">
        <p14:creationId xmlns:p14="http://schemas.microsoft.com/office/powerpoint/2010/main" val="39931453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00">
        <p159:morph option="byWord"/>
      </p:transition>
    </mc:Choice>
    <mc:Fallback xmlns="">
      <p:transition>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35BAB2B1-2F4A-4039-AFB3-6217523381C2}"/>
              </a:ext>
            </a:extLst>
          </p:cNvPr>
          <p:cNvSpPr txBox="1"/>
          <p:nvPr/>
        </p:nvSpPr>
        <p:spPr>
          <a:xfrm>
            <a:off x="4076700" y="815249"/>
            <a:ext cx="6803912" cy="4751557"/>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nSpc>
                <a:spcPct val="150000"/>
              </a:lnSpc>
            </a:pPr>
            <a:r>
              <a:rPr lang="en-US" sz="800" b="0" dirty="0">
                <a:solidFill>
                  <a:srgbClr val="0000FF"/>
                </a:solidFill>
                <a:effectLst/>
                <a:latin typeface=" Fira Mono"/>
              </a:rPr>
              <a:t>void</a:t>
            </a:r>
            <a:r>
              <a:rPr lang="en-US" sz="800" b="0" dirty="0">
                <a:solidFill>
                  <a:srgbClr val="000000"/>
                </a:solidFill>
                <a:effectLst/>
                <a:latin typeface=" Fira Mono"/>
              </a:rPr>
              <a:t> </a:t>
            </a:r>
            <a:r>
              <a:rPr lang="en-US" sz="800" b="0" dirty="0">
                <a:solidFill>
                  <a:srgbClr val="795E26"/>
                </a:solidFill>
                <a:effectLst/>
                <a:latin typeface=" Fira Mono"/>
              </a:rPr>
              <a:t>__</a:t>
            </a:r>
            <a:r>
              <a:rPr lang="en-US" sz="800" b="0" dirty="0" err="1">
                <a:solidFill>
                  <a:srgbClr val="795E26"/>
                </a:solidFill>
                <a:effectLst/>
                <a:latin typeface=" Fira Mono"/>
              </a:rPr>
              <a:t>sum_resume</a:t>
            </a:r>
            <a:r>
              <a:rPr lang="en-US" sz="800" b="0" dirty="0">
                <a:solidFill>
                  <a:srgbClr val="000000"/>
                </a:solidFill>
                <a:effectLst/>
                <a:latin typeface=" Fira Mono"/>
              </a:rPr>
              <a:t>(</a:t>
            </a:r>
            <a:r>
              <a:rPr lang="en-US" sz="800" b="0" dirty="0">
                <a:solidFill>
                  <a:srgbClr val="0000FF"/>
                </a:solidFill>
                <a:effectLst/>
                <a:latin typeface=" Fira Mono"/>
              </a:rPr>
              <a:t>void*</a:t>
            </a:r>
            <a:r>
              <a:rPr lang="en-US" sz="800" b="0" dirty="0">
                <a:solidFill>
                  <a:srgbClr val="000000"/>
                </a:solidFill>
                <a:effectLst/>
                <a:latin typeface=" Fira Mono"/>
              </a:rPr>
              <a:t> </a:t>
            </a:r>
            <a:r>
              <a:rPr lang="en-US" sz="800" b="0" dirty="0" err="1">
                <a:solidFill>
                  <a:srgbClr val="001080"/>
                </a:solidFill>
                <a:effectLst/>
                <a:latin typeface=" Fira Mono"/>
              </a:rPr>
              <a:t>ptr</a:t>
            </a:r>
            <a:r>
              <a:rPr lang="en-US" sz="800" b="0" dirty="0">
                <a:solidFill>
                  <a:srgbClr val="000000"/>
                </a:solidFill>
                <a:effectLst/>
                <a:latin typeface=" Fira Mono"/>
              </a:rPr>
              <a:t>) </a:t>
            </a:r>
          </a:p>
          <a:p>
            <a:pPr>
              <a:lnSpc>
                <a:spcPct val="150000"/>
              </a:lnSpc>
            </a:pPr>
            <a:r>
              <a:rPr lang="en-US" sz="800" b="0" dirty="0">
                <a:solidFill>
                  <a:srgbClr val="000000"/>
                </a:solidFill>
                <a:effectLst/>
                <a:latin typeface=" Fira Mono"/>
              </a:rPr>
              <a:t>{</a:t>
            </a:r>
          </a:p>
          <a:p>
            <a:pPr>
              <a:lnSpc>
                <a:spcPct val="150000"/>
              </a:lnSpc>
            </a:pPr>
            <a:r>
              <a:rPr lang="en-US" sz="800" b="0" dirty="0">
                <a:solidFill>
                  <a:srgbClr val="000000"/>
                </a:solidFill>
                <a:effectLst/>
                <a:latin typeface=" Fira Mono"/>
              </a:rPr>
              <a:t>    </a:t>
            </a:r>
            <a:r>
              <a:rPr lang="en-US" sz="800" b="0" dirty="0">
                <a:solidFill>
                  <a:schemeClr val="tx1">
                    <a:lumMod val="85000"/>
                  </a:schemeClr>
                </a:solidFill>
                <a:effectLst/>
                <a:latin typeface=" Fira Mono"/>
              </a:rPr>
              <a:t>using </a:t>
            </a:r>
            <a:r>
              <a:rPr lang="en-US" sz="800" b="0" dirty="0" err="1">
                <a:solidFill>
                  <a:schemeClr val="tx1">
                    <a:lumMod val="85000"/>
                  </a:schemeClr>
                </a:solidFill>
                <a:effectLst/>
                <a:latin typeface=" Fira Mono"/>
              </a:rPr>
              <a:t>promise_type</a:t>
            </a:r>
            <a:r>
              <a:rPr lang="en-US" sz="800" b="0" dirty="0">
                <a:solidFill>
                  <a:schemeClr val="tx1">
                    <a:lumMod val="85000"/>
                  </a:schemeClr>
                </a:solidFill>
                <a:effectLst/>
                <a:latin typeface=" Fira Mono"/>
              </a:rPr>
              <a:t> = __</a:t>
            </a:r>
            <a:r>
              <a:rPr lang="en-US" sz="800" b="0" dirty="0" err="1">
                <a:solidFill>
                  <a:schemeClr val="tx1">
                    <a:lumMod val="85000"/>
                  </a:schemeClr>
                </a:solidFill>
                <a:effectLst/>
                <a:latin typeface=" Fira Mono"/>
              </a:rPr>
              <a:t>sum_frame</a:t>
            </a:r>
            <a:r>
              <a:rPr lang="en-US" sz="800" b="0" dirty="0">
                <a:solidFill>
                  <a:schemeClr val="tx1">
                    <a:lumMod val="85000"/>
                  </a:schemeClr>
                </a:solidFill>
                <a:effectLst/>
                <a:latin typeface=" Fira Mono"/>
              </a:rPr>
              <a:t>::</a:t>
            </a:r>
            <a:r>
              <a:rPr lang="en-US" sz="800" b="0" dirty="0" err="1">
                <a:solidFill>
                  <a:schemeClr val="tx1">
                    <a:lumMod val="85000"/>
                  </a:schemeClr>
                </a:solidFill>
                <a:effectLst/>
                <a:latin typeface=" Fira Mono"/>
              </a:rPr>
              <a:t>promise_type</a:t>
            </a:r>
            <a:r>
              <a:rPr lang="en-US" sz="800" b="0" dirty="0">
                <a:solidFill>
                  <a:schemeClr val="tx1">
                    <a:lumMod val="85000"/>
                  </a:schemeClr>
                </a:solidFill>
                <a:effectLst/>
                <a:latin typeface=" Fira Mono"/>
              </a:rPr>
              <a:t>;</a:t>
            </a:r>
          </a:p>
          <a:p>
            <a:pPr>
              <a:lnSpc>
                <a:spcPct val="150000"/>
              </a:lnSpc>
            </a:pPr>
            <a:r>
              <a:rPr lang="en-US" sz="800" b="0" dirty="0">
                <a:solidFill>
                  <a:schemeClr val="tx1">
                    <a:lumMod val="85000"/>
                  </a:schemeClr>
                </a:solidFill>
                <a:effectLst/>
                <a:latin typeface=" Fira Mono"/>
              </a:rPr>
              <a:t>    using </a:t>
            </a:r>
            <a:r>
              <a:rPr lang="en-US" sz="800" b="0" dirty="0" err="1">
                <a:solidFill>
                  <a:schemeClr val="tx1">
                    <a:lumMod val="85000"/>
                  </a:schemeClr>
                </a:solidFill>
                <a:effectLst/>
                <a:latin typeface=" Fira Mono"/>
              </a:rPr>
              <a:t>handle_t</a:t>
            </a:r>
            <a:r>
              <a:rPr lang="en-US" sz="800" b="0" dirty="0">
                <a:solidFill>
                  <a:schemeClr val="tx1">
                    <a:lumMod val="85000"/>
                  </a:schemeClr>
                </a:solidFill>
                <a:effectLst/>
                <a:latin typeface=" Fira Mono"/>
              </a:rPr>
              <a:t> = std::experimental::</a:t>
            </a:r>
            <a:r>
              <a:rPr lang="en-US" sz="800" b="0" dirty="0" err="1">
                <a:solidFill>
                  <a:schemeClr val="tx1">
                    <a:lumMod val="85000"/>
                  </a:schemeClr>
                </a:solidFill>
                <a:effectLst/>
                <a:latin typeface=" Fira Mono"/>
              </a:rPr>
              <a:t>coroutine_handle</a:t>
            </a:r>
            <a:r>
              <a:rPr lang="en-US" sz="800" b="0" dirty="0">
                <a:solidFill>
                  <a:schemeClr val="tx1">
                    <a:lumMod val="85000"/>
                  </a:schemeClr>
                </a:solidFill>
                <a:effectLst/>
                <a:latin typeface=" Fira Mono"/>
              </a:rPr>
              <a:t>&lt;</a:t>
            </a:r>
            <a:r>
              <a:rPr lang="en-US" sz="800" b="0" dirty="0" err="1">
                <a:solidFill>
                  <a:schemeClr val="tx1">
                    <a:lumMod val="85000"/>
                  </a:schemeClr>
                </a:solidFill>
                <a:effectLst/>
                <a:latin typeface=" Fira Mono"/>
              </a:rPr>
              <a:t>promise_type</a:t>
            </a:r>
            <a:r>
              <a:rPr lang="en-US" sz="800" b="0" dirty="0">
                <a:solidFill>
                  <a:schemeClr val="tx1">
                    <a:lumMod val="85000"/>
                  </a:schemeClr>
                </a:solidFill>
                <a:effectLst/>
                <a:latin typeface=" Fira Mono"/>
              </a:rPr>
              <a:t>&gt;;</a:t>
            </a:r>
          </a:p>
          <a:p>
            <a:pPr>
              <a:lnSpc>
                <a:spcPct val="150000"/>
              </a:lnSpc>
            </a:pPr>
            <a:br>
              <a:rPr lang="en-US" sz="800" b="0" dirty="0">
                <a:solidFill>
                  <a:schemeClr val="tx1">
                    <a:lumMod val="85000"/>
                  </a:schemeClr>
                </a:solidFill>
                <a:effectLst/>
                <a:latin typeface=" Fira Mono"/>
              </a:rPr>
            </a:br>
            <a:r>
              <a:rPr lang="en-US" sz="800" b="0" dirty="0">
                <a:solidFill>
                  <a:schemeClr val="tx1">
                    <a:lumMod val="85000"/>
                  </a:schemeClr>
                </a:solidFill>
                <a:effectLst/>
                <a:latin typeface=" Fira Mono"/>
              </a:rPr>
              <a:t>    auto* frame = </a:t>
            </a:r>
            <a:r>
              <a:rPr lang="en-US" sz="800" b="0" dirty="0" err="1">
                <a:solidFill>
                  <a:schemeClr val="tx1">
                    <a:lumMod val="85000"/>
                  </a:schemeClr>
                </a:solidFill>
                <a:effectLst/>
                <a:latin typeface=" Fira Mono"/>
              </a:rPr>
              <a:t>static_cast</a:t>
            </a:r>
            <a:r>
              <a:rPr lang="en-US" sz="800" b="0" dirty="0">
                <a:solidFill>
                  <a:schemeClr val="tx1">
                    <a:lumMod val="85000"/>
                  </a:schemeClr>
                </a:solidFill>
                <a:effectLst/>
                <a:latin typeface=" Fira Mono"/>
              </a:rPr>
              <a:t>&lt;__</a:t>
            </a:r>
            <a:r>
              <a:rPr lang="en-US" sz="800" b="0" dirty="0" err="1">
                <a:solidFill>
                  <a:schemeClr val="tx1">
                    <a:lumMod val="85000"/>
                  </a:schemeClr>
                </a:solidFill>
                <a:effectLst/>
                <a:latin typeface=" Fira Mono"/>
              </a:rPr>
              <a:t>sum_frame</a:t>
            </a:r>
            <a:r>
              <a:rPr lang="en-US" sz="800" b="0" dirty="0">
                <a:solidFill>
                  <a:schemeClr val="tx1">
                    <a:lumMod val="85000"/>
                  </a:schemeClr>
                </a:solidFill>
                <a:effectLst/>
                <a:latin typeface=" Fira Mono"/>
              </a:rPr>
              <a:t>*&gt;(</a:t>
            </a:r>
            <a:r>
              <a:rPr lang="en-US" sz="800" b="0" dirty="0" err="1">
                <a:solidFill>
                  <a:schemeClr val="tx1">
                    <a:lumMod val="85000"/>
                  </a:schemeClr>
                </a:solidFill>
                <a:effectLst/>
                <a:latin typeface=" Fira Mono"/>
              </a:rPr>
              <a:t>ptr</a:t>
            </a:r>
            <a:r>
              <a:rPr lang="en-US" sz="800" b="0" dirty="0">
                <a:solidFill>
                  <a:schemeClr val="tx1">
                    <a:lumMod val="85000"/>
                  </a:schemeClr>
                </a:solidFill>
                <a:effectLst/>
                <a:latin typeface=" Fira Mono"/>
              </a:rPr>
              <a:t>);</a:t>
            </a:r>
          </a:p>
          <a:p>
            <a:pPr>
              <a:lnSpc>
                <a:spcPct val="150000"/>
              </a:lnSpc>
            </a:pPr>
            <a:r>
              <a:rPr lang="en-US" sz="800" b="0" dirty="0">
                <a:solidFill>
                  <a:schemeClr val="tx1">
                    <a:lumMod val="85000"/>
                  </a:schemeClr>
                </a:solidFill>
                <a:effectLst/>
                <a:latin typeface=" Fira Mono"/>
              </a:rPr>
              <a:t>    std::experimental::</a:t>
            </a:r>
            <a:r>
              <a:rPr lang="en-US" sz="800" b="0" dirty="0" err="1">
                <a:solidFill>
                  <a:schemeClr val="tx1">
                    <a:lumMod val="85000"/>
                  </a:schemeClr>
                </a:solidFill>
                <a:effectLst/>
                <a:latin typeface=" Fira Mono"/>
              </a:rPr>
              <a:t>coroutine_handle</a:t>
            </a:r>
            <a:r>
              <a:rPr lang="en-US" sz="800" b="0" dirty="0">
                <a:solidFill>
                  <a:schemeClr val="tx1">
                    <a:lumMod val="85000"/>
                  </a:schemeClr>
                </a:solidFill>
                <a:effectLst/>
                <a:latin typeface=" Fira Mono"/>
              </a:rPr>
              <a:t>&lt;&gt; </a:t>
            </a:r>
            <a:r>
              <a:rPr lang="en-US" sz="800" b="0" dirty="0" err="1">
                <a:solidFill>
                  <a:schemeClr val="tx1">
                    <a:lumMod val="85000"/>
                  </a:schemeClr>
                </a:solidFill>
                <a:effectLst/>
                <a:latin typeface=" Fira Mono"/>
              </a:rPr>
              <a:t>symmetricTransferTarget</a:t>
            </a:r>
            <a:r>
              <a:rPr lang="en-US" sz="800" b="0" dirty="0">
                <a:solidFill>
                  <a:schemeClr val="tx1">
                    <a:lumMod val="85000"/>
                  </a:schemeClr>
                </a:solidFill>
                <a:effectLst/>
                <a:latin typeface=" Fira Mono"/>
              </a:rPr>
              <a:t>;</a:t>
            </a:r>
          </a:p>
          <a:p>
            <a:pPr>
              <a:lnSpc>
                <a:spcPct val="150000"/>
              </a:lnSpc>
            </a:pPr>
            <a:br>
              <a:rPr lang="en-US" sz="800" b="0" dirty="0">
                <a:solidFill>
                  <a:schemeClr val="tx1">
                    <a:lumMod val="85000"/>
                  </a:schemeClr>
                </a:solidFill>
                <a:effectLst/>
                <a:latin typeface=" Fira Mono"/>
              </a:rPr>
            </a:br>
            <a:r>
              <a:rPr lang="en-US" sz="800" b="0" dirty="0">
                <a:solidFill>
                  <a:schemeClr val="tx1">
                    <a:lumMod val="85000"/>
                  </a:schemeClr>
                </a:solidFill>
                <a:effectLst/>
                <a:latin typeface=" Fira Mono"/>
              </a:rPr>
              <a:t>    int </a:t>
            </a:r>
            <a:r>
              <a:rPr lang="en-US" sz="800" b="0" dirty="0" err="1">
                <a:solidFill>
                  <a:schemeClr val="tx1">
                    <a:lumMod val="85000"/>
                  </a:schemeClr>
                </a:solidFill>
                <a:effectLst/>
                <a:latin typeface=" Fira Mono"/>
              </a:rPr>
              <a:t>resumeIndex</a:t>
            </a:r>
            <a:r>
              <a:rPr lang="en-US" sz="800" b="0" dirty="0">
                <a:solidFill>
                  <a:schemeClr val="tx1">
                    <a:lumMod val="85000"/>
                  </a:schemeClr>
                </a:solidFill>
                <a:effectLst/>
                <a:latin typeface=" Fira Mono"/>
              </a:rPr>
              <a:t> = std::exchange(frame-&gt;</a:t>
            </a:r>
            <a:r>
              <a:rPr lang="en-US" sz="800" b="0" dirty="0" err="1">
                <a:solidFill>
                  <a:schemeClr val="tx1">
                    <a:lumMod val="85000"/>
                  </a:schemeClr>
                </a:solidFill>
                <a:effectLst/>
                <a:latin typeface=" Fira Mono"/>
              </a:rPr>
              <a:t>resumeIndex</a:t>
            </a:r>
            <a:r>
              <a:rPr lang="en-US" sz="800" b="0" dirty="0">
                <a:solidFill>
                  <a:schemeClr val="tx1">
                    <a:lumMod val="85000"/>
                  </a:schemeClr>
                </a:solidFill>
                <a:effectLst/>
                <a:latin typeface=" Fira Mono"/>
              </a:rPr>
              <a:t>, -2);</a:t>
            </a:r>
          </a:p>
          <a:p>
            <a:pPr>
              <a:lnSpc>
                <a:spcPct val="150000"/>
              </a:lnSpc>
            </a:pPr>
            <a:r>
              <a:rPr lang="en-US" sz="800" b="0" dirty="0">
                <a:solidFill>
                  <a:srgbClr val="000000"/>
                </a:solidFill>
                <a:effectLst/>
                <a:latin typeface=" Fira Mono"/>
              </a:rPr>
              <a:t>    </a:t>
            </a:r>
            <a:r>
              <a:rPr lang="en-US" sz="800" b="0" dirty="0">
                <a:solidFill>
                  <a:srgbClr val="AF00DB"/>
                </a:solidFill>
                <a:effectLst/>
                <a:latin typeface=" Fira Mono"/>
              </a:rPr>
              <a:t>if</a:t>
            </a:r>
            <a:r>
              <a:rPr lang="en-US" sz="800" b="0" dirty="0">
                <a:solidFill>
                  <a:srgbClr val="000000"/>
                </a:solidFill>
                <a:effectLst/>
                <a:latin typeface=" Fira Mono"/>
              </a:rPr>
              <a:t> (</a:t>
            </a:r>
            <a:r>
              <a:rPr lang="en-US" sz="800" b="0" dirty="0" err="1">
                <a:solidFill>
                  <a:srgbClr val="001080"/>
                </a:solidFill>
                <a:effectLst/>
                <a:latin typeface=" Fira Mono"/>
              </a:rPr>
              <a:t>resumeIndex</a:t>
            </a:r>
            <a:r>
              <a:rPr lang="en-US" sz="800" b="0" dirty="0">
                <a:solidFill>
                  <a:srgbClr val="000000"/>
                </a:solidFill>
                <a:effectLst/>
                <a:latin typeface=" Fira Mono"/>
              </a:rPr>
              <a:t> == </a:t>
            </a:r>
            <a:r>
              <a:rPr lang="en-US" sz="800" b="0" dirty="0">
                <a:solidFill>
                  <a:srgbClr val="098658"/>
                </a:solidFill>
                <a:effectLst/>
                <a:latin typeface=" Fira Mono"/>
              </a:rPr>
              <a:t>0</a:t>
            </a:r>
            <a:r>
              <a:rPr lang="en-US" sz="800" b="0" dirty="0">
                <a:solidFill>
                  <a:srgbClr val="000000"/>
                </a:solidFill>
                <a:effectLst/>
                <a:latin typeface=" Fira Mono"/>
              </a:rPr>
              <a:t>) {</a:t>
            </a:r>
          </a:p>
          <a:p>
            <a:pPr>
              <a:lnSpc>
                <a:spcPct val="150000"/>
              </a:lnSpc>
            </a:pPr>
            <a:r>
              <a:rPr lang="en-US" sz="800" b="0" dirty="0">
                <a:solidFill>
                  <a:srgbClr val="000000"/>
                </a:solidFill>
                <a:effectLst/>
                <a:latin typeface=" Fira Mono"/>
              </a:rPr>
              <a:t>        // </a:t>
            </a:r>
            <a:r>
              <a:rPr lang="en-US" sz="800" b="0" dirty="0" err="1">
                <a:solidFill>
                  <a:srgbClr val="000000"/>
                </a:solidFill>
                <a:effectLst/>
                <a:latin typeface=" Fira Mono"/>
              </a:rPr>
              <a:t>initial_suspend</a:t>
            </a:r>
            <a:endParaRPr lang="en-US" sz="800" b="0" dirty="0">
              <a:solidFill>
                <a:srgbClr val="000000"/>
              </a:solidFill>
              <a:effectLst/>
              <a:latin typeface=" Fira Mono"/>
            </a:endParaRPr>
          </a:p>
          <a:p>
            <a:pPr>
              <a:lnSpc>
                <a:spcPct val="150000"/>
              </a:lnSpc>
            </a:pPr>
            <a:r>
              <a:rPr lang="en-US" sz="800" b="0" dirty="0">
                <a:solidFill>
                  <a:srgbClr val="000000"/>
                </a:solidFill>
                <a:effectLst/>
                <a:latin typeface=" Fira Mono"/>
              </a:rPr>
              <a:t>    }</a:t>
            </a:r>
          </a:p>
          <a:p>
            <a:pPr>
              <a:lnSpc>
                <a:spcPct val="150000"/>
              </a:lnSpc>
            </a:pPr>
            <a:br>
              <a:rPr lang="en-US" sz="800" b="0" dirty="0">
                <a:solidFill>
                  <a:srgbClr val="000000"/>
                </a:solidFill>
                <a:effectLst/>
                <a:latin typeface=" Fira Mono"/>
              </a:rPr>
            </a:br>
            <a:r>
              <a:rPr lang="en-US" sz="800" b="0" dirty="0">
                <a:solidFill>
                  <a:srgbClr val="000000"/>
                </a:solidFill>
                <a:effectLst/>
                <a:latin typeface=" Fira Mono"/>
              </a:rPr>
              <a:t>    </a:t>
            </a:r>
            <a:r>
              <a:rPr lang="en-US" sz="800" b="0" dirty="0">
                <a:solidFill>
                  <a:srgbClr val="AF00DB"/>
                </a:solidFill>
                <a:effectLst/>
                <a:latin typeface=" Fira Mono"/>
              </a:rPr>
              <a:t>switch</a:t>
            </a:r>
            <a:r>
              <a:rPr lang="en-US" sz="800" b="0" dirty="0">
                <a:solidFill>
                  <a:srgbClr val="000000"/>
                </a:solidFill>
                <a:effectLst/>
                <a:latin typeface=" Fira Mono"/>
              </a:rPr>
              <a:t>(</a:t>
            </a:r>
            <a:r>
              <a:rPr lang="en-US" sz="800" b="0" dirty="0" err="1">
                <a:solidFill>
                  <a:srgbClr val="001080"/>
                </a:solidFill>
                <a:effectLst/>
                <a:latin typeface=" Fira Mono"/>
              </a:rPr>
              <a:t>resumeIndex</a:t>
            </a:r>
            <a:r>
              <a:rPr lang="en-US" sz="800" b="0" dirty="0">
                <a:solidFill>
                  <a:srgbClr val="000000"/>
                </a:solidFill>
                <a:effectLst/>
                <a:latin typeface=" Fira Mono"/>
              </a:rPr>
              <a:t>) {</a:t>
            </a:r>
          </a:p>
          <a:p>
            <a:pPr>
              <a:lnSpc>
                <a:spcPct val="150000"/>
              </a:lnSpc>
            </a:pPr>
            <a:r>
              <a:rPr lang="en-US" sz="800" b="0" dirty="0">
                <a:solidFill>
                  <a:srgbClr val="000000"/>
                </a:solidFill>
                <a:effectLst/>
                <a:latin typeface=" Fira Mono"/>
              </a:rPr>
              <a:t>        </a:t>
            </a:r>
            <a:r>
              <a:rPr lang="en-US" sz="800" b="0" dirty="0">
                <a:solidFill>
                  <a:srgbClr val="AF00DB"/>
                </a:solidFill>
                <a:effectLst/>
                <a:latin typeface=" Fira Mono"/>
              </a:rPr>
              <a:t>case</a:t>
            </a:r>
            <a:r>
              <a:rPr lang="en-US" sz="800" b="0" dirty="0">
                <a:solidFill>
                  <a:srgbClr val="000000"/>
                </a:solidFill>
                <a:effectLst/>
                <a:latin typeface=" Fira Mono"/>
              </a:rPr>
              <a:t> </a:t>
            </a:r>
            <a:r>
              <a:rPr lang="en-US" sz="800" b="0" dirty="0">
                <a:solidFill>
                  <a:srgbClr val="098658"/>
                </a:solidFill>
                <a:effectLst/>
                <a:latin typeface=" Fira Mono"/>
              </a:rPr>
              <a:t>1</a:t>
            </a:r>
            <a:r>
              <a:rPr lang="en-US" sz="800" b="0" dirty="0">
                <a:solidFill>
                  <a:srgbClr val="000000"/>
                </a:solidFill>
                <a:effectLst/>
                <a:latin typeface=" Fira Mono"/>
              </a:rPr>
              <a:t>: </a:t>
            </a:r>
            <a:r>
              <a:rPr lang="en-US" sz="800" b="0" dirty="0" err="1">
                <a:solidFill>
                  <a:srgbClr val="AF00DB"/>
                </a:solidFill>
                <a:effectLst/>
                <a:latin typeface=" Fira Mono"/>
              </a:rPr>
              <a:t>goto</a:t>
            </a:r>
            <a:r>
              <a:rPr lang="en-US" sz="800" b="0" dirty="0">
                <a:solidFill>
                  <a:srgbClr val="000000"/>
                </a:solidFill>
                <a:effectLst/>
                <a:latin typeface=" Fira Mono"/>
              </a:rPr>
              <a:t> __sp1;</a:t>
            </a:r>
          </a:p>
          <a:p>
            <a:pPr>
              <a:lnSpc>
                <a:spcPct val="150000"/>
              </a:lnSpc>
            </a:pPr>
            <a:r>
              <a:rPr lang="en-US" sz="800" b="0" dirty="0">
                <a:solidFill>
                  <a:srgbClr val="000000"/>
                </a:solidFill>
                <a:effectLst/>
                <a:latin typeface=" Fira Mono"/>
              </a:rPr>
              <a:t>        </a:t>
            </a:r>
            <a:r>
              <a:rPr lang="en-US" sz="800" b="0" dirty="0">
                <a:solidFill>
                  <a:srgbClr val="AF00DB"/>
                </a:solidFill>
                <a:effectLst/>
                <a:latin typeface=" Fira Mono"/>
              </a:rPr>
              <a:t>default</a:t>
            </a:r>
            <a:r>
              <a:rPr lang="en-US" sz="800" b="0" dirty="0">
                <a:solidFill>
                  <a:srgbClr val="000000"/>
                </a:solidFill>
                <a:effectLst/>
                <a:latin typeface=" Fira Mono"/>
              </a:rPr>
              <a:t>: </a:t>
            </a:r>
            <a:r>
              <a:rPr lang="en-US" sz="800" b="0" dirty="0">
                <a:solidFill>
                  <a:srgbClr val="795E26"/>
                </a:solidFill>
                <a:effectLst/>
                <a:latin typeface=" Fira Mono"/>
              </a:rPr>
              <a:t>ABORT</a:t>
            </a:r>
            <a:r>
              <a:rPr lang="en-US" sz="800" b="0" dirty="0">
                <a:solidFill>
                  <a:srgbClr val="000000"/>
                </a:solidFill>
                <a:effectLst/>
                <a:latin typeface=" Fira Mono"/>
              </a:rPr>
              <a:t>();</a:t>
            </a:r>
          </a:p>
          <a:p>
            <a:pPr>
              <a:lnSpc>
                <a:spcPct val="150000"/>
              </a:lnSpc>
            </a:pPr>
            <a:r>
              <a:rPr lang="en-US" sz="800" b="0" dirty="0">
                <a:solidFill>
                  <a:srgbClr val="000000"/>
                </a:solidFill>
                <a:effectLst/>
                <a:latin typeface=" Fira Mono"/>
              </a:rPr>
              <a:t>    }</a:t>
            </a:r>
          </a:p>
          <a:p>
            <a:br>
              <a:rPr lang="en-US" sz="800" b="0" dirty="0">
                <a:solidFill>
                  <a:srgbClr val="000000"/>
                </a:solidFill>
                <a:effectLst/>
                <a:latin typeface=" Fira Mono"/>
              </a:rPr>
            </a:br>
            <a:r>
              <a:rPr lang="en-US" sz="800" b="0" dirty="0">
                <a:solidFill>
                  <a:srgbClr val="000000"/>
                </a:solidFill>
                <a:effectLst/>
                <a:latin typeface=" Fira Mono"/>
              </a:rPr>
              <a:t>__sp1:</a:t>
            </a:r>
          </a:p>
          <a:p>
            <a:pPr>
              <a:lnSpc>
                <a:spcPct val="150000"/>
              </a:lnSpc>
            </a:pPr>
            <a:br>
              <a:rPr lang="en-US" sz="800" b="0" dirty="0">
                <a:solidFill>
                  <a:schemeClr val="tx1">
                    <a:lumMod val="85000"/>
                  </a:schemeClr>
                </a:solidFill>
                <a:effectLst/>
                <a:latin typeface=" Fira Mono"/>
              </a:rPr>
            </a:br>
            <a:r>
              <a:rPr lang="en-US" sz="800" b="0" dirty="0">
                <a:solidFill>
                  <a:schemeClr val="tx1">
                    <a:lumMod val="85000"/>
                  </a:schemeClr>
                </a:solidFill>
                <a:effectLst/>
                <a:latin typeface=" Fira Mono"/>
              </a:rPr>
              <a:t>    </a:t>
            </a:r>
            <a:r>
              <a:rPr lang="en-US" altLang="zh-CN" sz="800" b="0" dirty="0">
                <a:solidFill>
                  <a:schemeClr val="tx1">
                    <a:lumMod val="85000"/>
                  </a:schemeClr>
                </a:solidFill>
                <a:effectLst/>
                <a:latin typeface=" Fira Mono"/>
              </a:rPr>
              <a:t>// </a:t>
            </a:r>
            <a:r>
              <a:rPr lang="en-US" altLang="zh-CN" sz="800" dirty="0">
                <a:solidFill>
                  <a:schemeClr val="tx1">
                    <a:lumMod val="85000"/>
                  </a:schemeClr>
                </a:solidFill>
                <a:latin typeface=" Fira Mono"/>
              </a:rPr>
              <a:t>do work</a:t>
            </a:r>
            <a:endParaRPr lang="en-US" sz="800" b="0" dirty="0">
              <a:solidFill>
                <a:schemeClr val="tx1">
                  <a:lumMod val="85000"/>
                </a:schemeClr>
              </a:solidFill>
              <a:effectLst/>
              <a:latin typeface=" Fira Mono"/>
            </a:endParaRPr>
          </a:p>
          <a:p>
            <a:pPr>
              <a:lnSpc>
                <a:spcPct val="150000"/>
              </a:lnSpc>
            </a:pPr>
            <a:r>
              <a:rPr lang="en-US" sz="800" b="0" dirty="0">
                <a:solidFill>
                  <a:schemeClr val="tx1">
                    <a:lumMod val="85000"/>
                  </a:schemeClr>
                </a:solidFill>
                <a:effectLst/>
                <a:latin typeface=" Fira Mono"/>
              </a:rPr>
              <a:t>    </a:t>
            </a:r>
          </a:p>
          <a:p>
            <a:pPr>
              <a:lnSpc>
                <a:spcPct val="150000"/>
              </a:lnSpc>
            </a:pPr>
            <a:br>
              <a:rPr lang="en-US" sz="800" b="0" dirty="0">
                <a:solidFill>
                  <a:srgbClr val="000000"/>
                </a:solidFill>
                <a:effectLst/>
                <a:latin typeface=" Fira Mono"/>
              </a:rPr>
            </a:br>
            <a:r>
              <a:rPr lang="en-US" sz="800" b="0" dirty="0">
                <a:solidFill>
                  <a:srgbClr val="000000"/>
                </a:solidFill>
                <a:effectLst/>
                <a:latin typeface=" Fira Mono"/>
              </a:rPr>
              <a:t>__</a:t>
            </a:r>
            <a:r>
              <a:rPr lang="en-US" sz="800" b="0" dirty="0" err="1">
                <a:solidFill>
                  <a:srgbClr val="000000"/>
                </a:solidFill>
                <a:effectLst/>
                <a:latin typeface=" Fira Mono"/>
              </a:rPr>
              <a:t>final_suspend</a:t>
            </a:r>
            <a:r>
              <a:rPr lang="en-US" sz="800" b="0" dirty="0">
                <a:solidFill>
                  <a:srgbClr val="000000"/>
                </a:solidFill>
                <a:effectLst/>
                <a:latin typeface=" Fira Mono"/>
              </a:rPr>
              <a:t>:</a:t>
            </a:r>
          </a:p>
          <a:p>
            <a:pPr>
              <a:lnSpc>
                <a:spcPct val="150000"/>
              </a:lnSpc>
            </a:pPr>
            <a:endParaRPr lang="en-US" sz="800" b="0" dirty="0">
              <a:solidFill>
                <a:srgbClr val="000000"/>
              </a:solidFill>
              <a:effectLst/>
              <a:latin typeface=" Fira Mono"/>
            </a:endParaRPr>
          </a:p>
          <a:p>
            <a:pPr>
              <a:lnSpc>
                <a:spcPct val="150000"/>
              </a:lnSpc>
            </a:pPr>
            <a:r>
              <a:rPr lang="en-US" sz="800" b="0" dirty="0">
                <a:solidFill>
                  <a:srgbClr val="000000"/>
                </a:solidFill>
                <a:effectLst/>
                <a:latin typeface=" Fira Mono"/>
              </a:rPr>
              <a:t>}</a:t>
            </a:r>
          </a:p>
        </p:txBody>
      </p:sp>
      <p:sp>
        <p:nvSpPr>
          <p:cNvPr id="9" name="Rectangle 8">
            <a:extLst>
              <a:ext uri="{FF2B5EF4-FFF2-40B4-BE49-F238E27FC236}">
                <a16:creationId xmlns:a16="http://schemas.microsoft.com/office/drawing/2014/main" id="{CF912DFF-623E-4FBA-BDCA-3EE571E0CFE9}"/>
              </a:ext>
            </a:extLst>
          </p:cNvPr>
          <p:cNvSpPr/>
          <p:nvPr/>
        </p:nvSpPr>
        <p:spPr>
          <a:xfrm>
            <a:off x="3474420" y="3185535"/>
            <a:ext cx="6702362" cy="1681480"/>
          </a:xfrm>
          <a:prstGeom prst="rect">
            <a:avLst/>
          </a:prstGeom>
          <a:no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r"/>
            <a:r>
              <a:rPr lang="en-US" altLang="zh-CN" sz="1200" dirty="0">
                <a:solidFill>
                  <a:schemeClr val="tx2">
                    <a:lumMod val="75000"/>
                  </a:schemeClr>
                </a:solidFill>
              </a:rPr>
              <a:t>Coroutines are translated into state machine</a:t>
            </a:r>
            <a:endParaRPr lang="en-US" sz="1200" dirty="0">
              <a:solidFill>
                <a:schemeClr val="tx2">
                  <a:lumMod val="75000"/>
                </a:schemeClr>
              </a:solidFill>
            </a:endParaRPr>
          </a:p>
        </p:txBody>
      </p:sp>
      <p:sp>
        <p:nvSpPr>
          <p:cNvPr id="2" name="Rectangle 1">
            <a:extLst>
              <a:ext uri="{FF2B5EF4-FFF2-40B4-BE49-F238E27FC236}">
                <a16:creationId xmlns:a16="http://schemas.microsoft.com/office/drawing/2014/main" id="{637CDF80-56FC-412C-BF61-B8DA6463AC63}"/>
              </a:ext>
            </a:extLst>
          </p:cNvPr>
          <p:cNvSpPr/>
          <p:nvPr/>
        </p:nvSpPr>
        <p:spPr>
          <a:xfrm>
            <a:off x="3474420" y="2506685"/>
            <a:ext cx="6702362" cy="579415"/>
          </a:xfrm>
          <a:prstGeom prst="rect">
            <a:avLst/>
          </a:prstGeom>
          <a:no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r"/>
            <a:r>
              <a:rPr lang="en-US" sz="1200" dirty="0">
                <a:solidFill>
                  <a:schemeClr val="tx2">
                    <a:lumMod val="75000"/>
                  </a:schemeClr>
                </a:solidFill>
              </a:rPr>
              <a:t>Initial suspend</a:t>
            </a:r>
          </a:p>
        </p:txBody>
      </p:sp>
      <p:sp>
        <p:nvSpPr>
          <p:cNvPr id="4" name="Rectangle 3">
            <a:extLst>
              <a:ext uri="{FF2B5EF4-FFF2-40B4-BE49-F238E27FC236}">
                <a16:creationId xmlns:a16="http://schemas.microsoft.com/office/drawing/2014/main" id="{E3D1060C-05D3-45B7-8897-32E32260D746}"/>
              </a:ext>
            </a:extLst>
          </p:cNvPr>
          <p:cNvSpPr/>
          <p:nvPr/>
        </p:nvSpPr>
        <p:spPr>
          <a:xfrm>
            <a:off x="3474420" y="4972820"/>
            <a:ext cx="6702362" cy="312088"/>
          </a:xfrm>
          <a:prstGeom prst="rect">
            <a:avLst/>
          </a:prstGeom>
          <a:no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r"/>
            <a:r>
              <a:rPr lang="en-US" sz="1200" dirty="0">
                <a:solidFill>
                  <a:schemeClr val="tx2">
                    <a:lumMod val="75000"/>
                  </a:schemeClr>
                </a:solidFill>
              </a:rPr>
              <a:t>Final suspend, house keeping</a:t>
            </a:r>
          </a:p>
        </p:txBody>
      </p:sp>
      <p:sp>
        <p:nvSpPr>
          <p:cNvPr id="6" name="TextBox 5">
            <a:extLst>
              <a:ext uri="{FF2B5EF4-FFF2-40B4-BE49-F238E27FC236}">
                <a16:creationId xmlns:a16="http://schemas.microsoft.com/office/drawing/2014/main" id="{C8F44A7C-133A-4CB6-8E40-01560B98E31E}"/>
              </a:ext>
            </a:extLst>
          </p:cNvPr>
          <p:cNvSpPr txBox="1"/>
          <p:nvPr/>
        </p:nvSpPr>
        <p:spPr>
          <a:xfrm>
            <a:off x="181156" y="815249"/>
            <a:ext cx="2723618" cy="2062103"/>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800" b="0" dirty="0">
                <a:solidFill>
                  <a:schemeClr val="tx1">
                    <a:lumMod val="85000"/>
                  </a:schemeClr>
                </a:solidFill>
                <a:effectLst/>
                <a:latin typeface=" Fira Mono"/>
              </a:rPr>
              <a:t>template&lt;</a:t>
            </a:r>
            <a:r>
              <a:rPr lang="en-US" sz="800" b="0" dirty="0" err="1">
                <a:solidFill>
                  <a:schemeClr val="tx1">
                    <a:lumMod val="85000"/>
                  </a:schemeClr>
                </a:solidFill>
                <a:effectLst/>
                <a:latin typeface=" Fira Mono"/>
              </a:rPr>
              <a:t>typename</a:t>
            </a:r>
            <a:r>
              <a:rPr lang="en-US" sz="800" b="0" dirty="0">
                <a:solidFill>
                  <a:schemeClr val="tx1">
                    <a:lumMod val="85000"/>
                  </a:schemeClr>
                </a:solidFill>
                <a:effectLst/>
                <a:latin typeface=" Fira Mono"/>
              </a:rPr>
              <a:t> T&gt; struct task;</a:t>
            </a:r>
          </a:p>
          <a:p>
            <a:br>
              <a:rPr lang="en-US" sz="800" b="0" dirty="0">
                <a:solidFill>
                  <a:srgbClr val="000000"/>
                </a:solidFill>
                <a:effectLst/>
                <a:latin typeface=" Fira Mono"/>
              </a:rPr>
            </a:br>
            <a:r>
              <a:rPr lang="en-US" sz="800" b="0" dirty="0">
                <a:solidFill>
                  <a:srgbClr val="267F99"/>
                </a:solidFill>
                <a:effectLst/>
                <a:latin typeface=" Fira Mono"/>
              </a:rPr>
              <a:t>task</a:t>
            </a:r>
            <a:r>
              <a:rPr lang="en-US" sz="800" b="0" dirty="0">
                <a:solidFill>
                  <a:srgbClr val="000000"/>
                </a:solidFill>
                <a:effectLst/>
                <a:latin typeface=" Fira Mono"/>
              </a:rPr>
              <a:t>&lt;</a:t>
            </a:r>
            <a:r>
              <a:rPr lang="en-US" sz="800" b="0" dirty="0">
                <a:solidFill>
                  <a:srgbClr val="0000FF"/>
                </a:solidFill>
                <a:effectLst/>
                <a:latin typeface=" Fira Mono"/>
              </a:rPr>
              <a:t>int</a:t>
            </a:r>
            <a:r>
              <a:rPr lang="en-US" sz="800" b="0" dirty="0">
                <a:solidFill>
                  <a:srgbClr val="000000"/>
                </a:solidFill>
                <a:effectLst/>
                <a:latin typeface=" Fira Mono"/>
              </a:rPr>
              <a:t>&gt; </a:t>
            </a:r>
            <a:r>
              <a:rPr lang="en-US" sz="800" b="0" dirty="0">
                <a:solidFill>
                  <a:srgbClr val="795E26"/>
                </a:solidFill>
                <a:effectLst/>
                <a:latin typeface=" Fira Mono"/>
              </a:rPr>
              <a:t>sum</a:t>
            </a:r>
            <a:r>
              <a:rPr lang="en-US" sz="800" b="0" dirty="0">
                <a:solidFill>
                  <a:srgbClr val="000000"/>
                </a:solidFill>
                <a:effectLst/>
                <a:latin typeface=" Fira Mono"/>
              </a:rPr>
              <a:t>(</a:t>
            </a:r>
            <a:r>
              <a:rPr lang="en-US" sz="800" b="0" dirty="0">
                <a:solidFill>
                  <a:srgbClr val="0000FF"/>
                </a:solidFill>
                <a:effectLst/>
                <a:latin typeface=" Fira Mono"/>
              </a:rPr>
              <a:t>int</a:t>
            </a:r>
            <a:r>
              <a:rPr lang="en-US" sz="800" b="0" dirty="0">
                <a:solidFill>
                  <a:srgbClr val="000000"/>
                </a:solidFill>
                <a:effectLst/>
                <a:latin typeface=" Fira Mono"/>
              </a:rPr>
              <a:t> </a:t>
            </a:r>
            <a:r>
              <a:rPr lang="en-US" sz="800" b="0" dirty="0">
                <a:solidFill>
                  <a:srgbClr val="001080"/>
                </a:solidFill>
                <a:effectLst/>
                <a:latin typeface=" Fira Mono"/>
              </a:rPr>
              <a:t>a</a:t>
            </a:r>
            <a:r>
              <a:rPr lang="en-US" sz="800" b="0" dirty="0">
                <a:solidFill>
                  <a:srgbClr val="000000"/>
                </a:solidFill>
                <a:effectLst/>
                <a:latin typeface=" Fira Mono"/>
              </a:rPr>
              <a:t>, </a:t>
            </a:r>
            <a:r>
              <a:rPr lang="en-US" sz="800" b="0" dirty="0">
                <a:solidFill>
                  <a:srgbClr val="0000FF"/>
                </a:solidFill>
                <a:effectLst/>
                <a:latin typeface=" Fira Mono"/>
              </a:rPr>
              <a:t>int</a:t>
            </a:r>
            <a:r>
              <a:rPr lang="en-US" sz="800" b="0" dirty="0">
                <a:solidFill>
                  <a:srgbClr val="000000"/>
                </a:solidFill>
                <a:effectLst/>
                <a:latin typeface=" Fira Mono"/>
              </a:rPr>
              <a:t> </a:t>
            </a:r>
            <a:r>
              <a:rPr lang="en-US" sz="800" b="0" dirty="0">
                <a:solidFill>
                  <a:srgbClr val="001080"/>
                </a:solidFill>
                <a:effectLst/>
                <a:latin typeface=" Fira Mono"/>
              </a:rPr>
              <a:t>b</a:t>
            </a:r>
            <a:r>
              <a:rPr lang="en-US" sz="800" b="0" dirty="0">
                <a:solidFill>
                  <a:srgbClr val="000000"/>
                </a:solidFill>
                <a:effectLst/>
                <a:latin typeface=" Fira Mono"/>
              </a:rPr>
              <a:t>) </a:t>
            </a:r>
          </a:p>
          <a:p>
            <a:r>
              <a:rPr lang="en-US" sz="800" b="0" dirty="0">
                <a:solidFill>
                  <a:srgbClr val="000000"/>
                </a:solidFill>
                <a:effectLst/>
                <a:latin typeface=" Fira Mono"/>
              </a:rPr>
              <a:t>{</a:t>
            </a:r>
          </a:p>
          <a:p>
            <a:r>
              <a:rPr lang="en-US" sz="800" b="0" dirty="0">
                <a:solidFill>
                  <a:srgbClr val="000000"/>
                </a:solidFill>
                <a:effectLst/>
                <a:latin typeface=" Fira Mono"/>
              </a:rPr>
              <a:t>    </a:t>
            </a:r>
            <a:r>
              <a:rPr lang="en-US" sz="800" b="0" dirty="0">
                <a:solidFill>
                  <a:srgbClr val="0000FF"/>
                </a:solidFill>
                <a:effectLst/>
                <a:latin typeface=" Fira Mono"/>
              </a:rPr>
              <a:t>int</a:t>
            </a:r>
            <a:r>
              <a:rPr lang="en-US" sz="800" b="0" dirty="0">
                <a:solidFill>
                  <a:srgbClr val="000000"/>
                </a:solidFill>
                <a:effectLst/>
                <a:latin typeface=" Fira Mono"/>
              </a:rPr>
              <a:t> result = a + b;</a:t>
            </a:r>
          </a:p>
          <a:p>
            <a:r>
              <a:rPr lang="en-US" sz="800" b="0" dirty="0">
                <a:solidFill>
                  <a:srgbClr val="000000"/>
                </a:solidFill>
                <a:effectLst/>
                <a:latin typeface=" Fira Mono"/>
              </a:rPr>
              <a:t>    </a:t>
            </a:r>
            <a:r>
              <a:rPr lang="en-US" sz="800" b="0" dirty="0" err="1">
                <a:solidFill>
                  <a:srgbClr val="000000"/>
                </a:solidFill>
                <a:effectLst/>
                <a:latin typeface=" Fira Mono"/>
              </a:rPr>
              <a:t>co_return</a:t>
            </a:r>
            <a:r>
              <a:rPr lang="en-US" sz="800" b="0" dirty="0">
                <a:solidFill>
                  <a:srgbClr val="000000"/>
                </a:solidFill>
                <a:effectLst/>
                <a:latin typeface=" Fira Mono"/>
              </a:rPr>
              <a:t> result;</a:t>
            </a:r>
          </a:p>
          <a:p>
            <a:r>
              <a:rPr lang="en-US" sz="800" b="0" dirty="0">
                <a:solidFill>
                  <a:srgbClr val="000000"/>
                </a:solidFill>
                <a:effectLst/>
                <a:latin typeface=" Fira Mono"/>
              </a:rPr>
              <a:t>}</a:t>
            </a:r>
          </a:p>
          <a:p>
            <a:br>
              <a:rPr lang="en-US" sz="800" b="0" dirty="0">
                <a:solidFill>
                  <a:srgbClr val="000000"/>
                </a:solidFill>
                <a:effectLst/>
                <a:latin typeface=" Fira Mono"/>
              </a:rPr>
            </a:br>
            <a:r>
              <a:rPr lang="en-US" sz="800" b="0" dirty="0">
                <a:solidFill>
                  <a:schemeClr val="tx1">
                    <a:lumMod val="85000"/>
                  </a:schemeClr>
                </a:solidFill>
                <a:effectLst/>
                <a:latin typeface=" Fira Mono"/>
              </a:rPr>
              <a:t>task&lt;int&gt; sum4(int a, int b, int c, int d)</a:t>
            </a:r>
          </a:p>
          <a:p>
            <a:r>
              <a:rPr lang="en-US" sz="800" b="0" dirty="0">
                <a:solidFill>
                  <a:schemeClr val="tx1">
                    <a:lumMod val="85000"/>
                  </a:schemeClr>
                </a:solidFill>
                <a:effectLst/>
                <a:latin typeface=" Fira Mono"/>
              </a:rPr>
              <a:t>{</a:t>
            </a:r>
          </a:p>
          <a:p>
            <a:r>
              <a:rPr lang="en-US" sz="800" b="0" dirty="0">
                <a:solidFill>
                  <a:schemeClr val="tx1">
                    <a:lumMod val="85000"/>
                  </a:schemeClr>
                </a:solidFill>
                <a:effectLst/>
                <a:latin typeface=" Fira Mono"/>
              </a:rPr>
              <a:t>    int ab = </a:t>
            </a:r>
            <a:r>
              <a:rPr lang="en-US" sz="800" b="0" dirty="0" err="1">
                <a:solidFill>
                  <a:schemeClr val="tx1">
                    <a:lumMod val="85000"/>
                  </a:schemeClr>
                </a:solidFill>
                <a:effectLst/>
                <a:latin typeface=" Fira Mono"/>
              </a:rPr>
              <a:t>co_await</a:t>
            </a:r>
            <a:r>
              <a:rPr lang="en-US" sz="800" b="0" dirty="0">
                <a:solidFill>
                  <a:schemeClr val="tx1">
                    <a:lumMod val="85000"/>
                  </a:schemeClr>
                </a:solidFill>
                <a:effectLst/>
                <a:latin typeface=" Fira Mono"/>
              </a:rPr>
              <a:t> sum(a, b);</a:t>
            </a:r>
          </a:p>
          <a:p>
            <a:r>
              <a:rPr lang="en-US" sz="800" b="0" dirty="0">
                <a:solidFill>
                  <a:schemeClr val="tx1">
                    <a:lumMod val="85000"/>
                  </a:schemeClr>
                </a:solidFill>
                <a:effectLst/>
                <a:latin typeface=" Fira Mono"/>
              </a:rPr>
              <a:t>    int cd = </a:t>
            </a:r>
            <a:r>
              <a:rPr lang="en-US" sz="800" b="0" dirty="0" err="1">
                <a:solidFill>
                  <a:schemeClr val="tx1">
                    <a:lumMod val="85000"/>
                  </a:schemeClr>
                </a:solidFill>
                <a:effectLst/>
                <a:latin typeface=" Fira Mono"/>
              </a:rPr>
              <a:t>co_await</a:t>
            </a:r>
            <a:r>
              <a:rPr lang="en-US" sz="800" b="0" dirty="0">
                <a:solidFill>
                  <a:schemeClr val="tx1">
                    <a:lumMod val="85000"/>
                  </a:schemeClr>
                </a:solidFill>
                <a:effectLst/>
                <a:latin typeface=" Fira Mono"/>
              </a:rPr>
              <a:t> sum(c, d);</a:t>
            </a:r>
          </a:p>
          <a:p>
            <a:r>
              <a:rPr lang="en-US" sz="800" b="0" dirty="0">
                <a:solidFill>
                  <a:schemeClr val="tx1">
                    <a:lumMod val="85000"/>
                  </a:schemeClr>
                </a:solidFill>
                <a:effectLst/>
                <a:latin typeface=" Fira Mono"/>
              </a:rPr>
              <a:t>    int result = </a:t>
            </a:r>
            <a:r>
              <a:rPr lang="en-US" sz="800" b="0" dirty="0" err="1">
                <a:solidFill>
                  <a:schemeClr val="tx1">
                    <a:lumMod val="85000"/>
                  </a:schemeClr>
                </a:solidFill>
                <a:effectLst/>
                <a:latin typeface=" Fira Mono"/>
              </a:rPr>
              <a:t>co_await</a:t>
            </a:r>
            <a:r>
              <a:rPr lang="en-US" sz="800" b="0" dirty="0">
                <a:solidFill>
                  <a:schemeClr val="tx1">
                    <a:lumMod val="85000"/>
                  </a:schemeClr>
                </a:solidFill>
                <a:effectLst/>
                <a:latin typeface=" Fira Mono"/>
              </a:rPr>
              <a:t> sum(ab, cd);</a:t>
            </a:r>
          </a:p>
          <a:p>
            <a:br>
              <a:rPr lang="en-US" sz="800" b="0" dirty="0">
                <a:solidFill>
                  <a:schemeClr val="tx1">
                    <a:lumMod val="85000"/>
                  </a:schemeClr>
                </a:solidFill>
                <a:effectLst/>
                <a:latin typeface=" Fira Mono"/>
              </a:rPr>
            </a:br>
            <a:r>
              <a:rPr lang="en-US" sz="800" b="0" dirty="0">
                <a:solidFill>
                  <a:schemeClr val="tx1">
                    <a:lumMod val="85000"/>
                  </a:schemeClr>
                </a:solidFill>
                <a:effectLst/>
                <a:latin typeface=" Fira Mono"/>
              </a:rPr>
              <a:t>    </a:t>
            </a:r>
            <a:r>
              <a:rPr lang="en-US" sz="800" b="0" dirty="0" err="1">
                <a:solidFill>
                  <a:schemeClr val="tx1">
                    <a:lumMod val="85000"/>
                  </a:schemeClr>
                </a:solidFill>
                <a:effectLst/>
                <a:latin typeface=" Fira Mono"/>
              </a:rPr>
              <a:t>co_return</a:t>
            </a:r>
            <a:r>
              <a:rPr lang="en-US" sz="800" b="0" dirty="0">
                <a:solidFill>
                  <a:schemeClr val="tx1">
                    <a:lumMod val="85000"/>
                  </a:schemeClr>
                </a:solidFill>
                <a:effectLst/>
                <a:latin typeface=" Fira Mono"/>
              </a:rPr>
              <a:t> result;</a:t>
            </a:r>
          </a:p>
          <a:p>
            <a:r>
              <a:rPr lang="en-US" sz="800" b="0" dirty="0">
                <a:solidFill>
                  <a:schemeClr val="tx1">
                    <a:lumMod val="85000"/>
                  </a:schemeClr>
                </a:solidFill>
                <a:effectLst/>
                <a:latin typeface=" Fira Mono"/>
              </a:rPr>
              <a:t>}</a:t>
            </a:r>
          </a:p>
        </p:txBody>
      </p:sp>
      <p:sp>
        <p:nvSpPr>
          <p:cNvPr id="3" name="TextBox 2">
            <a:extLst>
              <a:ext uri="{FF2B5EF4-FFF2-40B4-BE49-F238E27FC236}">
                <a16:creationId xmlns:a16="http://schemas.microsoft.com/office/drawing/2014/main" id="{0501BD42-B0DD-4AB0-B393-0A887A357A32}"/>
              </a:ext>
            </a:extLst>
          </p:cNvPr>
          <p:cNvSpPr txBox="1"/>
          <p:nvPr/>
        </p:nvSpPr>
        <p:spPr>
          <a:xfrm>
            <a:off x="148978" y="195233"/>
            <a:ext cx="6832320" cy="4247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nSpc>
                <a:spcPct val="90000"/>
              </a:lnSpc>
            </a:pPr>
            <a:r>
              <a:rPr lang="en-US" altLang="zh-CN" sz="2400" dirty="0">
                <a:solidFill>
                  <a:schemeClr val="bg1"/>
                </a:solidFill>
                <a:latin typeface="+mj-lt"/>
              </a:rPr>
              <a:t>Customization point - </a:t>
            </a:r>
            <a:r>
              <a:rPr lang="en-US" sz="2400" dirty="0">
                <a:solidFill>
                  <a:schemeClr val="bg1"/>
                </a:solidFill>
                <a:latin typeface="+mj-lt"/>
              </a:rPr>
              <a:t>How a compiler may work</a:t>
            </a:r>
          </a:p>
        </p:txBody>
      </p:sp>
      <p:sp>
        <p:nvSpPr>
          <p:cNvPr id="8" name="TextBox 7">
            <a:extLst>
              <a:ext uri="{FF2B5EF4-FFF2-40B4-BE49-F238E27FC236}">
                <a16:creationId xmlns:a16="http://schemas.microsoft.com/office/drawing/2014/main" id="{D8D2DEA1-7CB9-47AB-8E75-4CEFE3EE9FA1}"/>
              </a:ext>
            </a:extLst>
          </p:cNvPr>
          <p:cNvSpPr txBox="1"/>
          <p:nvPr/>
        </p:nvSpPr>
        <p:spPr>
          <a:xfrm>
            <a:off x="8424198" y="297617"/>
            <a:ext cx="1480213" cy="75713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t">
            <a:spAutoFit/>
          </a:bodyPr>
          <a:lstStyle/>
          <a:p>
            <a:pPr marL="115888" indent="-115888">
              <a:lnSpc>
                <a:spcPct val="90000"/>
              </a:lnSpc>
              <a:buFontTx/>
              <a:buChar char="-"/>
            </a:pPr>
            <a:r>
              <a:rPr lang="en-US" sz="800" dirty="0" err="1">
                <a:solidFill>
                  <a:schemeClr val="bg1"/>
                </a:solidFill>
                <a:latin typeface="Trebuchet MS" panose="020B0603020202020204" pitchFamily="34" charset="0"/>
              </a:rPr>
              <a:t>get_return_object</a:t>
            </a:r>
            <a:endParaRPr lang="en-US" sz="800" dirty="0">
              <a:solidFill>
                <a:schemeClr val="bg1"/>
              </a:solidFill>
              <a:latin typeface="Trebuchet MS" panose="020B0603020202020204" pitchFamily="34" charset="0"/>
            </a:endParaRPr>
          </a:p>
          <a:p>
            <a:pPr marL="115888" indent="-115888">
              <a:lnSpc>
                <a:spcPct val="90000"/>
              </a:lnSpc>
              <a:buFontTx/>
              <a:buChar char="-"/>
            </a:pPr>
            <a:r>
              <a:rPr lang="en-US" altLang="zh-CN" sz="800" dirty="0" err="1">
                <a:solidFill>
                  <a:schemeClr val="bg1"/>
                </a:solidFill>
                <a:latin typeface="Trebuchet MS" panose="020B0603020202020204" pitchFamily="34" charset="0"/>
              </a:rPr>
              <a:t>Initial_suspend</a:t>
            </a:r>
            <a:endParaRPr lang="en-US" altLang="zh-CN" sz="800" dirty="0">
              <a:solidFill>
                <a:schemeClr val="bg1"/>
              </a:solidFill>
              <a:latin typeface="Trebuchet MS" panose="020B0603020202020204" pitchFamily="34" charset="0"/>
            </a:endParaRPr>
          </a:p>
          <a:p>
            <a:pPr marL="115888" indent="-115888">
              <a:lnSpc>
                <a:spcPct val="90000"/>
              </a:lnSpc>
              <a:buFontTx/>
              <a:buChar char="-"/>
            </a:pPr>
            <a:r>
              <a:rPr lang="en-US" sz="800" dirty="0" err="1">
                <a:solidFill>
                  <a:schemeClr val="bg1"/>
                </a:solidFill>
                <a:latin typeface="Trebuchet MS" panose="020B0603020202020204" pitchFamily="34" charset="0"/>
              </a:rPr>
              <a:t>await_ready</a:t>
            </a:r>
            <a:endParaRPr lang="en-US" sz="800" dirty="0">
              <a:solidFill>
                <a:schemeClr val="bg1"/>
              </a:solidFill>
              <a:latin typeface="Trebuchet MS" panose="020B0603020202020204" pitchFamily="34" charset="0"/>
            </a:endParaRPr>
          </a:p>
          <a:p>
            <a:pPr marL="115888" indent="-115888">
              <a:lnSpc>
                <a:spcPct val="90000"/>
              </a:lnSpc>
              <a:buFontTx/>
              <a:buChar char="-"/>
            </a:pPr>
            <a:r>
              <a:rPr lang="en-US" sz="800" dirty="0" err="1">
                <a:solidFill>
                  <a:schemeClr val="bg1"/>
                </a:solidFill>
                <a:latin typeface="Trebuchet MS" panose="020B0603020202020204" pitchFamily="34" charset="0"/>
              </a:rPr>
              <a:t>await_suspend</a:t>
            </a:r>
            <a:endParaRPr lang="en-US" sz="800" dirty="0">
              <a:solidFill>
                <a:schemeClr val="bg1"/>
              </a:solidFill>
              <a:latin typeface="Trebuchet MS" panose="020B0603020202020204" pitchFamily="34" charset="0"/>
            </a:endParaRPr>
          </a:p>
          <a:p>
            <a:pPr marL="115888" indent="-115888">
              <a:lnSpc>
                <a:spcPct val="90000"/>
              </a:lnSpc>
              <a:buFontTx/>
              <a:buChar char="-"/>
            </a:pPr>
            <a:r>
              <a:rPr lang="en-US" sz="800" dirty="0" err="1">
                <a:solidFill>
                  <a:schemeClr val="bg1"/>
                </a:solidFill>
                <a:latin typeface="Trebuchet MS" panose="020B0603020202020204" pitchFamily="34" charset="0"/>
              </a:rPr>
              <a:t>await_resume</a:t>
            </a:r>
            <a:endParaRPr lang="en-US" sz="800" dirty="0">
              <a:solidFill>
                <a:schemeClr val="bg1"/>
              </a:solidFill>
              <a:latin typeface="Trebuchet MS" panose="020B0603020202020204" pitchFamily="34" charset="0"/>
            </a:endParaRPr>
          </a:p>
          <a:p>
            <a:pPr marL="115888" indent="-115888">
              <a:lnSpc>
                <a:spcPct val="90000"/>
              </a:lnSpc>
              <a:buFontTx/>
              <a:buChar char="-"/>
            </a:pPr>
            <a:r>
              <a:rPr lang="en-US" sz="800" dirty="0" err="1">
                <a:solidFill>
                  <a:schemeClr val="bg1"/>
                </a:solidFill>
                <a:latin typeface="Trebuchet MS" panose="020B0603020202020204" pitchFamily="34" charset="0"/>
              </a:rPr>
              <a:t>return_value</a:t>
            </a:r>
            <a:r>
              <a:rPr lang="en-US" sz="800" dirty="0">
                <a:solidFill>
                  <a:schemeClr val="bg1"/>
                </a:solidFill>
                <a:latin typeface="Trebuchet MS" panose="020B0603020202020204" pitchFamily="34" charset="0"/>
              </a:rPr>
              <a:t>/</a:t>
            </a:r>
            <a:r>
              <a:rPr lang="en-US" sz="800" dirty="0" err="1">
                <a:solidFill>
                  <a:schemeClr val="bg1"/>
                </a:solidFill>
                <a:latin typeface="Trebuchet MS" panose="020B0603020202020204" pitchFamily="34" charset="0"/>
              </a:rPr>
              <a:t>return_void</a:t>
            </a:r>
            <a:endParaRPr lang="en-US" sz="800" dirty="0">
              <a:solidFill>
                <a:schemeClr val="bg1"/>
              </a:solidFill>
              <a:latin typeface="Trebuchet MS" panose="020B0603020202020204" pitchFamily="34" charset="0"/>
            </a:endParaRPr>
          </a:p>
        </p:txBody>
      </p:sp>
    </p:spTree>
    <p:extLst>
      <p:ext uri="{BB962C8B-B14F-4D97-AF65-F5344CB8AC3E}">
        <p14:creationId xmlns:p14="http://schemas.microsoft.com/office/powerpoint/2010/main" val="2456299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00">
        <p159:morph option="byWord"/>
      </p:transition>
    </mc:Choice>
    <mc:Fallback xmlns="">
      <p:transition>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35BAB2B1-2F4A-4039-AFB3-6217523381C2}"/>
              </a:ext>
            </a:extLst>
          </p:cNvPr>
          <p:cNvSpPr txBox="1"/>
          <p:nvPr/>
        </p:nvSpPr>
        <p:spPr>
          <a:xfrm>
            <a:off x="4076700" y="815249"/>
            <a:ext cx="6803912" cy="4982390"/>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nSpc>
                <a:spcPct val="200000"/>
              </a:lnSpc>
            </a:pPr>
            <a:r>
              <a:rPr lang="en-US" sz="800" b="0" dirty="0">
                <a:solidFill>
                  <a:schemeClr val="bg2"/>
                </a:solidFill>
                <a:effectLst/>
                <a:latin typeface=" Fira Mono"/>
              </a:rPr>
              <a:t>void __</a:t>
            </a:r>
            <a:r>
              <a:rPr lang="en-US" sz="800" b="0" dirty="0" err="1">
                <a:solidFill>
                  <a:schemeClr val="bg2"/>
                </a:solidFill>
                <a:effectLst/>
                <a:latin typeface=" Fira Mono"/>
              </a:rPr>
              <a:t>sum_resume</a:t>
            </a:r>
            <a:r>
              <a:rPr lang="en-US" sz="800" b="0" dirty="0">
                <a:solidFill>
                  <a:schemeClr val="bg2"/>
                </a:solidFill>
                <a:effectLst/>
                <a:latin typeface=" Fira Mono"/>
              </a:rPr>
              <a:t>(void* </a:t>
            </a:r>
            <a:r>
              <a:rPr lang="en-US" sz="800" b="0" dirty="0" err="1">
                <a:solidFill>
                  <a:schemeClr val="bg2"/>
                </a:solidFill>
                <a:effectLst/>
                <a:latin typeface=" Fira Mono"/>
              </a:rPr>
              <a:t>ptr</a:t>
            </a:r>
            <a:r>
              <a:rPr lang="en-US" sz="800" b="0" dirty="0">
                <a:solidFill>
                  <a:schemeClr val="bg2"/>
                </a:solidFill>
                <a:effectLst/>
                <a:latin typeface=" Fira Mono"/>
              </a:rPr>
              <a:t>) </a:t>
            </a:r>
          </a:p>
          <a:p>
            <a:pPr>
              <a:lnSpc>
                <a:spcPct val="200000"/>
              </a:lnSpc>
            </a:pPr>
            <a:r>
              <a:rPr lang="en-US" sz="800" b="0" dirty="0">
                <a:solidFill>
                  <a:schemeClr val="bg2"/>
                </a:solidFill>
                <a:effectLst/>
                <a:latin typeface=" Fira Mono"/>
              </a:rPr>
              <a:t>{</a:t>
            </a:r>
          </a:p>
          <a:p>
            <a:pPr>
              <a:lnSpc>
                <a:spcPct val="200000"/>
              </a:lnSpc>
            </a:pPr>
            <a:r>
              <a:rPr lang="en-US" sz="800" dirty="0">
                <a:solidFill>
                  <a:schemeClr val="bg2"/>
                </a:solidFill>
                <a:latin typeface=" Fira Mono"/>
              </a:rPr>
              <a:t>//…</a:t>
            </a:r>
            <a:br>
              <a:rPr lang="en-US" sz="800" b="0" dirty="0">
                <a:solidFill>
                  <a:srgbClr val="000000"/>
                </a:solidFill>
                <a:effectLst/>
                <a:latin typeface=" Fira Mono"/>
              </a:rPr>
            </a:br>
            <a:r>
              <a:rPr lang="en-US" sz="800" b="0" dirty="0">
                <a:solidFill>
                  <a:srgbClr val="000000"/>
                </a:solidFill>
                <a:effectLst/>
                <a:latin typeface=" Fira Mono"/>
              </a:rPr>
              <a:t>__</a:t>
            </a:r>
            <a:r>
              <a:rPr lang="en-US" sz="800" b="0" dirty="0" err="1">
                <a:solidFill>
                  <a:srgbClr val="000000"/>
                </a:solidFill>
                <a:effectLst/>
                <a:latin typeface=" Fira Mono"/>
              </a:rPr>
              <a:t>final_suspend</a:t>
            </a:r>
            <a:r>
              <a:rPr lang="en-US" sz="800" b="0" dirty="0">
                <a:solidFill>
                  <a:srgbClr val="000000"/>
                </a:solidFill>
                <a:effectLst/>
                <a:latin typeface=" Fira Mono"/>
              </a:rPr>
              <a:t>:</a:t>
            </a:r>
          </a:p>
          <a:p>
            <a:pPr>
              <a:lnSpc>
                <a:spcPct val="200000"/>
              </a:lnSpc>
            </a:pPr>
            <a:r>
              <a:rPr lang="en-US" sz="800" b="0" dirty="0">
                <a:solidFill>
                  <a:srgbClr val="000000"/>
                </a:solidFill>
                <a:effectLst/>
                <a:latin typeface=" Fira Mono"/>
              </a:rPr>
              <a:t>    </a:t>
            </a:r>
            <a:r>
              <a:rPr lang="en-US" sz="800" b="0" dirty="0">
                <a:solidFill>
                  <a:srgbClr val="001080"/>
                </a:solidFill>
                <a:effectLst/>
                <a:latin typeface=" Fira Mono"/>
              </a:rPr>
              <a:t>frame</a:t>
            </a:r>
            <a:r>
              <a:rPr lang="en-US" sz="800" b="0" dirty="0">
                <a:solidFill>
                  <a:srgbClr val="000000"/>
                </a:solidFill>
                <a:effectLst/>
                <a:latin typeface=" Fira Mono"/>
              </a:rPr>
              <a:t>-&gt;</a:t>
            </a:r>
            <a:r>
              <a:rPr lang="en-US" sz="800" b="0" dirty="0" err="1">
                <a:solidFill>
                  <a:srgbClr val="001080"/>
                </a:solidFill>
                <a:effectLst/>
                <a:latin typeface=" Fira Mono"/>
              </a:rPr>
              <a:t>final_suspend_awaitable</a:t>
            </a:r>
            <a:r>
              <a:rPr lang="en-US" sz="800" b="0" dirty="0">
                <a:solidFill>
                  <a:srgbClr val="000000"/>
                </a:solidFill>
                <a:effectLst/>
                <a:latin typeface=" Fira Mono"/>
              </a:rPr>
              <a:t> = </a:t>
            </a:r>
            <a:r>
              <a:rPr lang="en-US" sz="800" b="0" dirty="0">
                <a:solidFill>
                  <a:srgbClr val="001080"/>
                </a:solidFill>
                <a:effectLst/>
                <a:latin typeface=" Fira Mono"/>
              </a:rPr>
              <a:t>frame</a:t>
            </a:r>
            <a:r>
              <a:rPr lang="en-US" sz="800" b="0" dirty="0">
                <a:solidFill>
                  <a:srgbClr val="000000"/>
                </a:solidFill>
                <a:effectLst/>
                <a:latin typeface=" Fira Mono"/>
              </a:rPr>
              <a:t>-&gt;</a:t>
            </a:r>
            <a:r>
              <a:rPr lang="en-US" sz="800" b="0" dirty="0" err="1">
                <a:solidFill>
                  <a:srgbClr val="001080"/>
                </a:solidFill>
                <a:effectLst/>
                <a:latin typeface=" Fira Mono"/>
              </a:rPr>
              <a:t>promise</a:t>
            </a:r>
            <a:r>
              <a:rPr lang="en-US" sz="800" b="0" dirty="0" err="1">
                <a:solidFill>
                  <a:srgbClr val="000000"/>
                </a:solidFill>
                <a:effectLst/>
                <a:latin typeface=" Fira Mono"/>
              </a:rPr>
              <a:t>.</a:t>
            </a:r>
            <a:r>
              <a:rPr lang="en-US" sz="800" b="0" dirty="0" err="1">
                <a:solidFill>
                  <a:srgbClr val="795E26"/>
                </a:solidFill>
                <a:effectLst/>
                <a:latin typeface=" Fira Mono"/>
              </a:rPr>
              <a:t>final_suspend</a:t>
            </a:r>
            <a:r>
              <a:rPr lang="en-US" sz="800" b="0" dirty="0">
                <a:solidFill>
                  <a:srgbClr val="000000"/>
                </a:solidFill>
                <a:effectLst/>
                <a:latin typeface=" Fira Mono"/>
              </a:rPr>
              <a:t>();</a:t>
            </a:r>
          </a:p>
          <a:p>
            <a:pPr>
              <a:lnSpc>
                <a:spcPct val="200000"/>
              </a:lnSpc>
            </a:pPr>
            <a:r>
              <a:rPr lang="en-US" sz="800" b="0" dirty="0">
                <a:solidFill>
                  <a:srgbClr val="000000"/>
                </a:solidFill>
                <a:effectLst/>
                <a:latin typeface=" Fira Mono"/>
              </a:rPr>
              <a:t>    </a:t>
            </a:r>
            <a:r>
              <a:rPr lang="en-US" sz="800" b="0" dirty="0">
                <a:solidFill>
                  <a:srgbClr val="AF00DB"/>
                </a:solidFill>
                <a:effectLst/>
                <a:latin typeface=" Fira Mono"/>
              </a:rPr>
              <a:t>if</a:t>
            </a:r>
            <a:r>
              <a:rPr lang="en-US" sz="800" b="0" dirty="0">
                <a:solidFill>
                  <a:srgbClr val="000000"/>
                </a:solidFill>
                <a:effectLst/>
                <a:latin typeface=" Fira Mono"/>
              </a:rPr>
              <a:t>(!</a:t>
            </a:r>
            <a:r>
              <a:rPr lang="en-US" sz="800" b="0" dirty="0">
                <a:solidFill>
                  <a:srgbClr val="001080"/>
                </a:solidFill>
                <a:effectLst/>
                <a:latin typeface=" Fira Mono"/>
              </a:rPr>
              <a:t>frame</a:t>
            </a:r>
            <a:r>
              <a:rPr lang="en-US" sz="800" b="0" dirty="0">
                <a:solidFill>
                  <a:srgbClr val="000000"/>
                </a:solidFill>
                <a:effectLst/>
                <a:latin typeface=" Fira Mono"/>
              </a:rPr>
              <a:t>-&gt;</a:t>
            </a:r>
            <a:r>
              <a:rPr lang="en-US" sz="800" b="0" dirty="0" err="1">
                <a:solidFill>
                  <a:srgbClr val="001080"/>
                </a:solidFill>
                <a:effectLst/>
                <a:latin typeface=" Fira Mono"/>
              </a:rPr>
              <a:t>final_suspend_awaitable</a:t>
            </a:r>
            <a:r>
              <a:rPr lang="en-US" sz="800" b="0" dirty="0" err="1">
                <a:solidFill>
                  <a:srgbClr val="000000"/>
                </a:solidFill>
                <a:effectLst/>
                <a:latin typeface=" Fira Mono"/>
              </a:rPr>
              <a:t>.</a:t>
            </a:r>
            <a:r>
              <a:rPr lang="en-US" sz="800" b="0" dirty="0" err="1">
                <a:solidFill>
                  <a:srgbClr val="795E26"/>
                </a:solidFill>
                <a:effectLst/>
                <a:latin typeface=" Fira Mono"/>
              </a:rPr>
              <a:t>await_ready</a:t>
            </a:r>
            <a:r>
              <a:rPr lang="en-US" sz="800" b="0" dirty="0">
                <a:solidFill>
                  <a:srgbClr val="000000"/>
                </a:solidFill>
                <a:effectLst/>
                <a:latin typeface=" Fira Mono"/>
              </a:rPr>
              <a:t>()) {</a:t>
            </a:r>
          </a:p>
          <a:p>
            <a:pPr>
              <a:lnSpc>
                <a:spcPct val="200000"/>
              </a:lnSpc>
            </a:pPr>
            <a:r>
              <a:rPr lang="en-US" sz="800" b="0" dirty="0">
                <a:solidFill>
                  <a:srgbClr val="000000"/>
                </a:solidFill>
                <a:effectLst/>
                <a:latin typeface=" Fira Mono"/>
              </a:rPr>
              <a:t>        </a:t>
            </a:r>
            <a:r>
              <a:rPr lang="en-US" sz="800" b="0" dirty="0">
                <a:solidFill>
                  <a:srgbClr val="001080"/>
                </a:solidFill>
                <a:effectLst/>
                <a:latin typeface=" Fira Mono"/>
              </a:rPr>
              <a:t>frame</a:t>
            </a:r>
            <a:r>
              <a:rPr lang="en-US" sz="800" b="0" dirty="0">
                <a:solidFill>
                  <a:srgbClr val="000000"/>
                </a:solidFill>
                <a:effectLst/>
                <a:latin typeface=" Fira Mono"/>
              </a:rPr>
              <a:t>-&gt;</a:t>
            </a:r>
            <a:r>
              <a:rPr lang="en-US" sz="800" b="0" dirty="0" err="1">
                <a:solidFill>
                  <a:srgbClr val="001080"/>
                </a:solidFill>
                <a:effectLst/>
                <a:latin typeface=" Fira Mono"/>
              </a:rPr>
              <a:t>resumeIndex</a:t>
            </a:r>
            <a:r>
              <a:rPr lang="en-US" sz="800" b="0" dirty="0">
                <a:solidFill>
                  <a:srgbClr val="000000"/>
                </a:solidFill>
                <a:effectLst/>
                <a:latin typeface=" Fira Mono"/>
              </a:rPr>
              <a:t> = -</a:t>
            </a:r>
            <a:r>
              <a:rPr lang="en-US" sz="800" b="0" dirty="0">
                <a:solidFill>
                  <a:srgbClr val="098658"/>
                </a:solidFill>
                <a:effectLst/>
                <a:latin typeface=" Fira Mono"/>
              </a:rPr>
              <a:t>1</a:t>
            </a:r>
            <a:r>
              <a:rPr lang="en-US" sz="800" b="0" dirty="0">
                <a:solidFill>
                  <a:srgbClr val="000000"/>
                </a:solidFill>
                <a:effectLst/>
                <a:latin typeface=" Fira Mono"/>
              </a:rPr>
              <a:t>;</a:t>
            </a:r>
          </a:p>
          <a:p>
            <a:pPr>
              <a:lnSpc>
                <a:spcPct val="200000"/>
              </a:lnSpc>
            </a:pPr>
            <a:r>
              <a:rPr lang="en-US" sz="800" b="0" dirty="0">
                <a:solidFill>
                  <a:srgbClr val="000000"/>
                </a:solidFill>
                <a:effectLst/>
                <a:latin typeface=" Fira Mono"/>
              </a:rPr>
              <a:t>        </a:t>
            </a:r>
            <a:r>
              <a:rPr lang="en-US" sz="800" b="0" dirty="0" err="1">
                <a:solidFill>
                  <a:srgbClr val="000000"/>
                </a:solidFill>
                <a:effectLst/>
                <a:latin typeface=" Fira Mono"/>
              </a:rPr>
              <a:t>symmetricTransferTarget</a:t>
            </a:r>
            <a:r>
              <a:rPr lang="en-US" sz="800" b="0" dirty="0">
                <a:solidFill>
                  <a:srgbClr val="000000"/>
                </a:solidFill>
                <a:effectLst/>
                <a:latin typeface=" Fira Mono"/>
              </a:rPr>
              <a:t> = </a:t>
            </a:r>
          </a:p>
          <a:p>
            <a:pPr>
              <a:lnSpc>
                <a:spcPct val="200000"/>
              </a:lnSpc>
            </a:pPr>
            <a:r>
              <a:rPr lang="en-US" sz="800" dirty="0">
                <a:solidFill>
                  <a:srgbClr val="000000"/>
                </a:solidFill>
                <a:latin typeface=" Fira Mono"/>
              </a:rPr>
              <a:t>		</a:t>
            </a:r>
            <a:r>
              <a:rPr lang="en-US" sz="800" b="0" dirty="0">
                <a:solidFill>
                  <a:srgbClr val="001080"/>
                </a:solidFill>
                <a:effectLst/>
                <a:latin typeface=" Fira Mono"/>
              </a:rPr>
              <a:t>frame</a:t>
            </a:r>
            <a:r>
              <a:rPr lang="en-US" sz="800" b="0" dirty="0">
                <a:solidFill>
                  <a:srgbClr val="000000"/>
                </a:solidFill>
                <a:effectLst/>
                <a:latin typeface=" Fira Mono"/>
              </a:rPr>
              <a:t>-&gt;</a:t>
            </a:r>
            <a:r>
              <a:rPr lang="en-US" sz="800" b="0" dirty="0" err="1">
                <a:solidFill>
                  <a:srgbClr val="001080"/>
                </a:solidFill>
                <a:effectLst/>
                <a:latin typeface=" Fira Mono"/>
              </a:rPr>
              <a:t>final_suspend_awaitable</a:t>
            </a:r>
            <a:r>
              <a:rPr lang="en-US" sz="800" b="0" dirty="0" err="1">
                <a:solidFill>
                  <a:srgbClr val="000000"/>
                </a:solidFill>
                <a:effectLst/>
                <a:latin typeface=" Fira Mono"/>
              </a:rPr>
              <a:t>.</a:t>
            </a:r>
            <a:r>
              <a:rPr lang="en-US" sz="800" b="0" dirty="0" err="1">
                <a:solidFill>
                  <a:srgbClr val="795E26"/>
                </a:solidFill>
                <a:effectLst/>
                <a:latin typeface=" Fira Mono"/>
              </a:rPr>
              <a:t>await_suspend</a:t>
            </a:r>
            <a:r>
              <a:rPr lang="en-US" sz="800" b="0" dirty="0">
                <a:solidFill>
                  <a:srgbClr val="000000"/>
                </a:solidFill>
                <a:effectLst/>
                <a:latin typeface=" Fira Mono"/>
              </a:rPr>
              <a:t>(</a:t>
            </a:r>
            <a:r>
              <a:rPr lang="en-US" sz="800" b="0" dirty="0" err="1">
                <a:solidFill>
                  <a:srgbClr val="267F99"/>
                </a:solidFill>
                <a:effectLst/>
                <a:latin typeface=" Fira Mono"/>
              </a:rPr>
              <a:t>handle_t</a:t>
            </a:r>
            <a:r>
              <a:rPr lang="en-US" sz="800" b="0" dirty="0">
                <a:solidFill>
                  <a:srgbClr val="000000"/>
                </a:solidFill>
                <a:effectLst/>
                <a:latin typeface=" Fira Mono"/>
              </a:rPr>
              <a:t>::</a:t>
            </a:r>
            <a:r>
              <a:rPr lang="en-US" sz="800" b="0" dirty="0" err="1">
                <a:solidFill>
                  <a:srgbClr val="795E26"/>
                </a:solidFill>
                <a:effectLst/>
                <a:latin typeface=" Fira Mono"/>
              </a:rPr>
              <a:t>from_promise</a:t>
            </a:r>
            <a:r>
              <a:rPr lang="en-US" sz="800" b="0" dirty="0">
                <a:solidFill>
                  <a:srgbClr val="000000"/>
                </a:solidFill>
                <a:effectLst/>
                <a:latin typeface=" Fira Mono"/>
              </a:rPr>
              <a:t>(</a:t>
            </a:r>
            <a:r>
              <a:rPr lang="en-US" sz="800" b="0" dirty="0">
                <a:solidFill>
                  <a:srgbClr val="001080"/>
                </a:solidFill>
                <a:effectLst/>
                <a:latin typeface=" Fira Mono"/>
              </a:rPr>
              <a:t>frame</a:t>
            </a:r>
            <a:r>
              <a:rPr lang="en-US" sz="800" b="0" dirty="0">
                <a:solidFill>
                  <a:srgbClr val="000000"/>
                </a:solidFill>
                <a:effectLst/>
                <a:latin typeface=" Fira Mono"/>
              </a:rPr>
              <a:t>-&gt;</a:t>
            </a:r>
            <a:r>
              <a:rPr lang="en-US" sz="800" b="0" dirty="0">
                <a:solidFill>
                  <a:srgbClr val="001080"/>
                </a:solidFill>
                <a:effectLst/>
                <a:latin typeface=" Fira Mono"/>
              </a:rPr>
              <a:t>promise</a:t>
            </a:r>
            <a:r>
              <a:rPr lang="en-US" sz="800" b="0" dirty="0">
                <a:solidFill>
                  <a:srgbClr val="000000"/>
                </a:solidFill>
                <a:effectLst/>
                <a:latin typeface=" Fira Mono"/>
              </a:rPr>
              <a:t>));</a:t>
            </a:r>
          </a:p>
          <a:p>
            <a:pPr>
              <a:lnSpc>
                <a:spcPct val="200000"/>
              </a:lnSpc>
            </a:pPr>
            <a:r>
              <a:rPr lang="en-US" sz="800" b="0" dirty="0">
                <a:solidFill>
                  <a:srgbClr val="000000"/>
                </a:solidFill>
                <a:effectLst/>
                <a:latin typeface=" Fira Mono"/>
              </a:rPr>
              <a:t>        </a:t>
            </a:r>
            <a:r>
              <a:rPr lang="en-US" sz="800" b="0" dirty="0" err="1">
                <a:solidFill>
                  <a:srgbClr val="AF00DB"/>
                </a:solidFill>
                <a:effectLst/>
                <a:latin typeface=" Fira Mono"/>
              </a:rPr>
              <a:t>goto</a:t>
            </a:r>
            <a:r>
              <a:rPr lang="en-US" sz="800" b="0" dirty="0">
                <a:solidFill>
                  <a:srgbClr val="000000"/>
                </a:solidFill>
                <a:effectLst/>
                <a:latin typeface=" Fira Mono"/>
              </a:rPr>
              <a:t> __</a:t>
            </a:r>
            <a:r>
              <a:rPr lang="en-US" sz="800" b="0" dirty="0" err="1">
                <a:solidFill>
                  <a:srgbClr val="000000"/>
                </a:solidFill>
                <a:effectLst/>
                <a:latin typeface=" Fira Mono"/>
              </a:rPr>
              <a:t>symmetric_transfer</a:t>
            </a:r>
            <a:r>
              <a:rPr lang="en-US" sz="800" b="0" dirty="0">
                <a:solidFill>
                  <a:srgbClr val="000000"/>
                </a:solidFill>
                <a:effectLst/>
                <a:latin typeface=" Fira Mono"/>
              </a:rPr>
              <a:t>;</a:t>
            </a:r>
          </a:p>
          <a:p>
            <a:pPr>
              <a:lnSpc>
                <a:spcPct val="200000"/>
              </a:lnSpc>
            </a:pPr>
            <a:r>
              <a:rPr lang="en-US" sz="800" b="0" dirty="0">
                <a:solidFill>
                  <a:srgbClr val="000000"/>
                </a:solidFill>
                <a:effectLst/>
                <a:latin typeface=" Fira Mono"/>
              </a:rPr>
              <a:t>    }</a:t>
            </a:r>
          </a:p>
          <a:p>
            <a:pPr>
              <a:lnSpc>
                <a:spcPct val="200000"/>
              </a:lnSpc>
            </a:pPr>
            <a:r>
              <a:rPr lang="en-US" sz="800" b="0" dirty="0">
                <a:solidFill>
                  <a:srgbClr val="000000"/>
                </a:solidFill>
                <a:effectLst/>
                <a:latin typeface=" Fira Mono"/>
              </a:rPr>
              <a:t>    </a:t>
            </a:r>
            <a:r>
              <a:rPr lang="en-US" sz="800" b="0" dirty="0">
                <a:solidFill>
                  <a:srgbClr val="001080"/>
                </a:solidFill>
                <a:effectLst/>
                <a:latin typeface=" Fira Mono"/>
              </a:rPr>
              <a:t>frame</a:t>
            </a:r>
            <a:r>
              <a:rPr lang="en-US" sz="800" b="0" dirty="0">
                <a:solidFill>
                  <a:srgbClr val="000000"/>
                </a:solidFill>
                <a:effectLst/>
                <a:latin typeface=" Fira Mono"/>
              </a:rPr>
              <a:t>-&gt;</a:t>
            </a:r>
            <a:r>
              <a:rPr lang="en-US" sz="800" b="0" dirty="0">
                <a:solidFill>
                  <a:srgbClr val="001080"/>
                </a:solidFill>
                <a:effectLst/>
                <a:latin typeface=" Fira Mono"/>
              </a:rPr>
              <a:t>final_suspend_</a:t>
            </a:r>
            <a:r>
              <a:rPr lang="en-US" sz="800" b="0" dirty="0" err="1">
                <a:solidFill>
                  <a:srgbClr val="001080"/>
                </a:solidFill>
                <a:effectLst/>
                <a:latin typeface=" Fira Mono"/>
              </a:rPr>
              <a:t>awaitable</a:t>
            </a:r>
            <a:r>
              <a:rPr lang="en-US" sz="800" b="0" dirty="0">
                <a:solidFill>
                  <a:srgbClr val="000000"/>
                </a:solidFill>
                <a:effectLst/>
                <a:latin typeface=" Fira Mono"/>
              </a:rPr>
              <a:t>.~</a:t>
            </a:r>
            <a:r>
              <a:rPr lang="en-US" sz="800" b="0" dirty="0">
                <a:solidFill>
                  <a:srgbClr val="267F99"/>
                </a:solidFill>
                <a:effectLst/>
                <a:latin typeface=" Fira Mono"/>
              </a:rPr>
              <a:t>__</a:t>
            </a:r>
            <a:r>
              <a:rPr lang="en-US" sz="800" b="0" dirty="0" err="1">
                <a:solidFill>
                  <a:srgbClr val="267F99"/>
                </a:solidFill>
                <a:effectLst/>
                <a:latin typeface=" Fira Mono"/>
              </a:rPr>
              <a:t>sum_frame</a:t>
            </a:r>
            <a:r>
              <a:rPr lang="en-US" sz="800" b="0" dirty="0">
                <a:solidFill>
                  <a:srgbClr val="000000"/>
                </a:solidFill>
                <a:effectLst/>
                <a:latin typeface=" Fira Mono"/>
              </a:rPr>
              <a:t>::</a:t>
            </a:r>
            <a:r>
              <a:rPr lang="en-US" sz="800" b="0" dirty="0" err="1">
                <a:solidFill>
                  <a:srgbClr val="795E26"/>
                </a:solidFill>
                <a:effectLst/>
                <a:latin typeface=" Fira Mono"/>
              </a:rPr>
              <a:t>final_suspend_awaitable_t</a:t>
            </a:r>
            <a:r>
              <a:rPr lang="en-US" sz="800" b="0" dirty="0">
                <a:solidFill>
                  <a:srgbClr val="000000"/>
                </a:solidFill>
                <a:effectLst/>
                <a:latin typeface=" Fira Mono"/>
              </a:rPr>
              <a:t>();</a:t>
            </a:r>
          </a:p>
          <a:p>
            <a:pPr>
              <a:lnSpc>
                <a:spcPct val="200000"/>
              </a:lnSpc>
            </a:pPr>
            <a:r>
              <a:rPr lang="en-US" sz="800" b="0" dirty="0">
                <a:solidFill>
                  <a:srgbClr val="000000"/>
                </a:solidFill>
                <a:effectLst/>
                <a:latin typeface=" Fira Mono"/>
              </a:rPr>
              <a:t>    </a:t>
            </a:r>
            <a:r>
              <a:rPr lang="en-US" sz="800" b="0" dirty="0">
                <a:solidFill>
                  <a:srgbClr val="AF00DB"/>
                </a:solidFill>
                <a:effectLst/>
                <a:latin typeface=" Fira Mono"/>
              </a:rPr>
              <a:t>delete</a:t>
            </a:r>
            <a:r>
              <a:rPr lang="en-US" sz="800" b="0" dirty="0">
                <a:solidFill>
                  <a:srgbClr val="000000"/>
                </a:solidFill>
                <a:effectLst/>
                <a:latin typeface=" Fira Mono"/>
              </a:rPr>
              <a:t> </a:t>
            </a:r>
            <a:r>
              <a:rPr lang="en-US" sz="800" b="0" dirty="0">
                <a:solidFill>
                  <a:srgbClr val="001080"/>
                </a:solidFill>
                <a:effectLst/>
                <a:latin typeface=" Fira Mono"/>
              </a:rPr>
              <a:t>frame</a:t>
            </a:r>
            <a:r>
              <a:rPr lang="en-US" sz="800" b="0" dirty="0">
                <a:solidFill>
                  <a:srgbClr val="000000"/>
                </a:solidFill>
                <a:effectLst/>
                <a:latin typeface=" Fira Mono"/>
              </a:rPr>
              <a:t>;</a:t>
            </a:r>
          </a:p>
          <a:p>
            <a:pPr>
              <a:lnSpc>
                <a:spcPct val="200000"/>
              </a:lnSpc>
            </a:pPr>
            <a:br>
              <a:rPr lang="en-US" sz="800" b="0" dirty="0">
                <a:solidFill>
                  <a:srgbClr val="000000"/>
                </a:solidFill>
                <a:effectLst/>
                <a:latin typeface=" Fira Mono"/>
              </a:rPr>
            </a:br>
            <a:r>
              <a:rPr lang="en-US" sz="800" b="0" dirty="0">
                <a:solidFill>
                  <a:srgbClr val="000000"/>
                </a:solidFill>
                <a:effectLst/>
                <a:latin typeface=" Fira Mono"/>
              </a:rPr>
              <a:t>    </a:t>
            </a:r>
            <a:r>
              <a:rPr lang="en-US" sz="800" b="0" dirty="0">
                <a:solidFill>
                  <a:srgbClr val="AF00DB"/>
                </a:solidFill>
                <a:effectLst/>
                <a:latin typeface=" Fira Mono"/>
              </a:rPr>
              <a:t>return</a:t>
            </a:r>
            <a:r>
              <a:rPr lang="en-US" sz="800" b="0" dirty="0">
                <a:solidFill>
                  <a:srgbClr val="000000"/>
                </a:solidFill>
                <a:effectLst/>
                <a:latin typeface=" Fira Mono"/>
              </a:rPr>
              <a:t>;</a:t>
            </a:r>
          </a:p>
          <a:p>
            <a:pPr>
              <a:lnSpc>
                <a:spcPct val="200000"/>
              </a:lnSpc>
            </a:pPr>
            <a:r>
              <a:rPr lang="en-US" sz="800" b="0" dirty="0">
                <a:solidFill>
                  <a:schemeClr val="bg2"/>
                </a:solidFill>
                <a:effectLst/>
                <a:latin typeface=" Fira Mono"/>
              </a:rPr>
              <a:t>__</a:t>
            </a:r>
            <a:r>
              <a:rPr lang="en-US" sz="800" b="0" dirty="0" err="1">
                <a:solidFill>
                  <a:schemeClr val="bg2"/>
                </a:solidFill>
                <a:effectLst/>
                <a:latin typeface=" Fira Mono"/>
              </a:rPr>
              <a:t>symmetric_transfer</a:t>
            </a:r>
            <a:r>
              <a:rPr lang="en-US" sz="800" b="0" dirty="0">
                <a:solidFill>
                  <a:schemeClr val="bg2"/>
                </a:solidFill>
                <a:effectLst/>
                <a:latin typeface=" Fira Mono"/>
              </a:rPr>
              <a:t>:</a:t>
            </a:r>
          </a:p>
          <a:p>
            <a:pPr>
              <a:lnSpc>
                <a:spcPct val="200000"/>
              </a:lnSpc>
            </a:pPr>
            <a:br>
              <a:rPr lang="en-US" sz="800" b="0" dirty="0">
                <a:solidFill>
                  <a:schemeClr val="bg2"/>
                </a:solidFill>
                <a:effectLst/>
                <a:latin typeface=" Fira Mono"/>
              </a:rPr>
            </a:br>
            <a:r>
              <a:rPr lang="en-US" sz="800" b="0" dirty="0">
                <a:solidFill>
                  <a:schemeClr val="bg2"/>
                </a:solidFill>
                <a:effectLst/>
                <a:latin typeface=" Fira Mono"/>
              </a:rPr>
              <a:t>    </a:t>
            </a:r>
            <a:r>
              <a:rPr lang="en-US" sz="800" b="0" dirty="0" err="1">
                <a:solidFill>
                  <a:schemeClr val="bg2"/>
                </a:solidFill>
                <a:effectLst/>
                <a:latin typeface=" Fira Mono"/>
              </a:rPr>
              <a:t>symmetricTransferTarget.resume</a:t>
            </a:r>
            <a:r>
              <a:rPr lang="en-US" sz="800" b="0" dirty="0">
                <a:solidFill>
                  <a:schemeClr val="bg2"/>
                </a:solidFill>
                <a:effectLst/>
                <a:latin typeface=" Fira Mono"/>
              </a:rPr>
              <a:t>();</a:t>
            </a:r>
          </a:p>
          <a:p>
            <a:pPr>
              <a:lnSpc>
                <a:spcPct val="200000"/>
              </a:lnSpc>
            </a:pPr>
            <a:r>
              <a:rPr lang="en-US" sz="800" b="0" dirty="0">
                <a:solidFill>
                  <a:schemeClr val="bg2"/>
                </a:solidFill>
                <a:effectLst/>
                <a:latin typeface=" Fira Mono"/>
              </a:rPr>
              <a:t>    return;</a:t>
            </a:r>
          </a:p>
          <a:p>
            <a:pPr>
              <a:lnSpc>
                <a:spcPct val="200000"/>
              </a:lnSpc>
            </a:pPr>
            <a:r>
              <a:rPr lang="en-US" sz="800" b="0" dirty="0">
                <a:solidFill>
                  <a:schemeClr val="bg2"/>
                </a:solidFill>
                <a:effectLst/>
                <a:latin typeface=" Fira Mono"/>
              </a:rPr>
              <a:t>}</a:t>
            </a:r>
          </a:p>
        </p:txBody>
      </p:sp>
      <p:sp>
        <p:nvSpPr>
          <p:cNvPr id="6" name="TextBox 5">
            <a:extLst>
              <a:ext uri="{FF2B5EF4-FFF2-40B4-BE49-F238E27FC236}">
                <a16:creationId xmlns:a16="http://schemas.microsoft.com/office/drawing/2014/main" id="{C8F44A7C-133A-4CB6-8E40-01560B98E31E}"/>
              </a:ext>
            </a:extLst>
          </p:cNvPr>
          <p:cNvSpPr txBox="1"/>
          <p:nvPr/>
        </p:nvSpPr>
        <p:spPr>
          <a:xfrm>
            <a:off x="181156" y="815249"/>
            <a:ext cx="2723618" cy="2062103"/>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800" b="0" dirty="0">
                <a:solidFill>
                  <a:schemeClr val="tx1">
                    <a:lumMod val="85000"/>
                  </a:schemeClr>
                </a:solidFill>
                <a:effectLst/>
                <a:latin typeface=" Fira Mono"/>
              </a:rPr>
              <a:t>template&lt;</a:t>
            </a:r>
            <a:r>
              <a:rPr lang="en-US" sz="800" b="0" dirty="0" err="1">
                <a:solidFill>
                  <a:schemeClr val="tx1">
                    <a:lumMod val="85000"/>
                  </a:schemeClr>
                </a:solidFill>
                <a:effectLst/>
                <a:latin typeface=" Fira Mono"/>
              </a:rPr>
              <a:t>typename</a:t>
            </a:r>
            <a:r>
              <a:rPr lang="en-US" sz="800" b="0" dirty="0">
                <a:solidFill>
                  <a:schemeClr val="tx1">
                    <a:lumMod val="85000"/>
                  </a:schemeClr>
                </a:solidFill>
                <a:effectLst/>
                <a:latin typeface=" Fira Mono"/>
              </a:rPr>
              <a:t> T&gt; struct task;</a:t>
            </a:r>
          </a:p>
          <a:p>
            <a:br>
              <a:rPr lang="en-US" sz="800" b="0" dirty="0">
                <a:solidFill>
                  <a:srgbClr val="000000"/>
                </a:solidFill>
                <a:effectLst/>
                <a:latin typeface=" Fira Mono"/>
              </a:rPr>
            </a:br>
            <a:r>
              <a:rPr lang="en-US" sz="800" b="0" dirty="0">
                <a:solidFill>
                  <a:srgbClr val="267F99"/>
                </a:solidFill>
                <a:effectLst/>
                <a:latin typeface=" Fira Mono"/>
              </a:rPr>
              <a:t>task</a:t>
            </a:r>
            <a:r>
              <a:rPr lang="en-US" sz="800" b="0" dirty="0">
                <a:solidFill>
                  <a:srgbClr val="000000"/>
                </a:solidFill>
                <a:effectLst/>
                <a:latin typeface=" Fira Mono"/>
              </a:rPr>
              <a:t>&lt;</a:t>
            </a:r>
            <a:r>
              <a:rPr lang="en-US" sz="800" b="0" dirty="0">
                <a:solidFill>
                  <a:srgbClr val="0000FF"/>
                </a:solidFill>
                <a:effectLst/>
                <a:latin typeface=" Fira Mono"/>
              </a:rPr>
              <a:t>int</a:t>
            </a:r>
            <a:r>
              <a:rPr lang="en-US" sz="800" b="0" dirty="0">
                <a:solidFill>
                  <a:srgbClr val="000000"/>
                </a:solidFill>
                <a:effectLst/>
                <a:latin typeface=" Fira Mono"/>
              </a:rPr>
              <a:t>&gt; </a:t>
            </a:r>
            <a:r>
              <a:rPr lang="en-US" sz="800" b="0" dirty="0">
                <a:solidFill>
                  <a:srgbClr val="795E26"/>
                </a:solidFill>
                <a:effectLst/>
                <a:latin typeface=" Fira Mono"/>
              </a:rPr>
              <a:t>sum</a:t>
            </a:r>
            <a:r>
              <a:rPr lang="en-US" sz="800" b="0" dirty="0">
                <a:solidFill>
                  <a:srgbClr val="000000"/>
                </a:solidFill>
                <a:effectLst/>
                <a:latin typeface=" Fira Mono"/>
              </a:rPr>
              <a:t>(</a:t>
            </a:r>
            <a:r>
              <a:rPr lang="en-US" sz="800" b="0" dirty="0">
                <a:solidFill>
                  <a:srgbClr val="0000FF"/>
                </a:solidFill>
                <a:effectLst/>
                <a:latin typeface=" Fira Mono"/>
              </a:rPr>
              <a:t>int</a:t>
            </a:r>
            <a:r>
              <a:rPr lang="en-US" sz="800" b="0" dirty="0">
                <a:solidFill>
                  <a:srgbClr val="000000"/>
                </a:solidFill>
                <a:effectLst/>
                <a:latin typeface=" Fira Mono"/>
              </a:rPr>
              <a:t> </a:t>
            </a:r>
            <a:r>
              <a:rPr lang="en-US" sz="800" b="0" dirty="0">
                <a:solidFill>
                  <a:srgbClr val="001080"/>
                </a:solidFill>
                <a:effectLst/>
                <a:latin typeface=" Fira Mono"/>
              </a:rPr>
              <a:t>a</a:t>
            </a:r>
            <a:r>
              <a:rPr lang="en-US" sz="800" b="0" dirty="0">
                <a:solidFill>
                  <a:srgbClr val="000000"/>
                </a:solidFill>
                <a:effectLst/>
                <a:latin typeface=" Fira Mono"/>
              </a:rPr>
              <a:t>, </a:t>
            </a:r>
            <a:r>
              <a:rPr lang="en-US" sz="800" b="0" dirty="0">
                <a:solidFill>
                  <a:srgbClr val="0000FF"/>
                </a:solidFill>
                <a:effectLst/>
                <a:latin typeface=" Fira Mono"/>
              </a:rPr>
              <a:t>int</a:t>
            </a:r>
            <a:r>
              <a:rPr lang="en-US" sz="800" b="0" dirty="0">
                <a:solidFill>
                  <a:srgbClr val="000000"/>
                </a:solidFill>
                <a:effectLst/>
                <a:latin typeface=" Fira Mono"/>
              </a:rPr>
              <a:t> </a:t>
            </a:r>
            <a:r>
              <a:rPr lang="en-US" sz="800" b="0" dirty="0">
                <a:solidFill>
                  <a:srgbClr val="001080"/>
                </a:solidFill>
                <a:effectLst/>
                <a:latin typeface=" Fira Mono"/>
              </a:rPr>
              <a:t>b</a:t>
            </a:r>
            <a:r>
              <a:rPr lang="en-US" sz="800" b="0" dirty="0">
                <a:solidFill>
                  <a:srgbClr val="000000"/>
                </a:solidFill>
                <a:effectLst/>
                <a:latin typeface=" Fira Mono"/>
              </a:rPr>
              <a:t>) </a:t>
            </a:r>
          </a:p>
          <a:p>
            <a:r>
              <a:rPr lang="en-US" sz="800" b="0" dirty="0">
                <a:solidFill>
                  <a:srgbClr val="000000"/>
                </a:solidFill>
                <a:effectLst/>
                <a:latin typeface=" Fira Mono"/>
              </a:rPr>
              <a:t>{</a:t>
            </a:r>
          </a:p>
          <a:p>
            <a:r>
              <a:rPr lang="en-US" sz="800" b="0" dirty="0">
                <a:solidFill>
                  <a:srgbClr val="000000"/>
                </a:solidFill>
                <a:effectLst/>
                <a:latin typeface=" Fira Mono"/>
              </a:rPr>
              <a:t>    </a:t>
            </a:r>
            <a:r>
              <a:rPr lang="en-US" sz="800" b="0" dirty="0">
                <a:solidFill>
                  <a:srgbClr val="0000FF"/>
                </a:solidFill>
                <a:effectLst/>
                <a:latin typeface=" Fira Mono"/>
              </a:rPr>
              <a:t>int</a:t>
            </a:r>
            <a:r>
              <a:rPr lang="en-US" sz="800" b="0" dirty="0">
                <a:solidFill>
                  <a:srgbClr val="000000"/>
                </a:solidFill>
                <a:effectLst/>
                <a:latin typeface=" Fira Mono"/>
              </a:rPr>
              <a:t> result = a + b;</a:t>
            </a:r>
          </a:p>
          <a:p>
            <a:r>
              <a:rPr lang="en-US" sz="800" b="0" dirty="0">
                <a:solidFill>
                  <a:srgbClr val="000000"/>
                </a:solidFill>
                <a:effectLst/>
                <a:latin typeface=" Fira Mono"/>
              </a:rPr>
              <a:t>    </a:t>
            </a:r>
            <a:r>
              <a:rPr lang="en-US" sz="800" b="0" dirty="0" err="1">
                <a:solidFill>
                  <a:srgbClr val="000000"/>
                </a:solidFill>
                <a:effectLst/>
                <a:latin typeface=" Fira Mono"/>
              </a:rPr>
              <a:t>co_return</a:t>
            </a:r>
            <a:r>
              <a:rPr lang="en-US" sz="800" b="0" dirty="0">
                <a:solidFill>
                  <a:srgbClr val="000000"/>
                </a:solidFill>
                <a:effectLst/>
                <a:latin typeface=" Fira Mono"/>
              </a:rPr>
              <a:t> result;</a:t>
            </a:r>
          </a:p>
          <a:p>
            <a:r>
              <a:rPr lang="en-US" sz="800" b="0" dirty="0">
                <a:solidFill>
                  <a:srgbClr val="000000"/>
                </a:solidFill>
                <a:effectLst/>
                <a:highlight>
                  <a:srgbClr val="00FF00"/>
                </a:highlight>
                <a:latin typeface=" Fira Mono"/>
              </a:rPr>
              <a:t>}</a:t>
            </a:r>
          </a:p>
          <a:p>
            <a:br>
              <a:rPr lang="en-US" sz="800" b="0" dirty="0">
                <a:solidFill>
                  <a:srgbClr val="000000"/>
                </a:solidFill>
                <a:effectLst/>
                <a:latin typeface=" Fira Mono"/>
              </a:rPr>
            </a:br>
            <a:r>
              <a:rPr lang="en-US" sz="800" b="0" dirty="0">
                <a:solidFill>
                  <a:schemeClr val="tx1">
                    <a:lumMod val="85000"/>
                  </a:schemeClr>
                </a:solidFill>
                <a:effectLst/>
                <a:latin typeface=" Fira Mono"/>
              </a:rPr>
              <a:t>task&lt;int&gt; sum4(int a, int b, int c, int d)</a:t>
            </a:r>
          </a:p>
          <a:p>
            <a:r>
              <a:rPr lang="en-US" sz="800" b="0" dirty="0">
                <a:solidFill>
                  <a:schemeClr val="tx1">
                    <a:lumMod val="85000"/>
                  </a:schemeClr>
                </a:solidFill>
                <a:effectLst/>
                <a:latin typeface=" Fira Mono"/>
              </a:rPr>
              <a:t>{</a:t>
            </a:r>
          </a:p>
          <a:p>
            <a:r>
              <a:rPr lang="en-US" sz="800" b="0" dirty="0">
                <a:solidFill>
                  <a:schemeClr val="tx1">
                    <a:lumMod val="85000"/>
                  </a:schemeClr>
                </a:solidFill>
                <a:effectLst/>
                <a:latin typeface=" Fira Mono"/>
              </a:rPr>
              <a:t>    int ab = </a:t>
            </a:r>
            <a:r>
              <a:rPr lang="en-US" sz="800" b="0" dirty="0" err="1">
                <a:solidFill>
                  <a:schemeClr val="tx1">
                    <a:lumMod val="85000"/>
                  </a:schemeClr>
                </a:solidFill>
                <a:effectLst/>
                <a:latin typeface=" Fira Mono"/>
              </a:rPr>
              <a:t>co_await</a:t>
            </a:r>
            <a:r>
              <a:rPr lang="en-US" sz="800" b="0" dirty="0">
                <a:solidFill>
                  <a:schemeClr val="tx1">
                    <a:lumMod val="85000"/>
                  </a:schemeClr>
                </a:solidFill>
                <a:effectLst/>
                <a:latin typeface=" Fira Mono"/>
              </a:rPr>
              <a:t> sum(a, b);</a:t>
            </a:r>
          </a:p>
          <a:p>
            <a:r>
              <a:rPr lang="en-US" sz="800" b="0" dirty="0">
                <a:solidFill>
                  <a:schemeClr val="tx1">
                    <a:lumMod val="85000"/>
                  </a:schemeClr>
                </a:solidFill>
                <a:effectLst/>
                <a:latin typeface=" Fira Mono"/>
              </a:rPr>
              <a:t>    int cd = </a:t>
            </a:r>
            <a:r>
              <a:rPr lang="en-US" sz="800" b="0" dirty="0" err="1">
                <a:solidFill>
                  <a:schemeClr val="tx1">
                    <a:lumMod val="85000"/>
                  </a:schemeClr>
                </a:solidFill>
                <a:effectLst/>
                <a:latin typeface=" Fira Mono"/>
              </a:rPr>
              <a:t>co_await</a:t>
            </a:r>
            <a:r>
              <a:rPr lang="en-US" sz="800" b="0" dirty="0">
                <a:solidFill>
                  <a:schemeClr val="tx1">
                    <a:lumMod val="85000"/>
                  </a:schemeClr>
                </a:solidFill>
                <a:effectLst/>
                <a:latin typeface=" Fira Mono"/>
              </a:rPr>
              <a:t> sum(c, d);</a:t>
            </a:r>
          </a:p>
          <a:p>
            <a:r>
              <a:rPr lang="en-US" sz="800" b="0" dirty="0">
                <a:solidFill>
                  <a:schemeClr val="tx1">
                    <a:lumMod val="85000"/>
                  </a:schemeClr>
                </a:solidFill>
                <a:effectLst/>
                <a:latin typeface=" Fira Mono"/>
              </a:rPr>
              <a:t>    int result = </a:t>
            </a:r>
            <a:r>
              <a:rPr lang="en-US" sz="800" b="0" dirty="0" err="1">
                <a:solidFill>
                  <a:schemeClr val="tx1">
                    <a:lumMod val="85000"/>
                  </a:schemeClr>
                </a:solidFill>
                <a:effectLst/>
                <a:latin typeface=" Fira Mono"/>
              </a:rPr>
              <a:t>co_await</a:t>
            </a:r>
            <a:r>
              <a:rPr lang="en-US" sz="800" b="0" dirty="0">
                <a:solidFill>
                  <a:schemeClr val="tx1">
                    <a:lumMod val="85000"/>
                  </a:schemeClr>
                </a:solidFill>
                <a:effectLst/>
                <a:latin typeface=" Fira Mono"/>
              </a:rPr>
              <a:t> sum(ab, cd);</a:t>
            </a:r>
          </a:p>
          <a:p>
            <a:br>
              <a:rPr lang="en-US" sz="800" b="0" dirty="0">
                <a:solidFill>
                  <a:schemeClr val="tx1">
                    <a:lumMod val="85000"/>
                  </a:schemeClr>
                </a:solidFill>
                <a:effectLst/>
                <a:latin typeface=" Fira Mono"/>
              </a:rPr>
            </a:br>
            <a:r>
              <a:rPr lang="en-US" sz="800" b="0" dirty="0">
                <a:solidFill>
                  <a:schemeClr val="tx1">
                    <a:lumMod val="85000"/>
                  </a:schemeClr>
                </a:solidFill>
                <a:effectLst/>
                <a:latin typeface=" Fira Mono"/>
              </a:rPr>
              <a:t>    </a:t>
            </a:r>
            <a:r>
              <a:rPr lang="en-US" sz="800" b="0" dirty="0" err="1">
                <a:solidFill>
                  <a:schemeClr val="tx1">
                    <a:lumMod val="85000"/>
                  </a:schemeClr>
                </a:solidFill>
                <a:effectLst/>
                <a:latin typeface=" Fira Mono"/>
              </a:rPr>
              <a:t>co_return</a:t>
            </a:r>
            <a:r>
              <a:rPr lang="en-US" sz="800" b="0" dirty="0">
                <a:solidFill>
                  <a:schemeClr val="tx1">
                    <a:lumMod val="85000"/>
                  </a:schemeClr>
                </a:solidFill>
                <a:effectLst/>
                <a:latin typeface=" Fira Mono"/>
              </a:rPr>
              <a:t> result;</a:t>
            </a:r>
          </a:p>
          <a:p>
            <a:r>
              <a:rPr lang="en-US" sz="800" b="0" dirty="0">
                <a:solidFill>
                  <a:schemeClr val="tx1">
                    <a:lumMod val="85000"/>
                  </a:schemeClr>
                </a:solidFill>
                <a:effectLst/>
                <a:latin typeface=" Fira Mono"/>
              </a:rPr>
              <a:t>}</a:t>
            </a:r>
          </a:p>
        </p:txBody>
      </p:sp>
      <p:sp>
        <p:nvSpPr>
          <p:cNvPr id="2" name="TextBox 1">
            <a:extLst>
              <a:ext uri="{FF2B5EF4-FFF2-40B4-BE49-F238E27FC236}">
                <a16:creationId xmlns:a16="http://schemas.microsoft.com/office/drawing/2014/main" id="{B186E117-3766-427A-BFED-2CBB798D817E}"/>
              </a:ext>
            </a:extLst>
          </p:cNvPr>
          <p:cNvSpPr txBox="1"/>
          <p:nvPr/>
        </p:nvSpPr>
        <p:spPr>
          <a:xfrm>
            <a:off x="8424198" y="297617"/>
            <a:ext cx="1480213" cy="75713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t">
            <a:spAutoFit/>
          </a:bodyPr>
          <a:lstStyle/>
          <a:p>
            <a:pPr marL="115888" indent="-115888">
              <a:lnSpc>
                <a:spcPct val="90000"/>
              </a:lnSpc>
              <a:buFontTx/>
              <a:buChar char="-"/>
            </a:pPr>
            <a:r>
              <a:rPr lang="en-US" sz="800" dirty="0" err="1">
                <a:solidFill>
                  <a:schemeClr val="bg1"/>
                </a:solidFill>
                <a:latin typeface="Trebuchet MS" panose="020B0603020202020204" pitchFamily="34" charset="0"/>
              </a:rPr>
              <a:t>get_return_object</a:t>
            </a:r>
            <a:endParaRPr lang="en-US" sz="800" dirty="0">
              <a:solidFill>
                <a:schemeClr val="bg1"/>
              </a:solidFill>
              <a:latin typeface="Trebuchet MS" panose="020B0603020202020204" pitchFamily="34" charset="0"/>
            </a:endParaRPr>
          </a:p>
          <a:p>
            <a:pPr marL="115888" indent="-115888">
              <a:lnSpc>
                <a:spcPct val="90000"/>
              </a:lnSpc>
              <a:buFontTx/>
              <a:buChar char="-"/>
            </a:pPr>
            <a:r>
              <a:rPr lang="en-US" altLang="zh-CN" sz="800" dirty="0" err="1">
                <a:solidFill>
                  <a:schemeClr val="bg1"/>
                </a:solidFill>
                <a:latin typeface="Trebuchet MS" panose="020B0603020202020204" pitchFamily="34" charset="0"/>
              </a:rPr>
              <a:t>Initial_suspend</a:t>
            </a:r>
            <a:endParaRPr lang="en-US" altLang="zh-CN" sz="800" dirty="0">
              <a:solidFill>
                <a:schemeClr val="bg1"/>
              </a:solidFill>
              <a:latin typeface="Trebuchet MS" panose="020B0603020202020204" pitchFamily="34" charset="0"/>
            </a:endParaRPr>
          </a:p>
          <a:p>
            <a:pPr marL="115888" indent="-115888">
              <a:lnSpc>
                <a:spcPct val="90000"/>
              </a:lnSpc>
              <a:buFontTx/>
              <a:buChar char="-"/>
            </a:pPr>
            <a:r>
              <a:rPr lang="en-US" sz="800" dirty="0" err="1">
                <a:solidFill>
                  <a:schemeClr val="bg1"/>
                </a:solidFill>
                <a:latin typeface="Trebuchet MS" panose="020B0603020202020204" pitchFamily="34" charset="0"/>
              </a:rPr>
              <a:t>await_ready</a:t>
            </a:r>
            <a:endParaRPr lang="en-US" sz="800" dirty="0">
              <a:solidFill>
                <a:schemeClr val="bg1"/>
              </a:solidFill>
              <a:latin typeface="Trebuchet MS" panose="020B0603020202020204" pitchFamily="34" charset="0"/>
            </a:endParaRPr>
          </a:p>
          <a:p>
            <a:pPr marL="115888" indent="-115888">
              <a:lnSpc>
                <a:spcPct val="90000"/>
              </a:lnSpc>
              <a:buFontTx/>
              <a:buChar char="-"/>
            </a:pPr>
            <a:r>
              <a:rPr lang="en-US" sz="800" dirty="0" err="1">
                <a:solidFill>
                  <a:schemeClr val="bg1"/>
                </a:solidFill>
                <a:latin typeface="Trebuchet MS" panose="020B0603020202020204" pitchFamily="34" charset="0"/>
              </a:rPr>
              <a:t>await_suspend</a:t>
            </a:r>
            <a:endParaRPr lang="en-US" sz="800" dirty="0">
              <a:solidFill>
                <a:schemeClr val="bg1"/>
              </a:solidFill>
              <a:latin typeface="Trebuchet MS" panose="020B0603020202020204" pitchFamily="34" charset="0"/>
            </a:endParaRPr>
          </a:p>
          <a:p>
            <a:pPr marL="115888" indent="-115888">
              <a:lnSpc>
                <a:spcPct val="90000"/>
              </a:lnSpc>
              <a:buFontTx/>
              <a:buChar char="-"/>
            </a:pPr>
            <a:r>
              <a:rPr lang="en-US" sz="800" dirty="0" err="1">
                <a:solidFill>
                  <a:schemeClr val="bg1"/>
                </a:solidFill>
                <a:latin typeface="Trebuchet MS" panose="020B0603020202020204" pitchFamily="34" charset="0"/>
              </a:rPr>
              <a:t>await_resume</a:t>
            </a:r>
            <a:endParaRPr lang="en-US" sz="800" dirty="0">
              <a:solidFill>
                <a:schemeClr val="bg1"/>
              </a:solidFill>
              <a:latin typeface="Trebuchet MS" panose="020B0603020202020204" pitchFamily="34" charset="0"/>
            </a:endParaRPr>
          </a:p>
          <a:p>
            <a:pPr marL="115888" indent="-115888">
              <a:lnSpc>
                <a:spcPct val="90000"/>
              </a:lnSpc>
              <a:buFontTx/>
              <a:buChar char="-"/>
            </a:pPr>
            <a:r>
              <a:rPr lang="en-US" sz="800" dirty="0" err="1">
                <a:solidFill>
                  <a:schemeClr val="bg1"/>
                </a:solidFill>
                <a:latin typeface="Trebuchet MS" panose="020B0603020202020204" pitchFamily="34" charset="0"/>
              </a:rPr>
              <a:t>return_value</a:t>
            </a:r>
            <a:r>
              <a:rPr lang="en-US" sz="800" dirty="0">
                <a:solidFill>
                  <a:schemeClr val="bg1"/>
                </a:solidFill>
                <a:latin typeface="Trebuchet MS" panose="020B0603020202020204" pitchFamily="34" charset="0"/>
              </a:rPr>
              <a:t>/</a:t>
            </a:r>
            <a:r>
              <a:rPr lang="en-US" sz="800" dirty="0" err="1">
                <a:solidFill>
                  <a:schemeClr val="bg1"/>
                </a:solidFill>
                <a:latin typeface="Trebuchet MS" panose="020B0603020202020204" pitchFamily="34" charset="0"/>
              </a:rPr>
              <a:t>return_void</a:t>
            </a:r>
            <a:endParaRPr lang="en-US" sz="800" dirty="0">
              <a:solidFill>
                <a:schemeClr val="bg1"/>
              </a:solidFill>
              <a:latin typeface="Trebuchet MS" panose="020B0603020202020204" pitchFamily="34" charset="0"/>
            </a:endParaRPr>
          </a:p>
        </p:txBody>
      </p:sp>
      <p:sp>
        <p:nvSpPr>
          <p:cNvPr id="3" name="Rectangle 2">
            <a:extLst>
              <a:ext uri="{FF2B5EF4-FFF2-40B4-BE49-F238E27FC236}">
                <a16:creationId xmlns:a16="http://schemas.microsoft.com/office/drawing/2014/main" id="{D8451DCA-BFE7-48EA-AFE2-A6ED9491CED9}"/>
              </a:ext>
            </a:extLst>
          </p:cNvPr>
          <p:cNvSpPr/>
          <p:nvPr/>
        </p:nvSpPr>
        <p:spPr>
          <a:xfrm>
            <a:off x="3474420" y="1610360"/>
            <a:ext cx="6964980" cy="2951480"/>
          </a:xfrm>
          <a:prstGeom prst="rect">
            <a:avLst/>
          </a:prstGeom>
          <a:no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r"/>
            <a:r>
              <a:rPr lang="en-US" sz="1200" dirty="0">
                <a:solidFill>
                  <a:schemeClr val="tx2">
                    <a:lumMod val="75000"/>
                  </a:schemeClr>
                </a:solidFill>
              </a:rPr>
              <a:t>Final suspend, house keeping</a:t>
            </a:r>
          </a:p>
        </p:txBody>
      </p:sp>
      <p:sp>
        <p:nvSpPr>
          <p:cNvPr id="4" name="TextBox 3">
            <a:extLst>
              <a:ext uri="{FF2B5EF4-FFF2-40B4-BE49-F238E27FC236}">
                <a16:creationId xmlns:a16="http://schemas.microsoft.com/office/drawing/2014/main" id="{35727AC8-A6AD-47FF-9CFB-E01672D5D8DF}"/>
              </a:ext>
            </a:extLst>
          </p:cNvPr>
          <p:cNvSpPr txBox="1"/>
          <p:nvPr/>
        </p:nvSpPr>
        <p:spPr>
          <a:xfrm>
            <a:off x="148978" y="195233"/>
            <a:ext cx="6832320" cy="4247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nSpc>
                <a:spcPct val="90000"/>
              </a:lnSpc>
            </a:pPr>
            <a:r>
              <a:rPr lang="en-US" altLang="zh-CN" sz="2400" dirty="0">
                <a:solidFill>
                  <a:schemeClr val="bg1"/>
                </a:solidFill>
                <a:latin typeface="+mj-lt"/>
              </a:rPr>
              <a:t>Customization point - </a:t>
            </a:r>
            <a:r>
              <a:rPr lang="en-US" sz="2400" dirty="0">
                <a:solidFill>
                  <a:schemeClr val="bg1"/>
                </a:solidFill>
                <a:latin typeface="+mj-lt"/>
              </a:rPr>
              <a:t>How a compiler may work</a:t>
            </a:r>
          </a:p>
        </p:txBody>
      </p:sp>
    </p:spTree>
    <p:extLst>
      <p:ext uri="{BB962C8B-B14F-4D97-AF65-F5344CB8AC3E}">
        <p14:creationId xmlns:p14="http://schemas.microsoft.com/office/powerpoint/2010/main" val="2788208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00">
        <p159:morph option="byWord"/>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35F7D1-B860-4AA2-B62F-86A4ADA411EA}"/>
              </a:ext>
            </a:extLst>
          </p:cNvPr>
          <p:cNvSpPr>
            <a:spLocks noGrp="1"/>
          </p:cNvSpPr>
          <p:nvPr>
            <p:ph type="title"/>
          </p:nvPr>
        </p:nvSpPr>
        <p:spPr>
          <a:xfrm>
            <a:off x="148978" y="133577"/>
            <a:ext cx="9976104" cy="590931"/>
          </a:xfrm>
        </p:spPr>
        <p:txBody>
          <a:bodyPr/>
          <a:lstStyle/>
          <a:p>
            <a:pPr algn="l"/>
            <a:r>
              <a:rPr lang="en-US" dirty="0"/>
              <a:t>Review C++ coroutine in 10 mins</a:t>
            </a:r>
          </a:p>
        </p:txBody>
      </p:sp>
      <p:sp>
        <p:nvSpPr>
          <p:cNvPr id="3" name="Content Placeholder 2">
            <a:extLst>
              <a:ext uri="{FF2B5EF4-FFF2-40B4-BE49-F238E27FC236}">
                <a16:creationId xmlns:a16="http://schemas.microsoft.com/office/drawing/2014/main" id="{753EE45A-0266-41B1-941F-51018DE1DD20}"/>
              </a:ext>
            </a:extLst>
          </p:cNvPr>
          <p:cNvSpPr>
            <a:spLocks noGrp="1"/>
          </p:cNvSpPr>
          <p:nvPr>
            <p:ph idx="1"/>
          </p:nvPr>
        </p:nvSpPr>
        <p:spPr>
          <a:xfrm>
            <a:off x="148978" y="1305092"/>
            <a:ext cx="9948672" cy="3693758"/>
          </a:xfrm>
        </p:spPr>
        <p:txBody>
          <a:bodyPr/>
          <a:lstStyle/>
          <a:p>
            <a:pPr marL="285750" indent="-285750">
              <a:buFont typeface="Arial" panose="020B0604020202020204" pitchFamily="34" charset="0"/>
              <a:buChar char="•"/>
            </a:pPr>
            <a:r>
              <a:rPr lang="en-US" dirty="0"/>
              <a:t>Core concepts: promise object, coroutine handle</a:t>
            </a:r>
          </a:p>
          <a:p>
            <a:pPr marL="285750" indent="-285750">
              <a:buFont typeface="Arial" panose="020B0604020202020204" pitchFamily="34" charset="0"/>
              <a:buChar char="•"/>
            </a:pPr>
            <a:r>
              <a:rPr lang="en-US" dirty="0"/>
              <a:t>Keywords: </a:t>
            </a:r>
            <a:r>
              <a:rPr lang="en-US" dirty="0" err="1">
                <a:latin typeface="Fira Mono" panose="020B0509050000020004" pitchFamily="49" charset="0"/>
                <a:ea typeface="Fira Mono" panose="020B0509050000020004" pitchFamily="49" charset="0"/>
              </a:rPr>
              <a:t>co_return</a:t>
            </a:r>
            <a:r>
              <a:rPr lang="en-US" dirty="0"/>
              <a:t>, </a:t>
            </a:r>
            <a:r>
              <a:rPr lang="en-US" dirty="0" err="1">
                <a:latin typeface="Fira Mono" panose="020B0509050000020004" pitchFamily="49" charset="0"/>
                <a:ea typeface="Fira Mono" panose="020B0509050000020004" pitchFamily="49" charset="0"/>
              </a:rPr>
              <a:t>co_await</a:t>
            </a:r>
            <a:r>
              <a:rPr lang="en-US" dirty="0"/>
              <a:t>, </a:t>
            </a:r>
            <a:r>
              <a:rPr lang="en-US" dirty="0" err="1">
                <a:latin typeface="Fira Mono" panose="020B0509050000020004" pitchFamily="49" charset="0"/>
                <a:ea typeface="Fira Mono" panose="020B0509050000020004" pitchFamily="49" charset="0"/>
              </a:rPr>
              <a:t>co_yield</a:t>
            </a:r>
            <a:r>
              <a:rPr lang="en-US" dirty="0"/>
              <a:t>(not covered here)</a:t>
            </a:r>
          </a:p>
          <a:p>
            <a:pPr marL="285750" indent="-285750">
              <a:buFont typeface="Arial" panose="020B0604020202020204" pitchFamily="34" charset="0"/>
              <a:buChar char="•"/>
            </a:pPr>
            <a:r>
              <a:rPr lang="en-US" altLang="zh-CN" dirty="0" err="1"/>
              <a:t>awaitables</a:t>
            </a:r>
            <a:r>
              <a:rPr lang="en-US" altLang="zh-CN" dirty="0"/>
              <a:t>, </a:t>
            </a:r>
            <a:r>
              <a:rPr lang="en-US" altLang="zh-CN" dirty="0" err="1"/>
              <a:t>awaiters</a:t>
            </a:r>
            <a:endParaRPr lang="en-US" altLang="zh-CN" dirty="0"/>
          </a:p>
          <a:p>
            <a:pPr marL="285750" indent="-285750">
              <a:buFont typeface="Arial" panose="020B0604020202020204" pitchFamily="34" charset="0"/>
              <a:buChar char="•"/>
            </a:pPr>
            <a:r>
              <a:rPr lang="en-US" altLang="zh-CN" dirty="0"/>
              <a:t>Customization point and how functions are compiled</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7" name="TextBox 6">
            <a:extLst>
              <a:ext uri="{FF2B5EF4-FFF2-40B4-BE49-F238E27FC236}">
                <a16:creationId xmlns:a16="http://schemas.microsoft.com/office/drawing/2014/main" id="{CA928013-61C7-494E-8DC7-D16D195F4087}"/>
              </a:ext>
            </a:extLst>
          </p:cNvPr>
          <p:cNvSpPr txBox="1"/>
          <p:nvPr/>
        </p:nvSpPr>
        <p:spPr>
          <a:xfrm>
            <a:off x="148978" y="5752391"/>
            <a:ext cx="3034805" cy="2862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nSpc>
                <a:spcPct val="90000"/>
              </a:lnSpc>
            </a:pPr>
            <a:r>
              <a:rPr lang="en-US" sz="700" dirty="0">
                <a:solidFill>
                  <a:schemeClr val="bg1"/>
                </a:solidFill>
                <a:latin typeface="Trebuchet MS" panose="020B0603020202020204" pitchFamily="34" charset="0"/>
              </a:rPr>
              <a:t>More resources:</a:t>
            </a:r>
          </a:p>
          <a:p>
            <a:pPr>
              <a:lnSpc>
                <a:spcPct val="90000"/>
              </a:lnSpc>
            </a:pPr>
            <a:r>
              <a:rPr lang="en-US" sz="700" dirty="0">
                <a:solidFill>
                  <a:schemeClr val="bg1"/>
                </a:solidFill>
                <a:latin typeface="Trebuchet MS" panose="020B0603020202020204" pitchFamily="34" charset="0"/>
                <a:hlinkClick r:id="rId3"/>
              </a:rPr>
              <a:t>https://gist.github.com/MattPD/9b55db49537a90545a90447392ad3aeb</a:t>
            </a:r>
            <a:r>
              <a:rPr lang="en-US" sz="700" dirty="0">
                <a:solidFill>
                  <a:schemeClr val="bg1"/>
                </a:solidFill>
                <a:latin typeface="Trebuchet MS" panose="020B0603020202020204" pitchFamily="34" charset="0"/>
              </a:rPr>
              <a:t> </a:t>
            </a:r>
          </a:p>
        </p:txBody>
      </p:sp>
    </p:spTree>
    <p:extLst>
      <p:ext uri="{BB962C8B-B14F-4D97-AF65-F5344CB8AC3E}">
        <p14:creationId xmlns:p14="http://schemas.microsoft.com/office/powerpoint/2010/main" val="15489060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00">
        <p159:morph option="byObject"/>
      </p:transition>
    </mc:Choice>
    <mc:Fallback xmlns="">
      <p:transition>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35BAB2B1-2F4A-4039-AFB3-6217523381C2}"/>
              </a:ext>
            </a:extLst>
          </p:cNvPr>
          <p:cNvSpPr txBox="1"/>
          <p:nvPr/>
        </p:nvSpPr>
        <p:spPr>
          <a:xfrm>
            <a:off x="4076700" y="815249"/>
            <a:ext cx="6803912" cy="4982390"/>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nSpc>
                <a:spcPct val="200000"/>
              </a:lnSpc>
            </a:pPr>
            <a:r>
              <a:rPr lang="en-US" sz="800" b="0" dirty="0">
                <a:solidFill>
                  <a:schemeClr val="bg2"/>
                </a:solidFill>
                <a:effectLst/>
                <a:latin typeface=" Fira Mono"/>
              </a:rPr>
              <a:t>void __</a:t>
            </a:r>
            <a:r>
              <a:rPr lang="en-US" sz="800" b="0" dirty="0" err="1">
                <a:solidFill>
                  <a:schemeClr val="bg2"/>
                </a:solidFill>
                <a:effectLst/>
                <a:latin typeface=" Fira Mono"/>
              </a:rPr>
              <a:t>sum_resume</a:t>
            </a:r>
            <a:r>
              <a:rPr lang="en-US" sz="800" b="0" dirty="0">
                <a:solidFill>
                  <a:schemeClr val="bg2"/>
                </a:solidFill>
                <a:effectLst/>
                <a:latin typeface=" Fira Mono"/>
              </a:rPr>
              <a:t>(void* </a:t>
            </a:r>
            <a:r>
              <a:rPr lang="en-US" sz="800" b="0" dirty="0" err="1">
                <a:solidFill>
                  <a:schemeClr val="bg2"/>
                </a:solidFill>
                <a:effectLst/>
                <a:latin typeface=" Fira Mono"/>
              </a:rPr>
              <a:t>ptr</a:t>
            </a:r>
            <a:r>
              <a:rPr lang="en-US" sz="800" b="0" dirty="0">
                <a:solidFill>
                  <a:schemeClr val="bg2"/>
                </a:solidFill>
                <a:effectLst/>
                <a:latin typeface=" Fira Mono"/>
              </a:rPr>
              <a:t>) </a:t>
            </a:r>
          </a:p>
          <a:p>
            <a:pPr>
              <a:lnSpc>
                <a:spcPct val="200000"/>
              </a:lnSpc>
            </a:pPr>
            <a:r>
              <a:rPr lang="en-US" sz="800" b="0" dirty="0">
                <a:solidFill>
                  <a:schemeClr val="bg2"/>
                </a:solidFill>
                <a:effectLst/>
                <a:latin typeface=" Fira Mono"/>
              </a:rPr>
              <a:t>{</a:t>
            </a:r>
          </a:p>
          <a:p>
            <a:pPr>
              <a:lnSpc>
                <a:spcPct val="200000"/>
              </a:lnSpc>
            </a:pPr>
            <a:r>
              <a:rPr lang="en-US" sz="800" dirty="0">
                <a:solidFill>
                  <a:schemeClr val="bg2"/>
                </a:solidFill>
                <a:latin typeface=" Fira Mono"/>
              </a:rPr>
              <a:t>//…</a:t>
            </a:r>
            <a:br>
              <a:rPr lang="en-US" sz="800" b="0" dirty="0">
                <a:solidFill>
                  <a:srgbClr val="000000"/>
                </a:solidFill>
                <a:effectLst/>
                <a:latin typeface=" Fira Mono"/>
              </a:rPr>
            </a:br>
            <a:r>
              <a:rPr lang="en-US" sz="800" b="0" dirty="0">
                <a:solidFill>
                  <a:schemeClr val="bg2"/>
                </a:solidFill>
                <a:effectLst/>
                <a:latin typeface=" Fira Mono"/>
              </a:rPr>
              <a:t>__</a:t>
            </a:r>
            <a:r>
              <a:rPr lang="en-US" sz="800" b="0" dirty="0" err="1">
                <a:solidFill>
                  <a:schemeClr val="bg2"/>
                </a:solidFill>
                <a:effectLst/>
                <a:latin typeface=" Fira Mono"/>
              </a:rPr>
              <a:t>final_suspend</a:t>
            </a:r>
            <a:r>
              <a:rPr lang="en-US" sz="800" b="0" dirty="0">
                <a:solidFill>
                  <a:schemeClr val="bg2"/>
                </a:solidFill>
                <a:effectLst/>
                <a:latin typeface=" Fira Mono"/>
              </a:rPr>
              <a:t>:</a:t>
            </a:r>
          </a:p>
          <a:p>
            <a:pPr>
              <a:lnSpc>
                <a:spcPct val="200000"/>
              </a:lnSpc>
            </a:pPr>
            <a:r>
              <a:rPr lang="en-US" sz="800" b="0" dirty="0">
                <a:solidFill>
                  <a:srgbClr val="000000"/>
                </a:solidFill>
                <a:effectLst/>
                <a:latin typeface=" Fira Mono"/>
              </a:rPr>
              <a:t>    </a:t>
            </a:r>
            <a:r>
              <a:rPr lang="en-US" sz="800" b="0" dirty="0">
                <a:solidFill>
                  <a:schemeClr val="bg2"/>
                </a:solidFill>
                <a:effectLst/>
                <a:latin typeface=" Fira Mono"/>
              </a:rPr>
              <a:t>frame-&gt;</a:t>
            </a:r>
            <a:r>
              <a:rPr lang="en-US" sz="800" b="0" dirty="0" err="1">
                <a:solidFill>
                  <a:srgbClr val="001080"/>
                </a:solidFill>
                <a:effectLst/>
                <a:latin typeface=" Fira Mono"/>
              </a:rPr>
              <a:t>final_suspend_awaitable</a:t>
            </a:r>
            <a:r>
              <a:rPr lang="en-US" sz="800" b="0" dirty="0">
                <a:solidFill>
                  <a:srgbClr val="000000"/>
                </a:solidFill>
                <a:effectLst/>
                <a:latin typeface=" Fira Mono"/>
              </a:rPr>
              <a:t> = </a:t>
            </a:r>
            <a:r>
              <a:rPr lang="en-US" sz="800" b="0" dirty="0">
                <a:solidFill>
                  <a:schemeClr val="bg2"/>
                </a:solidFill>
                <a:effectLst/>
                <a:latin typeface=" Fira Mono"/>
              </a:rPr>
              <a:t>frame-&gt;</a:t>
            </a:r>
            <a:r>
              <a:rPr lang="en-US" sz="800" b="0" dirty="0" err="1">
                <a:solidFill>
                  <a:srgbClr val="001080"/>
                </a:solidFill>
                <a:effectLst/>
                <a:latin typeface=" Fira Mono"/>
              </a:rPr>
              <a:t>promise</a:t>
            </a:r>
            <a:r>
              <a:rPr lang="en-US" sz="800" b="0" dirty="0" err="1">
                <a:solidFill>
                  <a:srgbClr val="000000"/>
                </a:solidFill>
                <a:effectLst/>
                <a:latin typeface=" Fira Mono"/>
              </a:rPr>
              <a:t>.</a:t>
            </a:r>
            <a:r>
              <a:rPr lang="en-US" sz="800" b="0" dirty="0" err="1">
                <a:solidFill>
                  <a:srgbClr val="795E26"/>
                </a:solidFill>
                <a:effectLst/>
                <a:latin typeface=" Fira Mono"/>
              </a:rPr>
              <a:t>final_suspend</a:t>
            </a:r>
            <a:r>
              <a:rPr lang="en-US" sz="800" b="0" dirty="0">
                <a:solidFill>
                  <a:srgbClr val="000000"/>
                </a:solidFill>
                <a:effectLst/>
                <a:latin typeface=" Fira Mono"/>
              </a:rPr>
              <a:t>();</a:t>
            </a:r>
          </a:p>
          <a:p>
            <a:pPr>
              <a:lnSpc>
                <a:spcPct val="200000"/>
              </a:lnSpc>
            </a:pPr>
            <a:r>
              <a:rPr lang="en-US" sz="800" b="0" dirty="0">
                <a:solidFill>
                  <a:srgbClr val="000000"/>
                </a:solidFill>
                <a:effectLst/>
                <a:latin typeface=" Fira Mono"/>
              </a:rPr>
              <a:t>    </a:t>
            </a:r>
            <a:r>
              <a:rPr lang="en-US" sz="800" b="0" dirty="0">
                <a:solidFill>
                  <a:srgbClr val="AF00DB"/>
                </a:solidFill>
                <a:effectLst/>
                <a:latin typeface=" Fira Mono"/>
              </a:rPr>
              <a:t>if</a:t>
            </a:r>
            <a:r>
              <a:rPr lang="en-US" sz="800" b="0" dirty="0">
                <a:solidFill>
                  <a:srgbClr val="000000"/>
                </a:solidFill>
                <a:effectLst/>
                <a:latin typeface=" Fira Mono"/>
              </a:rPr>
              <a:t>(!</a:t>
            </a:r>
            <a:r>
              <a:rPr lang="en-US" sz="800" b="0" dirty="0">
                <a:solidFill>
                  <a:schemeClr val="bg2"/>
                </a:solidFill>
                <a:effectLst/>
                <a:latin typeface=" Fira Mono"/>
              </a:rPr>
              <a:t>frame-&gt;</a:t>
            </a:r>
            <a:r>
              <a:rPr lang="en-US" sz="800" b="0" dirty="0" err="1">
                <a:solidFill>
                  <a:schemeClr val="bg2"/>
                </a:solidFill>
                <a:effectLst/>
                <a:latin typeface=" Fira Mono"/>
              </a:rPr>
              <a:t>final_suspend_awaitable.</a:t>
            </a:r>
            <a:r>
              <a:rPr lang="en-US" sz="800" b="0" dirty="0" err="1">
                <a:solidFill>
                  <a:srgbClr val="795E26"/>
                </a:solidFill>
                <a:effectLst/>
                <a:latin typeface=" Fira Mono"/>
              </a:rPr>
              <a:t>await_ready</a:t>
            </a:r>
            <a:r>
              <a:rPr lang="en-US" sz="800" b="0" dirty="0">
                <a:solidFill>
                  <a:srgbClr val="000000"/>
                </a:solidFill>
                <a:effectLst/>
                <a:latin typeface=" Fira Mono"/>
              </a:rPr>
              <a:t>()) {</a:t>
            </a:r>
          </a:p>
          <a:p>
            <a:pPr>
              <a:lnSpc>
                <a:spcPct val="200000"/>
              </a:lnSpc>
            </a:pPr>
            <a:r>
              <a:rPr lang="en-US" sz="800" b="0" dirty="0">
                <a:solidFill>
                  <a:srgbClr val="000000"/>
                </a:solidFill>
                <a:effectLst/>
                <a:latin typeface=" Fira Mono"/>
              </a:rPr>
              <a:t>        </a:t>
            </a:r>
            <a:r>
              <a:rPr lang="en-US" sz="800" b="0" dirty="0">
                <a:solidFill>
                  <a:schemeClr val="bg2"/>
                </a:solidFill>
                <a:effectLst/>
                <a:latin typeface=" Fira Mono"/>
              </a:rPr>
              <a:t>frame-&gt;</a:t>
            </a:r>
            <a:r>
              <a:rPr lang="en-US" sz="800" b="0" dirty="0" err="1">
                <a:solidFill>
                  <a:schemeClr val="bg2"/>
                </a:solidFill>
                <a:effectLst/>
                <a:latin typeface=" Fira Mono"/>
              </a:rPr>
              <a:t>resumeIndex</a:t>
            </a:r>
            <a:r>
              <a:rPr lang="en-US" sz="800" b="0" dirty="0">
                <a:solidFill>
                  <a:schemeClr val="bg2"/>
                </a:solidFill>
                <a:effectLst/>
                <a:latin typeface=" Fira Mono"/>
              </a:rPr>
              <a:t> = -1;</a:t>
            </a:r>
          </a:p>
          <a:p>
            <a:pPr>
              <a:lnSpc>
                <a:spcPct val="200000"/>
              </a:lnSpc>
            </a:pPr>
            <a:r>
              <a:rPr lang="en-US" sz="800" b="0" dirty="0">
                <a:solidFill>
                  <a:schemeClr val="bg2"/>
                </a:solidFill>
                <a:effectLst/>
                <a:latin typeface=" Fira Mono"/>
              </a:rPr>
              <a:t>        </a:t>
            </a:r>
            <a:r>
              <a:rPr lang="en-US" sz="800" b="0" dirty="0" err="1">
                <a:solidFill>
                  <a:schemeClr val="bg2"/>
                </a:solidFill>
                <a:effectLst/>
                <a:latin typeface=" Fira Mono"/>
              </a:rPr>
              <a:t>symmetricTransferTarget</a:t>
            </a:r>
            <a:r>
              <a:rPr lang="en-US" sz="800" b="0" dirty="0">
                <a:solidFill>
                  <a:schemeClr val="bg2"/>
                </a:solidFill>
                <a:effectLst/>
                <a:latin typeface=" Fira Mono"/>
              </a:rPr>
              <a:t> = </a:t>
            </a:r>
          </a:p>
          <a:p>
            <a:pPr>
              <a:lnSpc>
                <a:spcPct val="200000"/>
              </a:lnSpc>
            </a:pPr>
            <a:r>
              <a:rPr lang="en-US" sz="800" dirty="0">
                <a:solidFill>
                  <a:schemeClr val="bg2"/>
                </a:solidFill>
                <a:latin typeface=" Fira Mono"/>
              </a:rPr>
              <a:t>		</a:t>
            </a:r>
            <a:r>
              <a:rPr lang="en-US" sz="800" b="0" dirty="0">
                <a:solidFill>
                  <a:schemeClr val="bg2"/>
                </a:solidFill>
                <a:effectLst/>
                <a:latin typeface=" Fira Mono"/>
              </a:rPr>
              <a:t>frame-&gt;</a:t>
            </a:r>
            <a:r>
              <a:rPr lang="en-US" sz="800" b="0" dirty="0" err="1">
                <a:solidFill>
                  <a:schemeClr val="bg2"/>
                </a:solidFill>
                <a:effectLst/>
                <a:latin typeface=" Fira Mono"/>
              </a:rPr>
              <a:t>final_suspend_awaitable.</a:t>
            </a:r>
            <a:r>
              <a:rPr lang="en-US" sz="800" b="0" dirty="0" err="1">
                <a:solidFill>
                  <a:srgbClr val="795E26"/>
                </a:solidFill>
                <a:effectLst/>
                <a:latin typeface=" Fira Mono"/>
              </a:rPr>
              <a:t>await_suspend</a:t>
            </a:r>
            <a:r>
              <a:rPr lang="en-US" sz="800" b="0" dirty="0">
                <a:solidFill>
                  <a:srgbClr val="000000"/>
                </a:solidFill>
                <a:effectLst/>
                <a:latin typeface=" Fira Mono"/>
              </a:rPr>
              <a:t>(</a:t>
            </a:r>
            <a:r>
              <a:rPr lang="en-US" sz="800" b="0" dirty="0" err="1">
                <a:solidFill>
                  <a:schemeClr val="bg2"/>
                </a:solidFill>
                <a:effectLst/>
                <a:latin typeface=" Fira Mono"/>
              </a:rPr>
              <a:t>handle_t</a:t>
            </a:r>
            <a:r>
              <a:rPr lang="en-US" sz="800" b="0" dirty="0">
                <a:solidFill>
                  <a:schemeClr val="bg2"/>
                </a:solidFill>
                <a:effectLst/>
                <a:latin typeface=" Fira Mono"/>
              </a:rPr>
              <a:t>::</a:t>
            </a:r>
            <a:r>
              <a:rPr lang="en-US" sz="800" b="0" dirty="0" err="1">
                <a:solidFill>
                  <a:schemeClr val="bg2"/>
                </a:solidFill>
                <a:effectLst/>
                <a:latin typeface=" Fira Mono"/>
              </a:rPr>
              <a:t>from_promise</a:t>
            </a:r>
            <a:r>
              <a:rPr lang="en-US" sz="800" b="0" dirty="0">
                <a:solidFill>
                  <a:schemeClr val="bg2"/>
                </a:solidFill>
                <a:effectLst/>
                <a:latin typeface=" Fira Mono"/>
              </a:rPr>
              <a:t>(frame-&gt;promise)</a:t>
            </a:r>
            <a:r>
              <a:rPr lang="en-US" sz="800" b="0" dirty="0">
                <a:solidFill>
                  <a:srgbClr val="000000"/>
                </a:solidFill>
                <a:effectLst/>
                <a:latin typeface=" Fira Mono"/>
              </a:rPr>
              <a:t>);</a:t>
            </a:r>
          </a:p>
          <a:p>
            <a:pPr>
              <a:lnSpc>
                <a:spcPct val="200000"/>
              </a:lnSpc>
            </a:pPr>
            <a:r>
              <a:rPr lang="en-US" sz="800" b="0" dirty="0">
                <a:solidFill>
                  <a:srgbClr val="000000"/>
                </a:solidFill>
                <a:effectLst/>
                <a:latin typeface=" Fira Mono"/>
              </a:rPr>
              <a:t>        </a:t>
            </a:r>
            <a:r>
              <a:rPr lang="en-US" sz="800" b="0" dirty="0" err="1">
                <a:solidFill>
                  <a:schemeClr val="bg2"/>
                </a:solidFill>
                <a:effectLst/>
                <a:latin typeface=" Fira Mono"/>
              </a:rPr>
              <a:t>goto</a:t>
            </a:r>
            <a:r>
              <a:rPr lang="en-US" sz="800" b="0" dirty="0">
                <a:solidFill>
                  <a:schemeClr val="bg2"/>
                </a:solidFill>
                <a:effectLst/>
                <a:latin typeface=" Fira Mono"/>
              </a:rPr>
              <a:t> __</a:t>
            </a:r>
            <a:r>
              <a:rPr lang="en-US" sz="800" b="0" dirty="0" err="1">
                <a:solidFill>
                  <a:schemeClr val="bg2"/>
                </a:solidFill>
                <a:effectLst/>
                <a:latin typeface=" Fira Mono"/>
              </a:rPr>
              <a:t>symmetric_transfer</a:t>
            </a:r>
            <a:r>
              <a:rPr lang="en-US" sz="800" b="0" dirty="0">
                <a:solidFill>
                  <a:schemeClr val="bg2"/>
                </a:solidFill>
                <a:effectLst/>
                <a:latin typeface=" Fira Mono"/>
              </a:rPr>
              <a:t>;</a:t>
            </a:r>
          </a:p>
          <a:p>
            <a:pPr>
              <a:lnSpc>
                <a:spcPct val="200000"/>
              </a:lnSpc>
            </a:pPr>
            <a:r>
              <a:rPr lang="en-US" sz="800" b="0" dirty="0">
                <a:solidFill>
                  <a:srgbClr val="000000"/>
                </a:solidFill>
                <a:effectLst/>
                <a:latin typeface=" Fira Mono"/>
              </a:rPr>
              <a:t>    }</a:t>
            </a:r>
          </a:p>
          <a:p>
            <a:pPr>
              <a:lnSpc>
                <a:spcPct val="200000"/>
              </a:lnSpc>
            </a:pPr>
            <a:r>
              <a:rPr lang="en-US" sz="800" b="0" dirty="0">
                <a:solidFill>
                  <a:srgbClr val="000000"/>
                </a:solidFill>
                <a:effectLst/>
                <a:latin typeface=" Fira Mono"/>
              </a:rPr>
              <a:t>    </a:t>
            </a:r>
            <a:r>
              <a:rPr lang="en-US" sz="800" b="0" dirty="0">
                <a:solidFill>
                  <a:schemeClr val="bg2"/>
                </a:solidFill>
                <a:effectLst/>
                <a:latin typeface=" Fira Mono"/>
              </a:rPr>
              <a:t>frame-&gt;final_suspend_</a:t>
            </a:r>
            <a:r>
              <a:rPr lang="en-US" sz="800" b="0" dirty="0" err="1">
                <a:solidFill>
                  <a:schemeClr val="bg2"/>
                </a:solidFill>
                <a:effectLst/>
                <a:latin typeface=" Fira Mono"/>
              </a:rPr>
              <a:t>awaitable</a:t>
            </a:r>
            <a:r>
              <a:rPr lang="en-US" sz="800" b="0" dirty="0">
                <a:solidFill>
                  <a:schemeClr val="bg2"/>
                </a:solidFill>
                <a:effectLst/>
                <a:latin typeface=" Fira Mono"/>
              </a:rPr>
              <a:t>.~__</a:t>
            </a:r>
            <a:r>
              <a:rPr lang="en-US" sz="800" b="0" dirty="0" err="1">
                <a:solidFill>
                  <a:schemeClr val="bg2"/>
                </a:solidFill>
                <a:effectLst/>
                <a:latin typeface=" Fira Mono"/>
              </a:rPr>
              <a:t>sum_frame</a:t>
            </a:r>
            <a:r>
              <a:rPr lang="en-US" sz="800" b="0" dirty="0">
                <a:solidFill>
                  <a:schemeClr val="bg2"/>
                </a:solidFill>
                <a:effectLst/>
                <a:latin typeface=" Fira Mono"/>
              </a:rPr>
              <a:t>::</a:t>
            </a:r>
            <a:r>
              <a:rPr lang="en-US" sz="800" b="0" dirty="0" err="1">
                <a:solidFill>
                  <a:schemeClr val="bg2"/>
                </a:solidFill>
                <a:effectLst/>
                <a:latin typeface=" Fira Mono"/>
              </a:rPr>
              <a:t>final_suspend_awaitable_t</a:t>
            </a:r>
            <a:r>
              <a:rPr lang="en-US" sz="800" b="0" dirty="0">
                <a:solidFill>
                  <a:schemeClr val="bg2"/>
                </a:solidFill>
                <a:effectLst/>
                <a:latin typeface=" Fira Mono"/>
              </a:rPr>
              <a:t>();</a:t>
            </a:r>
          </a:p>
          <a:p>
            <a:pPr>
              <a:lnSpc>
                <a:spcPct val="200000"/>
              </a:lnSpc>
            </a:pPr>
            <a:r>
              <a:rPr lang="en-US" sz="800" b="0" dirty="0">
                <a:solidFill>
                  <a:schemeClr val="bg2"/>
                </a:solidFill>
                <a:effectLst/>
                <a:latin typeface=" Fira Mono"/>
              </a:rPr>
              <a:t>    delete frame;</a:t>
            </a:r>
          </a:p>
          <a:p>
            <a:pPr>
              <a:lnSpc>
                <a:spcPct val="200000"/>
              </a:lnSpc>
            </a:pPr>
            <a:br>
              <a:rPr lang="en-US" sz="800" b="0" dirty="0">
                <a:solidFill>
                  <a:schemeClr val="bg2"/>
                </a:solidFill>
                <a:effectLst/>
                <a:latin typeface=" Fira Mono"/>
              </a:rPr>
            </a:br>
            <a:r>
              <a:rPr lang="en-US" sz="800" b="0" dirty="0">
                <a:solidFill>
                  <a:schemeClr val="bg2"/>
                </a:solidFill>
                <a:effectLst/>
                <a:latin typeface=" Fira Mono"/>
              </a:rPr>
              <a:t>    return;</a:t>
            </a:r>
          </a:p>
          <a:p>
            <a:pPr>
              <a:lnSpc>
                <a:spcPct val="200000"/>
              </a:lnSpc>
            </a:pPr>
            <a:r>
              <a:rPr lang="en-US" sz="800" b="0" dirty="0">
                <a:solidFill>
                  <a:schemeClr val="bg2"/>
                </a:solidFill>
                <a:effectLst/>
                <a:latin typeface=" Fira Mono"/>
              </a:rPr>
              <a:t>__</a:t>
            </a:r>
            <a:r>
              <a:rPr lang="en-US" sz="800" b="0" dirty="0" err="1">
                <a:solidFill>
                  <a:schemeClr val="bg2"/>
                </a:solidFill>
                <a:effectLst/>
                <a:latin typeface=" Fira Mono"/>
              </a:rPr>
              <a:t>symmetric_transfer</a:t>
            </a:r>
            <a:r>
              <a:rPr lang="en-US" sz="800" b="0" dirty="0">
                <a:solidFill>
                  <a:schemeClr val="bg2"/>
                </a:solidFill>
                <a:effectLst/>
                <a:latin typeface=" Fira Mono"/>
              </a:rPr>
              <a:t>:</a:t>
            </a:r>
          </a:p>
          <a:p>
            <a:pPr>
              <a:lnSpc>
                <a:spcPct val="200000"/>
              </a:lnSpc>
            </a:pPr>
            <a:br>
              <a:rPr lang="en-US" sz="800" b="0" dirty="0">
                <a:solidFill>
                  <a:schemeClr val="bg2"/>
                </a:solidFill>
                <a:effectLst/>
                <a:latin typeface=" Fira Mono"/>
              </a:rPr>
            </a:br>
            <a:r>
              <a:rPr lang="en-US" sz="800" b="0" dirty="0">
                <a:solidFill>
                  <a:schemeClr val="bg2"/>
                </a:solidFill>
                <a:effectLst/>
                <a:latin typeface=" Fira Mono"/>
              </a:rPr>
              <a:t>    </a:t>
            </a:r>
            <a:r>
              <a:rPr lang="en-US" sz="800" b="0" dirty="0" err="1">
                <a:solidFill>
                  <a:schemeClr val="bg2"/>
                </a:solidFill>
                <a:effectLst/>
                <a:latin typeface=" Fira Mono"/>
              </a:rPr>
              <a:t>symmetricTransferTarget.resume</a:t>
            </a:r>
            <a:r>
              <a:rPr lang="en-US" sz="800" b="0" dirty="0">
                <a:solidFill>
                  <a:schemeClr val="bg2"/>
                </a:solidFill>
                <a:effectLst/>
                <a:latin typeface=" Fira Mono"/>
              </a:rPr>
              <a:t>();</a:t>
            </a:r>
          </a:p>
          <a:p>
            <a:pPr>
              <a:lnSpc>
                <a:spcPct val="200000"/>
              </a:lnSpc>
            </a:pPr>
            <a:r>
              <a:rPr lang="en-US" sz="800" b="0" dirty="0">
                <a:solidFill>
                  <a:schemeClr val="bg2"/>
                </a:solidFill>
                <a:effectLst/>
                <a:latin typeface=" Fira Mono"/>
              </a:rPr>
              <a:t>    return;</a:t>
            </a:r>
          </a:p>
          <a:p>
            <a:pPr>
              <a:lnSpc>
                <a:spcPct val="200000"/>
              </a:lnSpc>
            </a:pPr>
            <a:r>
              <a:rPr lang="en-US" sz="800" b="0" dirty="0">
                <a:solidFill>
                  <a:schemeClr val="bg2"/>
                </a:solidFill>
                <a:effectLst/>
                <a:latin typeface=" Fira Mono"/>
              </a:rPr>
              <a:t>}</a:t>
            </a:r>
          </a:p>
        </p:txBody>
      </p:sp>
      <p:sp>
        <p:nvSpPr>
          <p:cNvPr id="6" name="TextBox 5">
            <a:extLst>
              <a:ext uri="{FF2B5EF4-FFF2-40B4-BE49-F238E27FC236}">
                <a16:creationId xmlns:a16="http://schemas.microsoft.com/office/drawing/2014/main" id="{C8F44A7C-133A-4CB6-8E40-01560B98E31E}"/>
              </a:ext>
            </a:extLst>
          </p:cNvPr>
          <p:cNvSpPr txBox="1"/>
          <p:nvPr/>
        </p:nvSpPr>
        <p:spPr>
          <a:xfrm>
            <a:off x="181156" y="815249"/>
            <a:ext cx="2723618" cy="2062103"/>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800" b="0" dirty="0">
                <a:solidFill>
                  <a:schemeClr val="tx1">
                    <a:lumMod val="85000"/>
                  </a:schemeClr>
                </a:solidFill>
                <a:effectLst/>
                <a:latin typeface=" Fira Mono"/>
              </a:rPr>
              <a:t>template&lt;</a:t>
            </a:r>
            <a:r>
              <a:rPr lang="en-US" sz="800" b="0" dirty="0" err="1">
                <a:solidFill>
                  <a:schemeClr val="tx1">
                    <a:lumMod val="85000"/>
                  </a:schemeClr>
                </a:solidFill>
                <a:effectLst/>
                <a:latin typeface=" Fira Mono"/>
              </a:rPr>
              <a:t>typename</a:t>
            </a:r>
            <a:r>
              <a:rPr lang="en-US" sz="800" b="0" dirty="0">
                <a:solidFill>
                  <a:schemeClr val="tx1">
                    <a:lumMod val="85000"/>
                  </a:schemeClr>
                </a:solidFill>
                <a:effectLst/>
                <a:latin typeface=" Fira Mono"/>
              </a:rPr>
              <a:t> T&gt; struct task;</a:t>
            </a:r>
          </a:p>
          <a:p>
            <a:br>
              <a:rPr lang="en-US" sz="800" b="0" dirty="0">
                <a:solidFill>
                  <a:srgbClr val="000000"/>
                </a:solidFill>
                <a:effectLst/>
                <a:latin typeface=" Fira Mono"/>
              </a:rPr>
            </a:br>
            <a:r>
              <a:rPr lang="en-US" sz="800" b="0" dirty="0">
                <a:solidFill>
                  <a:srgbClr val="267F99"/>
                </a:solidFill>
                <a:effectLst/>
                <a:latin typeface=" Fira Mono"/>
              </a:rPr>
              <a:t>task</a:t>
            </a:r>
            <a:r>
              <a:rPr lang="en-US" sz="800" b="0" dirty="0">
                <a:solidFill>
                  <a:srgbClr val="000000"/>
                </a:solidFill>
                <a:effectLst/>
                <a:latin typeface=" Fira Mono"/>
              </a:rPr>
              <a:t>&lt;</a:t>
            </a:r>
            <a:r>
              <a:rPr lang="en-US" sz="800" b="0" dirty="0">
                <a:solidFill>
                  <a:srgbClr val="0000FF"/>
                </a:solidFill>
                <a:effectLst/>
                <a:latin typeface=" Fira Mono"/>
              </a:rPr>
              <a:t>int</a:t>
            </a:r>
            <a:r>
              <a:rPr lang="en-US" sz="800" b="0" dirty="0">
                <a:solidFill>
                  <a:srgbClr val="000000"/>
                </a:solidFill>
                <a:effectLst/>
                <a:latin typeface=" Fira Mono"/>
              </a:rPr>
              <a:t>&gt; </a:t>
            </a:r>
            <a:r>
              <a:rPr lang="en-US" sz="800" b="0" dirty="0">
                <a:solidFill>
                  <a:srgbClr val="795E26"/>
                </a:solidFill>
                <a:effectLst/>
                <a:latin typeface=" Fira Mono"/>
              </a:rPr>
              <a:t>sum</a:t>
            </a:r>
            <a:r>
              <a:rPr lang="en-US" sz="800" b="0" dirty="0">
                <a:solidFill>
                  <a:srgbClr val="000000"/>
                </a:solidFill>
                <a:effectLst/>
                <a:latin typeface=" Fira Mono"/>
              </a:rPr>
              <a:t>(</a:t>
            </a:r>
            <a:r>
              <a:rPr lang="en-US" sz="800" b="0" dirty="0">
                <a:solidFill>
                  <a:srgbClr val="0000FF"/>
                </a:solidFill>
                <a:effectLst/>
                <a:latin typeface=" Fira Mono"/>
              </a:rPr>
              <a:t>int</a:t>
            </a:r>
            <a:r>
              <a:rPr lang="en-US" sz="800" b="0" dirty="0">
                <a:solidFill>
                  <a:srgbClr val="000000"/>
                </a:solidFill>
                <a:effectLst/>
                <a:latin typeface=" Fira Mono"/>
              </a:rPr>
              <a:t> </a:t>
            </a:r>
            <a:r>
              <a:rPr lang="en-US" sz="800" b="0" dirty="0">
                <a:solidFill>
                  <a:srgbClr val="001080"/>
                </a:solidFill>
                <a:effectLst/>
                <a:latin typeface=" Fira Mono"/>
              </a:rPr>
              <a:t>a</a:t>
            </a:r>
            <a:r>
              <a:rPr lang="en-US" sz="800" b="0" dirty="0">
                <a:solidFill>
                  <a:srgbClr val="000000"/>
                </a:solidFill>
                <a:effectLst/>
                <a:latin typeface=" Fira Mono"/>
              </a:rPr>
              <a:t>, </a:t>
            </a:r>
            <a:r>
              <a:rPr lang="en-US" sz="800" b="0" dirty="0">
                <a:solidFill>
                  <a:srgbClr val="0000FF"/>
                </a:solidFill>
                <a:effectLst/>
                <a:latin typeface=" Fira Mono"/>
              </a:rPr>
              <a:t>int</a:t>
            </a:r>
            <a:r>
              <a:rPr lang="en-US" sz="800" b="0" dirty="0">
                <a:solidFill>
                  <a:srgbClr val="000000"/>
                </a:solidFill>
                <a:effectLst/>
                <a:latin typeface=" Fira Mono"/>
              </a:rPr>
              <a:t> </a:t>
            </a:r>
            <a:r>
              <a:rPr lang="en-US" sz="800" b="0" dirty="0">
                <a:solidFill>
                  <a:srgbClr val="001080"/>
                </a:solidFill>
                <a:effectLst/>
                <a:latin typeface=" Fira Mono"/>
              </a:rPr>
              <a:t>b</a:t>
            </a:r>
            <a:r>
              <a:rPr lang="en-US" sz="800" b="0" dirty="0">
                <a:solidFill>
                  <a:srgbClr val="000000"/>
                </a:solidFill>
                <a:effectLst/>
                <a:latin typeface=" Fira Mono"/>
              </a:rPr>
              <a:t>) </a:t>
            </a:r>
          </a:p>
          <a:p>
            <a:r>
              <a:rPr lang="en-US" sz="800" b="0" dirty="0">
                <a:solidFill>
                  <a:srgbClr val="000000"/>
                </a:solidFill>
                <a:effectLst/>
                <a:latin typeface=" Fira Mono"/>
              </a:rPr>
              <a:t>{</a:t>
            </a:r>
          </a:p>
          <a:p>
            <a:r>
              <a:rPr lang="en-US" sz="800" b="0" dirty="0">
                <a:solidFill>
                  <a:srgbClr val="000000"/>
                </a:solidFill>
                <a:effectLst/>
                <a:latin typeface=" Fira Mono"/>
              </a:rPr>
              <a:t>    </a:t>
            </a:r>
            <a:r>
              <a:rPr lang="en-US" sz="800" b="0" dirty="0">
                <a:solidFill>
                  <a:srgbClr val="0000FF"/>
                </a:solidFill>
                <a:effectLst/>
                <a:latin typeface=" Fira Mono"/>
              </a:rPr>
              <a:t>int</a:t>
            </a:r>
            <a:r>
              <a:rPr lang="en-US" sz="800" b="0" dirty="0">
                <a:solidFill>
                  <a:srgbClr val="000000"/>
                </a:solidFill>
                <a:effectLst/>
                <a:latin typeface=" Fira Mono"/>
              </a:rPr>
              <a:t> result = a + b;</a:t>
            </a:r>
          </a:p>
          <a:p>
            <a:r>
              <a:rPr lang="en-US" sz="800" b="0" dirty="0">
                <a:solidFill>
                  <a:srgbClr val="000000"/>
                </a:solidFill>
                <a:effectLst/>
                <a:latin typeface=" Fira Mono"/>
              </a:rPr>
              <a:t>    </a:t>
            </a:r>
            <a:r>
              <a:rPr lang="en-US" sz="800" b="0" dirty="0" err="1">
                <a:solidFill>
                  <a:srgbClr val="000000"/>
                </a:solidFill>
                <a:effectLst/>
                <a:latin typeface=" Fira Mono"/>
              </a:rPr>
              <a:t>co_return</a:t>
            </a:r>
            <a:r>
              <a:rPr lang="en-US" sz="800" b="0" dirty="0">
                <a:solidFill>
                  <a:srgbClr val="000000"/>
                </a:solidFill>
                <a:effectLst/>
                <a:latin typeface=" Fira Mono"/>
              </a:rPr>
              <a:t> result;</a:t>
            </a:r>
          </a:p>
          <a:p>
            <a:r>
              <a:rPr lang="en-US" sz="800" b="0" dirty="0">
                <a:solidFill>
                  <a:srgbClr val="000000"/>
                </a:solidFill>
                <a:effectLst/>
                <a:highlight>
                  <a:srgbClr val="00FF00"/>
                </a:highlight>
                <a:latin typeface=" Fira Mono"/>
              </a:rPr>
              <a:t>}</a:t>
            </a:r>
          </a:p>
          <a:p>
            <a:br>
              <a:rPr lang="en-US" sz="800" b="0" dirty="0">
                <a:solidFill>
                  <a:srgbClr val="000000"/>
                </a:solidFill>
                <a:effectLst/>
                <a:latin typeface=" Fira Mono"/>
              </a:rPr>
            </a:br>
            <a:r>
              <a:rPr lang="en-US" sz="800" b="0" dirty="0">
                <a:solidFill>
                  <a:schemeClr val="tx1">
                    <a:lumMod val="85000"/>
                  </a:schemeClr>
                </a:solidFill>
                <a:effectLst/>
                <a:latin typeface=" Fira Mono"/>
              </a:rPr>
              <a:t>task&lt;int&gt; sum4(int a, int b, int c, int d)</a:t>
            </a:r>
          </a:p>
          <a:p>
            <a:r>
              <a:rPr lang="en-US" sz="800" b="0" dirty="0">
                <a:solidFill>
                  <a:schemeClr val="tx1">
                    <a:lumMod val="85000"/>
                  </a:schemeClr>
                </a:solidFill>
                <a:effectLst/>
                <a:latin typeface=" Fira Mono"/>
              </a:rPr>
              <a:t>{</a:t>
            </a:r>
          </a:p>
          <a:p>
            <a:r>
              <a:rPr lang="en-US" sz="800" b="0" dirty="0">
                <a:solidFill>
                  <a:schemeClr val="tx1">
                    <a:lumMod val="85000"/>
                  </a:schemeClr>
                </a:solidFill>
                <a:effectLst/>
                <a:latin typeface=" Fira Mono"/>
              </a:rPr>
              <a:t>    int ab = </a:t>
            </a:r>
            <a:r>
              <a:rPr lang="en-US" sz="800" b="0" dirty="0" err="1">
                <a:solidFill>
                  <a:schemeClr val="tx1">
                    <a:lumMod val="85000"/>
                  </a:schemeClr>
                </a:solidFill>
                <a:effectLst/>
                <a:latin typeface=" Fira Mono"/>
              </a:rPr>
              <a:t>co_await</a:t>
            </a:r>
            <a:r>
              <a:rPr lang="en-US" sz="800" b="0" dirty="0">
                <a:solidFill>
                  <a:schemeClr val="tx1">
                    <a:lumMod val="85000"/>
                  </a:schemeClr>
                </a:solidFill>
                <a:effectLst/>
                <a:latin typeface=" Fira Mono"/>
              </a:rPr>
              <a:t> sum(a, b);</a:t>
            </a:r>
          </a:p>
          <a:p>
            <a:r>
              <a:rPr lang="en-US" sz="800" b="0" dirty="0">
                <a:solidFill>
                  <a:schemeClr val="tx1">
                    <a:lumMod val="85000"/>
                  </a:schemeClr>
                </a:solidFill>
                <a:effectLst/>
                <a:latin typeface=" Fira Mono"/>
              </a:rPr>
              <a:t>    int cd = </a:t>
            </a:r>
            <a:r>
              <a:rPr lang="en-US" sz="800" b="0" dirty="0" err="1">
                <a:solidFill>
                  <a:schemeClr val="tx1">
                    <a:lumMod val="85000"/>
                  </a:schemeClr>
                </a:solidFill>
                <a:effectLst/>
                <a:latin typeface=" Fira Mono"/>
              </a:rPr>
              <a:t>co_await</a:t>
            </a:r>
            <a:r>
              <a:rPr lang="en-US" sz="800" b="0" dirty="0">
                <a:solidFill>
                  <a:schemeClr val="tx1">
                    <a:lumMod val="85000"/>
                  </a:schemeClr>
                </a:solidFill>
                <a:effectLst/>
                <a:latin typeface=" Fira Mono"/>
              </a:rPr>
              <a:t> sum(c, d);</a:t>
            </a:r>
          </a:p>
          <a:p>
            <a:r>
              <a:rPr lang="en-US" sz="800" b="0" dirty="0">
                <a:solidFill>
                  <a:schemeClr val="tx1">
                    <a:lumMod val="85000"/>
                  </a:schemeClr>
                </a:solidFill>
                <a:effectLst/>
                <a:latin typeface=" Fira Mono"/>
              </a:rPr>
              <a:t>    int result = </a:t>
            </a:r>
            <a:r>
              <a:rPr lang="en-US" sz="800" b="0" dirty="0" err="1">
                <a:solidFill>
                  <a:schemeClr val="tx1">
                    <a:lumMod val="85000"/>
                  </a:schemeClr>
                </a:solidFill>
                <a:effectLst/>
                <a:latin typeface=" Fira Mono"/>
              </a:rPr>
              <a:t>co_await</a:t>
            </a:r>
            <a:r>
              <a:rPr lang="en-US" sz="800" b="0" dirty="0">
                <a:solidFill>
                  <a:schemeClr val="tx1">
                    <a:lumMod val="85000"/>
                  </a:schemeClr>
                </a:solidFill>
                <a:effectLst/>
                <a:latin typeface=" Fira Mono"/>
              </a:rPr>
              <a:t> sum(ab, cd);</a:t>
            </a:r>
          </a:p>
          <a:p>
            <a:br>
              <a:rPr lang="en-US" sz="800" b="0" dirty="0">
                <a:solidFill>
                  <a:schemeClr val="tx1">
                    <a:lumMod val="85000"/>
                  </a:schemeClr>
                </a:solidFill>
                <a:effectLst/>
                <a:latin typeface=" Fira Mono"/>
              </a:rPr>
            </a:br>
            <a:r>
              <a:rPr lang="en-US" sz="800" b="0" dirty="0">
                <a:solidFill>
                  <a:schemeClr val="tx1">
                    <a:lumMod val="85000"/>
                  </a:schemeClr>
                </a:solidFill>
                <a:effectLst/>
                <a:latin typeface=" Fira Mono"/>
              </a:rPr>
              <a:t>    </a:t>
            </a:r>
            <a:r>
              <a:rPr lang="en-US" sz="800" b="0" dirty="0" err="1">
                <a:solidFill>
                  <a:schemeClr val="tx1">
                    <a:lumMod val="85000"/>
                  </a:schemeClr>
                </a:solidFill>
                <a:effectLst/>
                <a:latin typeface=" Fira Mono"/>
              </a:rPr>
              <a:t>co_return</a:t>
            </a:r>
            <a:r>
              <a:rPr lang="en-US" sz="800" b="0" dirty="0">
                <a:solidFill>
                  <a:schemeClr val="tx1">
                    <a:lumMod val="85000"/>
                  </a:schemeClr>
                </a:solidFill>
                <a:effectLst/>
                <a:latin typeface=" Fira Mono"/>
              </a:rPr>
              <a:t> result;</a:t>
            </a:r>
          </a:p>
          <a:p>
            <a:r>
              <a:rPr lang="en-US" sz="800" b="0" dirty="0">
                <a:solidFill>
                  <a:schemeClr val="tx1">
                    <a:lumMod val="85000"/>
                  </a:schemeClr>
                </a:solidFill>
                <a:effectLst/>
                <a:latin typeface=" Fira Mono"/>
              </a:rPr>
              <a:t>}</a:t>
            </a:r>
          </a:p>
        </p:txBody>
      </p:sp>
      <p:sp>
        <p:nvSpPr>
          <p:cNvPr id="2" name="TextBox 1">
            <a:extLst>
              <a:ext uri="{FF2B5EF4-FFF2-40B4-BE49-F238E27FC236}">
                <a16:creationId xmlns:a16="http://schemas.microsoft.com/office/drawing/2014/main" id="{B186E117-3766-427A-BFED-2CBB798D817E}"/>
              </a:ext>
            </a:extLst>
          </p:cNvPr>
          <p:cNvSpPr txBox="1"/>
          <p:nvPr/>
        </p:nvSpPr>
        <p:spPr>
          <a:xfrm>
            <a:off x="8424198" y="297617"/>
            <a:ext cx="1480213" cy="86793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t">
            <a:spAutoFit/>
          </a:bodyPr>
          <a:lstStyle/>
          <a:p>
            <a:pPr marL="115888" indent="-115888">
              <a:lnSpc>
                <a:spcPct val="90000"/>
              </a:lnSpc>
              <a:buFontTx/>
              <a:buChar char="-"/>
            </a:pPr>
            <a:r>
              <a:rPr lang="en-US" sz="800" dirty="0" err="1">
                <a:solidFill>
                  <a:schemeClr val="bg1"/>
                </a:solidFill>
                <a:latin typeface="Trebuchet MS" panose="020B0603020202020204" pitchFamily="34" charset="0"/>
              </a:rPr>
              <a:t>get_return_object</a:t>
            </a:r>
            <a:endParaRPr lang="en-US" sz="800" dirty="0">
              <a:solidFill>
                <a:schemeClr val="bg1"/>
              </a:solidFill>
              <a:latin typeface="Trebuchet MS" panose="020B0603020202020204" pitchFamily="34" charset="0"/>
            </a:endParaRPr>
          </a:p>
          <a:p>
            <a:pPr marL="115888" indent="-115888">
              <a:lnSpc>
                <a:spcPct val="90000"/>
              </a:lnSpc>
              <a:buFontTx/>
              <a:buChar char="-"/>
            </a:pPr>
            <a:r>
              <a:rPr lang="en-US" altLang="zh-CN" sz="800" dirty="0" err="1">
                <a:solidFill>
                  <a:schemeClr val="bg1"/>
                </a:solidFill>
                <a:latin typeface="Trebuchet MS" panose="020B0603020202020204" pitchFamily="34" charset="0"/>
              </a:rPr>
              <a:t>Initial_suspend</a:t>
            </a:r>
            <a:endParaRPr lang="en-US" altLang="zh-CN" sz="800" dirty="0">
              <a:solidFill>
                <a:schemeClr val="bg1"/>
              </a:solidFill>
              <a:latin typeface="Trebuchet MS" panose="020B0603020202020204" pitchFamily="34" charset="0"/>
            </a:endParaRPr>
          </a:p>
          <a:p>
            <a:pPr marL="115888" indent="-115888">
              <a:lnSpc>
                <a:spcPct val="90000"/>
              </a:lnSpc>
              <a:buFontTx/>
              <a:buChar char="-"/>
            </a:pPr>
            <a:r>
              <a:rPr lang="en-US" sz="800" dirty="0" err="1">
                <a:solidFill>
                  <a:schemeClr val="bg1"/>
                </a:solidFill>
                <a:latin typeface="Trebuchet MS" panose="020B0603020202020204" pitchFamily="34" charset="0"/>
              </a:rPr>
              <a:t>await_ready</a:t>
            </a:r>
            <a:endParaRPr lang="en-US" sz="800" dirty="0">
              <a:solidFill>
                <a:schemeClr val="bg1"/>
              </a:solidFill>
              <a:latin typeface="Trebuchet MS" panose="020B0603020202020204" pitchFamily="34" charset="0"/>
            </a:endParaRPr>
          </a:p>
          <a:p>
            <a:pPr marL="115888" indent="-115888">
              <a:lnSpc>
                <a:spcPct val="90000"/>
              </a:lnSpc>
              <a:buFontTx/>
              <a:buChar char="-"/>
            </a:pPr>
            <a:r>
              <a:rPr lang="en-US" sz="800" dirty="0" err="1">
                <a:solidFill>
                  <a:schemeClr val="bg1"/>
                </a:solidFill>
                <a:latin typeface="Trebuchet MS" panose="020B0603020202020204" pitchFamily="34" charset="0"/>
              </a:rPr>
              <a:t>await_suspend</a:t>
            </a:r>
            <a:endParaRPr lang="en-US" sz="800" dirty="0">
              <a:solidFill>
                <a:schemeClr val="bg1"/>
              </a:solidFill>
              <a:latin typeface="Trebuchet MS" panose="020B0603020202020204" pitchFamily="34" charset="0"/>
            </a:endParaRPr>
          </a:p>
          <a:p>
            <a:pPr marL="115888" indent="-115888">
              <a:lnSpc>
                <a:spcPct val="90000"/>
              </a:lnSpc>
              <a:buFontTx/>
              <a:buChar char="-"/>
            </a:pPr>
            <a:r>
              <a:rPr lang="en-US" sz="800" dirty="0" err="1">
                <a:solidFill>
                  <a:schemeClr val="bg1"/>
                </a:solidFill>
                <a:latin typeface="Trebuchet MS" panose="020B0603020202020204" pitchFamily="34" charset="0"/>
              </a:rPr>
              <a:t>await_resume</a:t>
            </a:r>
            <a:endParaRPr lang="en-US" sz="800" dirty="0">
              <a:solidFill>
                <a:schemeClr val="bg1"/>
              </a:solidFill>
              <a:latin typeface="Trebuchet MS" panose="020B0603020202020204" pitchFamily="34" charset="0"/>
            </a:endParaRPr>
          </a:p>
          <a:p>
            <a:pPr marL="115888" indent="-115888">
              <a:lnSpc>
                <a:spcPct val="90000"/>
              </a:lnSpc>
              <a:buFontTx/>
              <a:buChar char="-"/>
            </a:pPr>
            <a:r>
              <a:rPr lang="en-US" sz="800" dirty="0" err="1">
                <a:solidFill>
                  <a:schemeClr val="bg1"/>
                </a:solidFill>
                <a:latin typeface="Trebuchet MS" panose="020B0603020202020204" pitchFamily="34" charset="0"/>
              </a:rPr>
              <a:t>return_value</a:t>
            </a:r>
            <a:r>
              <a:rPr lang="en-US" sz="800" dirty="0">
                <a:solidFill>
                  <a:schemeClr val="bg1"/>
                </a:solidFill>
                <a:latin typeface="Trebuchet MS" panose="020B0603020202020204" pitchFamily="34" charset="0"/>
              </a:rPr>
              <a:t>/</a:t>
            </a:r>
            <a:r>
              <a:rPr lang="en-US" sz="800" dirty="0" err="1">
                <a:solidFill>
                  <a:schemeClr val="bg1"/>
                </a:solidFill>
                <a:latin typeface="Trebuchet MS" panose="020B0603020202020204" pitchFamily="34" charset="0"/>
              </a:rPr>
              <a:t>return_void</a:t>
            </a:r>
            <a:endParaRPr lang="en-US" sz="800" dirty="0">
              <a:solidFill>
                <a:schemeClr val="bg1"/>
              </a:solidFill>
              <a:latin typeface="Trebuchet MS" panose="020B0603020202020204" pitchFamily="34" charset="0"/>
            </a:endParaRPr>
          </a:p>
          <a:p>
            <a:pPr marL="115888" indent="-115888">
              <a:lnSpc>
                <a:spcPct val="90000"/>
              </a:lnSpc>
              <a:buFontTx/>
              <a:buChar char="-"/>
            </a:pPr>
            <a:r>
              <a:rPr lang="en-US" sz="800" dirty="0" err="1">
                <a:solidFill>
                  <a:schemeClr val="bg1"/>
                </a:solidFill>
                <a:latin typeface="Trebuchet MS" panose="020B0603020202020204" pitchFamily="34" charset="0"/>
              </a:rPr>
              <a:t>final_suspend</a:t>
            </a:r>
            <a:endParaRPr lang="en-US" sz="800" dirty="0">
              <a:solidFill>
                <a:schemeClr val="bg1"/>
              </a:solidFill>
              <a:latin typeface="Trebuchet MS" panose="020B0603020202020204" pitchFamily="34" charset="0"/>
            </a:endParaRPr>
          </a:p>
        </p:txBody>
      </p:sp>
      <p:sp>
        <p:nvSpPr>
          <p:cNvPr id="3" name="TextBox 2">
            <a:extLst>
              <a:ext uri="{FF2B5EF4-FFF2-40B4-BE49-F238E27FC236}">
                <a16:creationId xmlns:a16="http://schemas.microsoft.com/office/drawing/2014/main" id="{90711295-B624-479D-B209-49D76995DC82}"/>
              </a:ext>
            </a:extLst>
          </p:cNvPr>
          <p:cNvSpPr txBox="1"/>
          <p:nvPr/>
        </p:nvSpPr>
        <p:spPr>
          <a:xfrm>
            <a:off x="148978" y="195233"/>
            <a:ext cx="6832320" cy="4247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nSpc>
                <a:spcPct val="90000"/>
              </a:lnSpc>
            </a:pPr>
            <a:r>
              <a:rPr lang="en-US" altLang="zh-CN" sz="2400" dirty="0">
                <a:solidFill>
                  <a:schemeClr val="bg1"/>
                </a:solidFill>
                <a:latin typeface="+mj-lt"/>
              </a:rPr>
              <a:t>Customization point - </a:t>
            </a:r>
            <a:r>
              <a:rPr lang="en-US" sz="2400" dirty="0">
                <a:solidFill>
                  <a:schemeClr val="bg1"/>
                </a:solidFill>
                <a:latin typeface="+mj-lt"/>
              </a:rPr>
              <a:t>How a compiler may work</a:t>
            </a:r>
          </a:p>
        </p:txBody>
      </p:sp>
    </p:spTree>
    <p:extLst>
      <p:ext uri="{BB962C8B-B14F-4D97-AF65-F5344CB8AC3E}">
        <p14:creationId xmlns:p14="http://schemas.microsoft.com/office/powerpoint/2010/main" val="1040183421"/>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35BAB2B1-2F4A-4039-AFB3-6217523381C2}"/>
              </a:ext>
            </a:extLst>
          </p:cNvPr>
          <p:cNvSpPr txBox="1"/>
          <p:nvPr/>
        </p:nvSpPr>
        <p:spPr>
          <a:xfrm>
            <a:off x="4076700" y="815249"/>
            <a:ext cx="6803912" cy="4982390"/>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nSpc>
                <a:spcPct val="200000"/>
              </a:lnSpc>
            </a:pPr>
            <a:r>
              <a:rPr lang="en-US" sz="800" b="0" dirty="0">
                <a:solidFill>
                  <a:schemeClr val="bg2"/>
                </a:solidFill>
                <a:effectLst/>
                <a:latin typeface=" Fira Mono"/>
              </a:rPr>
              <a:t>void __</a:t>
            </a:r>
            <a:r>
              <a:rPr lang="en-US" sz="800" b="0" dirty="0" err="1">
                <a:solidFill>
                  <a:schemeClr val="bg2"/>
                </a:solidFill>
                <a:effectLst/>
                <a:latin typeface=" Fira Mono"/>
              </a:rPr>
              <a:t>sum_resume</a:t>
            </a:r>
            <a:r>
              <a:rPr lang="en-US" sz="800" b="0" dirty="0">
                <a:solidFill>
                  <a:schemeClr val="bg2"/>
                </a:solidFill>
                <a:effectLst/>
                <a:latin typeface=" Fira Mono"/>
              </a:rPr>
              <a:t>(void* </a:t>
            </a:r>
            <a:r>
              <a:rPr lang="en-US" sz="800" b="0" dirty="0" err="1">
                <a:solidFill>
                  <a:schemeClr val="bg2"/>
                </a:solidFill>
                <a:effectLst/>
                <a:latin typeface=" Fira Mono"/>
              </a:rPr>
              <a:t>ptr</a:t>
            </a:r>
            <a:r>
              <a:rPr lang="en-US" sz="800" b="0" dirty="0">
                <a:solidFill>
                  <a:schemeClr val="bg2"/>
                </a:solidFill>
                <a:effectLst/>
                <a:latin typeface=" Fira Mono"/>
              </a:rPr>
              <a:t>) </a:t>
            </a:r>
          </a:p>
          <a:p>
            <a:pPr>
              <a:lnSpc>
                <a:spcPct val="200000"/>
              </a:lnSpc>
            </a:pPr>
            <a:r>
              <a:rPr lang="en-US" sz="800" b="0" dirty="0">
                <a:solidFill>
                  <a:schemeClr val="bg2"/>
                </a:solidFill>
                <a:effectLst/>
                <a:latin typeface=" Fira Mono"/>
              </a:rPr>
              <a:t>{</a:t>
            </a:r>
          </a:p>
          <a:p>
            <a:pPr>
              <a:lnSpc>
                <a:spcPct val="200000"/>
              </a:lnSpc>
            </a:pPr>
            <a:r>
              <a:rPr lang="en-US" sz="800" dirty="0">
                <a:solidFill>
                  <a:schemeClr val="bg2"/>
                </a:solidFill>
                <a:latin typeface=" Fira Mono"/>
              </a:rPr>
              <a:t>//…</a:t>
            </a:r>
            <a:br>
              <a:rPr lang="en-US" sz="800" b="0" dirty="0">
                <a:solidFill>
                  <a:srgbClr val="000000"/>
                </a:solidFill>
                <a:effectLst/>
                <a:latin typeface=" Fira Mono"/>
              </a:rPr>
            </a:br>
            <a:r>
              <a:rPr lang="en-US" sz="800" b="0" dirty="0">
                <a:solidFill>
                  <a:schemeClr val="bg2"/>
                </a:solidFill>
                <a:effectLst/>
                <a:latin typeface=" Fira Mono"/>
              </a:rPr>
              <a:t>__</a:t>
            </a:r>
            <a:r>
              <a:rPr lang="en-US" sz="800" b="0" dirty="0" err="1">
                <a:solidFill>
                  <a:schemeClr val="bg2"/>
                </a:solidFill>
                <a:effectLst/>
                <a:latin typeface=" Fira Mono"/>
              </a:rPr>
              <a:t>final_suspend</a:t>
            </a:r>
            <a:r>
              <a:rPr lang="en-US" sz="800" b="0" dirty="0">
                <a:solidFill>
                  <a:schemeClr val="bg2"/>
                </a:solidFill>
                <a:effectLst/>
                <a:latin typeface=" Fira Mono"/>
              </a:rPr>
              <a:t>:</a:t>
            </a:r>
          </a:p>
          <a:p>
            <a:pPr>
              <a:lnSpc>
                <a:spcPct val="200000"/>
              </a:lnSpc>
            </a:pPr>
            <a:r>
              <a:rPr lang="en-US" sz="800" b="0" dirty="0">
                <a:solidFill>
                  <a:schemeClr val="bg2"/>
                </a:solidFill>
                <a:effectLst/>
                <a:latin typeface=" Fira Mono"/>
              </a:rPr>
              <a:t>    frame-&gt;</a:t>
            </a:r>
            <a:r>
              <a:rPr lang="en-US" sz="800" b="0" dirty="0" err="1">
                <a:solidFill>
                  <a:schemeClr val="bg2"/>
                </a:solidFill>
                <a:effectLst/>
                <a:latin typeface=" Fira Mono"/>
              </a:rPr>
              <a:t>final_suspend_awaitable</a:t>
            </a:r>
            <a:r>
              <a:rPr lang="en-US" sz="800" b="0" dirty="0">
                <a:solidFill>
                  <a:schemeClr val="bg2"/>
                </a:solidFill>
                <a:effectLst/>
                <a:latin typeface=" Fira Mono"/>
              </a:rPr>
              <a:t> = frame-&gt;</a:t>
            </a:r>
            <a:r>
              <a:rPr lang="en-US" sz="800" b="0" dirty="0" err="1">
                <a:solidFill>
                  <a:schemeClr val="bg2"/>
                </a:solidFill>
                <a:effectLst/>
                <a:latin typeface=" Fira Mono"/>
              </a:rPr>
              <a:t>promise.final_suspend</a:t>
            </a:r>
            <a:r>
              <a:rPr lang="en-US" sz="800" b="0" dirty="0">
                <a:solidFill>
                  <a:schemeClr val="bg2"/>
                </a:solidFill>
                <a:effectLst/>
                <a:latin typeface=" Fira Mono"/>
              </a:rPr>
              <a:t>();</a:t>
            </a:r>
          </a:p>
          <a:p>
            <a:pPr>
              <a:lnSpc>
                <a:spcPct val="200000"/>
              </a:lnSpc>
            </a:pPr>
            <a:r>
              <a:rPr lang="en-US" sz="800" b="0" dirty="0">
                <a:solidFill>
                  <a:schemeClr val="bg2"/>
                </a:solidFill>
                <a:effectLst/>
                <a:latin typeface=" Fira Mono"/>
              </a:rPr>
              <a:t>    if(!frame-&gt;</a:t>
            </a:r>
            <a:r>
              <a:rPr lang="en-US" sz="800" b="0" dirty="0" err="1">
                <a:solidFill>
                  <a:schemeClr val="bg2"/>
                </a:solidFill>
                <a:effectLst/>
                <a:latin typeface=" Fira Mono"/>
              </a:rPr>
              <a:t>final_suspend_awaitable.await_ready</a:t>
            </a:r>
            <a:r>
              <a:rPr lang="en-US" sz="800" b="0" dirty="0">
                <a:solidFill>
                  <a:schemeClr val="bg2"/>
                </a:solidFill>
                <a:effectLst/>
                <a:latin typeface=" Fira Mono"/>
              </a:rPr>
              <a:t>()) {</a:t>
            </a:r>
          </a:p>
          <a:p>
            <a:pPr>
              <a:lnSpc>
                <a:spcPct val="200000"/>
              </a:lnSpc>
            </a:pPr>
            <a:r>
              <a:rPr lang="en-US" sz="800" b="0" dirty="0">
                <a:solidFill>
                  <a:schemeClr val="bg2"/>
                </a:solidFill>
                <a:effectLst/>
                <a:latin typeface=" Fira Mono"/>
              </a:rPr>
              <a:t>        frame-&gt;</a:t>
            </a:r>
            <a:r>
              <a:rPr lang="en-US" sz="800" b="0" dirty="0" err="1">
                <a:solidFill>
                  <a:schemeClr val="bg2"/>
                </a:solidFill>
                <a:effectLst/>
                <a:latin typeface=" Fira Mono"/>
              </a:rPr>
              <a:t>resumeIndex</a:t>
            </a:r>
            <a:r>
              <a:rPr lang="en-US" sz="800" b="0" dirty="0">
                <a:solidFill>
                  <a:schemeClr val="bg2"/>
                </a:solidFill>
                <a:effectLst/>
                <a:latin typeface=" Fira Mono"/>
              </a:rPr>
              <a:t> = -1;</a:t>
            </a:r>
          </a:p>
          <a:p>
            <a:pPr>
              <a:lnSpc>
                <a:spcPct val="200000"/>
              </a:lnSpc>
            </a:pPr>
            <a:r>
              <a:rPr lang="en-US" sz="800" b="0" dirty="0">
                <a:solidFill>
                  <a:srgbClr val="000000"/>
                </a:solidFill>
                <a:effectLst/>
                <a:latin typeface=" Fira Mono"/>
              </a:rPr>
              <a:t>        </a:t>
            </a:r>
            <a:r>
              <a:rPr lang="en-US" sz="800" b="0" dirty="0" err="1">
                <a:solidFill>
                  <a:srgbClr val="000000"/>
                </a:solidFill>
                <a:effectLst/>
                <a:latin typeface=" Fira Mono"/>
              </a:rPr>
              <a:t>symmetricTransferTarget</a:t>
            </a:r>
            <a:r>
              <a:rPr lang="en-US" sz="800" b="0" dirty="0">
                <a:solidFill>
                  <a:srgbClr val="000000"/>
                </a:solidFill>
                <a:effectLst/>
                <a:latin typeface=" Fira Mono"/>
              </a:rPr>
              <a:t> = </a:t>
            </a:r>
          </a:p>
          <a:p>
            <a:pPr>
              <a:lnSpc>
                <a:spcPct val="200000"/>
              </a:lnSpc>
            </a:pPr>
            <a:r>
              <a:rPr lang="en-US" sz="800" dirty="0">
                <a:solidFill>
                  <a:srgbClr val="000000"/>
                </a:solidFill>
                <a:latin typeface=" Fira Mono"/>
              </a:rPr>
              <a:t>		</a:t>
            </a:r>
            <a:r>
              <a:rPr lang="en-US" sz="800" b="0" dirty="0">
                <a:solidFill>
                  <a:schemeClr val="bg2"/>
                </a:solidFill>
                <a:effectLst/>
                <a:latin typeface=" Fira Mono"/>
              </a:rPr>
              <a:t>frame-&gt;</a:t>
            </a:r>
            <a:r>
              <a:rPr lang="en-US" sz="800" b="0" dirty="0" err="1">
                <a:solidFill>
                  <a:schemeClr val="bg2"/>
                </a:solidFill>
                <a:effectLst/>
                <a:latin typeface=" Fira Mono"/>
              </a:rPr>
              <a:t>final_suspend_awaitable.</a:t>
            </a:r>
            <a:r>
              <a:rPr lang="en-US" sz="800" b="0" dirty="0" err="1">
                <a:solidFill>
                  <a:srgbClr val="795E26"/>
                </a:solidFill>
                <a:effectLst/>
                <a:latin typeface=" Fira Mono"/>
              </a:rPr>
              <a:t>await_suspend</a:t>
            </a:r>
            <a:r>
              <a:rPr lang="en-US" sz="800" b="0" dirty="0">
                <a:solidFill>
                  <a:srgbClr val="000000"/>
                </a:solidFill>
                <a:effectLst/>
                <a:latin typeface=" Fira Mono"/>
              </a:rPr>
              <a:t>(</a:t>
            </a:r>
            <a:r>
              <a:rPr lang="en-US" sz="800" b="0" dirty="0" err="1">
                <a:solidFill>
                  <a:schemeClr val="bg2"/>
                </a:solidFill>
                <a:effectLst/>
                <a:latin typeface=" Fira Mono"/>
              </a:rPr>
              <a:t>handle_t</a:t>
            </a:r>
            <a:r>
              <a:rPr lang="en-US" sz="800" b="0" dirty="0">
                <a:solidFill>
                  <a:schemeClr val="bg2"/>
                </a:solidFill>
                <a:effectLst/>
                <a:latin typeface=" Fira Mono"/>
              </a:rPr>
              <a:t>::</a:t>
            </a:r>
            <a:r>
              <a:rPr lang="en-US" sz="800" b="0" dirty="0" err="1">
                <a:solidFill>
                  <a:schemeClr val="bg2"/>
                </a:solidFill>
                <a:effectLst/>
                <a:latin typeface=" Fira Mono"/>
              </a:rPr>
              <a:t>from_promise</a:t>
            </a:r>
            <a:r>
              <a:rPr lang="en-US" sz="800" b="0" dirty="0">
                <a:solidFill>
                  <a:schemeClr val="bg2"/>
                </a:solidFill>
                <a:effectLst/>
                <a:latin typeface=" Fira Mono"/>
              </a:rPr>
              <a:t>(frame-&gt;promise)</a:t>
            </a:r>
            <a:r>
              <a:rPr lang="en-US" sz="800" b="0" dirty="0">
                <a:solidFill>
                  <a:srgbClr val="000000"/>
                </a:solidFill>
                <a:effectLst/>
                <a:latin typeface=" Fira Mono"/>
              </a:rPr>
              <a:t>);</a:t>
            </a:r>
          </a:p>
          <a:p>
            <a:pPr>
              <a:lnSpc>
                <a:spcPct val="200000"/>
              </a:lnSpc>
            </a:pPr>
            <a:r>
              <a:rPr lang="en-US" sz="800" b="0" dirty="0">
                <a:solidFill>
                  <a:srgbClr val="000000"/>
                </a:solidFill>
                <a:effectLst/>
                <a:latin typeface=" Fira Mono"/>
              </a:rPr>
              <a:t>        </a:t>
            </a:r>
            <a:r>
              <a:rPr lang="en-US" sz="800" b="0" dirty="0" err="1">
                <a:solidFill>
                  <a:srgbClr val="AF00DB"/>
                </a:solidFill>
                <a:effectLst/>
                <a:latin typeface=" Fira Mono"/>
              </a:rPr>
              <a:t>goto</a:t>
            </a:r>
            <a:r>
              <a:rPr lang="en-US" sz="800" b="0" dirty="0">
                <a:solidFill>
                  <a:srgbClr val="000000"/>
                </a:solidFill>
                <a:effectLst/>
                <a:latin typeface=" Fira Mono"/>
              </a:rPr>
              <a:t> __</a:t>
            </a:r>
            <a:r>
              <a:rPr lang="en-US" sz="800" b="0" dirty="0" err="1">
                <a:solidFill>
                  <a:srgbClr val="000000"/>
                </a:solidFill>
                <a:effectLst/>
                <a:latin typeface=" Fira Mono"/>
              </a:rPr>
              <a:t>symmetric_transfer</a:t>
            </a:r>
            <a:r>
              <a:rPr lang="en-US" sz="800" b="0" dirty="0">
                <a:solidFill>
                  <a:srgbClr val="000000"/>
                </a:solidFill>
                <a:effectLst/>
                <a:latin typeface=" Fira Mono"/>
              </a:rPr>
              <a:t>;</a:t>
            </a:r>
          </a:p>
          <a:p>
            <a:pPr>
              <a:lnSpc>
                <a:spcPct val="200000"/>
              </a:lnSpc>
            </a:pPr>
            <a:r>
              <a:rPr lang="en-US" sz="800" b="0" dirty="0">
                <a:solidFill>
                  <a:srgbClr val="000000"/>
                </a:solidFill>
                <a:effectLst/>
                <a:latin typeface=" Fira Mono"/>
              </a:rPr>
              <a:t>    }</a:t>
            </a:r>
          </a:p>
          <a:p>
            <a:pPr>
              <a:lnSpc>
                <a:spcPct val="200000"/>
              </a:lnSpc>
            </a:pPr>
            <a:r>
              <a:rPr lang="en-US" sz="800" b="0" dirty="0">
                <a:solidFill>
                  <a:schemeClr val="bg2"/>
                </a:solidFill>
                <a:effectLst/>
                <a:latin typeface=" Fira Mono"/>
              </a:rPr>
              <a:t>    frame-&gt;final_suspend_</a:t>
            </a:r>
            <a:r>
              <a:rPr lang="en-US" sz="800" b="0" dirty="0" err="1">
                <a:solidFill>
                  <a:schemeClr val="bg2"/>
                </a:solidFill>
                <a:effectLst/>
                <a:latin typeface=" Fira Mono"/>
              </a:rPr>
              <a:t>awaitable</a:t>
            </a:r>
            <a:r>
              <a:rPr lang="en-US" sz="800" b="0" dirty="0">
                <a:solidFill>
                  <a:schemeClr val="bg2"/>
                </a:solidFill>
                <a:effectLst/>
                <a:latin typeface=" Fira Mono"/>
              </a:rPr>
              <a:t>.~__</a:t>
            </a:r>
            <a:r>
              <a:rPr lang="en-US" sz="800" b="0" dirty="0" err="1">
                <a:solidFill>
                  <a:schemeClr val="bg2"/>
                </a:solidFill>
                <a:effectLst/>
                <a:latin typeface=" Fira Mono"/>
              </a:rPr>
              <a:t>sum_frame</a:t>
            </a:r>
            <a:r>
              <a:rPr lang="en-US" sz="800" b="0" dirty="0">
                <a:solidFill>
                  <a:schemeClr val="bg2"/>
                </a:solidFill>
                <a:effectLst/>
                <a:latin typeface=" Fira Mono"/>
              </a:rPr>
              <a:t>::</a:t>
            </a:r>
            <a:r>
              <a:rPr lang="en-US" sz="800" b="0" dirty="0" err="1">
                <a:solidFill>
                  <a:schemeClr val="bg2"/>
                </a:solidFill>
                <a:effectLst/>
                <a:latin typeface=" Fira Mono"/>
              </a:rPr>
              <a:t>final_suspend_awaitable_t</a:t>
            </a:r>
            <a:r>
              <a:rPr lang="en-US" sz="800" b="0" dirty="0">
                <a:solidFill>
                  <a:schemeClr val="bg2"/>
                </a:solidFill>
                <a:effectLst/>
                <a:latin typeface=" Fira Mono"/>
              </a:rPr>
              <a:t>();</a:t>
            </a:r>
          </a:p>
          <a:p>
            <a:pPr>
              <a:lnSpc>
                <a:spcPct val="200000"/>
              </a:lnSpc>
            </a:pPr>
            <a:r>
              <a:rPr lang="en-US" sz="800" b="0" dirty="0">
                <a:solidFill>
                  <a:schemeClr val="bg2"/>
                </a:solidFill>
                <a:effectLst/>
                <a:latin typeface=" Fira Mono"/>
              </a:rPr>
              <a:t>    delete frame;</a:t>
            </a:r>
          </a:p>
          <a:p>
            <a:pPr>
              <a:lnSpc>
                <a:spcPct val="200000"/>
              </a:lnSpc>
            </a:pPr>
            <a:br>
              <a:rPr lang="en-US" sz="800" b="0" dirty="0">
                <a:solidFill>
                  <a:schemeClr val="bg2"/>
                </a:solidFill>
                <a:effectLst/>
                <a:latin typeface=" Fira Mono"/>
              </a:rPr>
            </a:br>
            <a:r>
              <a:rPr lang="en-US" sz="800" b="0" dirty="0">
                <a:solidFill>
                  <a:schemeClr val="bg2"/>
                </a:solidFill>
                <a:effectLst/>
                <a:latin typeface=" Fira Mono"/>
              </a:rPr>
              <a:t>    return;</a:t>
            </a:r>
          </a:p>
          <a:p>
            <a:pPr>
              <a:lnSpc>
                <a:spcPct val="200000"/>
              </a:lnSpc>
            </a:pPr>
            <a:r>
              <a:rPr lang="en-US" sz="800" b="0" dirty="0">
                <a:solidFill>
                  <a:srgbClr val="000000"/>
                </a:solidFill>
                <a:effectLst/>
                <a:latin typeface=" Fira Mono"/>
              </a:rPr>
              <a:t>__</a:t>
            </a:r>
            <a:r>
              <a:rPr lang="en-US" sz="800" b="0" dirty="0" err="1">
                <a:solidFill>
                  <a:srgbClr val="000000"/>
                </a:solidFill>
                <a:effectLst/>
                <a:latin typeface=" Fira Mono"/>
              </a:rPr>
              <a:t>symmetric_transfer</a:t>
            </a:r>
            <a:r>
              <a:rPr lang="en-US" sz="800" b="0" dirty="0">
                <a:solidFill>
                  <a:srgbClr val="000000"/>
                </a:solidFill>
                <a:effectLst/>
                <a:latin typeface=" Fira Mono"/>
              </a:rPr>
              <a:t>:</a:t>
            </a:r>
          </a:p>
          <a:p>
            <a:pPr>
              <a:lnSpc>
                <a:spcPct val="200000"/>
              </a:lnSpc>
            </a:pPr>
            <a:br>
              <a:rPr lang="en-US" sz="800" b="0" dirty="0">
                <a:solidFill>
                  <a:srgbClr val="000000"/>
                </a:solidFill>
                <a:effectLst/>
                <a:latin typeface=" Fira Mono"/>
              </a:rPr>
            </a:br>
            <a:r>
              <a:rPr lang="en-US" sz="800" b="0" dirty="0">
                <a:solidFill>
                  <a:srgbClr val="000000"/>
                </a:solidFill>
                <a:effectLst/>
                <a:latin typeface=" Fira Mono"/>
              </a:rPr>
              <a:t>    </a:t>
            </a:r>
            <a:r>
              <a:rPr lang="en-US" sz="800" b="0" dirty="0" err="1">
                <a:solidFill>
                  <a:srgbClr val="001080"/>
                </a:solidFill>
                <a:effectLst/>
                <a:latin typeface=" Fira Mono"/>
              </a:rPr>
              <a:t>symmetricTransferTarget</a:t>
            </a:r>
            <a:r>
              <a:rPr lang="en-US" sz="800" b="0" dirty="0" err="1">
                <a:solidFill>
                  <a:srgbClr val="000000"/>
                </a:solidFill>
                <a:effectLst/>
                <a:latin typeface=" Fira Mono"/>
              </a:rPr>
              <a:t>.</a:t>
            </a:r>
            <a:r>
              <a:rPr lang="en-US" sz="800" b="0" dirty="0" err="1">
                <a:solidFill>
                  <a:srgbClr val="795E26"/>
                </a:solidFill>
                <a:effectLst/>
                <a:latin typeface=" Fira Mono"/>
              </a:rPr>
              <a:t>resume</a:t>
            </a:r>
            <a:r>
              <a:rPr lang="en-US" sz="800" b="0" dirty="0">
                <a:solidFill>
                  <a:srgbClr val="000000"/>
                </a:solidFill>
                <a:effectLst/>
                <a:latin typeface=" Fira Mono"/>
              </a:rPr>
              <a:t>();</a:t>
            </a:r>
          </a:p>
          <a:p>
            <a:pPr>
              <a:lnSpc>
                <a:spcPct val="200000"/>
              </a:lnSpc>
            </a:pPr>
            <a:r>
              <a:rPr lang="en-US" sz="800" b="0" dirty="0">
                <a:solidFill>
                  <a:srgbClr val="000000"/>
                </a:solidFill>
                <a:effectLst/>
                <a:latin typeface=" Fira Mono"/>
              </a:rPr>
              <a:t>    </a:t>
            </a:r>
            <a:r>
              <a:rPr lang="en-US" sz="800" b="0" dirty="0">
                <a:solidFill>
                  <a:srgbClr val="AF00DB"/>
                </a:solidFill>
                <a:effectLst/>
                <a:latin typeface=" Fira Mono"/>
              </a:rPr>
              <a:t>return</a:t>
            </a:r>
            <a:r>
              <a:rPr lang="en-US" sz="800" b="0" dirty="0">
                <a:solidFill>
                  <a:srgbClr val="000000"/>
                </a:solidFill>
                <a:effectLst/>
                <a:latin typeface=" Fira Mono"/>
              </a:rPr>
              <a:t>;</a:t>
            </a:r>
          </a:p>
          <a:p>
            <a:pPr>
              <a:lnSpc>
                <a:spcPct val="200000"/>
              </a:lnSpc>
            </a:pPr>
            <a:r>
              <a:rPr lang="en-US" sz="800" b="0" dirty="0">
                <a:solidFill>
                  <a:schemeClr val="bg2"/>
                </a:solidFill>
                <a:effectLst/>
                <a:latin typeface=" Fira Mono"/>
              </a:rPr>
              <a:t>}</a:t>
            </a:r>
          </a:p>
        </p:txBody>
      </p:sp>
      <p:sp>
        <p:nvSpPr>
          <p:cNvPr id="6" name="TextBox 5">
            <a:extLst>
              <a:ext uri="{FF2B5EF4-FFF2-40B4-BE49-F238E27FC236}">
                <a16:creationId xmlns:a16="http://schemas.microsoft.com/office/drawing/2014/main" id="{C8F44A7C-133A-4CB6-8E40-01560B98E31E}"/>
              </a:ext>
            </a:extLst>
          </p:cNvPr>
          <p:cNvSpPr txBox="1"/>
          <p:nvPr/>
        </p:nvSpPr>
        <p:spPr>
          <a:xfrm>
            <a:off x="181156" y="815249"/>
            <a:ext cx="2723618" cy="2062103"/>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800" b="0" dirty="0">
                <a:solidFill>
                  <a:schemeClr val="tx1">
                    <a:lumMod val="85000"/>
                  </a:schemeClr>
                </a:solidFill>
                <a:effectLst/>
                <a:latin typeface=" Fira Mono"/>
              </a:rPr>
              <a:t>template&lt;</a:t>
            </a:r>
            <a:r>
              <a:rPr lang="en-US" sz="800" b="0" dirty="0" err="1">
                <a:solidFill>
                  <a:schemeClr val="tx1">
                    <a:lumMod val="85000"/>
                  </a:schemeClr>
                </a:solidFill>
                <a:effectLst/>
                <a:latin typeface=" Fira Mono"/>
              </a:rPr>
              <a:t>typename</a:t>
            </a:r>
            <a:r>
              <a:rPr lang="en-US" sz="800" b="0" dirty="0">
                <a:solidFill>
                  <a:schemeClr val="tx1">
                    <a:lumMod val="85000"/>
                  </a:schemeClr>
                </a:solidFill>
                <a:effectLst/>
                <a:latin typeface=" Fira Mono"/>
              </a:rPr>
              <a:t> T&gt; struct task;</a:t>
            </a:r>
          </a:p>
          <a:p>
            <a:br>
              <a:rPr lang="en-US" sz="800" b="0" dirty="0">
                <a:solidFill>
                  <a:srgbClr val="000000"/>
                </a:solidFill>
                <a:effectLst/>
                <a:latin typeface=" Fira Mono"/>
              </a:rPr>
            </a:br>
            <a:r>
              <a:rPr lang="en-US" sz="800" b="0" dirty="0">
                <a:solidFill>
                  <a:srgbClr val="267F99"/>
                </a:solidFill>
                <a:effectLst/>
                <a:latin typeface=" Fira Mono"/>
              </a:rPr>
              <a:t>task</a:t>
            </a:r>
            <a:r>
              <a:rPr lang="en-US" sz="800" b="0" dirty="0">
                <a:solidFill>
                  <a:srgbClr val="000000"/>
                </a:solidFill>
                <a:effectLst/>
                <a:latin typeface=" Fira Mono"/>
              </a:rPr>
              <a:t>&lt;</a:t>
            </a:r>
            <a:r>
              <a:rPr lang="en-US" sz="800" b="0" dirty="0">
                <a:solidFill>
                  <a:srgbClr val="0000FF"/>
                </a:solidFill>
                <a:effectLst/>
                <a:latin typeface=" Fira Mono"/>
              </a:rPr>
              <a:t>int</a:t>
            </a:r>
            <a:r>
              <a:rPr lang="en-US" sz="800" b="0" dirty="0">
                <a:solidFill>
                  <a:srgbClr val="000000"/>
                </a:solidFill>
                <a:effectLst/>
                <a:latin typeface=" Fira Mono"/>
              </a:rPr>
              <a:t>&gt; </a:t>
            </a:r>
            <a:r>
              <a:rPr lang="en-US" sz="800" b="0" dirty="0">
                <a:solidFill>
                  <a:srgbClr val="795E26"/>
                </a:solidFill>
                <a:effectLst/>
                <a:latin typeface=" Fira Mono"/>
              </a:rPr>
              <a:t>sum</a:t>
            </a:r>
            <a:r>
              <a:rPr lang="en-US" sz="800" b="0" dirty="0">
                <a:solidFill>
                  <a:srgbClr val="000000"/>
                </a:solidFill>
                <a:effectLst/>
                <a:latin typeface=" Fira Mono"/>
              </a:rPr>
              <a:t>(</a:t>
            </a:r>
            <a:r>
              <a:rPr lang="en-US" sz="800" b="0" dirty="0">
                <a:solidFill>
                  <a:srgbClr val="0000FF"/>
                </a:solidFill>
                <a:effectLst/>
                <a:latin typeface=" Fira Mono"/>
              </a:rPr>
              <a:t>int</a:t>
            </a:r>
            <a:r>
              <a:rPr lang="en-US" sz="800" b="0" dirty="0">
                <a:solidFill>
                  <a:srgbClr val="000000"/>
                </a:solidFill>
                <a:effectLst/>
                <a:latin typeface=" Fira Mono"/>
              </a:rPr>
              <a:t> </a:t>
            </a:r>
            <a:r>
              <a:rPr lang="en-US" sz="800" b="0" dirty="0">
                <a:solidFill>
                  <a:srgbClr val="001080"/>
                </a:solidFill>
                <a:effectLst/>
                <a:latin typeface=" Fira Mono"/>
              </a:rPr>
              <a:t>a</a:t>
            </a:r>
            <a:r>
              <a:rPr lang="en-US" sz="800" b="0" dirty="0">
                <a:solidFill>
                  <a:srgbClr val="000000"/>
                </a:solidFill>
                <a:effectLst/>
                <a:latin typeface=" Fira Mono"/>
              </a:rPr>
              <a:t>, </a:t>
            </a:r>
            <a:r>
              <a:rPr lang="en-US" sz="800" b="0" dirty="0">
                <a:solidFill>
                  <a:srgbClr val="0000FF"/>
                </a:solidFill>
                <a:effectLst/>
                <a:latin typeface=" Fira Mono"/>
              </a:rPr>
              <a:t>int</a:t>
            </a:r>
            <a:r>
              <a:rPr lang="en-US" sz="800" b="0" dirty="0">
                <a:solidFill>
                  <a:srgbClr val="000000"/>
                </a:solidFill>
                <a:effectLst/>
                <a:latin typeface=" Fira Mono"/>
              </a:rPr>
              <a:t> </a:t>
            </a:r>
            <a:r>
              <a:rPr lang="en-US" sz="800" b="0" dirty="0">
                <a:solidFill>
                  <a:srgbClr val="001080"/>
                </a:solidFill>
                <a:effectLst/>
                <a:latin typeface=" Fira Mono"/>
              </a:rPr>
              <a:t>b</a:t>
            </a:r>
            <a:r>
              <a:rPr lang="en-US" sz="800" b="0" dirty="0">
                <a:solidFill>
                  <a:srgbClr val="000000"/>
                </a:solidFill>
                <a:effectLst/>
                <a:latin typeface=" Fira Mono"/>
              </a:rPr>
              <a:t>) </a:t>
            </a:r>
          </a:p>
          <a:p>
            <a:r>
              <a:rPr lang="en-US" sz="800" b="0" dirty="0">
                <a:solidFill>
                  <a:srgbClr val="000000"/>
                </a:solidFill>
                <a:effectLst/>
                <a:latin typeface=" Fira Mono"/>
              </a:rPr>
              <a:t>{</a:t>
            </a:r>
          </a:p>
          <a:p>
            <a:r>
              <a:rPr lang="en-US" sz="800" b="0" dirty="0">
                <a:solidFill>
                  <a:srgbClr val="000000"/>
                </a:solidFill>
                <a:effectLst/>
                <a:latin typeface=" Fira Mono"/>
              </a:rPr>
              <a:t>    </a:t>
            </a:r>
            <a:r>
              <a:rPr lang="en-US" sz="800" b="0" dirty="0">
                <a:solidFill>
                  <a:srgbClr val="0000FF"/>
                </a:solidFill>
                <a:effectLst/>
                <a:latin typeface=" Fira Mono"/>
              </a:rPr>
              <a:t>int</a:t>
            </a:r>
            <a:r>
              <a:rPr lang="en-US" sz="800" b="0" dirty="0">
                <a:solidFill>
                  <a:srgbClr val="000000"/>
                </a:solidFill>
                <a:effectLst/>
                <a:latin typeface=" Fira Mono"/>
              </a:rPr>
              <a:t> result = a + b;</a:t>
            </a:r>
          </a:p>
          <a:p>
            <a:r>
              <a:rPr lang="en-US" sz="800" b="0" dirty="0">
                <a:solidFill>
                  <a:srgbClr val="000000"/>
                </a:solidFill>
                <a:effectLst/>
                <a:latin typeface=" Fira Mono"/>
              </a:rPr>
              <a:t>    </a:t>
            </a:r>
            <a:r>
              <a:rPr lang="en-US" sz="800" b="0" dirty="0" err="1">
                <a:solidFill>
                  <a:srgbClr val="000000"/>
                </a:solidFill>
                <a:effectLst/>
                <a:latin typeface=" Fira Mono"/>
              </a:rPr>
              <a:t>co_return</a:t>
            </a:r>
            <a:r>
              <a:rPr lang="en-US" sz="800" b="0" dirty="0">
                <a:solidFill>
                  <a:srgbClr val="000000"/>
                </a:solidFill>
                <a:effectLst/>
                <a:latin typeface=" Fira Mono"/>
              </a:rPr>
              <a:t> result;</a:t>
            </a:r>
          </a:p>
          <a:p>
            <a:r>
              <a:rPr lang="en-US" sz="800" b="0" dirty="0">
                <a:solidFill>
                  <a:srgbClr val="000000"/>
                </a:solidFill>
                <a:effectLst/>
                <a:highlight>
                  <a:srgbClr val="00FF00"/>
                </a:highlight>
                <a:latin typeface=" Fira Mono"/>
              </a:rPr>
              <a:t>}</a:t>
            </a:r>
          </a:p>
          <a:p>
            <a:br>
              <a:rPr lang="en-US" sz="800" b="0" dirty="0">
                <a:solidFill>
                  <a:srgbClr val="000000"/>
                </a:solidFill>
                <a:effectLst/>
                <a:latin typeface=" Fira Mono"/>
              </a:rPr>
            </a:br>
            <a:r>
              <a:rPr lang="en-US" sz="800" b="0" dirty="0">
                <a:solidFill>
                  <a:schemeClr val="tx1">
                    <a:lumMod val="85000"/>
                  </a:schemeClr>
                </a:solidFill>
                <a:effectLst/>
                <a:latin typeface=" Fira Mono"/>
              </a:rPr>
              <a:t>task&lt;int&gt; sum4(int a, int b, int c, int d)</a:t>
            </a:r>
          </a:p>
          <a:p>
            <a:r>
              <a:rPr lang="en-US" sz="800" b="0" dirty="0">
                <a:solidFill>
                  <a:schemeClr val="tx1">
                    <a:lumMod val="85000"/>
                  </a:schemeClr>
                </a:solidFill>
                <a:effectLst/>
                <a:latin typeface=" Fira Mono"/>
              </a:rPr>
              <a:t>{</a:t>
            </a:r>
          </a:p>
          <a:p>
            <a:r>
              <a:rPr lang="en-US" sz="800" b="0" dirty="0">
                <a:solidFill>
                  <a:schemeClr val="tx1">
                    <a:lumMod val="85000"/>
                  </a:schemeClr>
                </a:solidFill>
                <a:effectLst/>
                <a:latin typeface=" Fira Mono"/>
              </a:rPr>
              <a:t>    int ab = </a:t>
            </a:r>
            <a:r>
              <a:rPr lang="en-US" sz="800" b="0" dirty="0" err="1">
                <a:solidFill>
                  <a:schemeClr val="tx1">
                    <a:lumMod val="85000"/>
                  </a:schemeClr>
                </a:solidFill>
                <a:effectLst/>
                <a:latin typeface=" Fira Mono"/>
              </a:rPr>
              <a:t>co_await</a:t>
            </a:r>
            <a:r>
              <a:rPr lang="en-US" sz="800" b="0" dirty="0">
                <a:solidFill>
                  <a:schemeClr val="tx1">
                    <a:lumMod val="85000"/>
                  </a:schemeClr>
                </a:solidFill>
                <a:effectLst/>
                <a:latin typeface=" Fira Mono"/>
              </a:rPr>
              <a:t> sum(a, b);</a:t>
            </a:r>
          </a:p>
          <a:p>
            <a:r>
              <a:rPr lang="en-US" sz="800" b="0" dirty="0">
                <a:solidFill>
                  <a:schemeClr val="tx1">
                    <a:lumMod val="85000"/>
                  </a:schemeClr>
                </a:solidFill>
                <a:effectLst/>
                <a:latin typeface=" Fira Mono"/>
              </a:rPr>
              <a:t>    int cd = </a:t>
            </a:r>
            <a:r>
              <a:rPr lang="en-US" sz="800" b="0" dirty="0" err="1">
                <a:solidFill>
                  <a:schemeClr val="tx1">
                    <a:lumMod val="85000"/>
                  </a:schemeClr>
                </a:solidFill>
                <a:effectLst/>
                <a:latin typeface=" Fira Mono"/>
              </a:rPr>
              <a:t>co_await</a:t>
            </a:r>
            <a:r>
              <a:rPr lang="en-US" sz="800" b="0" dirty="0">
                <a:solidFill>
                  <a:schemeClr val="tx1">
                    <a:lumMod val="85000"/>
                  </a:schemeClr>
                </a:solidFill>
                <a:effectLst/>
                <a:latin typeface=" Fira Mono"/>
              </a:rPr>
              <a:t> sum(c, d);</a:t>
            </a:r>
          </a:p>
          <a:p>
            <a:r>
              <a:rPr lang="en-US" sz="800" b="0" dirty="0">
                <a:solidFill>
                  <a:schemeClr val="tx1">
                    <a:lumMod val="85000"/>
                  </a:schemeClr>
                </a:solidFill>
                <a:effectLst/>
                <a:latin typeface=" Fira Mono"/>
              </a:rPr>
              <a:t>    int result = </a:t>
            </a:r>
            <a:r>
              <a:rPr lang="en-US" sz="800" b="0" dirty="0" err="1">
                <a:solidFill>
                  <a:schemeClr val="tx1">
                    <a:lumMod val="85000"/>
                  </a:schemeClr>
                </a:solidFill>
                <a:effectLst/>
                <a:latin typeface=" Fira Mono"/>
              </a:rPr>
              <a:t>co_await</a:t>
            </a:r>
            <a:r>
              <a:rPr lang="en-US" sz="800" b="0" dirty="0">
                <a:solidFill>
                  <a:schemeClr val="tx1">
                    <a:lumMod val="85000"/>
                  </a:schemeClr>
                </a:solidFill>
                <a:effectLst/>
                <a:latin typeface=" Fira Mono"/>
              </a:rPr>
              <a:t> sum(ab, cd);</a:t>
            </a:r>
          </a:p>
          <a:p>
            <a:br>
              <a:rPr lang="en-US" sz="800" b="0" dirty="0">
                <a:solidFill>
                  <a:schemeClr val="tx1">
                    <a:lumMod val="85000"/>
                  </a:schemeClr>
                </a:solidFill>
                <a:effectLst/>
                <a:latin typeface=" Fira Mono"/>
              </a:rPr>
            </a:br>
            <a:r>
              <a:rPr lang="en-US" sz="800" b="0" dirty="0">
                <a:solidFill>
                  <a:schemeClr val="tx1">
                    <a:lumMod val="85000"/>
                  </a:schemeClr>
                </a:solidFill>
                <a:effectLst/>
                <a:latin typeface=" Fira Mono"/>
              </a:rPr>
              <a:t>    </a:t>
            </a:r>
            <a:r>
              <a:rPr lang="en-US" sz="800" b="0" dirty="0" err="1">
                <a:solidFill>
                  <a:schemeClr val="tx1">
                    <a:lumMod val="85000"/>
                  </a:schemeClr>
                </a:solidFill>
                <a:effectLst/>
                <a:latin typeface=" Fira Mono"/>
              </a:rPr>
              <a:t>co_return</a:t>
            </a:r>
            <a:r>
              <a:rPr lang="en-US" sz="800" b="0" dirty="0">
                <a:solidFill>
                  <a:schemeClr val="tx1">
                    <a:lumMod val="85000"/>
                  </a:schemeClr>
                </a:solidFill>
                <a:effectLst/>
                <a:latin typeface=" Fira Mono"/>
              </a:rPr>
              <a:t> result;</a:t>
            </a:r>
          </a:p>
          <a:p>
            <a:r>
              <a:rPr lang="en-US" sz="800" b="0" dirty="0">
                <a:solidFill>
                  <a:schemeClr val="tx1">
                    <a:lumMod val="85000"/>
                  </a:schemeClr>
                </a:solidFill>
                <a:effectLst/>
                <a:latin typeface=" Fira Mono"/>
              </a:rPr>
              <a:t>}</a:t>
            </a:r>
          </a:p>
        </p:txBody>
      </p:sp>
      <p:sp>
        <p:nvSpPr>
          <p:cNvPr id="3" name="TextBox 2">
            <a:extLst>
              <a:ext uri="{FF2B5EF4-FFF2-40B4-BE49-F238E27FC236}">
                <a16:creationId xmlns:a16="http://schemas.microsoft.com/office/drawing/2014/main" id="{BBE9E8A3-934C-49B8-904C-02F0B6BBD1EB}"/>
              </a:ext>
            </a:extLst>
          </p:cNvPr>
          <p:cNvSpPr txBox="1"/>
          <p:nvPr/>
        </p:nvSpPr>
        <p:spPr>
          <a:xfrm>
            <a:off x="8424198" y="297617"/>
            <a:ext cx="1480213" cy="86793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t">
            <a:spAutoFit/>
          </a:bodyPr>
          <a:lstStyle/>
          <a:p>
            <a:pPr marL="115888" indent="-115888">
              <a:lnSpc>
                <a:spcPct val="90000"/>
              </a:lnSpc>
              <a:buFontTx/>
              <a:buChar char="-"/>
            </a:pPr>
            <a:r>
              <a:rPr lang="en-US" sz="800" dirty="0" err="1">
                <a:solidFill>
                  <a:schemeClr val="bg1"/>
                </a:solidFill>
                <a:latin typeface="Trebuchet MS" panose="020B0603020202020204" pitchFamily="34" charset="0"/>
              </a:rPr>
              <a:t>get_return_object</a:t>
            </a:r>
            <a:endParaRPr lang="en-US" sz="800" dirty="0">
              <a:solidFill>
                <a:schemeClr val="bg1"/>
              </a:solidFill>
              <a:latin typeface="Trebuchet MS" panose="020B0603020202020204" pitchFamily="34" charset="0"/>
            </a:endParaRPr>
          </a:p>
          <a:p>
            <a:pPr marL="115888" indent="-115888">
              <a:lnSpc>
                <a:spcPct val="90000"/>
              </a:lnSpc>
              <a:buFontTx/>
              <a:buChar char="-"/>
            </a:pPr>
            <a:r>
              <a:rPr lang="en-US" altLang="zh-CN" sz="800" dirty="0" err="1">
                <a:solidFill>
                  <a:schemeClr val="bg1"/>
                </a:solidFill>
                <a:latin typeface="Trebuchet MS" panose="020B0603020202020204" pitchFamily="34" charset="0"/>
              </a:rPr>
              <a:t>Initial_suspend</a:t>
            </a:r>
            <a:endParaRPr lang="en-US" altLang="zh-CN" sz="800" dirty="0">
              <a:solidFill>
                <a:schemeClr val="bg1"/>
              </a:solidFill>
              <a:latin typeface="Trebuchet MS" panose="020B0603020202020204" pitchFamily="34" charset="0"/>
            </a:endParaRPr>
          </a:p>
          <a:p>
            <a:pPr marL="115888" indent="-115888">
              <a:lnSpc>
                <a:spcPct val="90000"/>
              </a:lnSpc>
              <a:buFontTx/>
              <a:buChar char="-"/>
            </a:pPr>
            <a:r>
              <a:rPr lang="en-US" sz="800" dirty="0" err="1">
                <a:solidFill>
                  <a:schemeClr val="bg1"/>
                </a:solidFill>
                <a:latin typeface="Trebuchet MS" panose="020B0603020202020204" pitchFamily="34" charset="0"/>
              </a:rPr>
              <a:t>await_ready</a:t>
            </a:r>
            <a:endParaRPr lang="en-US" sz="800" dirty="0">
              <a:solidFill>
                <a:schemeClr val="bg1"/>
              </a:solidFill>
              <a:latin typeface="Trebuchet MS" panose="020B0603020202020204" pitchFamily="34" charset="0"/>
            </a:endParaRPr>
          </a:p>
          <a:p>
            <a:pPr marL="115888" indent="-115888">
              <a:lnSpc>
                <a:spcPct val="90000"/>
              </a:lnSpc>
              <a:buFontTx/>
              <a:buChar char="-"/>
            </a:pPr>
            <a:r>
              <a:rPr lang="en-US" sz="800" dirty="0" err="1">
                <a:solidFill>
                  <a:schemeClr val="bg1"/>
                </a:solidFill>
                <a:latin typeface="Trebuchet MS" panose="020B0603020202020204" pitchFamily="34" charset="0"/>
              </a:rPr>
              <a:t>await_suspend</a:t>
            </a:r>
            <a:endParaRPr lang="en-US" sz="800" dirty="0">
              <a:solidFill>
                <a:schemeClr val="bg1"/>
              </a:solidFill>
              <a:latin typeface="Trebuchet MS" panose="020B0603020202020204" pitchFamily="34" charset="0"/>
            </a:endParaRPr>
          </a:p>
          <a:p>
            <a:pPr marL="115888" indent="-115888">
              <a:lnSpc>
                <a:spcPct val="90000"/>
              </a:lnSpc>
              <a:buFontTx/>
              <a:buChar char="-"/>
            </a:pPr>
            <a:r>
              <a:rPr lang="en-US" sz="800" dirty="0" err="1">
                <a:solidFill>
                  <a:schemeClr val="bg1"/>
                </a:solidFill>
                <a:latin typeface="Trebuchet MS" panose="020B0603020202020204" pitchFamily="34" charset="0"/>
              </a:rPr>
              <a:t>await_resume</a:t>
            </a:r>
            <a:endParaRPr lang="en-US" sz="800" dirty="0">
              <a:solidFill>
                <a:schemeClr val="bg1"/>
              </a:solidFill>
              <a:latin typeface="Trebuchet MS" panose="020B0603020202020204" pitchFamily="34" charset="0"/>
            </a:endParaRPr>
          </a:p>
          <a:p>
            <a:pPr marL="115888" indent="-115888">
              <a:lnSpc>
                <a:spcPct val="90000"/>
              </a:lnSpc>
              <a:buFontTx/>
              <a:buChar char="-"/>
            </a:pPr>
            <a:r>
              <a:rPr lang="en-US" sz="800" dirty="0" err="1">
                <a:solidFill>
                  <a:schemeClr val="bg1"/>
                </a:solidFill>
                <a:latin typeface="Trebuchet MS" panose="020B0603020202020204" pitchFamily="34" charset="0"/>
              </a:rPr>
              <a:t>return_value</a:t>
            </a:r>
            <a:r>
              <a:rPr lang="en-US" sz="800" dirty="0">
                <a:solidFill>
                  <a:schemeClr val="bg1"/>
                </a:solidFill>
                <a:latin typeface="Trebuchet MS" panose="020B0603020202020204" pitchFamily="34" charset="0"/>
              </a:rPr>
              <a:t>/</a:t>
            </a:r>
            <a:r>
              <a:rPr lang="en-US" sz="800" dirty="0" err="1">
                <a:solidFill>
                  <a:schemeClr val="bg1"/>
                </a:solidFill>
                <a:latin typeface="Trebuchet MS" panose="020B0603020202020204" pitchFamily="34" charset="0"/>
              </a:rPr>
              <a:t>return_void</a:t>
            </a:r>
            <a:endParaRPr lang="en-US" sz="800" dirty="0">
              <a:solidFill>
                <a:schemeClr val="bg1"/>
              </a:solidFill>
              <a:latin typeface="Trebuchet MS" panose="020B0603020202020204" pitchFamily="34" charset="0"/>
            </a:endParaRPr>
          </a:p>
          <a:p>
            <a:pPr marL="115888" indent="-115888">
              <a:lnSpc>
                <a:spcPct val="90000"/>
              </a:lnSpc>
              <a:buFontTx/>
              <a:buChar char="-"/>
            </a:pPr>
            <a:r>
              <a:rPr lang="en-US" sz="800" dirty="0" err="1">
                <a:solidFill>
                  <a:schemeClr val="bg1"/>
                </a:solidFill>
                <a:latin typeface="Trebuchet MS" panose="020B0603020202020204" pitchFamily="34" charset="0"/>
              </a:rPr>
              <a:t>final_suspend</a:t>
            </a:r>
            <a:endParaRPr lang="en-US" sz="800" dirty="0">
              <a:solidFill>
                <a:schemeClr val="bg1"/>
              </a:solidFill>
              <a:latin typeface="Trebuchet MS" panose="020B0603020202020204" pitchFamily="34" charset="0"/>
            </a:endParaRPr>
          </a:p>
        </p:txBody>
      </p:sp>
      <p:sp>
        <p:nvSpPr>
          <p:cNvPr id="4" name="TextBox 3">
            <a:extLst>
              <a:ext uri="{FF2B5EF4-FFF2-40B4-BE49-F238E27FC236}">
                <a16:creationId xmlns:a16="http://schemas.microsoft.com/office/drawing/2014/main" id="{DED8A011-9E5F-4F6A-85D6-6C617FC41EAB}"/>
              </a:ext>
            </a:extLst>
          </p:cNvPr>
          <p:cNvSpPr txBox="1"/>
          <p:nvPr/>
        </p:nvSpPr>
        <p:spPr>
          <a:xfrm>
            <a:off x="148978" y="195233"/>
            <a:ext cx="6832320" cy="4247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nSpc>
                <a:spcPct val="90000"/>
              </a:lnSpc>
            </a:pPr>
            <a:r>
              <a:rPr lang="en-US" altLang="zh-CN" sz="2400" dirty="0">
                <a:solidFill>
                  <a:schemeClr val="bg1"/>
                </a:solidFill>
                <a:latin typeface="+mj-lt"/>
              </a:rPr>
              <a:t>Customization point - </a:t>
            </a:r>
            <a:r>
              <a:rPr lang="en-US" sz="2400" dirty="0">
                <a:solidFill>
                  <a:schemeClr val="bg1"/>
                </a:solidFill>
                <a:latin typeface="+mj-lt"/>
              </a:rPr>
              <a:t>How a compiler may work</a:t>
            </a:r>
          </a:p>
        </p:txBody>
      </p:sp>
    </p:spTree>
    <p:extLst>
      <p:ext uri="{BB962C8B-B14F-4D97-AF65-F5344CB8AC3E}">
        <p14:creationId xmlns:p14="http://schemas.microsoft.com/office/powerpoint/2010/main" val="29972805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00">
        <p159:morph option="byWord"/>
      </p:transition>
    </mc:Choice>
    <mc:Fallback xmlns="">
      <p:transition>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35BAB2B1-2F4A-4039-AFB3-6217523381C2}"/>
              </a:ext>
            </a:extLst>
          </p:cNvPr>
          <p:cNvSpPr txBox="1"/>
          <p:nvPr/>
        </p:nvSpPr>
        <p:spPr>
          <a:xfrm>
            <a:off x="4076700" y="815249"/>
            <a:ext cx="6803912" cy="5428666"/>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nSpc>
                <a:spcPct val="150000"/>
              </a:lnSpc>
            </a:pPr>
            <a:r>
              <a:rPr lang="en-US" sz="800" b="0" dirty="0">
                <a:solidFill>
                  <a:srgbClr val="0000FF"/>
                </a:solidFill>
                <a:effectLst/>
                <a:latin typeface=" Fira Mono"/>
              </a:rPr>
              <a:t>struct</a:t>
            </a:r>
            <a:r>
              <a:rPr lang="en-US" sz="800" b="0" dirty="0">
                <a:solidFill>
                  <a:srgbClr val="000000"/>
                </a:solidFill>
                <a:effectLst/>
                <a:latin typeface=" Fira Mono"/>
              </a:rPr>
              <a:t> </a:t>
            </a:r>
            <a:r>
              <a:rPr lang="en-US" sz="800" b="0" dirty="0">
                <a:solidFill>
                  <a:srgbClr val="267F99"/>
                </a:solidFill>
                <a:effectLst/>
                <a:latin typeface=" Fira Mono"/>
              </a:rPr>
              <a:t>__sum4_frame</a:t>
            </a:r>
            <a:r>
              <a:rPr lang="en-US" sz="800" b="0" dirty="0">
                <a:solidFill>
                  <a:srgbClr val="000000"/>
                </a:solidFill>
                <a:effectLst/>
                <a:latin typeface=" Fira Mono"/>
              </a:rPr>
              <a:t> </a:t>
            </a:r>
          </a:p>
          <a:p>
            <a:pPr>
              <a:lnSpc>
                <a:spcPct val="150000"/>
              </a:lnSpc>
            </a:pPr>
            <a:r>
              <a:rPr lang="en-US" sz="800" b="0" dirty="0">
                <a:solidFill>
                  <a:srgbClr val="000000"/>
                </a:solidFill>
                <a:effectLst/>
                <a:latin typeface=" Fira Mono"/>
              </a:rPr>
              <a:t>{</a:t>
            </a:r>
          </a:p>
          <a:p>
            <a:pPr>
              <a:lnSpc>
                <a:spcPct val="150000"/>
              </a:lnSpc>
            </a:pPr>
            <a:r>
              <a:rPr lang="en-US" sz="800" b="0" dirty="0">
                <a:solidFill>
                  <a:srgbClr val="000000"/>
                </a:solidFill>
                <a:effectLst/>
                <a:latin typeface=" Fira Mono"/>
              </a:rPr>
              <a:t>    // ...</a:t>
            </a:r>
          </a:p>
          <a:p>
            <a:pPr>
              <a:lnSpc>
                <a:spcPct val="150000"/>
              </a:lnSpc>
            </a:pPr>
            <a:r>
              <a:rPr lang="en-US" sz="800" b="0" dirty="0">
                <a:solidFill>
                  <a:srgbClr val="000000"/>
                </a:solidFill>
                <a:effectLst/>
                <a:latin typeface=" Fira Mono"/>
              </a:rPr>
              <a:t>    </a:t>
            </a:r>
            <a:r>
              <a:rPr lang="en-US" sz="800" b="0" dirty="0">
                <a:solidFill>
                  <a:srgbClr val="795E26"/>
                </a:solidFill>
                <a:effectLst/>
                <a:latin typeface=" Fira Mono"/>
              </a:rPr>
              <a:t>void</a:t>
            </a:r>
            <a:r>
              <a:rPr lang="en-US" sz="800" b="0" dirty="0">
                <a:solidFill>
                  <a:srgbClr val="000000"/>
                </a:solidFill>
                <a:effectLst/>
                <a:latin typeface=" Fira Mono"/>
              </a:rPr>
              <a:t>(* </a:t>
            </a:r>
            <a:r>
              <a:rPr lang="en-US" sz="800" b="0" dirty="0">
                <a:solidFill>
                  <a:srgbClr val="0000FF"/>
                </a:solidFill>
                <a:effectLst/>
                <a:latin typeface=" Fira Mono"/>
              </a:rPr>
              <a:t>const</a:t>
            </a:r>
            <a:r>
              <a:rPr lang="en-US" sz="800" b="0" dirty="0">
                <a:solidFill>
                  <a:srgbClr val="000000"/>
                </a:solidFill>
                <a:effectLst/>
                <a:latin typeface=" Fira Mono"/>
              </a:rPr>
              <a:t> </a:t>
            </a:r>
            <a:r>
              <a:rPr lang="en-US" sz="800" b="0" dirty="0" err="1">
                <a:solidFill>
                  <a:srgbClr val="001080"/>
                </a:solidFill>
                <a:effectLst/>
                <a:latin typeface=" Fira Mono"/>
              </a:rPr>
              <a:t>resumefn</a:t>
            </a:r>
            <a:r>
              <a:rPr lang="en-US" sz="800" b="0" dirty="0">
                <a:solidFill>
                  <a:srgbClr val="000000"/>
                </a:solidFill>
                <a:effectLst/>
                <a:latin typeface=" Fira Mono"/>
              </a:rPr>
              <a:t>)(</a:t>
            </a:r>
            <a:r>
              <a:rPr lang="en-US" sz="800" b="0" dirty="0">
                <a:solidFill>
                  <a:srgbClr val="0000FF"/>
                </a:solidFill>
                <a:effectLst/>
                <a:latin typeface=" Fira Mono"/>
              </a:rPr>
              <a:t>void*</a:t>
            </a:r>
            <a:r>
              <a:rPr lang="en-US" sz="800" b="0" dirty="0">
                <a:solidFill>
                  <a:srgbClr val="000000"/>
                </a:solidFill>
                <a:effectLst/>
                <a:latin typeface=" Fira Mono"/>
              </a:rPr>
              <a:t>) = </a:t>
            </a:r>
            <a:r>
              <a:rPr lang="en-US" sz="800" b="0" dirty="0">
                <a:solidFill>
                  <a:srgbClr val="795E26"/>
                </a:solidFill>
                <a:effectLst/>
                <a:latin typeface=" Fira Mono"/>
              </a:rPr>
              <a:t>__sum4_resume</a:t>
            </a:r>
            <a:r>
              <a:rPr lang="en-US" sz="800" b="0" dirty="0">
                <a:solidFill>
                  <a:srgbClr val="000000"/>
                </a:solidFill>
                <a:effectLst/>
                <a:latin typeface=" Fira Mono"/>
              </a:rPr>
              <a:t>;</a:t>
            </a:r>
          </a:p>
          <a:p>
            <a:pPr>
              <a:lnSpc>
                <a:spcPct val="150000"/>
              </a:lnSpc>
            </a:pPr>
            <a:r>
              <a:rPr lang="en-US" sz="800" b="0" dirty="0">
                <a:solidFill>
                  <a:srgbClr val="000000"/>
                </a:solidFill>
                <a:effectLst/>
                <a:latin typeface=" Fira Mono"/>
              </a:rPr>
              <a:t>    </a:t>
            </a:r>
            <a:r>
              <a:rPr lang="en-US" sz="800" b="0" dirty="0">
                <a:solidFill>
                  <a:srgbClr val="795E26"/>
                </a:solidFill>
                <a:effectLst/>
                <a:latin typeface=" Fira Mono"/>
              </a:rPr>
              <a:t>void</a:t>
            </a:r>
            <a:r>
              <a:rPr lang="en-US" sz="800" b="0" dirty="0">
                <a:solidFill>
                  <a:srgbClr val="000000"/>
                </a:solidFill>
                <a:effectLst/>
                <a:latin typeface=" Fira Mono"/>
              </a:rPr>
              <a:t>(* </a:t>
            </a:r>
            <a:r>
              <a:rPr lang="en-US" sz="800" b="0" dirty="0">
                <a:solidFill>
                  <a:srgbClr val="0000FF"/>
                </a:solidFill>
                <a:effectLst/>
                <a:latin typeface=" Fira Mono"/>
              </a:rPr>
              <a:t>const</a:t>
            </a:r>
            <a:r>
              <a:rPr lang="en-US" sz="800" b="0" dirty="0">
                <a:solidFill>
                  <a:srgbClr val="000000"/>
                </a:solidFill>
                <a:effectLst/>
                <a:latin typeface=" Fira Mono"/>
              </a:rPr>
              <a:t> </a:t>
            </a:r>
            <a:r>
              <a:rPr lang="en-US" sz="800" b="0" dirty="0" err="1">
                <a:solidFill>
                  <a:srgbClr val="001080"/>
                </a:solidFill>
                <a:effectLst/>
                <a:latin typeface=" Fira Mono"/>
              </a:rPr>
              <a:t>destroyfn</a:t>
            </a:r>
            <a:r>
              <a:rPr lang="en-US" sz="800" b="0" dirty="0">
                <a:solidFill>
                  <a:srgbClr val="000000"/>
                </a:solidFill>
                <a:effectLst/>
                <a:latin typeface=" Fira Mono"/>
              </a:rPr>
              <a:t>)(</a:t>
            </a:r>
            <a:r>
              <a:rPr lang="en-US" sz="800" b="0" dirty="0">
                <a:solidFill>
                  <a:srgbClr val="0000FF"/>
                </a:solidFill>
                <a:effectLst/>
                <a:latin typeface=" Fira Mono"/>
              </a:rPr>
              <a:t>void*</a:t>
            </a:r>
            <a:r>
              <a:rPr lang="en-US" sz="800" b="0" dirty="0">
                <a:solidFill>
                  <a:srgbClr val="000000"/>
                </a:solidFill>
                <a:effectLst/>
                <a:latin typeface=" Fira Mono"/>
              </a:rPr>
              <a:t>);</a:t>
            </a:r>
          </a:p>
          <a:p>
            <a:pPr>
              <a:lnSpc>
                <a:spcPct val="150000"/>
              </a:lnSpc>
            </a:pPr>
            <a:br>
              <a:rPr lang="en-US" sz="800" b="0" dirty="0">
                <a:solidFill>
                  <a:srgbClr val="000000"/>
                </a:solidFill>
                <a:effectLst/>
                <a:latin typeface=" Fira Mono"/>
              </a:rPr>
            </a:br>
            <a:r>
              <a:rPr lang="en-US" sz="800" b="0" dirty="0">
                <a:solidFill>
                  <a:srgbClr val="000000"/>
                </a:solidFill>
                <a:effectLst/>
                <a:latin typeface=" Fira Mono"/>
              </a:rPr>
              <a:t>    </a:t>
            </a:r>
            <a:r>
              <a:rPr lang="en-US" sz="800" b="0" dirty="0">
                <a:solidFill>
                  <a:srgbClr val="0000FF"/>
                </a:solidFill>
                <a:effectLst/>
                <a:latin typeface=" Fira Mono"/>
              </a:rPr>
              <a:t>struct</a:t>
            </a:r>
            <a:r>
              <a:rPr lang="en-US" sz="800" b="0" dirty="0">
                <a:solidFill>
                  <a:srgbClr val="000000"/>
                </a:solidFill>
                <a:effectLst/>
                <a:latin typeface=" Fira Mono"/>
              </a:rPr>
              <a:t> </a:t>
            </a:r>
            <a:r>
              <a:rPr lang="en-US" sz="800" b="0" dirty="0" err="1">
                <a:solidFill>
                  <a:srgbClr val="267F99"/>
                </a:solidFill>
                <a:effectLst/>
                <a:latin typeface=" Fira Mono"/>
              </a:rPr>
              <a:t>param_t</a:t>
            </a:r>
            <a:r>
              <a:rPr lang="en-US" sz="800" b="0" dirty="0">
                <a:solidFill>
                  <a:srgbClr val="000000"/>
                </a:solidFill>
                <a:effectLst/>
                <a:latin typeface=" Fira Mono"/>
              </a:rPr>
              <a:t> {</a:t>
            </a:r>
          </a:p>
          <a:p>
            <a:pPr>
              <a:lnSpc>
                <a:spcPct val="150000"/>
              </a:lnSpc>
            </a:pPr>
            <a:r>
              <a:rPr lang="en-US" sz="800" b="0" dirty="0">
                <a:solidFill>
                  <a:srgbClr val="000000"/>
                </a:solidFill>
                <a:effectLst/>
                <a:latin typeface=" Fira Mono"/>
              </a:rPr>
              <a:t>        </a:t>
            </a:r>
            <a:r>
              <a:rPr lang="en-US" sz="800" b="0" dirty="0">
                <a:solidFill>
                  <a:srgbClr val="0000FF"/>
                </a:solidFill>
                <a:effectLst/>
                <a:latin typeface=" Fira Mono"/>
              </a:rPr>
              <a:t>int</a:t>
            </a:r>
            <a:r>
              <a:rPr lang="en-US" sz="800" b="0" dirty="0">
                <a:solidFill>
                  <a:srgbClr val="000000"/>
                </a:solidFill>
                <a:effectLst/>
                <a:latin typeface=" Fira Mono"/>
              </a:rPr>
              <a:t> </a:t>
            </a:r>
            <a:r>
              <a:rPr lang="en-US" sz="800" b="0" dirty="0">
                <a:solidFill>
                  <a:srgbClr val="001080"/>
                </a:solidFill>
                <a:effectLst/>
                <a:latin typeface=" Fira Mono"/>
              </a:rPr>
              <a:t>a</a:t>
            </a:r>
            <a:r>
              <a:rPr lang="en-US" sz="800" b="0" dirty="0">
                <a:solidFill>
                  <a:srgbClr val="000000"/>
                </a:solidFill>
                <a:effectLst/>
                <a:latin typeface=" Fira Mono"/>
              </a:rPr>
              <a:t>;</a:t>
            </a:r>
          </a:p>
          <a:p>
            <a:pPr>
              <a:lnSpc>
                <a:spcPct val="150000"/>
              </a:lnSpc>
            </a:pPr>
            <a:r>
              <a:rPr lang="en-US" sz="800" b="0" dirty="0">
                <a:solidFill>
                  <a:srgbClr val="000000"/>
                </a:solidFill>
                <a:effectLst/>
                <a:latin typeface=" Fira Mono"/>
              </a:rPr>
              <a:t>        </a:t>
            </a:r>
            <a:r>
              <a:rPr lang="en-US" sz="800" b="0" dirty="0">
                <a:solidFill>
                  <a:srgbClr val="0000FF"/>
                </a:solidFill>
                <a:effectLst/>
                <a:latin typeface=" Fira Mono"/>
              </a:rPr>
              <a:t>int</a:t>
            </a:r>
            <a:r>
              <a:rPr lang="en-US" sz="800" b="0" dirty="0">
                <a:solidFill>
                  <a:srgbClr val="000000"/>
                </a:solidFill>
                <a:effectLst/>
                <a:latin typeface=" Fira Mono"/>
              </a:rPr>
              <a:t> </a:t>
            </a:r>
            <a:r>
              <a:rPr lang="en-US" sz="800" b="0" dirty="0">
                <a:solidFill>
                  <a:srgbClr val="001080"/>
                </a:solidFill>
                <a:effectLst/>
                <a:latin typeface=" Fira Mono"/>
              </a:rPr>
              <a:t>b</a:t>
            </a:r>
            <a:r>
              <a:rPr lang="en-US" sz="800" b="0" dirty="0">
                <a:solidFill>
                  <a:srgbClr val="000000"/>
                </a:solidFill>
                <a:effectLst/>
                <a:latin typeface=" Fira Mono"/>
              </a:rPr>
              <a:t>;</a:t>
            </a:r>
          </a:p>
          <a:p>
            <a:pPr>
              <a:lnSpc>
                <a:spcPct val="150000"/>
              </a:lnSpc>
            </a:pPr>
            <a:r>
              <a:rPr lang="en-US" sz="800" b="0" dirty="0">
                <a:solidFill>
                  <a:srgbClr val="000000"/>
                </a:solidFill>
                <a:effectLst/>
                <a:latin typeface=" Fira Mono"/>
              </a:rPr>
              <a:t>        </a:t>
            </a:r>
            <a:r>
              <a:rPr lang="en-US" sz="800" b="0" dirty="0">
                <a:solidFill>
                  <a:srgbClr val="0000FF"/>
                </a:solidFill>
                <a:effectLst/>
                <a:latin typeface=" Fira Mono"/>
              </a:rPr>
              <a:t>int</a:t>
            </a:r>
            <a:r>
              <a:rPr lang="en-US" sz="800" b="0" dirty="0">
                <a:solidFill>
                  <a:srgbClr val="000000"/>
                </a:solidFill>
                <a:effectLst/>
                <a:latin typeface=" Fira Mono"/>
              </a:rPr>
              <a:t> </a:t>
            </a:r>
            <a:r>
              <a:rPr lang="en-US" sz="800" b="0" dirty="0">
                <a:solidFill>
                  <a:srgbClr val="001080"/>
                </a:solidFill>
                <a:effectLst/>
                <a:latin typeface=" Fira Mono"/>
              </a:rPr>
              <a:t>c</a:t>
            </a:r>
            <a:r>
              <a:rPr lang="en-US" sz="800" b="0" dirty="0">
                <a:solidFill>
                  <a:srgbClr val="000000"/>
                </a:solidFill>
                <a:effectLst/>
                <a:latin typeface=" Fira Mono"/>
              </a:rPr>
              <a:t>;</a:t>
            </a:r>
          </a:p>
          <a:p>
            <a:pPr>
              <a:lnSpc>
                <a:spcPct val="150000"/>
              </a:lnSpc>
            </a:pPr>
            <a:r>
              <a:rPr lang="en-US" sz="800" b="0" dirty="0">
                <a:solidFill>
                  <a:srgbClr val="000000"/>
                </a:solidFill>
                <a:effectLst/>
                <a:latin typeface=" Fira Mono"/>
              </a:rPr>
              <a:t>        </a:t>
            </a:r>
            <a:r>
              <a:rPr lang="en-US" sz="800" b="0" dirty="0">
                <a:solidFill>
                  <a:srgbClr val="0000FF"/>
                </a:solidFill>
                <a:effectLst/>
                <a:latin typeface=" Fira Mono"/>
              </a:rPr>
              <a:t>int</a:t>
            </a:r>
            <a:r>
              <a:rPr lang="en-US" sz="800" b="0" dirty="0">
                <a:solidFill>
                  <a:srgbClr val="000000"/>
                </a:solidFill>
                <a:effectLst/>
                <a:latin typeface=" Fira Mono"/>
              </a:rPr>
              <a:t> </a:t>
            </a:r>
            <a:r>
              <a:rPr lang="en-US" sz="800" b="0" dirty="0">
                <a:solidFill>
                  <a:srgbClr val="001080"/>
                </a:solidFill>
                <a:effectLst/>
                <a:latin typeface=" Fira Mono"/>
              </a:rPr>
              <a:t>d</a:t>
            </a:r>
            <a:r>
              <a:rPr lang="en-US" sz="800" b="0" dirty="0">
                <a:solidFill>
                  <a:srgbClr val="000000"/>
                </a:solidFill>
                <a:effectLst/>
                <a:latin typeface=" Fira Mono"/>
              </a:rPr>
              <a:t>;</a:t>
            </a:r>
          </a:p>
          <a:p>
            <a:pPr>
              <a:lnSpc>
                <a:spcPct val="150000"/>
              </a:lnSpc>
            </a:pPr>
            <a:r>
              <a:rPr lang="en-US" sz="800" b="0" dirty="0">
                <a:solidFill>
                  <a:srgbClr val="000000"/>
                </a:solidFill>
                <a:effectLst/>
                <a:latin typeface=" Fira Mono"/>
              </a:rPr>
              <a:t>    } </a:t>
            </a:r>
            <a:r>
              <a:rPr lang="en-US" sz="800" b="0" dirty="0">
                <a:solidFill>
                  <a:srgbClr val="001080"/>
                </a:solidFill>
                <a:effectLst/>
                <a:latin typeface=" Fira Mono"/>
              </a:rPr>
              <a:t>params</a:t>
            </a:r>
            <a:r>
              <a:rPr lang="en-US" sz="800" b="0" dirty="0">
                <a:solidFill>
                  <a:srgbClr val="000000"/>
                </a:solidFill>
                <a:effectLst/>
                <a:latin typeface=" Fira Mono"/>
              </a:rPr>
              <a:t>;</a:t>
            </a:r>
          </a:p>
          <a:p>
            <a:pPr>
              <a:lnSpc>
                <a:spcPct val="150000"/>
              </a:lnSpc>
            </a:pPr>
            <a:br>
              <a:rPr lang="en-US" sz="800" b="0" dirty="0">
                <a:solidFill>
                  <a:srgbClr val="000000"/>
                </a:solidFill>
                <a:effectLst/>
                <a:latin typeface=" Fira Mono"/>
              </a:rPr>
            </a:br>
            <a:r>
              <a:rPr lang="en-US" sz="800" b="0" dirty="0">
                <a:solidFill>
                  <a:srgbClr val="000000"/>
                </a:solidFill>
                <a:effectLst/>
                <a:latin typeface=" Fira Mono"/>
              </a:rPr>
              <a:t>    </a:t>
            </a:r>
            <a:r>
              <a:rPr lang="en-US" sz="800" b="0" dirty="0">
                <a:solidFill>
                  <a:srgbClr val="0000FF"/>
                </a:solidFill>
                <a:effectLst/>
                <a:latin typeface=" Fira Mono"/>
              </a:rPr>
              <a:t>union</a:t>
            </a:r>
            <a:r>
              <a:rPr lang="en-US" sz="800" b="0" dirty="0">
                <a:solidFill>
                  <a:srgbClr val="000000"/>
                </a:solidFill>
                <a:effectLst/>
                <a:latin typeface=" Fira Mono"/>
              </a:rPr>
              <a:t> {</a:t>
            </a:r>
          </a:p>
          <a:p>
            <a:pPr>
              <a:lnSpc>
                <a:spcPct val="150000"/>
              </a:lnSpc>
            </a:pPr>
            <a:r>
              <a:rPr lang="en-US" sz="800" b="0" dirty="0">
                <a:solidFill>
                  <a:srgbClr val="000000"/>
                </a:solidFill>
                <a:effectLst/>
                <a:latin typeface=" Fira Mono"/>
              </a:rPr>
              <a:t>        </a:t>
            </a:r>
            <a:r>
              <a:rPr lang="en-US" sz="800" b="0" dirty="0" err="1">
                <a:solidFill>
                  <a:srgbClr val="267F99"/>
                </a:solidFill>
                <a:effectLst/>
                <a:latin typeface=" Fira Mono"/>
              </a:rPr>
              <a:t>initial_suspend_awaitable_t</a:t>
            </a:r>
            <a:r>
              <a:rPr lang="en-US" sz="800" b="0" dirty="0">
                <a:solidFill>
                  <a:srgbClr val="000000"/>
                </a:solidFill>
                <a:effectLst/>
                <a:latin typeface=" Fira Mono"/>
              </a:rPr>
              <a:t> </a:t>
            </a:r>
            <a:r>
              <a:rPr lang="en-US" sz="800" b="0" dirty="0" err="1">
                <a:solidFill>
                  <a:srgbClr val="001080"/>
                </a:solidFill>
                <a:effectLst/>
                <a:latin typeface=" Fira Mono"/>
              </a:rPr>
              <a:t>initial_suspend_awaitable</a:t>
            </a:r>
            <a:r>
              <a:rPr lang="en-US" sz="800" b="0" dirty="0">
                <a:solidFill>
                  <a:srgbClr val="000000"/>
                </a:solidFill>
                <a:effectLst/>
                <a:latin typeface=" Fira Mono"/>
              </a:rPr>
              <a:t>;</a:t>
            </a:r>
          </a:p>
          <a:p>
            <a:pPr>
              <a:lnSpc>
                <a:spcPct val="150000"/>
              </a:lnSpc>
            </a:pPr>
            <a:r>
              <a:rPr lang="en-US" sz="800" b="0" dirty="0">
                <a:solidFill>
                  <a:srgbClr val="000000"/>
                </a:solidFill>
                <a:effectLst/>
                <a:latin typeface=" Fira Mono"/>
              </a:rPr>
              <a:t>        </a:t>
            </a:r>
            <a:r>
              <a:rPr lang="en-US" sz="800" b="0" dirty="0" err="1">
                <a:solidFill>
                  <a:srgbClr val="267F99"/>
                </a:solidFill>
                <a:effectLst/>
                <a:latin typeface=" Fira Mono"/>
              </a:rPr>
              <a:t>final_suspend_awaitable_t</a:t>
            </a:r>
            <a:r>
              <a:rPr lang="en-US" sz="800" b="0" dirty="0">
                <a:solidFill>
                  <a:srgbClr val="000000"/>
                </a:solidFill>
                <a:effectLst/>
                <a:latin typeface=" Fira Mono"/>
              </a:rPr>
              <a:t> </a:t>
            </a:r>
            <a:r>
              <a:rPr lang="en-US" sz="800" b="0" dirty="0" err="1">
                <a:solidFill>
                  <a:srgbClr val="001080"/>
                </a:solidFill>
                <a:effectLst/>
                <a:latin typeface=" Fira Mono"/>
              </a:rPr>
              <a:t>final_suspend_awaitable</a:t>
            </a:r>
            <a:r>
              <a:rPr lang="en-US" sz="800" b="0" dirty="0">
                <a:solidFill>
                  <a:srgbClr val="000000"/>
                </a:solidFill>
                <a:effectLst/>
                <a:latin typeface=" Fira Mono"/>
              </a:rPr>
              <a:t>;</a:t>
            </a:r>
          </a:p>
          <a:p>
            <a:pPr>
              <a:lnSpc>
                <a:spcPct val="150000"/>
              </a:lnSpc>
            </a:pPr>
            <a:br>
              <a:rPr lang="en-US" sz="800" b="0" dirty="0">
                <a:solidFill>
                  <a:srgbClr val="000000"/>
                </a:solidFill>
                <a:effectLst/>
                <a:latin typeface=" Fira Mono"/>
              </a:rPr>
            </a:br>
            <a:r>
              <a:rPr lang="en-US" sz="800" b="0" dirty="0">
                <a:solidFill>
                  <a:srgbClr val="000000"/>
                </a:solidFill>
                <a:effectLst/>
                <a:latin typeface=" Fira Mono"/>
              </a:rPr>
              <a:t>        </a:t>
            </a:r>
            <a:r>
              <a:rPr lang="en-US" sz="800" b="0" dirty="0">
                <a:solidFill>
                  <a:srgbClr val="0000FF"/>
                </a:solidFill>
                <a:effectLst/>
                <a:latin typeface=" Fira Mono"/>
              </a:rPr>
              <a:t>struct</a:t>
            </a:r>
            <a:r>
              <a:rPr lang="en-US" sz="800" b="0" dirty="0">
                <a:solidFill>
                  <a:srgbClr val="000000"/>
                </a:solidFill>
                <a:effectLst/>
                <a:latin typeface=" Fira Mono"/>
              </a:rPr>
              <a:t> {</a:t>
            </a:r>
          </a:p>
          <a:p>
            <a:pPr>
              <a:lnSpc>
                <a:spcPct val="150000"/>
              </a:lnSpc>
            </a:pPr>
            <a:r>
              <a:rPr lang="en-US" sz="800" b="0" dirty="0">
                <a:solidFill>
                  <a:srgbClr val="000000"/>
                </a:solidFill>
                <a:effectLst/>
                <a:latin typeface=" Fira Mono"/>
              </a:rPr>
              <a:t>            </a:t>
            </a:r>
            <a:r>
              <a:rPr lang="en-US" sz="800" b="0" dirty="0">
                <a:solidFill>
                  <a:srgbClr val="0000FF"/>
                </a:solidFill>
                <a:effectLst/>
                <a:latin typeface=" Fira Mono"/>
              </a:rPr>
              <a:t>int</a:t>
            </a:r>
            <a:r>
              <a:rPr lang="en-US" sz="800" b="0" dirty="0">
                <a:solidFill>
                  <a:srgbClr val="000000"/>
                </a:solidFill>
                <a:effectLst/>
                <a:latin typeface=" Fira Mono"/>
              </a:rPr>
              <a:t> </a:t>
            </a:r>
            <a:r>
              <a:rPr lang="en-US" sz="800" b="0" dirty="0">
                <a:solidFill>
                  <a:srgbClr val="001080"/>
                </a:solidFill>
                <a:effectLst/>
                <a:latin typeface=" Fira Mono"/>
              </a:rPr>
              <a:t>ab</a:t>
            </a:r>
            <a:r>
              <a:rPr lang="en-US" sz="800" b="0" dirty="0">
                <a:solidFill>
                  <a:srgbClr val="000000"/>
                </a:solidFill>
                <a:effectLst/>
                <a:latin typeface=" Fira Mono"/>
              </a:rPr>
              <a:t>;</a:t>
            </a:r>
          </a:p>
          <a:p>
            <a:pPr>
              <a:lnSpc>
                <a:spcPct val="150000"/>
              </a:lnSpc>
            </a:pPr>
            <a:r>
              <a:rPr lang="en-US" sz="800" b="0" dirty="0">
                <a:solidFill>
                  <a:srgbClr val="000000"/>
                </a:solidFill>
                <a:effectLst/>
                <a:latin typeface=" Fira Mono"/>
              </a:rPr>
              <a:t>            </a:t>
            </a:r>
            <a:r>
              <a:rPr lang="en-US" sz="800" b="0" dirty="0">
                <a:solidFill>
                  <a:srgbClr val="0000FF"/>
                </a:solidFill>
                <a:effectLst/>
                <a:latin typeface=" Fira Mono"/>
              </a:rPr>
              <a:t>int</a:t>
            </a:r>
            <a:r>
              <a:rPr lang="en-US" sz="800" b="0" dirty="0">
                <a:solidFill>
                  <a:srgbClr val="000000"/>
                </a:solidFill>
                <a:effectLst/>
                <a:latin typeface=" Fira Mono"/>
              </a:rPr>
              <a:t> </a:t>
            </a:r>
            <a:r>
              <a:rPr lang="en-US" sz="800" b="0" dirty="0">
                <a:solidFill>
                  <a:srgbClr val="001080"/>
                </a:solidFill>
                <a:effectLst/>
                <a:latin typeface=" Fira Mono"/>
              </a:rPr>
              <a:t>cd</a:t>
            </a:r>
            <a:r>
              <a:rPr lang="en-US" sz="800" b="0" dirty="0">
                <a:solidFill>
                  <a:srgbClr val="000000"/>
                </a:solidFill>
                <a:effectLst/>
                <a:latin typeface=" Fira Mono"/>
              </a:rPr>
              <a:t>;</a:t>
            </a:r>
          </a:p>
          <a:p>
            <a:pPr>
              <a:lnSpc>
                <a:spcPct val="150000"/>
              </a:lnSpc>
            </a:pPr>
            <a:br>
              <a:rPr lang="en-US" sz="800" b="0" dirty="0">
                <a:solidFill>
                  <a:srgbClr val="000000"/>
                </a:solidFill>
                <a:effectLst/>
                <a:latin typeface=" Fira Mono"/>
              </a:rPr>
            </a:br>
            <a:r>
              <a:rPr lang="en-US" sz="800" b="0" dirty="0">
                <a:solidFill>
                  <a:srgbClr val="000000"/>
                </a:solidFill>
                <a:effectLst/>
                <a:latin typeface=" Fira Mono"/>
              </a:rPr>
              <a:t>            </a:t>
            </a:r>
            <a:r>
              <a:rPr lang="en-US" sz="800" b="0" dirty="0">
                <a:solidFill>
                  <a:srgbClr val="0000FF"/>
                </a:solidFill>
                <a:effectLst/>
                <a:latin typeface=" Fira Mono"/>
              </a:rPr>
              <a:t>union</a:t>
            </a:r>
            <a:r>
              <a:rPr lang="en-US" sz="800" b="0" dirty="0">
                <a:solidFill>
                  <a:srgbClr val="000000"/>
                </a:solidFill>
                <a:effectLst/>
                <a:latin typeface=" Fira Mono"/>
              </a:rPr>
              <a:t> {</a:t>
            </a:r>
          </a:p>
          <a:p>
            <a:pPr>
              <a:lnSpc>
                <a:spcPct val="150000"/>
              </a:lnSpc>
            </a:pPr>
            <a:r>
              <a:rPr lang="en-US" sz="800" b="0" dirty="0">
                <a:solidFill>
                  <a:srgbClr val="000000"/>
                </a:solidFill>
                <a:effectLst/>
                <a:latin typeface=" Fira Mono"/>
              </a:rPr>
              <a:t>                </a:t>
            </a:r>
            <a:r>
              <a:rPr lang="en-US" sz="800" b="0" dirty="0">
                <a:solidFill>
                  <a:srgbClr val="267F99"/>
                </a:solidFill>
                <a:effectLst/>
                <a:latin typeface=" Fira Mono"/>
              </a:rPr>
              <a:t>task</a:t>
            </a:r>
            <a:r>
              <a:rPr lang="en-US" sz="800" b="0" dirty="0">
                <a:solidFill>
                  <a:srgbClr val="000000"/>
                </a:solidFill>
                <a:effectLst/>
                <a:latin typeface=" Fira Mono"/>
              </a:rPr>
              <a:t>&lt;</a:t>
            </a:r>
            <a:r>
              <a:rPr lang="en-US" sz="800" b="0" dirty="0">
                <a:solidFill>
                  <a:srgbClr val="0000FF"/>
                </a:solidFill>
                <a:effectLst/>
                <a:latin typeface=" Fira Mono"/>
              </a:rPr>
              <a:t>int</a:t>
            </a:r>
            <a:r>
              <a:rPr lang="en-US" sz="800" b="0" dirty="0">
                <a:solidFill>
                  <a:srgbClr val="000000"/>
                </a:solidFill>
                <a:effectLst/>
                <a:latin typeface=" Fira Mono"/>
              </a:rPr>
              <a:t>&gt; </a:t>
            </a:r>
            <a:r>
              <a:rPr lang="en-US" sz="800" b="0" dirty="0" err="1">
                <a:solidFill>
                  <a:srgbClr val="001080"/>
                </a:solidFill>
                <a:effectLst/>
                <a:latin typeface=" Fira Mono"/>
              </a:rPr>
              <a:t>sum_a_b</a:t>
            </a:r>
            <a:r>
              <a:rPr lang="en-US" sz="800" b="0" dirty="0">
                <a:solidFill>
                  <a:srgbClr val="000000"/>
                </a:solidFill>
                <a:effectLst/>
                <a:latin typeface=" Fira Mono"/>
              </a:rPr>
              <a:t>;</a:t>
            </a:r>
          </a:p>
          <a:p>
            <a:pPr>
              <a:lnSpc>
                <a:spcPct val="150000"/>
              </a:lnSpc>
            </a:pPr>
            <a:r>
              <a:rPr lang="en-US" sz="800" b="0" dirty="0">
                <a:solidFill>
                  <a:srgbClr val="000000"/>
                </a:solidFill>
                <a:effectLst/>
                <a:latin typeface=" Fira Mono"/>
              </a:rPr>
              <a:t>                </a:t>
            </a:r>
            <a:r>
              <a:rPr lang="en-US" sz="800" b="0" dirty="0">
                <a:solidFill>
                  <a:srgbClr val="267F99"/>
                </a:solidFill>
                <a:effectLst/>
                <a:latin typeface=" Fira Mono"/>
              </a:rPr>
              <a:t>task</a:t>
            </a:r>
            <a:r>
              <a:rPr lang="en-US" sz="800" b="0" dirty="0">
                <a:solidFill>
                  <a:srgbClr val="000000"/>
                </a:solidFill>
                <a:effectLst/>
                <a:latin typeface=" Fira Mono"/>
              </a:rPr>
              <a:t>&lt;</a:t>
            </a:r>
            <a:r>
              <a:rPr lang="en-US" sz="800" b="0" dirty="0">
                <a:solidFill>
                  <a:srgbClr val="0000FF"/>
                </a:solidFill>
                <a:effectLst/>
                <a:latin typeface=" Fira Mono"/>
              </a:rPr>
              <a:t>int</a:t>
            </a:r>
            <a:r>
              <a:rPr lang="en-US" sz="800" b="0" dirty="0">
                <a:solidFill>
                  <a:srgbClr val="000000"/>
                </a:solidFill>
                <a:effectLst/>
                <a:latin typeface=" Fira Mono"/>
              </a:rPr>
              <a:t>&gt; </a:t>
            </a:r>
            <a:r>
              <a:rPr lang="en-US" sz="800" b="0" dirty="0" err="1">
                <a:solidFill>
                  <a:srgbClr val="001080"/>
                </a:solidFill>
                <a:effectLst/>
                <a:latin typeface=" Fira Mono"/>
              </a:rPr>
              <a:t>sum_c_d</a:t>
            </a:r>
            <a:r>
              <a:rPr lang="en-US" sz="800" b="0" dirty="0">
                <a:solidFill>
                  <a:srgbClr val="000000"/>
                </a:solidFill>
                <a:effectLst/>
                <a:latin typeface=" Fira Mono"/>
              </a:rPr>
              <a:t>;</a:t>
            </a:r>
          </a:p>
          <a:p>
            <a:pPr>
              <a:lnSpc>
                <a:spcPct val="150000"/>
              </a:lnSpc>
            </a:pPr>
            <a:r>
              <a:rPr lang="en-US" sz="800" b="0" dirty="0">
                <a:solidFill>
                  <a:srgbClr val="000000"/>
                </a:solidFill>
                <a:effectLst/>
                <a:latin typeface=" Fira Mono"/>
              </a:rPr>
              <a:t>                </a:t>
            </a:r>
            <a:r>
              <a:rPr lang="en-US" sz="800" b="0" dirty="0">
                <a:solidFill>
                  <a:srgbClr val="267F99"/>
                </a:solidFill>
                <a:effectLst/>
                <a:latin typeface=" Fira Mono"/>
              </a:rPr>
              <a:t>task</a:t>
            </a:r>
            <a:r>
              <a:rPr lang="en-US" sz="800" b="0" dirty="0">
                <a:solidFill>
                  <a:srgbClr val="000000"/>
                </a:solidFill>
                <a:effectLst/>
                <a:latin typeface=" Fira Mono"/>
              </a:rPr>
              <a:t>&lt;</a:t>
            </a:r>
            <a:r>
              <a:rPr lang="en-US" sz="800" b="0" dirty="0">
                <a:solidFill>
                  <a:srgbClr val="0000FF"/>
                </a:solidFill>
                <a:effectLst/>
                <a:latin typeface=" Fira Mono"/>
              </a:rPr>
              <a:t>int</a:t>
            </a:r>
            <a:r>
              <a:rPr lang="en-US" sz="800" b="0" dirty="0">
                <a:solidFill>
                  <a:srgbClr val="000000"/>
                </a:solidFill>
                <a:effectLst/>
                <a:latin typeface=" Fira Mono"/>
              </a:rPr>
              <a:t>&gt; </a:t>
            </a:r>
            <a:r>
              <a:rPr lang="en-US" sz="800" b="0" dirty="0" err="1">
                <a:solidFill>
                  <a:srgbClr val="001080"/>
                </a:solidFill>
                <a:effectLst/>
                <a:latin typeface=" Fira Mono"/>
              </a:rPr>
              <a:t>sum_ab_cd</a:t>
            </a:r>
            <a:r>
              <a:rPr lang="en-US" sz="800" b="0" dirty="0">
                <a:solidFill>
                  <a:srgbClr val="000000"/>
                </a:solidFill>
                <a:effectLst/>
                <a:latin typeface=" Fira Mono"/>
              </a:rPr>
              <a:t>;</a:t>
            </a:r>
          </a:p>
          <a:p>
            <a:pPr>
              <a:lnSpc>
                <a:spcPct val="150000"/>
              </a:lnSpc>
            </a:pPr>
            <a:r>
              <a:rPr lang="en-US" sz="800" b="0" dirty="0">
                <a:solidFill>
                  <a:srgbClr val="000000"/>
                </a:solidFill>
                <a:effectLst/>
                <a:latin typeface=" Fira Mono"/>
              </a:rPr>
              <a:t>            };</a:t>
            </a:r>
          </a:p>
          <a:p>
            <a:pPr>
              <a:lnSpc>
                <a:spcPct val="150000"/>
              </a:lnSpc>
            </a:pPr>
            <a:r>
              <a:rPr lang="en-US" sz="800" b="0" dirty="0">
                <a:solidFill>
                  <a:srgbClr val="000000"/>
                </a:solidFill>
                <a:effectLst/>
                <a:latin typeface=" Fira Mono"/>
              </a:rPr>
              <a:t>        };</a:t>
            </a:r>
          </a:p>
          <a:p>
            <a:pPr>
              <a:lnSpc>
                <a:spcPct val="150000"/>
              </a:lnSpc>
            </a:pPr>
            <a:r>
              <a:rPr lang="en-US" sz="800" b="0" dirty="0">
                <a:solidFill>
                  <a:srgbClr val="000000"/>
                </a:solidFill>
                <a:effectLst/>
                <a:latin typeface=" Fira Mono"/>
              </a:rPr>
              <a:t>    };</a:t>
            </a:r>
          </a:p>
          <a:p>
            <a:pPr>
              <a:lnSpc>
                <a:spcPct val="150000"/>
              </a:lnSpc>
            </a:pPr>
            <a:r>
              <a:rPr lang="en-US" sz="800" b="0" dirty="0">
                <a:solidFill>
                  <a:srgbClr val="000000"/>
                </a:solidFill>
                <a:effectLst/>
                <a:latin typeface=" Fira Mono"/>
              </a:rPr>
              <a:t>};</a:t>
            </a:r>
          </a:p>
        </p:txBody>
      </p:sp>
      <p:sp>
        <p:nvSpPr>
          <p:cNvPr id="3" name="TextBox 2">
            <a:extLst>
              <a:ext uri="{FF2B5EF4-FFF2-40B4-BE49-F238E27FC236}">
                <a16:creationId xmlns:a16="http://schemas.microsoft.com/office/drawing/2014/main" id="{181EBA63-DB5C-4A69-A6A0-E8FB73988529}"/>
              </a:ext>
            </a:extLst>
          </p:cNvPr>
          <p:cNvSpPr txBox="1"/>
          <p:nvPr/>
        </p:nvSpPr>
        <p:spPr>
          <a:xfrm>
            <a:off x="181156" y="815249"/>
            <a:ext cx="2723618" cy="2062103"/>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800" b="0" dirty="0">
                <a:solidFill>
                  <a:schemeClr val="bg2"/>
                </a:solidFill>
                <a:effectLst/>
                <a:latin typeface=" Fira Mono"/>
              </a:rPr>
              <a:t>template&lt;</a:t>
            </a:r>
            <a:r>
              <a:rPr lang="en-US" sz="800" b="0" dirty="0" err="1">
                <a:solidFill>
                  <a:schemeClr val="bg2"/>
                </a:solidFill>
                <a:effectLst/>
                <a:latin typeface=" Fira Mono"/>
              </a:rPr>
              <a:t>typename</a:t>
            </a:r>
            <a:r>
              <a:rPr lang="en-US" sz="800" b="0" dirty="0">
                <a:solidFill>
                  <a:schemeClr val="bg2"/>
                </a:solidFill>
                <a:effectLst/>
                <a:latin typeface=" Fira Mono"/>
              </a:rPr>
              <a:t> T&gt; struct task;</a:t>
            </a:r>
          </a:p>
          <a:p>
            <a:br>
              <a:rPr lang="en-US" sz="800" b="0" dirty="0">
                <a:solidFill>
                  <a:schemeClr val="bg2"/>
                </a:solidFill>
                <a:effectLst/>
                <a:latin typeface=" Fira Mono"/>
              </a:rPr>
            </a:br>
            <a:r>
              <a:rPr lang="en-US" sz="800" b="0" dirty="0">
                <a:solidFill>
                  <a:schemeClr val="bg2"/>
                </a:solidFill>
                <a:effectLst/>
                <a:latin typeface=" Fira Mono"/>
              </a:rPr>
              <a:t>task&lt;int&gt; sum(int a, int b) </a:t>
            </a:r>
          </a:p>
          <a:p>
            <a:r>
              <a:rPr lang="en-US" sz="800" b="0" dirty="0">
                <a:solidFill>
                  <a:schemeClr val="bg2"/>
                </a:solidFill>
                <a:effectLst/>
                <a:latin typeface=" Fira Mono"/>
              </a:rPr>
              <a:t>{</a:t>
            </a:r>
          </a:p>
          <a:p>
            <a:r>
              <a:rPr lang="en-US" sz="800" b="0" dirty="0">
                <a:solidFill>
                  <a:schemeClr val="bg2"/>
                </a:solidFill>
                <a:effectLst/>
                <a:latin typeface=" Fira Mono"/>
              </a:rPr>
              <a:t>    int result = a + b;</a:t>
            </a:r>
          </a:p>
          <a:p>
            <a:r>
              <a:rPr lang="en-US" sz="800" b="0" dirty="0">
                <a:solidFill>
                  <a:schemeClr val="bg2"/>
                </a:solidFill>
                <a:effectLst/>
                <a:latin typeface=" Fira Mono"/>
              </a:rPr>
              <a:t>    </a:t>
            </a:r>
            <a:r>
              <a:rPr lang="en-US" sz="800" b="0" dirty="0" err="1">
                <a:solidFill>
                  <a:schemeClr val="bg2"/>
                </a:solidFill>
                <a:effectLst/>
                <a:latin typeface=" Fira Mono"/>
              </a:rPr>
              <a:t>co_return</a:t>
            </a:r>
            <a:r>
              <a:rPr lang="en-US" sz="800" b="0" dirty="0">
                <a:solidFill>
                  <a:schemeClr val="bg2"/>
                </a:solidFill>
                <a:effectLst/>
                <a:latin typeface=" Fira Mono"/>
              </a:rPr>
              <a:t> result;</a:t>
            </a:r>
          </a:p>
          <a:p>
            <a:r>
              <a:rPr lang="en-US" sz="800" b="0" dirty="0">
                <a:solidFill>
                  <a:schemeClr val="bg2"/>
                </a:solidFill>
                <a:effectLst/>
                <a:latin typeface=" Fira Mono"/>
              </a:rPr>
              <a:t>}</a:t>
            </a:r>
          </a:p>
          <a:p>
            <a:br>
              <a:rPr lang="en-US" sz="800" b="0" dirty="0">
                <a:solidFill>
                  <a:srgbClr val="000000"/>
                </a:solidFill>
                <a:effectLst/>
                <a:latin typeface=" Fira Mono"/>
              </a:rPr>
            </a:br>
            <a:r>
              <a:rPr lang="en-US" sz="800" b="0" dirty="0">
                <a:solidFill>
                  <a:srgbClr val="267F99"/>
                </a:solidFill>
                <a:effectLst/>
                <a:latin typeface=" Fira Mono"/>
              </a:rPr>
              <a:t>task</a:t>
            </a:r>
            <a:r>
              <a:rPr lang="en-US" sz="800" b="0" dirty="0">
                <a:solidFill>
                  <a:srgbClr val="000000"/>
                </a:solidFill>
                <a:effectLst/>
                <a:latin typeface=" Fira Mono"/>
              </a:rPr>
              <a:t>&lt;</a:t>
            </a:r>
            <a:r>
              <a:rPr lang="en-US" sz="800" b="0" dirty="0">
                <a:solidFill>
                  <a:srgbClr val="0000FF"/>
                </a:solidFill>
                <a:effectLst/>
                <a:latin typeface=" Fira Mono"/>
              </a:rPr>
              <a:t>int</a:t>
            </a:r>
            <a:r>
              <a:rPr lang="en-US" sz="800" b="0" dirty="0">
                <a:solidFill>
                  <a:srgbClr val="000000"/>
                </a:solidFill>
                <a:effectLst/>
                <a:latin typeface=" Fira Mono"/>
              </a:rPr>
              <a:t>&gt; </a:t>
            </a:r>
            <a:r>
              <a:rPr lang="en-US" sz="800" b="0" dirty="0">
                <a:solidFill>
                  <a:srgbClr val="795E26"/>
                </a:solidFill>
                <a:effectLst/>
                <a:latin typeface=" Fira Mono"/>
              </a:rPr>
              <a:t>sum4</a:t>
            </a:r>
            <a:r>
              <a:rPr lang="en-US" sz="800" b="0" dirty="0">
                <a:solidFill>
                  <a:srgbClr val="000000"/>
                </a:solidFill>
                <a:effectLst/>
                <a:latin typeface=" Fira Mono"/>
              </a:rPr>
              <a:t>(</a:t>
            </a:r>
            <a:r>
              <a:rPr lang="en-US" sz="800" b="0" dirty="0">
                <a:solidFill>
                  <a:srgbClr val="0000FF"/>
                </a:solidFill>
                <a:effectLst/>
                <a:latin typeface=" Fira Mono"/>
              </a:rPr>
              <a:t>int</a:t>
            </a:r>
            <a:r>
              <a:rPr lang="en-US" sz="800" b="0" dirty="0">
                <a:solidFill>
                  <a:srgbClr val="000000"/>
                </a:solidFill>
                <a:effectLst/>
                <a:latin typeface=" Fira Mono"/>
              </a:rPr>
              <a:t> </a:t>
            </a:r>
            <a:r>
              <a:rPr lang="en-US" sz="800" b="0" dirty="0">
                <a:solidFill>
                  <a:srgbClr val="001080"/>
                </a:solidFill>
                <a:effectLst/>
                <a:latin typeface=" Fira Mono"/>
              </a:rPr>
              <a:t>a</a:t>
            </a:r>
            <a:r>
              <a:rPr lang="en-US" sz="800" b="0" dirty="0">
                <a:solidFill>
                  <a:srgbClr val="000000"/>
                </a:solidFill>
                <a:effectLst/>
                <a:latin typeface=" Fira Mono"/>
              </a:rPr>
              <a:t>, </a:t>
            </a:r>
            <a:r>
              <a:rPr lang="en-US" sz="800" b="0" dirty="0">
                <a:solidFill>
                  <a:srgbClr val="0000FF"/>
                </a:solidFill>
                <a:effectLst/>
                <a:latin typeface=" Fira Mono"/>
              </a:rPr>
              <a:t>int</a:t>
            </a:r>
            <a:r>
              <a:rPr lang="en-US" sz="800" b="0" dirty="0">
                <a:solidFill>
                  <a:srgbClr val="000000"/>
                </a:solidFill>
                <a:effectLst/>
                <a:latin typeface=" Fira Mono"/>
              </a:rPr>
              <a:t> </a:t>
            </a:r>
            <a:r>
              <a:rPr lang="en-US" sz="800" b="0" dirty="0">
                <a:solidFill>
                  <a:srgbClr val="001080"/>
                </a:solidFill>
                <a:effectLst/>
                <a:latin typeface=" Fira Mono"/>
              </a:rPr>
              <a:t>b</a:t>
            </a:r>
            <a:r>
              <a:rPr lang="en-US" sz="800" b="0" dirty="0">
                <a:solidFill>
                  <a:srgbClr val="000000"/>
                </a:solidFill>
                <a:effectLst/>
                <a:latin typeface=" Fira Mono"/>
              </a:rPr>
              <a:t>, </a:t>
            </a:r>
            <a:r>
              <a:rPr lang="en-US" sz="800" b="0" dirty="0">
                <a:solidFill>
                  <a:srgbClr val="0000FF"/>
                </a:solidFill>
                <a:effectLst/>
                <a:latin typeface=" Fira Mono"/>
              </a:rPr>
              <a:t>int</a:t>
            </a:r>
            <a:r>
              <a:rPr lang="en-US" sz="800" b="0" dirty="0">
                <a:solidFill>
                  <a:srgbClr val="000000"/>
                </a:solidFill>
                <a:effectLst/>
                <a:latin typeface=" Fira Mono"/>
              </a:rPr>
              <a:t> </a:t>
            </a:r>
            <a:r>
              <a:rPr lang="en-US" sz="800" b="0" dirty="0">
                <a:solidFill>
                  <a:srgbClr val="001080"/>
                </a:solidFill>
                <a:effectLst/>
                <a:latin typeface=" Fira Mono"/>
              </a:rPr>
              <a:t>c</a:t>
            </a:r>
            <a:r>
              <a:rPr lang="en-US" sz="800" b="0" dirty="0">
                <a:solidFill>
                  <a:srgbClr val="000000"/>
                </a:solidFill>
                <a:effectLst/>
                <a:latin typeface=" Fira Mono"/>
              </a:rPr>
              <a:t>, </a:t>
            </a:r>
            <a:r>
              <a:rPr lang="en-US" sz="800" b="0" dirty="0">
                <a:solidFill>
                  <a:srgbClr val="0000FF"/>
                </a:solidFill>
                <a:effectLst/>
                <a:latin typeface=" Fira Mono"/>
              </a:rPr>
              <a:t>int</a:t>
            </a:r>
            <a:r>
              <a:rPr lang="en-US" sz="800" b="0" dirty="0">
                <a:solidFill>
                  <a:srgbClr val="000000"/>
                </a:solidFill>
                <a:effectLst/>
                <a:latin typeface=" Fira Mono"/>
              </a:rPr>
              <a:t> </a:t>
            </a:r>
            <a:r>
              <a:rPr lang="en-US" sz="800" b="0" dirty="0">
                <a:solidFill>
                  <a:srgbClr val="001080"/>
                </a:solidFill>
                <a:effectLst/>
                <a:latin typeface=" Fira Mono"/>
              </a:rPr>
              <a:t>d</a:t>
            </a:r>
            <a:r>
              <a:rPr lang="en-US" sz="800" b="0" dirty="0">
                <a:solidFill>
                  <a:srgbClr val="000000"/>
                </a:solidFill>
                <a:effectLst/>
                <a:latin typeface=" Fira Mono"/>
              </a:rPr>
              <a:t>)</a:t>
            </a:r>
          </a:p>
          <a:p>
            <a:r>
              <a:rPr lang="en-US" sz="800" b="0" dirty="0">
                <a:solidFill>
                  <a:srgbClr val="000000"/>
                </a:solidFill>
                <a:effectLst/>
                <a:latin typeface=" Fira Mono"/>
              </a:rPr>
              <a:t>{</a:t>
            </a:r>
          </a:p>
          <a:p>
            <a:r>
              <a:rPr lang="en-US" sz="800" b="0" dirty="0">
                <a:solidFill>
                  <a:srgbClr val="000000"/>
                </a:solidFill>
                <a:effectLst/>
                <a:latin typeface=" Fira Mono"/>
              </a:rPr>
              <a:t>    </a:t>
            </a:r>
            <a:r>
              <a:rPr lang="en-US" sz="800" b="0" dirty="0">
                <a:solidFill>
                  <a:srgbClr val="0000FF"/>
                </a:solidFill>
                <a:effectLst/>
                <a:latin typeface=" Fira Mono"/>
              </a:rPr>
              <a:t>int</a:t>
            </a:r>
            <a:r>
              <a:rPr lang="en-US" sz="800" b="0" dirty="0">
                <a:solidFill>
                  <a:srgbClr val="000000"/>
                </a:solidFill>
                <a:effectLst/>
                <a:latin typeface=" Fira Mono"/>
              </a:rPr>
              <a:t> ab = </a:t>
            </a:r>
            <a:r>
              <a:rPr lang="en-US" sz="800" b="0" dirty="0" err="1">
                <a:solidFill>
                  <a:srgbClr val="000000"/>
                </a:solidFill>
                <a:effectLst/>
                <a:latin typeface=" Fira Mono"/>
              </a:rPr>
              <a:t>co_await</a:t>
            </a:r>
            <a:r>
              <a:rPr lang="en-US" sz="800" b="0" dirty="0">
                <a:solidFill>
                  <a:srgbClr val="000000"/>
                </a:solidFill>
                <a:effectLst/>
                <a:latin typeface=" Fira Mono"/>
              </a:rPr>
              <a:t> </a:t>
            </a:r>
            <a:r>
              <a:rPr lang="en-US" sz="800" b="0" dirty="0">
                <a:solidFill>
                  <a:srgbClr val="795E26"/>
                </a:solidFill>
                <a:effectLst/>
                <a:latin typeface=" Fira Mono"/>
              </a:rPr>
              <a:t>sum</a:t>
            </a:r>
            <a:r>
              <a:rPr lang="en-US" sz="800" b="0" dirty="0">
                <a:solidFill>
                  <a:srgbClr val="000000"/>
                </a:solidFill>
                <a:effectLst/>
                <a:latin typeface=" Fira Mono"/>
              </a:rPr>
              <a:t>(a, b);</a:t>
            </a:r>
          </a:p>
          <a:p>
            <a:r>
              <a:rPr lang="en-US" sz="800" b="0" dirty="0">
                <a:solidFill>
                  <a:srgbClr val="000000"/>
                </a:solidFill>
                <a:effectLst/>
                <a:latin typeface=" Fira Mono"/>
              </a:rPr>
              <a:t>    </a:t>
            </a:r>
            <a:r>
              <a:rPr lang="en-US" sz="800" b="0" dirty="0">
                <a:solidFill>
                  <a:srgbClr val="0000FF"/>
                </a:solidFill>
                <a:effectLst/>
                <a:latin typeface=" Fira Mono"/>
              </a:rPr>
              <a:t>int</a:t>
            </a:r>
            <a:r>
              <a:rPr lang="en-US" sz="800" b="0" dirty="0">
                <a:solidFill>
                  <a:srgbClr val="000000"/>
                </a:solidFill>
                <a:effectLst/>
                <a:latin typeface=" Fira Mono"/>
              </a:rPr>
              <a:t> cd = </a:t>
            </a:r>
            <a:r>
              <a:rPr lang="en-US" sz="800" b="0" dirty="0" err="1">
                <a:solidFill>
                  <a:srgbClr val="000000"/>
                </a:solidFill>
                <a:effectLst/>
                <a:latin typeface=" Fira Mono"/>
              </a:rPr>
              <a:t>co_await</a:t>
            </a:r>
            <a:r>
              <a:rPr lang="en-US" sz="800" b="0" dirty="0">
                <a:solidFill>
                  <a:srgbClr val="000000"/>
                </a:solidFill>
                <a:effectLst/>
                <a:latin typeface=" Fira Mono"/>
              </a:rPr>
              <a:t> </a:t>
            </a:r>
            <a:r>
              <a:rPr lang="en-US" sz="800" b="0" dirty="0">
                <a:solidFill>
                  <a:srgbClr val="795E26"/>
                </a:solidFill>
                <a:effectLst/>
                <a:latin typeface=" Fira Mono"/>
              </a:rPr>
              <a:t>sum</a:t>
            </a:r>
            <a:r>
              <a:rPr lang="en-US" sz="800" b="0" dirty="0">
                <a:solidFill>
                  <a:srgbClr val="000000"/>
                </a:solidFill>
                <a:effectLst/>
                <a:latin typeface=" Fira Mono"/>
              </a:rPr>
              <a:t>(c, d);</a:t>
            </a:r>
          </a:p>
          <a:p>
            <a:r>
              <a:rPr lang="en-US" sz="800" b="0" dirty="0">
                <a:solidFill>
                  <a:srgbClr val="000000"/>
                </a:solidFill>
                <a:effectLst/>
                <a:latin typeface=" Fira Mono"/>
              </a:rPr>
              <a:t>    </a:t>
            </a:r>
            <a:r>
              <a:rPr lang="en-US" sz="800" b="0" dirty="0">
                <a:solidFill>
                  <a:srgbClr val="0000FF"/>
                </a:solidFill>
                <a:effectLst/>
                <a:latin typeface=" Fira Mono"/>
              </a:rPr>
              <a:t>int</a:t>
            </a:r>
            <a:r>
              <a:rPr lang="en-US" sz="800" b="0" dirty="0">
                <a:solidFill>
                  <a:srgbClr val="000000"/>
                </a:solidFill>
                <a:effectLst/>
                <a:latin typeface=" Fira Mono"/>
              </a:rPr>
              <a:t> result = </a:t>
            </a:r>
            <a:r>
              <a:rPr lang="en-US" sz="800" b="0" dirty="0" err="1">
                <a:solidFill>
                  <a:srgbClr val="000000"/>
                </a:solidFill>
                <a:effectLst/>
                <a:latin typeface=" Fira Mono"/>
              </a:rPr>
              <a:t>co_await</a:t>
            </a:r>
            <a:r>
              <a:rPr lang="en-US" sz="800" b="0" dirty="0">
                <a:solidFill>
                  <a:srgbClr val="000000"/>
                </a:solidFill>
                <a:effectLst/>
                <a:latin typeface=" Fira Mono"/>
              </a:rPr>
              <a:t> </a:t>
            </a:r>
            <a:r>
              <a:rPr lang="en-US" sz="800" b="0" dirty="0">
                <a:solidFill>
                  <a:srgbClr val="795E26"/>
                </a:solidFill>
                <a:effectLst/>
                <a:latin typeface=" Fira Mono"/>
              </a:rPr>
              <a:t>sum</a:t>
            </a:r>
            <a:r>
              <a:rPr lang="en-US" sz="800" b="0" dirty="0">
                <a:solidFill>
                  <a:srgbClr val="000000"/>
                </a:solidFill>
                <a:effectLst/>
                <a:latin typeface=" Fira Mono"/>
              </a:rPr>
              <a:t>(ab, cd);</a:t>
            </a:r>
          </a:p>
          <a:p>
            <a:br>
              <a:rPr lang="en-US" sz="800" b="0" dirty="0">
                <a:solidFill>
                  <a:srgbClr val="000000"/>
                </a:solidFill>
                <a:effectLst/>
                <a:latin typeface=" Fira Mono"/>
              </a:rPr>
            </a:br>
            <a:r>
              <a:rPr lang="en-US" sz="800" b="0" dirty="0">
                <a:solidFill>
                  <a:srgbClr val="000000"/>
                </a:solidFill>
                <a:effectLst/>
                <a:latin typeface=" Fira Mono"/>
              </a:rPr>
              <a:t>    </a:t>
            </a:r>
            <a:r>
              <a:rPr lang="en-US" sz="800" b="0" dirty="0" err="1">
                <a:solidFill>
                  <a:srgbClr val="000000"/>
                </a:solidFill>
                <a:effectLst/>
                <a:latin typeface=" Fira Mono"/>
              </a:rPr>
              <a:t>co_return</a:t>
            </a:r>
            <a:r>
              <a:rPr lang="en-US" sz="800" b="0" dirty="0">
                <a:solidFill>
                  <a:srgbClr val="000000"/>
                </a:solidFill>
                <a:effectLst/>
                <a:latin typeface=" Fira Mono"/>
              </a:rPr>
              <a:t> result;</a:t>
            </a:r>
          </a:p>
          <a:p>
            <a:r>
              <a:rPr lang="en-US" sz="800" b="0" dirty="0">
                <a:solidFill>
                  <a:srgbClr val="000000"/>
                </a:solidFill>
                <a:effectLst/>
                <a:latin typeface=" Fira Mono"/>
              </a:rPr>
              <a:t>}</a:t>
            </a:r>
          </a:p>
        </p:txBody>
      </p:sp>
      <p:sp>
        <p:nvSpPr>
          <p:cNvPr id="4" name="TextBox 3">
            <a:extLst>
              <a:ext uri="{FF2B5EF4-FFF2-40B4-BE49-F238E27FC236}">
                <a16:creationId xmlns:a16="http://schemas.microsoft.com/office/drawing/2014/main" id="{877BCB26-67FE-43AD-981C-388E3195D62B}"/>
              </a:ext>
            </a:extLst>
          </p:cNvPr>
          <p:cNvSpPr txBox="1"/>
          <p:nvPr/>
        </p:nvSpPr>
        <p:spPr>
          <a:xfrm>
            <a:off x="8424198" y="297617"/>
            <a:ext cx="1480213" cy="86793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t">
            <a:spAutoFit/>
          </a:bodyPr>
          <a:lstStyle/>
          <a:p>
            <a:pPr marL="115888" indent="-115888">
              <a:lnSpc>
                <a:spcPct val="90000"/>
              </a:lnSpc>
              <a:buFontTx/>
              <a:buChar char="-"/>
            </a:pPr>
            <a:r>
              <a:rPr lang="en-US" sz="800" dirty="0" err="1">
                <a:solidFill>
                  <a:schemeClr val="bg1"/>
                </a:solidFill>
                <a:latin typeface="Trebuchet MS" panose="020B0603020202020204" pitchFamily="34" charset="0"/>
              </a:rPr>
              <a:t>get_return_object</a:t>
            </a:r>
            <a:endParaRPr lang="en-US" sz="800" dirty="0">
              <a:solidFill>
                <a:schemeClr val="bg1"/>
              </a:solidFill>
              <a:latin typeface="Trebuchet MS" panose="020B0603020202020204" pitchFamily="34" charset="0"/>
            </a:endParaRPr>
          </a:p>
          <a:p>
            <a:pPr marL="115888" indent="-115888">
              <a:lnSpc>
                <a:spcPct val="90000"/>
              </a:lnSpc>
              <a:buFontTx/>
              <a:buChar char="-"/>
            </a:pPr>
            <a:r>
              <a:rPr lang="en-US" altLang="zh-CN" sz="800" dirty="0" err="1">
                <a:solidFill>
                  <a:schemeClr val="bg1"/>
                </a:solidFill>
                <a:latin typeface="Trebuchet MS" panose="020B0603020202020204" pitchFamily="34" charset="0"/>
              </a:rPr>
              <a:t>Initial_suspend</a:t>
            </a:r>
            <a:endParaRPr lang="en-US" altLang="zh-CN" sz="800" dirty="0">
              <a:solidFill>
                <a:schemeClr val="bg1"/>
              </a:solidFill>
              <a:latin typeface="Trebuchet MS" panose="020B0603020202020204" pitchFamily="34" charset="0"/>
            </a:endParaRPr>
          </a:p>
          <a:p>
            <a:pPr marL="115888" indent="-115888">
              <a:lnSpc>
                <a:spcPct val="90000"/>
              </a:lnSpc>
              <a:buFontTx/>
              <a:buChar char="-"/>
            </a:pPr>
            <a:r>
              <a:rPr lang="en-US" sz="800" dirty="0" err="1">
                <a:solidFill>
                  <a:schemeClr val="bg1"/>
                </a:solidFill>
                <a:latin typeface="Trebuchet MS" panose="020B0603020202020204" pitchFamily="34" charset="0"/>
              </a:rPr>
              <a:t>await_ready</a:t>
            </a:r>
            <a:endParaRPr lang="en-US" sz="800" dirty="0">
              <a:solidFill>
                <a:schemeClr val="bg1"/>
              </a:solidFill>
              <a:latin typeface="Trebuchet MS" panose="020B0603020202020204" pitchFamily="34" charset="0"/>
            </a:endParaRPr>
          </a:p>
          <a:p>
            <a:pPr marL="115888" indent="-115888">
              <a:lnSpc>
                <a:spcPct val="90000"/>
              </a:lnSpc>
              <a:buFontTx/>
              <a:buChar char="-"/>
            </a:pPr>
            <a:r>
              <a:rPr lang="en-US" sz="800" dirty="0" err="1">
                <a:solidFill>
                  <a:schemeClr val="bg1"/>
                </a:solidFill>
                <a:latin typeface="Trebuchet MS" panose="020B0603020202020204" pitchFamily="34" charset="0"/>
              </a:rPr>
              <a:t>await_suspend</a:t>
            </a:r>
            <a:endParaRPr lang="en-US" sz="800" dirty="0">
              <a:solidFill>
                <a:schemeClr val="bg1"/>
              </a:solidFill>
              <a:latin typeface="Trebuchet MS" panose="020B0603020202020204" pitchFamily="34" charset="0"/>
            </a:endParaRPr>
          </a:p>
          <a:p>
            <a:pPr marL="115888" indent="-115888">
              <a:lnSpc>
                <a:spcPct val="90000"/>
              </a:lnSpc>
              <a:buFontTx/>
              <a:buChar char="-"/>
            </a:pPr>
            <a:r>
              <a:rPr lang="en-US" sz="800" dirty="0" err="1">
                <a:solidFill>
                  <a:schemeClr val="bg1"/>
                </a:solidFill>
                <a:latin typeface="Trebuchet MS" panose="020B0603020202020204" pitchFamily="34" charset="0"/>
              </a:rPr>
              <a:t>await_resume</a:t>
            </a:r>
            <a:endParaRPr lang="en-US" sz="800" dirty="0">
              <a:solidFill>
                <a:schemeClr val="bg1"/>
              </a:solidFill>
              <a:latin typeface="Trebuchet MS" panose="020B0603020202020204" pitchFamily="34" charset="0"/>
            </a:endParaRPr>
          </a:p>
          <a:p>
            <a:pPr marL="115888" indent="-115888">
              <a:lnSpc>
                <a:spcPct val="90000"/>
              </a:lnSpc>
              <a:buFontTx/>
              <a:buChar char="-"/>
            </a:pPr>
            <a:r>
              <a:rPr lang="en-US" sz="800" dirty="0" err="1">
                <a:solidFill>
                  <a:schemeClr val="bg1"/>
                </a:solidFill>
                <a:latin typeface="Trebuchet MS" panose="020B0603020202020204" pitchFamily="34" charset="0"/>
              </a:rPr>
              <a:t>return_value</a:t>
            </a:r>
            <a:r>
              <a:rPr lang="en-US" sz="800" dirty="0">
                <a:solidFill>
                  <a:schemeClr val="bg1"/>
                </a:solidFill>
                <a:latin typeface="Trebuchet MS" panose="020B0603020202020204" pitchFamily="34" charset="0"/>
              </a:rPr>
              <a:t>/</a:t>
            </a:r>
            <a:r>
              <a:rPr lang="en-US" sz="800" dirty="0" err="1">
                <a:solidFill>
                  <a:schemeClr val="bg1"/>
                </a:solidFill>
                <a:latin typeface="Trebuchet MS" panose="020B0603020202020204" pitchFamily="34" charset="0"/>
              </a:rPr>
              <a:t>return_void</a:t>
            </a:r>
            <a:endParaRPr lang="en-US" sz="800" dirty="0">
              <a:solidFill>
                <a:schemeClr val="bg1"/>
              </a:solidFill>
              <a:latin typeface="Trebuchet MS" panose="020B0603020202020204" pitchFamily="34" charset="0"/>
            </a:endParaRPr>
          </a:p>
          <a:p>
            <a:pPr marL="115888" indent="-115888">
              <a:lnSpc>
                <a:spcPct val="90000"/>
              </a:lnSpc>
              <a:buFontTx/>
              <a:buChar char="-"/>
            </a:pPr>
            <a:r>
              <a:rPr lang="en-US" sz="800" dirty="0" err="1">
                <a:solidFill>
                  <a:schemeClr val="bg1"/>
                </a:solidFill>
                <a:latin typeface="Trebuchet MS" panose="020B0603020202020204" pitchFamily="34" charset="0"/>
              </a:rPr>
              <a:t>final_suspend</a:t>
            </a:r>
            <a:endParaRPr lang="en-US" sz="800" dirty="0">
              <a:solidFill>
                <a:schemeClr val="bg1"/>
              </a:solidFill>
              <a:latin typeface="Trebuchet MS" panose="020B0603020202020204" pitchFamily="34" charset="0"/>
            </a:endParaRPr>
          </a:p>
        </p:txBody>
      </p:sp>
      <p:sp>
        <p:nvSpPr>
          <p:cNvPr id="5" name="TextBox 4">
            <a:extLst>
              <a:ext uri="{FF2B5EF4-FFF2-40B4-BE49-F238E27FC236}">
                <a16:creationId xmlns:a16="http://schemas.microsoft.com/office/drawing/2014/main" id="{EBA05F83-0597-4D0D-A0E3-A0AFA4C1D5BA}"/>
              </a:ext>
            </a:extLst>
          </p:cNvPr>
          <p:cNvSpPr txBox="1"/>
          <p:nvPr/>
        </p:nvSpPr>
        <p:spPr>
          <a:xfrm>
            <a:off x="148978" y="195233"/>
            <a:ext cx="6832320" cy="4247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nSpc>
                <a:spcPct val="90000"/>
              </a:lnSpc>
            </a:pPr>
            <a:r>
              <a:rPr lang="en-US" altLang="zh-CN" sz="2400" dirty="0">
                <a:solidFill>
                  <a:schemeClr val="bg1"/>
                </a:solidFill>
                <a:latin typeface="+mj-lt"/>
              </a:rPr>
              <a:t>Customization point - </a:t>
            </a:r>
            <a:r>
              <a:rPr lang="en-US" sz="2400" dirty="0">
                <a:solidFill>
                  <a:schemeClr val="bg1"/>
                </a:solidFill>
                <a:latin typeface="+mj-lt"/>
              </a:rPr>
              <a:t>How a compiler may work</a:t>
            </a:r>
          </a:p>
        </p:txBody>
      </p:sp>
    </p:spTree>
    <p:extLst>
      <p:ext uri="{BB962C8B-B14F-4D97-AF65-F5344CB8AC3E}">
        <p14:creationId xmlns:p14="http://schemas.microsoft.com/office/powerpoint/2010/main" val="42698212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00">
        <p159:morph option="byWord"/>
      </p:transition>
    </mc:Choice>
    <mc:Fallback xmlns="">
      <p:transition>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35BAB2B1-2F4A-4039-AFB3-6217523381C2}"/>
              </a:ext>
            </a:extLst>
          </p:cNvPr>
          <p:cNvSpPr txBox="1"/>
          <p:nvPr/>
        </p:nvSpPr>
        <p:spPr>
          <a:xfrm>
            <a:off x="4076700" y="815249"/>
            <a:ext cx="6803912" cy="5428666"/>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nSpc>
                <a:spcPct val="150000"/>
              </a:lnSpc>
            </a:pPr>
            <a:r>
              <a:rPr lang="en-US" sz="800" b="0" dirty="0">
                <a:solidFill>
                  <a:schemeClr val="bg2"/>
                </a:solidFill>
                <a:effectLst/>
                <a:latin typeface=" Fira Mono"/>
              </a:rPr>
              <a:t>struct __sum4_frame </a:t>
            </a:r>
          </a:p>
          <a:p>
            <a:pPr>
              <a:lnSpc>
                <a:spcPct val="150000"/>
              </a:lnSpc>
            </a:pPr>
            <a:r>
              <a:rPr lang="en-US" sz="800" b="0" dirty="0">
                <a:solidFill>
                  <a:schemeClr val="bg2"/>
                </a:solidFill>
                <a:effectLst/>
                <a:latin typeface=" Fira Mono"/>
              </a:rPr>
              <a:t>{</a:t>
            </a:r>
          </a:p>
          <a:p>
            <a:pPr>
              <a:lnSpc>
                <a:spcPct val="150000"/>
              </a:lnSpc>
            </a:pPr>
            <a:r>
              <a:rPr lang="en-US" sz="800" b="0" dirty="0">
                <a:solidFill>
                  <a:schemeClr val="bg2"/>
                </a:solidFill>
                <a:effectLst/>
                <a:latin typeface=" Fira Mono"/>
              </a:rPr>
              <a:t>    // ...</a:t>
            </a:r>
          </a:p>
          <a:p>
            <a:pPr>
              <a:lnSpc>
                <a:spcPct val="150000"/>
              </a:lnSpc>
            </a:pPr>
            <a:r>
              <a:rPr lang="en-US" sz="800" b="0" dirty="0">
                <a:solidFill>
                  <a:schemeClr val="bg2"/>
                </a:solidFill>
                <a:effectLst/>
                <a:latin typeface=" Fira Mono"/>
              </a:rPr>
              <a:t>    void(* const </a:t>
            </a:r>
            <a:r>
              <a:rPr lang="en-US" sz="800" b="0" dirty="0" err="1">
                <a:solidFill>
                  <a:schemeClr val="bg2"/>
                </a:solidFill>
                <a:effectLst/>
                <a:latin typeface=" Fira Mono"/>
              </a:rPr>
              <a:t>resumefn</a:t>
            </a:r>
            <a:r>
              <a:rPr lang="en-US" sz="800" b="0" dirty="0">
                <a:solidFill>
                  <a:schemeClr val="bg2"/>
                </a:solidFill>
                <a:effectLst/>
                <a:latin typeface=" Fira Mono"/>
              </a:rPr>
              <a:t>)(void*) = __sum4_resume;</a:t>
            </a:r>
          </a:p>
          <a:p>
            <a:pPr>
              <a:lnSpc>
                <a:spcPct val="150000"/>
              </a:lnSpc>
            </a:pPr>
            <a:r>
              <a:rPr lang="en-US" sz="800" b="0" dirty="0">
                <a:solidFill>
                  <a:schemeClr val="bg2"/>
                </a:solidFill>
                <a:effectLst/>
                <a:latin typeface=" Fira Mono"/>
              </a:rPr>
              <a:t>    void(* const </a:t>
            </a:r>
            <a:r>
              <a:rPr lang="en-US" sz="800" b="0" dirty="0" err="1">
                <a:solidFill>
                  <a:schemeClr val="bg2"/>
                </a:solidFill>
                <a:effectLst/>
                <a:latin typeface=" Fira Mono"/>
              </a:rPr>
              <a:t>destroyfn</a:t>
            </a:r>
            <a:r>
              <a:rPr lang="en-US" sz="800" b="0" dirty="0">
                <a:solidFill>
                  <a:schemeClr val="bg2"/>
                </a:solidFill>
                <a:effectLst/>
                <a:latin typeface=" Fira Mono"/>
              </a:rPr>
              <a:t>)(void*);</a:t>
            </a:r>
          </a:p>
          <a:p>
            <a:pPr>
              <a:lnSpc>
                <a:spcPct val="150000"/>
              </a:lnSpc>
            </a:pPr>
            <a:br>
              <a:rPr lang="en-US" sz="800" b="0" dirty="0">
                <a:solidFill>
                  <a:srgbClr val="000000"/>
                </a:solidFill>
                <a:effectLst/>
                <a:latin typeface=" Fira Mono"/>
              </a:rPr>
            </a:br>
            <a:r>
              <a:rPr lang="en-US" sz="800" b="0" dirty="0">
                <a:solidFill>
                  <a:srgbClr val="000000"/>
                </a:solidFill>
                <a:effectLst/>
                <a:latin typeface=" Fira Mono"/>
              </a:rPr>
              <a:t>    </a:t>
            </a:r>
            <a:r>
              <a:rPr lang="en-US" sz="800" b="0" dirty="0">
                <a:solidFill>
                  <a:srgbClr val="0000FF"/>
                </a:solidFill>
                <a:effectLst/>
                <a:latin typeface=" Fira Mono"/>
              </a:rPr>
              <a:t>struct</a:t>
            </a:r>
            <a:r>
              <a:rPr lang="en-US" sz="800" b="0" dirty="0">
                <a:solidFill>
                  <a:srgbClr val="000000"/>
                </a:solidFill>
                <a:effectLst/>
                <a:latin typeface=" Fira Mono"/>
              </a:rPr>
              <a:t> </a:t>
            </a:r>
            <a:r>
              <a:rPr lang="en-US" sz="800" b="0" dirty="0" err="1">
                <a:solidFill>
                  <a:srgbClr val="267F99"/>
                </a:solidFill>
                <a:effectLst/>
                <a:latin typeface=" Fira Mono"/>
              </a:rPr>
              <a:t>param_t</a:t>
            </a:r>
            <a:r>
              <a:rPr lang="en-US" sz="800" b="0" dirty="0">
                <a:solidFill>
                  <a:srgbClr val="000000"/>
                </a:solidFill>
                <a:effectLst/>
                <a:latin typeface=" Fira Mono"/>
              </a:rPr>
              <a:t> {</a:t>
            </a:r>
          </a:p>
          <a:p>
            <a:pPr>
              <a:lnSpc>
                <a:spcPct val="150000"/>
              </a:lnSpc>
            </a:pPr>
            <a:r>
              <a:rPr lang="en-US" sz="800" b="0" dirty="0">
                <a:solidFill>
                  <a:schemeClr val="bg2"/>
                </a:solidFill>
                <a:effectLst/>
                <a:latin typeface=" Fira Mono"/>
              </a:rPr>
              <a:t>        int a;</a:t>
            </a:r>
          </a:p>
          <a:p>
            <a:pPr>
              <a:lnSpc>
                <a:spcPct val="150000"/>
              </a:lnSpc>
            </a:pPr>
            <a:r>
              <a:rPr lang="en-US" sz="800" b="0" dirty="0">
                <a:solidFill>
                  <a:schemeClr val="bg2"/>
                </a:solidFill>
                <a:effectLst/>
                <a:latin typeface=" Fira Mono"/>
              </a:rPr>
              <a:t>        int b;</a:t>
            </a:r>
          </a:p>
          <a:p>
            <a:pPr>
              <a:lnSpc>
                <a:spcPct val="150000"/>
              </a:lnSpc>
            </a:pPr>
            <a:r>
              <a:rPr lang="en-US" sz="800" b="0" dirty="0">
                <a:solidFill>
                  <a:srgbClr val="000000"/>
                </a:solidFill>
                <a:effectLst/>
                <a:latin typeface=" Fira Mono"/>
              </a:rPr>
              <a:t>        </a:t>
            </a:r>
            <a:r>
              <a:rPr lang="en-US" sz="800" b="0" dirty="0">
                <a:solidFill>
                  <a:srgbClr val="0000FF"/>
                </a:solidFill>
                <a:effectLst/>
                <a:latin typeface=" Fira Mono"/>
              </a:rPr>
              <a:t>int</a:t>
            </a:r>
            <a:r>
              <a:rPr lang="en-US" sz="800" b="0" dirty="0">
                <a:solidFill>
                  <a:srgbClr val="000000"/>
                </a:solidFill>
                <a:effectLst/>
                <a:latin typeface=" Fira Mono"/>
              </a:rPr>
              <a:t> </a:t>
            </a:r>
            <a:r>
              <a:rPr lang="en-US" sz="800" b="0" dirty="0">
                <a:solidFill>
                  <a:srgbClr val="001080"/>
                </a:solidFill>
                <a:effectLst/>
                <a:latin typeface=" Fira Mono"/>
              </a:rPr>
              <a:t>c</a:t>
            </a:r>
            <a:r>
              <a:rPr lang="en-US" sz="800" b="0" dirty="0">
                <a:solidFill>
                  <a:srgbClr val="000000"/>
                </a:solidFill>
                <a:effectLst/>
                <a:latin typeface=" Fira Mono"/>
              </a:rPr>
              <a:t>;</a:t>
            </a:r>
          </a:p>
          <a:p>
            <a:pPr>
              <a:lnSpc>
                <a:spcPct val="150000"/>
              </a:lnSpc>
            </a:pPr>
            <a:r>
              <a:rPr lang="en-US" sz="800" b="0" dirty="0">
                <a:solidFill>
                  <a:srgbClr val="000000"/>
                </a:solidFill>
                <a:effectLst/>
                <a:latin typeface=" Fira Mono"/>
              </a:rPr>
              <a:t>        </a:t>
            </a:r>
            <a:r>
              <a:rPr lang="en-US" sz="800" b="0" dirty="0">
                <a:solidFill>
                  <a:srgbClr val="0000FF"/>
                </a:solidFill>
                <a:effectLst/>
                <a:latin typeface=" Fira Mono"/>
              </a:rPr>
              <a:t>int</a:t>
            </a:r>
            <a:r>
              <a:rPr lang="en-US" sz="800" b="0" dirty="0">
                <a:solidFill>
                  <a:srgbClr val="000000"/>
                </a:solidFill>
                <a:effectLst/>
                <a:latin typeface=" Fira Mono"/>
              </a:rPr>
              <a:t> </a:t>
            </a:r>
            <a:r>
              <a:rPr lang="en-US" sz="800" b="0" dirty="0">
                <a:solidFill>
                  <a:srgbClr val="001080"/>
                </a:solidFill>
                <a:effectLst/>
                <a:latin typeface=" Fira Mono"/>
              </a:rPr>
              <a:t>d</a:t>
            </a:r>
            <a:r>
              <a:rPr lang="en-US" sz="800" b="0" dirty="0">
                <a:solidFill>
                  <a:srgbClr val="000000"/>
                </a:solidFill>
                <a:effectLst/>
                <a:latin typeface=" Fira Mono"/>
              </a:rPr>
              <a:t>;</a:t>
            </a:r>
          </a:p>
          <a:p>
            <a:pPr>
              <a:lnSpc>
                <a:spcPct val="150000"/>
              </a:lnSpc>
            </a:pPr>
            <a:r>
              <a:rPr lang="en-US" sz="800" b="0" dirty="0">
                <a:solidFill>
                  <a:srgbClr val="000000"/>
                </a:solidFill>
                <a:effectLst/>
                <a:latin typeface=" Fira Mono"/>
              </a:rPr>
              <a:t>    } </a:t>
            </a:r>
            <a:r>
              <a:rPr lang="en-US" sz="800" b="0" dirty="0">
                <a:solidFill>
                  <a:srgbClr val="001080"/>
                </a:solidFill>
                <a:effectLst/>
                <a:latin typeface=" Fira Mono"/>
              </a:rPr>
              <a:t>params</a:t>
            </a:r>
            <a:r>
              <a:rPr lang="en-US" sz="800" b="0" dirty="0">
                <a:solidFill>
                  <a:srgbClr val="000000"/>
                </a:solidFill>
                <a:effectLst/>
                <a:latin typeface=" Fira Mono"/>
              </a:rPr>
              <a:t>;</a:t>
            </a:r>
          </a:p>
          <a:p>
            <a:pPr>
              <a:lnSpc>
                <a:spcPct val="150000"/>
              </a:lnSpc>
            </a:pPr>
            <a:br>
              <a:rPr lang="en-US" sz="800" b="0" dirty="0">
                <a:solidFill>
                  <a:srgbClr val="000000"/>
                </a:solidFill>
                <a:effectLst/>
                <a:latin typeface=" Fira Mono"/>
              </a:rPr>
            </a:br>
            <a:r>
              <a:rPr lang="en-US" sz="800" b="0" dirty="0">
                <a:solidFill>
                  <a:srgbClr val="000000"/>
                </a:solidFill>
                <a:effectLst/>
                <a:latin typeface=" Fira Mono"/>
              </a:rPr>
              <a:t>    </a:t>
            </a:r>
            <a:r>
              <a:rPr lang="en-US" sz="800" b="0" dirty="0">
                <a:solidFill>
                  <a:srgbClr val="0000FF"/>
                </a:solidFill>
                <a:effectLst/>
                <a:latin typeface=" Fira Mono"/>
              </a:rPr>
              <a:t>union</a:t>
            </a:r>
            <a:r>
              <a:rPr lang="en-US" sz="800" b="0" dirty="0">
                <a:solidFill>
                  <a:srgbClr val="000000"/>
                </a:solidFill>
                <a:effectLst/>
                <a:latin typeface=" Fira Mono"/>
              </a:rPr>
              <a:t> {</a:t>
            </a:r>
          </a:p>
          <a:p>
            <a:pPr>
              <a:lnSpc>
                <a:spcPct val="150000"/>
              </a:lnSpc>
            </a:pPr>
            <a:r>
              <a:rPr lang="en-US" sz="800" b="0" dirty="0">
                <a:solidFill>
                  <a:srgbClr val="000000"/>
                </a:solidFill>
                <a:effectLst/>
                <a:latin typeface=" Fira Mono"/>
              </a:rPr>
              <a:t>       </a:t>
            </a:r>
            <a:r>
              <a:rPr lang="en-US" sz="800" b="0" dirty="0">
                <a:solidFill>
                  <a:schemeClr val="bg2"/>
                </a:solidFill>
                <a:effectLst/>
                <a:latin typeface=" Fira Mono"/>
              </a:rPr>
              <a:t> </a:t>
            </a:r>
            <a:r>
              <a:rPr lang="en-US" sz="800" b="0" dirty="0" err="1">
                <a:solidFill>
                  <a:schemeClr val="bg2"/>
                </a:solidFill>
                <a:effectLst/>
                <a:latin typeface=" Fira Mono"/>
              </a:rPr>
              <a:t>initial_suspend_awaitable_t</a:t>
            </a:r>
            <a:r>
              <a:rPr lang="en-US" sz="800" b="0" dirty="0">
                <a:solidFill>
                  <a:schemeClr val="bg2"/>
                </a:solidFill>
                <a:effectLst/>
                <a:latin typeface=" Fira Mono"/>
              </a:rPr>
              <a:t> </a:t>
            </a:r>
            <a:r>
              <a:rPr lang="en-US" sz="800" b="0" dirty="0" err="1">
                <a:solidFill>
                  <a:schemeClr val="bg2"/>
                </a:solidFill>
                <a:effectLst/>
                <a:latin typeface=" Fira Mono"/>
              </a:rPr>
              <a:t>initial_suspend_awaitable</a:t>
            </a:r>
            <a:r>
              <a:rPr lang="en-US" sz="800" b="0" dirty="0">
                <a:solidFill>
                  <a:schemeClr val="bg2"/>
                </a:solidFill>
                <a:effectLst/>
                <a:latin typeface=" Fira Mono"/>
              </a:rPr>
              <a:t>;</a:t>
            </a:r>
          </a:p>
          <a:p>
            <a:pPr>
              <a:lnSpc>
                <a:spcPct val="150000"/>
              </a:lnSpc>
            </a:pPr>
            <a:r>
              <a:rPr lang="en-US" sz="800" b="0" dirty="0">
                <a:solidFill>
                  <a:schemeClr val="bg2"/>
                </a:solidFill>
                <a:effectLst/>
                <a:latin typeface=" Fira Mono"/>
              </a:rPr>
              <a:t>        </a:t>
            </a:r>
            <a:r>
              <a:rPr lang="en-US" sz="800" b="0" dirty="0" err="1">
                <a:solidFill>
                  <a:schemeClr val="bg2"/>
                </a:solidFill>
                <a:effectLst/>
                <a:latin typeface=" Fira Mono"/>
              </a:rPr>
              <a:t>final_suspend_awaitable_t</a:t>
            </a:r>
            <a:r>
              <a:rPr lang="en-US" sz="800" b="0" dirty="0">
                <a:solidFill>
                  <a:schemeClr val="bg2"/>
                </a:solidFill>
                <a:effectLst/>
                <a:latin typeface=" Fira Mono"/>
              </a:rPr>
              <a:t> </a:t>
            </a:r>
            <a:r>
              <a:rPr lang="en-US" sz="800" b="0" dirty="0" err="1">
                <a:solidFill>
                  <a:schemeClr val="bg2"/>
                </a:solidFill>
                <a:effectLst/>
                <a:latin typeface=" Fira Mono"/>
              </a:rPr>
              <a:t>final_suspend_awaitable</a:t>
            </a:r>
            <a:r>
              <a:rPr lang="en-US" sz="800" b="0" dirty="0">
                <a:solidFill>
                  <a:schemeClr val="bg2"/>
                </a:solidFill>
                <a:effectLst/>
                <a:latin typeface=" Fira Mono"/>
              </a:rPr>
              <a:t>;</a:t>
            </a:r>
          </a:p>
          <a:p>
            <a:pPr>
              <a:lnSpc>
                <a:spcPct val="150000"/>
              </a:lnSpc>
            </a:pPr>
            <a:br>
              <a:rPr lang="en-US" sz="800" b="0" dirty="0">
                <a:solidFill>
                  <a:srgbClr val="000000"/>
                </a:solidFill>
                <a:effectLst/>
                <a:latin typeface=" Fira Mono"/>
              </a:rPr>
            </a:br>
            <a:r>
              <a:rPr lang="en-US" sz="800" b="0" dirty="0">
                <a:solidFill>
                  <a:srgbClr val="000000"/>
                </a:solidFill>
                <a:effectLst/>
                <a:latin typeface=" Fira Mono"/>
              </a:rPr>
              <a:t>        </a:t>
            </a:r>
            <a:r>
              <a:rPr lang="en-US" sz="800" b="0" dirty="0">
                <a:solidFill>
                  <a:srgbClr val="0000FF"/>
                </a:solidFill>
                <a:effectLst/>
                <a:latin typeface=" Fira Mono"/>
              </a:rPr>
              <a:t>struct</a:t>
            </a:r>
            <a:r>
              <a:rPr lang="en-US" sz="800" b="0" dirty="0">
                <a:solidFill>
                  <a:srgbClr val="000000"/>
                </a:solidFill>
                <a:effectLst/>
                <a:latin typeface=" Fira Mono"/>
              </a:rPr>
              <a:t> {</a:t>
            </a:r>
          </a:p>
          <a:p>
            <a:pPr>
              <a:lnSpc>
                <a:spcPct val="150000"/>
              </a:lnSpc>
            </a:pPr>
            <a:r>
              <a:rPr lang="en-US" sz="800" b="0" dirty="0">
                <a:solidFill>
                  <a:srgbClr val="000000"/>
                </a:solidFill>
                <a:effectLst/>
                <a:latin typeface=" Fira Mono"/>
              </a:rPr>
              <a:t>            </a:t>
            </a:r>
            <a:r>
              <a:rPr lang="en-US" sz="800" b="0" dirty="0">
                <a:solidFill>
                  <a:srgbClr val="0000FF"/>
                </a:solidFill>
                <a:effectLst/>
                <a:latin typeface=" Fira Mono"/>
              </a:rPr>
              <a:t>int</a:t>
            </a:r>
            <a:r>
              <a:rPr lang="en-US" sz="800" b="0" dirty="0">
                <a:solidFill>
                  <a:srgbClr val="000000"/>
                </a:solidFill>
                <a:effectLst/>
                <a:latin typeface=" Fira Mono"/>
              </a:rPr>
              <a:t> </a:t>
            </a:r>
            <a:r>
              <a:rPr lang="en-US" sz="800" b="0" dirty="0">
                <a:solidFill>
                  <a:srgbClr val="001080"/>
                </a:solidFill>
                <a:effectLst/>
                <a:latin typeface=" Fira Mono"/>
              </a:rPr>
              <a:t>ab</a:t>
            </a:r>
            <a:r>
              <a:rPr lang="en-US" sz="800" b="0" dirty="0">
                <a:solidFill>
                  <a:srgbClr val="000000"/>
                </a:solidFill>
                <a:effectLst/>
                <a:latin typeface=" Fira Mono"/>
              </a:rPr>
              <a:t>;</a:t>
            </a:r>
          </a:p>
          <a:p>
            <a:pPr>
              <a:lnSpc>
                <a:spcPct val="150000"/>
              </a:lnSpc>
            </a:pPr>
            <a:r>
              <a:rPr lang="en-US" sz="800" b="0" dirty="0">
                <a:solidFill>
                  <a:srgbClr val="000000"/>
                </a:solidFill>
                <a:effectLst/>
                <a:latin typeface=" Fira Mono"/>
              </a:rPr>
              <a:t>            </a:t>
            </a:r>
            <a:r>
              <a:rPr lang="en-US" sz="800" b="0" dirty="0">
                <a:solidFill>
                  <a:srgbClr val="0000FF"/>
                </a:solidFill>
                <a:effectLst/>
                <a:latin typeface=" Fira Mono"/>
              </a:rPr>
              <a:t>int</a:t>
            </a:r>
            <a:r>
              <a:rPr lang="en-US" sz="800" b="0" dirty="0">
                <a:solidFill>
                  <a:srgbClr val="000000"/>
                </a:solidFill>
                <a:effectLst/>
                <a:latin typeface=" Fira Mono"/>
              </a:rPr>
              <a:t> </a:t>
            </a:r>
            <a:r>
              <a:rPr lang="en-US" sz="800" b="0" dirty="0">
                <a:solidFill>
                  <a:srgbClr val="001080"/>
                </a:solidFill>
                <a:effectLst/>
                <a:latin typeface=" Fira Mono"/>
              </a:rPr>
              <a:t>cd</a:t>
            </a:r>
            <a:r>
              <a:rPr lang="en-US" sz="800" b="0" dirty="0">
                <a:solidFill>
                  <a:srgbClr val="000000"/>
                </a:solidFill>
                <a:effectLst/>
                <a:latin typeface=" Fira Mono"/>
              </a:rPr>
              <a:t>;</a:t>
            </a:r>
          </a:p>
          <a:p>
            <a:pPr>
              <a:lnSpc>
                <a:spcPct val="150000"/>
              </a:lnSpc>
            </a:pPr>
            <a:br>
              <a:rPr lang="en-US" sz="800" b="0" dirty="0">
                <a:solidFill>
                  <a:srgbClr val="000000"/>
                </a:solidFill>
                <a:effectLst/>
                <a:latin typeface=" Fira Mono"/>
              </a:rPr>
            </a:br>
            <a:r>
              <a:rPr lang="en-US" sz="800" b="0" dirty="0">
                <a:solidFill>
                  <a:srgbClr val="000000"/>
                </a:solidFill>
                <a:effectLst/>
                <a:latin typeface=" Fira Mono"/>
              </a:rPr>
              <a:t>            </a:t>
            </a:r>
            <a:r>
              <a:rPr lang="en-US" sz="800" b="0" dirty="0">
                <a:solidFill>
                  <a:srgbClr val="0000FF"/>
                </a:solidFill>
                <a:effectLst/>
                <a:latin typeface=" Fira Mono"/>
              </a:rPr>
              <a:t>union</a:t>
            </a:r>
            <a:r>
              <a:rPr lang="en-US" sz="800" b="0" dirty="0">
                <a:solidFill>
                  <a:srgbClr val="000000"/>
                </a:solidFill>
                <a:effectLst/>
                <a:latin typeface=" Fira Mono"/>
              </a:rPr>
              <a:t> {</a:t>
            </a:r>
          </a:p>
          <a:p>
            <a:pPr>
              <a:lnSpc>
                <a:spcPct val="150000"/>
              </a:lnSpc>
            </a:pPr>
            <a:r>
              <a:rPr lang="en-US" sz="800" b="0" dirty="0">
                <a:solidFill>
                  <a:srgbClr val="000000"/>
                </a:solidFill>
                <a:effectLst/>
                <a:latin typeface=" Fira Mono"/>
              </a:rPr>
              <a:t>                </a:t>
            </a:r>
            <a:r>
              <a:rPr lang="en-US" altLang="zh-CN" sz="800" b="0" dirty="0" err="1">
                <a:solidFill>
                  <a:srgbClr val="267F99"/>
                </a:solidFill>
                <a:effectLst/>
                <a:latin typeface=" Fira Mono"/>
              </a:rPr>
              <a:t>sum_a_b_awaitable</a:t>
            </a:r>
            <a:r>
              <a:rPr lang="en-US" sz="800" b="0" dirty="0">
                <a:solidFill>
                  <a:srgbClr val="000000"/>
                </a:solidFill>
                <a:effectLst/>
                <a:latin typeface=" Fira Mono"/>
              </a:rPr>
              <a:t> </a:t>
            </a:r>
            <a:r>
              <a:rPr lang="en-US" sz="800" b="0" dirty="0" err="1">
                <a:solidFill>
                  <a:srgbClr val="001080"/>
                </a:solidFill>
                <a:effectLst/>
                <a:latin typeface=" Fira Mono"/>
              </a:rPr>
              <a:t>sum_a_b</a:t>
            </a:r>
            <a:r>
              <a:rPr lang="en-US" sz="800" b="0" dirty="0">
                <a:solidFill>
                  <a:srgbClr val="000000"/>
                </a:solidFill>
                <a:effectLst/>
                <a:latin typeface=" Fira Mono"/>
              </a:rPr>
              <a:t>;</a:t>
            </a:r>
          </a:p>
          <a:p>
            <a:pPr>
              <a:lnSpc>
                <a:spcPct val="150000"/>
              </a:lnSpc>
            </a:pPr>
            <a:r>
              <a:rPr lang="en-US" sz="800" b="0" dirty="0">
                <a:solidFill>
                  <a:srgbClr val="000000"/>
                </a:solidFill>
                <a:effectLst/>
                <a:latin typeface=" Fira Mono"/>
              </a:rPr>
              <a:t>                </a:t>
            </a:r>
            <a:r>
              <a:rPr lang="en-US" sz="800" b="0" dirty="0" err="1">
                <a:solidFill>
                  <a:srgbClr val="267F99"/>
                </a:solidFill>
                <a:effectLst/>
                <a:latin typeface=" Fira Mono"/>
              </a:rPr>
              <a:t>sum_c_d</a:t>
            </a:r>
            <a:r>
              <a:rPr lang="en-US" sz="800" b="0" dirty="0">
                <a:solidFill>
                  <a:srgbClr val="267F99"/>
                </a:solidFill>
                <a:effectLst/>
                <a:latin typeface=" Fira Mono"/>
              </a:rPr>
              <a:t> </a:t>
            </a:r>
            <a:r>
              <a:rPr lang="en-US" sz="800" b="0" dirty="0" err="1">
                <a:solidFill>
                  <a:srgbClr val="267F99"/>
                </a:solidFill>
                <a:effectLst/>
                <a:latin typeface=" Fira Mono"/>
              </a:rPr>
              <a:t>awaitable</a:t>
            </a:r>
            <a:r>
              <a:rPr lang="en-US" sz="800" b="0" dirty="0">
                <a:solidFill>
                  <a:srgbClr val="267F99"/>
                </a:solidFill>
                <a:effectLst/>
                <a:latin typeface=" Fira Mono"/>
              </a:rPr>
              <a:t> </a:t>
            </a:r>
            <a:r>
              <a:rPr lang="en-US" sz="800" b="0" dirty="0" err="1">
                <a:solidFill>
                  <a:srgbClr val="001080"/>
                </a:solidFill>
                <a:effectLst/>
                <a:latin typeface=" Fira Mono"/>
              </a:rPr>
              <a:t>sum_c_d</a:t>
            </a:r>
            <a:r>
              <a:rPr lang="en-US" sz="800" b="0" dirty="0">
                <a:solidFill>
                  <a:srgbClr val="000000"/>
                </a:solidFill>
                <a:effectLst/>
                <a:latin typeface=" Fira Mono"/>
              </a:rPr>
              <a:t>;</a:t>
            </a:r>
          </a:p>
          <a:p>
            <a:pPr>
              <a:lnSpc>
                <a:spcPct val="150000"/>
              </a:lnSpc>
            </a:pPr>
            <a:r>
              <a:rPr lang="en-US" sz="800" b="0" dirty="0">
                <a:solidFill>
                  <a:srgbClr val="000000"/>
                </a:solidFill>
                <a:effectLst/>
                <a:latin typeface=" Fira Mono"/>
              </a:rPr>
              <a:t>                </a:t>
            </a:r>
            <a:r>
              <a:rPr lang="en-US" sz="800" b="0" dirty="0" err="1">
                <a:solidFill>
                  <a:srgbClr val="267F99"/>
                </a:solidFill>
                <a:effectLst/>
                <a:latin typeface=" Fira Mono"/>
              </a:rPr>
              <a:t>sum_ab_cd</a:t>
            </a:r>
            <a:r>
              <a:rPr lang="en-US" sz="800" dirty="0" err="1">
                <a:solidFill>
                  <a:srgbClr val="267F99"/>
                </a:solidFill>
                <a:latin typeface=" Fira Mono"/>
              </a:rPr>
              <a:t>_awaitable</a:t>
            </a:r>
            <a:r>
              <a:rPr lang="en-US" sz="800" dirty="0">
                <a:solidFill>
                  <a:srgbClr val="267F99"/>
                </a:solidFill>
                <a:latin typeface=" Fira Mono"/>
              </a:rPr>
              <a:t> </a:t>
            </a:r>
            <a:r>
              <a:rPr lang="en-US" sz="800" b="0" dirty="0" err="1">
                <a:solidFill>
                  <a:srgbClr val="001080"/>
                </a:solidFill>
                <a:effectLst/>
                <a:latin typeface=" Fira Mono"/>
              </a:rPr>
              <a:t>sum_ab_cd</a:t>
            </a:r>
            <a:r>
              <a:rPr lang="en-US" sz="800" b="0" dirty="0">
                <a:solidFill>
                  <a:srgbClr val="000000"/>
                </a:solidFill>
                <a:effectLst/>
                <a:latin typeface=" Fira Mono"/>
              </a:rPr>
              <a:t>;</a:t>
            </a:r>
          </a:p>
          <a:p>
            <a:pPr>
              <a:lnSpc>
                <a:spcPct val="150000"/>
              </a:lnSpc>
            </a:pPr>
            <a:r>
              <a:rPr lang="en-US" sz="800" b="0" dirty="0">
                <a:solidFill>
                  <a:srgbClr val="000000"/>
                </a:solidFill>
                <a:effectLst/>
                <a:latin typeface=" Fira Mono"/>
              </a:rPr>
              <a:t>            };</a:t>
            </a:r>
          </a:p>
          <a:p>
            <a:pPr>
              <a:lnSpc>
                <a:spcPct val="150000"/>
              </a:lnSpc>
            </a:pPr>
            <a:r>
              <a:rPr lang="en-US" sz="800" b="0" dirty="0">
                <a:solidFill>
                  <a:srgbClr val="000000"/>
                </a:solidFill>
                <a:effectLst/>
                <a:latin typeface=" Fira Mono"/>
              </a:rPr>
              <a:t>        };</a:t>
            </a:r>
          </a:p>
          <a:p>
            <a:pPr>
              <a:lnSpc>
                <a:spcPct val="150000"/>
              </a:lnSpc>
            </a:pPr>
            <a:r>
              <a:rPr lang="en-US" sz="800" b="0" dirty="0">
                <a:solidFill>
                  <a:srgbClr val="000000"/>
                </a:solidFill>
                <a:effectLst/>
                <a:latin typeface=" Fira Mono"/>
              </a:rPr>
              <a:t>    };</a:t>
            </a:r>
          </a:p>
          <a:p>
            <a:pPr>
              <a:lnSpc>
                <a:spcPct val="150000"/>
              </a:lnSpc>
            </a:pPr>
            <a:r>
              <a:rPr lang="en-US" sz="800" b="0" dirty="0">
                <a:solidFill>
                  <a:schemeClr val="bg2"/>
                </a:solidFill>
                <a:effectLst/>
                <a:latin typeface=" Fira Mono"/>
              </a:rPr>
              <a:t>};</a:t>
            </a:r>
          </a:p>
        </p:txBody>
      </p:sp>
      <p:sp>
        <p:nvSpPr>
          <p:cNvPr id="3" name="TextBox 2">
            <a:extLst>
              <a:ext uri="{FF2B5EF4-FFF2-40B4-BE49-F238E27FC236}">
                <a16:creationId xmlns:a16="http://schemas.microsoft.com/office/drawing/2014/main" id="{181EBA63-DB5C-4A69-A6A0-E8FB73988529}"/>
              </a:ext>
            </a:extLst>
          </p:cNvPr>
          <p:cNvSpPr txBox="1"/>
          <p:nvPr/>
        </p:nvSpPr>
        <p:spPr>
          <a:xfrm>
            <a:off x="181156" y="815249"/>
            <a:ext cx="2723618" cy="2062103"/>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800" b="0" dirty="0">
                <a:solidFill>
                  <a:schemeClr val="bg2"/>
                </a:solidFill>
                <a:effectLst/>
                <a:latin typeface=" Fira Mono"/>
              </a:rPr>
              <a:t>template&lt;</a:t>
            </a:r>
            <a:r>
              <a:rPr lang="en-US" sz="800" b="0" dirty="0" err="1">
                <a:solidFill>
                  <a:schemeClr val="bg2"/>
                </a:solidFill>
                <a:effectLst/>
                <a:latin typeface=" Fira Mono"/>
              </a:rPr>
              <a:t>typename</a:t>
            </a:r>
            <a:r>
              <a:rPr lang="en-US" sz="800" b="0" dirty="0">
                <a:solidFill>
                  <a:schemeClr val="bg2"/>
                </a:solidFill>
                <a:effectLst/>
                <a:latin typeface=" Fira Mono"/>
              </a:rPr>
              <a:t> T&gt; struct task;</a:t>
            </a:r>
          </a:p>
          <a:p>
            <a:br>
              <a:rPr lang="en-US" sz="800" b="0" dirty="0">
                <a:solidFill>
                  <a:schemeClr val="bg2"/>
                </a:solidFill>
                <a:effectLst/>
                <a:latin typeface=" Fira Mono"/>
              </a:rPr>
            </a:br>
            <a:r>
              <a:rPr lang="en-US" sz="800" b="0" dirty="0">
                <a:solidFill>
                  <a:schemeClr val="bg2"/>
                </a:solidFill>
                <a:effectLst/>
                <a:latin typeface=" Fira Mono"/>
              </a:rPr>
              <a:t>task&lt;int&gt; sum(int a, int b) </a:t>
            </a:r>
          </a:p>
          <a:p>
            <a:r>
              <a:rPr lang="en-US" sz="800" b="0" dirty="0">
                <a:solidFill>
                  <a:schemeClr val="bg2"/>
                </a:solidFill>
                <a:effectLst/>
                <a:latin typeface=" Fira Mono"/>
              </a:rPr>
              <a:t>{</a:t>
            </a:r>
          </a:p>
          <a:p>
            <a:r>
              <a:rPr lang="en-US" sz="800" b="0" dirty="0">
                <a:solidFill>
                  <a:schemeClr val="bg2"/>
                </a:solidFill>
                <a:effectLst/>
                <a:latin typeface=" Fira Mono"/>
              </a:rPr>
              <a:t>    int result = a + b;</a:t>
            </a:r>
          </a:p>
          <a:p>
            <a:r>
              <a:rPr lang="en-US" sz="800" b="0" dirty="0">
                <a:solidFill>
                  <a:schemeClr val="bg2"/>
                </a:solidFill>
                <a:effectLst/>
                <a:latin typeface=" Fira Mono"/>
              </a:rPr>
              <a:t>    </a:t>
            </a:r>
            <a:r>
              <a:rPr lang="en-US" sz="800" b="0" dirty="0" err="1">
                <a:solidFill>
                  <a:schemeClr val="bg2"/>
                </a:solidFill>
                <a:effectLst/>
                <a:latin typeface=" Fira Mono"/>
              </a:rPr>
              <a:t>co_return</a:t>
            </a:r>
            <a:r>
              <a:rPr lang="en-US" sz="800" b="0" dirty="0">
                <a:solidFill>
                  <a:schemeClr val="bg2"/>
                </a:solidFill>
                <a:effectLst/>
                <a:latin typeface=" Fira Mono"/>
              </a:rPr>
              <a:t> result;</a:t>
            </a:r>
          </a:p>
          <a:p>
            <a:r>
              <a:rPr lang="en-US" sz="800" b="0" dirty="0">
                <a:solidFill>
                  <a:schemeClr val="bg2"/>
                </a:solidFill>
                <a:effectLst/>
                <a:latin typeface=" Fira Mono"/>
              </a:rPr>
              <a:t>}</a:t>
            </a:r>
          </a:p>
          <a:p>
            <a:br>
              <a:rPr lang="en-US" sz="800" b="0" dirty="0">
                <a:solidFill>
                  <a:srgbClr val="000000"/>
                </a:solidFill>
                <a:effectLst/>
                <a:latin typeface=" Fira Mono"/>
              </a:rPr>
            </a:br>
            <a:r>
              <a:rPr lang="en-US" sz="800" b="0" dirty="0">
                <a:solidFill>
                  <a:srgbClr val="267F99"/>
                </a:solidFill>
                <a:effectLst/>
                <a:latin typeface=" Fira Mono"/>
              </a:rPr>
              <a:t>task</a:t>
            </a:r>
            <a:r>
              <a:rPr lang="en-US" sz="800" b="0" dirty="0">
                <a:solidFill>
                  <a:srgbClr val="000000"/>
                </a:solidFill>
                <a:effectLst/>
                <a:latin typeface=" Fira Mono"/>
              </a:rPr>
              <a:t>&lt;</a:t>
            </a:r>
            <a:r>
              <a:rPr lang="en-US" sz="800" b="0" dirty="0">
                <a:solidFill>
                  <a:srgbClr val="0000FF"/>
                </a:solidFill>
                <a:effectLst/>
                <a:latin typeface=" Fira Mono"/>
              </a:rPr>
              <a:t>int</a:t>
            </a:r>
            <a:r>
              <a:rPr lang="en-US" sz="800" b="0" dirty="0">
                <a:solidFill>
                  <a:srgbClr val="000000"/>
                </a:solidFill>
                <a:effectLst/>
                <a:latin typeface=" Fira Mono"/>
              </a:rPr>
              <a:t>&gt; </a:t>
            </a:r>
            <a:r>
              <a:rPr lang="en-US" sz="800" b="0" dirty="0">
                <a:solidFill>
                  <a:srgbClr val="795E26"/>
                </a:solidFill>
                <a:effectLst/>
                <a:latin typeface=" Fira Mono"/>
              </a:rPr>
              <a:t>sum4</a:t>
            </a:r>
            <a:r>
              <a:rPr lang="en-US" sz="800" b="0" dirty="0">
                <a:solidFill>
                  <a:srgbClr val="000000"/>
                </a:solidFill>
                <a:effectLst/>
                <a:latin typeface=" Fira Mono"/>
              </a:rPr>
              <a:t>(</a:t>
            </a:r>
            <a:r>
              <a:rPr lang="en-US" sz="800" b="0" dirty="0">
                <a:solidFill>
                  <a:srgbClr val="0000FF"/>
                </a:solidFill>
                <a:effectLst/>
                <a:latin typeface=" Fira Mono"/>
              </a:rPr>
              <a:t>int</a:t>
            </a:r>
            <a:r>
              <a:rPr lang="en-US" sz="800" b="0" dirty="0">
                <a:solidFill>
                  <a:srgbClr val="000000"/>
                </a:solidFill>
                <a:effectLst/>
                <a:latin typeface=" Fira Mono"/>
              </a:rPr>
              <a:t> </a:t>
            </a:r>
            <a:r>
              <a:rPr lang="en-US" sz="800" b="0" dirty="0">
                <a:solidFill>
                  <a:srgbClr val="001080"/>
                </a:solidFill>
                <a:effectLst/>
                <a:latin typeface=" Fira Mono"/>
              </a:rPr>
              <a:t>a</a:t>
            </a:r>
            <a:r>
              <a:rPr lang="en-US" sz="800" b="0" dirty="0">
                <a:solidFill>
                  <a:srgbClr val="000000"/>
                </a:solidFill>
                <a:effectLst/>
                <a:latin typeface=" Fira Mono"/>
              </a:rPr>
              <a:t>, </a:t>
            </a:r>
            <a:r>
              <a:rPr lang="en-US" sz="800" b="0" dirty="0">
                <a:solidFill>
                  <a:srgbClr val="0000FF"/>
                </a:solidFill>
                <a:effectLst/>
                <a:latin typeface=" Fira Mono"/>
              </a:rPr>
              <a:t>int</a:t>
            </a:r>
            <a:r>
              <a:rPr lang="en-US" sz="800" b="0" dirty="0">
                <a:solidFill>
                  <a:srgbClr val="000000"/>
                </a:solidFill>
                <a:effectLst/>
                <a:latin typeface=" Fira Mono"/>
              </a:rPr>
              <a:t> </a:t>
            </a:r>
            <a:r>
              <a:rPr lang="en-US" sz="800" b="0" dirty="0">
                <a:solidFill>
                  <a:srgbClr val="001080"/>
                </a:solidFill>
                <a:effectLst/>
                <a:latin typeface=" Fira Mono"/>
              </a:rPr>
              <a:t>b</a:t>
            </a:r>
            <a:r>
              <a:rPr lang="en-US" sz="800" b="0" dirty="0">
                <a:solidFill>
                  <a:srgbClr val="000000"/>
                </a:solidFill>
                <a:effectLst/>
                <a:latin typeface=" Fira Mono"/>
              </a:rPr>
              <a:t>, </a:t>
            </a:r>
            <a:r>
              <a:rPr lang="en-US" sz="800" b="0" dirty="0">
                <a:solidFill>
                  <a:srgbClr val="0000FF"/>
                </a:solidFill>
                <a:effectLst/>
                <a:latin typeface=" Fira Mono"/>
              </a:rPr>
              <a:t>int</a:t>
            </a:r>
            <a:r>
              <a:rPr lang="en-US" sz="800" b="0" dirty="0">
                <a:solidFill>
                  <a:srgbClr val="000000"/>
                </a:solidFill>
                <a:effectLst/>
                <a:latin typeface=" Fira Mono"/>
              </a:rPr>
              <a:t> </a:t>
            </a:r>
            <a:r>
              <a:rPr lang="en-US" sz="800" b="0" dirty="0">
                <a:solidFill>
                  <a:srgbClr val="001080"/>
                </a:solidFill>
                <a:effectLst/>
                <a:latin typeface=" Fira Mono"/>
              </a:rPr>
              <a:t>c</a:t>
            </a:r>
            <a:r>
              <a:rPr lang="en-US" sz="800" b="0" dirty="0">
                <a:solidFill>
                  <a:srgbClr val="000000"/>
                </a:solidFill>
                <a:effectLst/>
                <a:latin typeface=" Fira Mono"/>
              </a:rPr>
              <a:t>, </a:t>
            </a:r>
            <a:r>
              <a:rPr lang="en-US" sz="800" b="0" dirty="0">
                <a:solidFill>
                  <a:srgbClr val="0000FF"/>
                </a:solidFill>
                <a:effectLst/>
                <a:latin typeface=" Fira Mono"/>
              </a:rPr>
              <a:t>int</a:t>
            </a:r>
            <a:r>
              <a:rPr lang="en-US" sz="800" b="0" dirty="0">
                <a:solidFill>
                  <a:srgbClr val="000000"/>
                </a:solidFill>
                <a:effectLst/>
                <a:latin typeface=" Fira Mono"/>
              </a:rPr>
              <a:t> </a:t>
            </a:r>
            <a:r>
              <a:rPr lang="en-US" sz="800" b="0" dirty="0">
                <a:solidFill>
                  <a:srgbClr val="001080"/>
                </a:solidFill>
                <a:effectLst/>
                <a:latin typeface=" Fira Mono"/>
              </a:rPr>
              <a:t>d</a:t>
            </a:r>
            <a:r>
              <a:rPr lang="en-US" sz="800" b="0" dirty="0">
                <a:solidFill>
                  <a:srgbClr val="000000"/>
                </a:solidFill>
                <a:effectLst/>
                <a:latin typeface=" Fira Mono"/>
              </a:rPr>
              <a:t>)</a:t>
            </a:r>
          </a:p>
          <a:p>
            <a:r>
              <a:rPr lang="en-US" sz="800" b="0" dirty="0">
                <a:solidFill>
                  <a:srgbClr val="000000"/>
                </a:solidFill>
                <a:effectLst/>
                <a:latin typeface=" Fira Mono"/>
              </a:rPr>
              <a:t>{</a:t>
            </a:r>
          </a:p>
          <a:p>
            <a:r>
              <a:rPr lang="en-US" sz="800" b="0" dirty="0">
                <a:solidFill>
                  <a:srgbClr val="000000"/>
                </a:solidFill>
                <a:effectLst/>
                <a:latin typeface=" Fira Mono"/>
              </a:rPr>
              <a:t>    </a:t>
            </a:r>
            <a:r>
              <a:rPr lang="en-US" sz="800" b="0" dirty="0">
                <a:solidFill>
                  <a:srgbClr val="0000FF"/>
                </a:solidFill>
                <a:effectLst/>
                <a:latin typeface=" Fira Mono"/>
              </a:rPr>
              <a:t>int</a:t>
            </a:r>
            <a:r>
              <a:rPr lang="en-US" sz="800" b="0" dirty="0">
                <a:solidFill>
                  <a:srgbClr val="000000"/>
                </a:solidFill>
                <a:effectLst/>
                <a:latin typeface=" Fira Mono"/>
              </a:rPr>
              <a:t> ab = </a:t>
            </a:r>
            <a:r>
              <a:rPr lang="en-US" sz="800" b="0" dirty="0" err="1">
                <a:solidFill>
                  <a:srgbClr val="000000"/>
                </a:solidFill>
                <a:effectLst/>
                <a:latin typeface=" Fira Mono"/>
              </a:rPr>
              <a:t>co_await</a:t>
            </a:r>
            <a:r>
              <a:rPr lang="en-US" sz="800" b="0" dirty="0">
                <a:solidFill>
                  <a:srgbClr val="000000"/>
                </a:solidFill>
                <a:effectLst/>
                <a:latin typeface=" Fira Mono"/>
              </a:rPr>
              <a:t> </a:t>
            </a:r>
            <a:r>
              <a:rPr lang="en-US" sz="800" b="0" dirty="0">
                <a:solidFill>
                  <a:srgbClr val="795E26"/>
                </a:solidFill>
                <a:effectLst/>
                <a:latin typeface=" Fira Mono"/>
              </a:rPr>
              <a:t>sum</a:t>
            </a:r>
            <a:r>
              <a:rPr lang="en-US" sz="800" b="0" dirty="0">
                <a:solidFill>
                  <a:srgbClr val="000000"/>
                </a:solidFill>
                <a:effectLst/>
                <a:latin typeface=" Fira Mono"/>
              </a:rPr>
              <a:t>(a, b);</a:t>
            </a:r>
          </a:p>
          <a:p>
            <a:r>
              <a:rPr lang="en-US" sz="800" b="0" dirty="0">
                <a:solidFill>
                  <a:srgbClr val="000000"/>
                </a:solidFill>
                <a:effectLst/>
                <a:latin typeface=" Fira Mono"/>
              </a:rPr>
              <a:t>    </a:t>
            </a:r>
            <a:r>
              <a:rPr lang="en-US" sz="800" b="0" dirty="0">
                <a:solidFill>
                  <a:srgbClr val="0000FF"/>
                </a:solidFill>
                <a:effectLst/>
                <a:latin typeface=" Fira Mono"/>
              </a:rPr>
              <a:t>int</a:t>
            </a:r>
            <a:r>
              <a:rPr lang="en-US" sz="800" b="0" dirty="0">
                <a:solidFill>
                  <a:srgbClr val="000000"/>
                </a:solidFill>
                <a:effectLst/>
                <a:latin typeface=" Fira Mono"/>
              </a:rPr>
              <a:t> cd = </a:t>
            </a:r>
            <a:r>
              <a:rPr lang="en-US" sz="800" b="0" dirty="0" err="1">
                <a:solidFill>
                  <a:srgbClr val="000000"/>
                </a:solidFill>
                <a:effectLst/>
                <a:latin typeface=" Fira Mono"/>
              </a:rPr>
              <a:t>co_await</a:t>
            </a:r>
            <a:r>
              <a:rPr lang="en-US" sz="800" b="0" dirty="0">
                <a:solidFill>
                  <a:srgbClr val="000000"/>
                </a:solidFill>
                <a:effectLst/>
                <a:latin typeface=" Fira Mono"/>
              </a:rPr>
              <a:t> </a:t>
            </a:r>
            <a:r>
              <a:rPr lang="en-US" sz="800" b="0" dirty="0">
                <a:solidFill>
                  <a:srgbClr val="795E26"/>
                </a:solidFill>
                <a:effectLst/>
                <a:latin typeface=" Fira Mono"/>
              </a:rPr>
              <a:t>sum</a:t>
            </a:r>
            <a:r>
              <a:rPr lang="en-US" sz="800" b="0" dirty="0">
                <a:solidFill>
                  <a:srgbClr val="000000"/>
                </a:solidFill>
                <a:effectLst/>
                <a:latin typeface=" Fira Mono"/>
              </a:rPr>
              <a:t>(c, d);</a:t>
            </a:r>
          </a:p>
          <a:p>
            <a:r>
              <a:rPr lang="en-US" sz="800" b="0" dirty="0">
                <a:solidFill>
                  <a:srgbClr val="000000"/>
                </a:solidFill>
                <a:effectLst/>
                <a:latin typeface=" Fira Mono"/>
              </a:rPr>
              <a:t>    </a:t>
            </a:r>
            <a:r>
              <a:rPr lang="en-US" sz="800" b="0" dirty="0">
                <a:solidFill>
                  <a:srgbClr val="0000FF"/>
                </a:solidFill>
                <a:effectLst/>
                <a:latin typeface=" Fira Mono"/>
              </a:rPr>
              <a:t>int</a:t>
            </a:r>
            <a:r>
              <a:rPr lang="en-US" sz="800" b="0" dirty="0">
                <a:solidFill>
                  <a:srgbClr val="000000"/>
                </a:solidFill>
                <a:effectLst/>
                <a:latin typeface=" Fira Mono"/>
              </a:rPr>
              <a:t> result = </a:t>
            </a:r>
            <a:r>
              <a:rPr lang="en-US" sz="800" b="0" dirty="0" err="1">
                <a:solidFill>
                  <a:srgbClr val="000000"/>
                </a:solidFill>
                <a:effectLst/>
                <a:latin typeface=" Fira Mono"/>
              </a:rPr>
              <a:t>co_await</a:t>
            </a:r>
            <a:r>
              <a:rPr lang="en-US" sz="800" b="0" dirty="0">
                <a:solidFill>
                  <a:srgbClr val="000000"/>
                </a:solidFill>
                <a:effectLst/>
                <a:latin typeface=" Fira Mono"/>
              </a:rPr>
              <a:t> </a:t>
            </a:r>
            <a:r>
              <a:rPr lang="en-US" sz="800" b="0" dirty="0">
                <a:solidFill>
                  <a:srgbClr val="795E26"/>
                </a:solidFill>
                <a:effectLst/>
                <a:latin typeface=" Fira Mono"/>
              </a:rPr>
              <a:t>sum</a:t>
            </a:r>
            <a:r>
              <a:rPr lang="en-US" sz="800" b="0" dirty="0">
                <a:solidFill>
                  <a:srgbClr val="000000"/>
                </a:solidFill>
                <a:effectLst/>
                <a:latin typeface=" Fira Mono"/>
              </a:rPr>
              <a:t>(ab, cd);</a:t>
            </a:r>
          </a:p>
          <a:p>
            <a:br>
              <a:rPr lang="en-US" sz="800" b="0" dirty="0">
                <a:solidFill>
                  <a:srgbClr val="000000"/>
                </a:solidFill>
                <a:effectLst/>
                <a:latin typeface=" Fira Mono"/>
              </a:rPr>
            </a:br>
            <a:r>
              <a:rPr lang="en-US" sz="800" b="0" dirty="0">
                <a:solidFill>
                  <a:srgbClr val="000000"/>
                </a:solidFill>
                <a:effectLst/>
                <a:latin typeface=" Fira Mono"/>
              </a:rPr>
              <a:t>    </a:t>
            </a:r>
            <a:r>
              <a:rPr lang="en-US" sz="800" b="0" dirty="0" err="1">
                <a:solidFill>
                  <a:srgbClr val="000000"/>
                </a:solidFill>
                <a:effectLst/>
                <a:latin typeface=" Fira Mono"/>
              </a:rPr>
              <a:t>co_return</a:t>
            </a:r>
            <a:r>
              <a:rPr lang="en-US" sz="800" b="0" dirty="0">
                <a:solidFill>
                  <a:srgbClr val="000000"/>
                </a:solidFill>
                <a:effectLst/>
                <a:latin typeface=" Fira Mono"/>
              </a:rPr>
              <a:t> result;</a:t>
            </a:r>
          </a:p>
          <a:p>
            <a:r>
              <a:rPr lang="en-US" sz="800" b="0" dirty="0">
                <a:solidFill>
                  <a:srgbClr val="000000"/>
                </a:solidFill>
                <a:effectLst/>
                <a:latin typeface=" Fira Mono"/>
              </a:rPr>
              <a:t>}</a:t>
            </a:r>
          </a:p>
        </p:txBody>
      </p:sp>
      <p:sp>
        <p:nvSpPr>
          <p:cNvPr id="5" name="TextBox 4">
            <a:extLst>
              <a:ext uri="{FF2B5EF4-FFF2-40B4-BE49-F238E27FC236}">
                <a16:creationId xmlns:a16="http://schemas.microsoft.com/office/drawing/2014/main" id="{77E85E4D-CD4B-42BD-871F-D90911A8BE1A}"/>
              </a:ext>
            </a:extLst>
          </p:cNvPr>
          <p:cNvSpPr txBox="1"/>
          <p:nvPr/>
        </p:nvSpPr>
        <p:spPr>
          <a:xfrm>
            <a:off x="8424198" y="297617"/>
            <a:ext cx="1480213" cy="86793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t">
            <a:spAutoFit/>
          </a:bodyPr>
          <a:lstStyle/>
          <a:p>
            <a:pPr marL="115888" indent="-115888">
              <a:lnSpc>
                <a:spcPct val="90000"/>
              </a:lnSpc>
              <a:buFontTx/>
              <a:buChar char="-"/>
            </a:pPr>
            <a:r>
              <a:rPr lang="en-US" sz="800" dirty="0" err="1">
                <a:solidFill>
                  <a:schemeClr val="bg1"/>
                </a:solidFill>
                <a:latin typeface="Trebuchet MS" panose="020B0603020202020204" pitchFamily="34" charset="0"/>
              </a:rPr>
              <a:t>get_return_object</a:t>
            </a:r>
            <a:endParaRPr lang="en-US" sz="800" dirty="0">
              <a:solidFill>
                <a:schemeClr val="bg1"/>
              </a:solidFill>
              <a:latin typeface="Trebuchet MS" panose="020B0603020202020204" pitchFamily="34" charset="0"/>
            </a:endParaRPr>
          </a:p>
          <a:p>
            <a:pPr marL="115888" indent="-115888">
              <a:lnSpc>
                <a:spcPct val="90000"/>
              </a:lnSpc>
              <a:buFontTx/>
              <a:buChar char="-"/>
            </a:pPr>
            <a:r>
              <a:rPr lang="en-US" altLang="zh-CN" sz="800" dirty="0" err="1">
                <a:solidFill>
                  <a:schemeClr val="bg1"/>
                </a:solidFill>
                <a:latin typeface="Trebuchet MS" panose="020B0603020202020204" pitchFamily="34" charset="0"/>
              </a:rPr>
              <a:t>Initial_suspend</a:t>
            </a:r>
            <a:endParaRPr lang="en-US" altLang="zh-CN" sz="800" dirty="0">
              <a:solidFill>
                <a:schemeClr val="bg1"/>
              </a:solidFill>
              <a:latin typeface="Trebuchet MS" panose="020B0603020202020204" pitchFamily="34" charset="0"/>
            </a:endParaRPr>
          </a:p>
          <a:p>
            <a:pPr marL="115888" indent="-115888">
              <a:lnSpc>
                <a:spcPct val="90000"/>
              </a:lnSpc>
              <a:buFontTx/>
              <a:buChar char="-"/>
            </a:pPr>
            <a:r>
              <a:rPr lang="en-US" sz="800" dirty="0" err="1">
                <a:solidFill>
                  <a:schemeClr val="bg1"/>
                </a:solidFill>
                <a:latin typeface="Trebuchet MS" panose="020B0603020202020204" pitchFamily="34" charset="0"/>
              </a:rPr>
              <a:t>await_ready</a:t>
            </a:r>
            <a:endParaRPr lang="en-US" sz="800" dirty="0">
              <a:solidFill>
                <a:schemeClr val="bg1"/>
              </a:solidFill>
              <a:latin typeface="Trebuchet MS" panose="020B0603020202020204" pitchFamily="34" charset="0"/>
            </a:endParaRPr>
          </a:p>
          <a:p>
            <a:pPr marL="115888" indent="-115888">
              <a:lnSpc>
                <a:spcPct val="90000"/>
              </a:lnSpc>
              <a:buFontTx/>
              <a:buChar char="-"/>
            </a:pPr>
            <a:r>
              <a:rPr lang="en-US" sz="800" dirty="0" err="1">
                <a:solidFill>
                  <a:schemeClr val="bg1"/>
                </a:solidFill>
                <a:latin typeface="Trebuchet MS" panose="020B0603020202020204" pitchFamily="34" charset="0"/>
              </a:rPr>
              <a:t>await_suspend</a:t>
            </a:r>
            <a:endParaRPr lang="en-US" sz="800" dirty="0">
              <a:solidFill>
                <a:schemeClr val="bg1"/>
              </a:solidFill>
              <a:latin typeface="Trebuchet MS" panose="020B0603020202020204" pitchFamily="34" charset="0"/>
            </a:endParaRPr>
          </a:p>
          <a:p>
            <a:pPr marL="115888" indent="-115888">
              <a:lnSpc>
                <a:spcPct val="90000"/>
              </a:lnSpc>
              <a:buFontTx/>
              <a:buChar char="-"/>
            </a:pPr>
            <a:r>
              <a:rPr lang="en-US" sz="800" dirty="0" err="1">
                <a:solidFill>
                  <a:schemeClr val="bg1"/>
                </a:solidFill>
                <a:latin typeface="Trebuchet MS" panose="020B0603020202020204" pitchFamily="34" charset="0"/>
              </a:rPr>
              <a:t>await_resume</a:t>
            </a:r>
            <a:endParaRPr lang="en-US" sz="800" dirty="0">
              <a:solidFill>
                <a:schemeClr val="bg1"/>
              </a:solidFill>
              <a:latin typeface="Trebuchet MS" panose="020B0603020202020204" pitchFamily="34" charset="0"/>
            </a:endParaRPr>
          </a:p>
          <a:p>
            <a:pPr marL="115888" indent="-115888">
              <a:lnSpc>
                <a:spcPct val="90000"/>
              </a:lnSpc>
              <a:buFontTx/>
              <a:buChar char="-"/>
            </a:pPr>
            <a:r>
              <a:rPr lang="en-US" sz="800" dirty="0" err="1">
                <a:solidFill>
                  <a:schemeClr val="bg1"/>
                </a:solidFill>
                <a:latin typeface="Trebuchet MS" panose="020B0603020202020204" pitchFamily="34" charset="0"/>
              </a:rPr>
              <a:t>return_value</a:t>
            </a:r>
            <a:r>
              <a:rPr lang="en-US" sz="800" dirty="0">
                <a:solidFill>
                  <a:schemeClr val="bg1"/>
                </a:solidFill>
                <a:latin typeface="Trebuchet MS" panose="020B0603020202020204" pitchFamily="34" charset="0"/>
              </a:rPr>
              <a:t>/</a:t>
            </a:r>
            <a:r>
              <a:rPr lang="en-US" sz="800" dirty="0" err="1">
                <a:solidFill>
                  <a:schemeClr val="bg1"/>
                </a:solidFill>
                <a:latin typeface="Trebuchet MS" panose="020B0603020202020204" pitchFamily="34" charset="0"/>
              </a:rPr>
              <a:t>return_void</a:t>
            </a:r>
            <a:endParaRPr lang="en-US" sz="800" dirty="0">
              <a:solidFill>
                <a:schemeClr val="bg1"/>
              </a:solidFill>
              <a:latin typeface="Trebuchet MS" panose="020B0603020202020204" pitchFamily="34" charset="0"/>
            </a:endParaRPr>
          </a:p>
          <a:p>
            <a:pPr marL="115888" indent="-115888">
              <a:lnSpc>
                <a:spcPct val="90000"/>
              </a:lnSpc>
              <a:buFontTx/>
              <a:buChar char="-"/>
            </a:pPr>
            <a:r>
              <a:rPr lang="en-US" sz="800" dirty="0" err="1">
                <a:solidFill>
                  <a:schemeClr val="bg1"/>
                </a:solidFill>
                <a:latin typeface="Trebuchet MS" panose="020B0603020202020204" pitchFamily="34" charset="0"/>
              </a:rPr>
              <a:t>final_suspend</a:t>
            </a:r>
            <a:endParaRPr lang="en-US" sz="800" dirty="0">
              <a:solidFill>
                <a:schemeClr val="bg1"/>
              </a:solidFill>
              <a:latin typeface="Trebuchet MS" panose="020B0603020202020204" pitchFamily="34" charset="0"/>
            </a:endParaRPr>
          </a:p>
        </p:txBody>
      </p:sp>
      <p:sp>
        <p:nvSpPr>
          <p:cNvPr id="7" name="TextBox 6">
            <a:extLst>
              <a:ext uri="{FF2B5EF4-FFF2-40B4-BE49-F238E27FC236}">
                <a16:creationId xmlns:a16="http://schemas.microsoft.com/office/drawing/2014/main" id="{43066800-2825-45E1-BECB-FBFCDAA723C0}"/>
              </a:ext>
            </a:extLst>
          </p:cNvPr>
          <p:cNvSpPr txBox="1"/>
          <p:nvPr/>
        </p:nvSpPr>
        <p:spPr>
          <a:xfrm>
            <a:off x="148978" y="195233"/>
            <a:ext cx="6832320" cy="4247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nSpc>
                <a:spcPct val="90000"/>
              </a:lnSpc>
            </a:pPr>
            <a:r>
              <a:rPr lang="en-US" altLang="zh-CN" sz="2400" dirty="0">
                <a:solidFill>
                  <a:schemeClr val="bg1"/>
                </a:solidFill>
                <a:latin typeface="+mj-lt"/>
              </a:rPr>
              <a:t>Customization point - </a:t>
            </a:r>
            <a:r>
              <a:rPr lang="en-US" sz="2400" dirty="0">
                <a:solidFill>
                  <a:schemeClr val="bg1"/>
                </a:solidFill>
                <a:latin typeface="+mj-lt"/>
              </a:rPr>
              <a:t>How a compiler may work</a:t>
            </a:r>
          </a:p>
        </p:txBody>
      </p:sp>
    </p:spTree>
    <p:extLst>
      <p:ext uri="{BB962C8B-B14F-4D97-AF65-F5344CB8AC3E}">
        <p14:creationId xmlns:p14="http://schemas.microsoft.com/office/powerpoint/2010/main" val="28399700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00">
        <p159:morph option="byWord"/>
      </p:transition>
    </mc:Choice>
    <mc:Fallback xmlns="">
      <p:transition>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35BAB2B1-2F4A-4039-AFB3-6217523381C2}"/>
              </a:ext>
            </a:extLst>
          </p:cNvPr>
          <p:cNvSpPr txBox="1"/>
          <p:nvPr/>
        </p:nvSpPr>
        <p:spPr>
          <a:xfrm>
            <a:off x="4076700" y="815249"/>
            <a:ext cx="6803912" cy="5262979"/>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800" b="0" dirty="0">
                <a:solidFill>
                  <a:srgbClr val="0000FF"/>
                </a:solidFill>
                <a:effectLst/>
                <a:latin typeface=" Fira Mono"/>
              </a:rPr>
              <a:t>void</a:t>
            </a:r>
            <a:r>
              <a:rPr lang="en-US" sz="800" b="0" dirty="0">
                <a:solidFill>
                  <a:srgbClr val="000000"/>
                </a:solidFill>
                <a:effectLst/>
                <a:latin typeface=" Fira Mono"/>
              </a:rPr>
              <a:t> </a:t>
            </a:r>
            <a:r>
              <a:rPr lang="en-US" sz="800" b="0" dirty="0">
                <a:solidFill>
                  <a:srgbClr val="795E26"/>
                </a:solidFill>
                <a:effectLst/>
                <a:latin typeface=" Fira Mono"/>
              </a:rPr>
              <a:t>__sum4_resume</a:t>
            </a:r>
            <a:r>
              <a:rPr lang="en-US" sz="800" b="0" dirty="0">
                <a:solidFill>
                  <a:srgbClr val="000000"/>
                </a:solidFill>
                <a:effectLst/>
                <a:latin typeface=" Fira Mono"/>
              </a:rPr>
              <a:t>(</a:t>
            </a:r>
            <a:r>
              <a:rPr lang="en-US" sz="800" b="0" dirty="0">
                <a:solidFill>
                  <a:srgbClr val="0000FF"/>
                </a:solidFill>
                <a:effectLst/>
                <a:latin typeface=" Fira Mono"/>
              </a:rPr>
              <a:t>void*</a:t>
            </a:r>
            <a:r>
              <a:rPr lang="en-US" sz="800" b="0" dirty="0">
                <a:solidFill>
                  <a:srgbClr val="000000"/>
                </a:solidFill>
                <a:effectLst/>
                <a:latin typeface=" Fira Mono"/>
              </a:rPr>
              <a:t> </a:t>
            </a:r>
            <a:r>
              <a:rPr lang="en-US" sz="800" b="0" dirty="0" err="1">
                <a:solidFill>
                  <a:srgbClr val="001080"/>
                </a:solidFill>
                <a:effectLst/>
                <a:latin typeface=" Fira Mono"/>
              </a:rPr>
              <a:t>ptr</a:t>
            </a:r>
            <a:r>
              <a:rPr lang="en-US" sz="800" b="0" dirty="0">
                <a:solidFill>
                  <a:srgbClr val="000000"/>
                </a:solidFill>
                <a:effectLst/>
                <a:latin typeface=" Fira Mono"/>
              </a:rPr>
              <a:t>) </a:t>
            </a:r>
          </a:p>
          <a:p>
            <a:r>
              <a:rPr lang="en-US" sz="800" b="0" dirty="0">
                <a:solidFill>
                  <a:srgbClr val="000000"/>
                </a:solidFill>
                <a:effectLst/>
                <a:latin typeface=" Fira Mono"/>
              </a:rPr>
              <a:t>{</a:t>
            </a:r>
          </a:p>
          <a:p>
            <a:r>
              <a:rPr lang="en-US" sz="800" b="0" dirty="0">
                <a:solidFill>
                  <a:srgbClr val="000000"/>
                </a:solidFill>
                <a:effectLst/>
                <a:latin typeface=" Fira Mono"/>
              </a:rPr>
              <a:t>// ...</a:t>
            </a:r>
            <a:br>
              <a:rPr lang="en-US" sz="800" b="0" dirty="0">
                <a:solidFill>
                  <a:srgbClr val="000000"/>
                </a:solidFill>
                <a:effectLst/>
                <a:latin typeface=" Fira Mono"/>
              </a:rPr>
            </a:br>
            <a:r>
              <a:rPr lang="en-US" sz="800" b="0" dirty="0">
                <a:solidFill>
                  <a:srgbClr val="000000"/>
                </a:solidFill>
                <a:effectLst/>
                <a:latin typeface=" Fira Mono"/>
              </a:rPr>
              <a:t>__sp1:</a:t>
            </a:r>
          </a:p>
          <a:p>
            <a:br>
              <a:rPr lang="en-US" sz="800" b="0" dirty="0">
                <a:solidFill>
                  <a:srgbClr val="000000"/>
                </a:solidFill>
                <a:effectLst/>
                <a:latin typeface=" Fira Mono"/>
              </a:rPr>
            </a:br>
            <a:r>
              <a:rPr lang="en-US" sz="800" b="0" dirty="0">
                <a:solidFill>
                  <a:srgbClr val="000000"/>
                </a:solidFill>
                <a:effectLst/>
                <a:latin typeface=" Fira Mono"/>
              </a:rPr>
              <a:t>    </a:t>
            </a:r>
            <a:r>
              <a:rPr lang="en-US" sz="800" b="0" dirty="0">
                <a:solidFill>
                  <a:srgbClr val="001080"/>
                </a:solidFill>
                <a:effectLst/>
                <a:latin typeface=" Fira Mono"/>
              </a:rPr>
              <a:t>frame</a:t>
            </a:r>
            <a:r>
              <a:rPr lang="en-US" sz="800" b="0" dirty="0">
                <a:solidFill>
                  <a:srgbClr val="000000"/>
                </a:solidFill>
                <a:effectLst/>
                <a:latin typeface=" Fira Mono"/>
              </a:rPr>
              <a:t>-&gt;</a:t>
            </a:r>
            <a:r>
              <a:rPr lang="en-US" sz="800" b="0" dirty="0" err="1">
                <a:solidFill>
                  <a:srgbClr val="001080"/>
                </a:solidFill>
                <a:effectLst/>
                <a:latin typeface=" Fira Mono"/>
              </a:rPr>
              <a:t>sum_a_b</a:t>
            </a:r>
            <a:r>
              <a:rPr lang="en-US" sz="800" b="0" dirty="0">
                <a:solidFill>
                  <a:srgbClr val="000000"/>
                </a:solidFill>
                <a:effectLst/>
                <a:latin typeface=" Fira Mono"/>
              </a:rPr>
              <a:t> </a:t>
            </a:r>
            <a:r>
              <a:rPr lang="en-US" sz="800" b="0" dirty="0">
                <a:solidFill>
                  <a:srgbClr val="795E26"/>
                </a:solidFill>
                <a:effectLst/>
                <a:latin typeface=" Fira Mono"/>
              </a:rPr>
              <a:t>=</a:t>
            </a:r>
            <a:r>
              <a:rPr lang="en-US" sz="800" b="0" dirty="0">
                <a:solidFill>
                  <a:srgbClr val="000000"/>
                </a:solidFill>
                <a:effectLst/>
                <a:latin typeface=" Fira Mono"/>
              </a:rPr>
              <a:t> </a:t>
            </a:r>
            <a:r>
              <a:rPr lang="en-US" sz="800" b="0" dirty="0">
                <a:solidFill>
                  <a:srgbClr val="795E26"/>
                </a:solidFill>
                <a:effectLst/>
                <a:latin typeface=" Fira Mono"/>
              </a:rPr>
              <a:t>sum</a:t>
            </a:r>
            <a:r>
              <a:rPr lang="en-US" sz="800" b="0" dirty="0">
                <a:solidFill>
                  <a:srgbClr val="000000"/>
                </a:solidFill>
                <a:effectLst/>
                <a:latin typeface=" Fira Mono"/>
              </a:rPr>
              <a:t>(</a:t>
            </a:r>
            <a:r>
              <a:rPr lang="en-US" sz="800" b="0" dirty="0">
                <a:solidFill>
                  <a:srgbClr val="001080"/>
                </a:solidFill>
                <a:effectLst/>
                <a:latin typeface=" Fira Mono"/>
              </a:rPr>
              <a:t>frame</a:t>
            </a:r>
            <a:r>
              <a:rPr lang="en-US" sz="800" b="0" dirty="0">
                <a:solidFill>
                  <a:srgbClr val="000000"/>
                </a:solidFill>
                <a:effectLst/>
                <a:latin typeface=" Fira Mono"/>
              </a:rPr>
              <a:t>-&gt;</a:t>
            </a:r>
            <a:r>
              <a:rPr lang="en-US" sz="800" b="0" dirty="0" err="1">
                <a:solidFill>
                  <a:srgbClr val="001080"/>
                </a:solidFill>
                <a:effectLst/>
                <a:latin typeface=" Fira Mono"/>
              </a:rPr>
              <a:t>params</a:t>
            </a:r>
            <a:r>
              <a:rPr lang="en-US" sz="800" b="0" dirty="0" err="1">
                <a:solidFill>
                  <a:srgbClr val="000000"/>
                </a:solidFill>
                <a:effectLst/>
                <a:latin typeface=" Fira Mono"/>
              </a:rPr>
              <a:t>.</a:t>
            </a:r>
            <a:r>
              <a:rPr lang="en-US" sz="800" b="0" dirty="0" err="1">
                <a:solidFill>
                  <a:srgbClr val="001080"/>
                </a:solidFill>
                <a:effectLst/>
                <a:latin typeface=" Fira Mono"/>
              </a:rPr>
              <a:t>a</a:t>
            </a:r>
            <a:r>
              <a:rPr lang="en-US" sz="800" b="0" dirty="0">
                <a:solidFill>
                  <a:srgbClr val="000000"/>
                </a:solidFill>
                <a:effectLst/>
                <a:latin typeface=" Fira Mono"/>
              </a:rPr>
              <a:t>, </a:t>
            </a:r>
            <a:r>
              <a:rPr lang="en-US" sz="800" b="0" dirty="0">
                <a:solidFill>
                  <a:srgbClr val="001080"/>
                </a:solidFill>
                <a:effectLst/>
                <a:latin typeface=" Fira Mono"/>
              </a:rPr>
              <a:t>frame</a:t>
            </a:r>
            <a:r>
              <a:rPr lang="en-US" sz="800" b="0" dirty="0">
                <a:solidFill>
                  <a:srgbClr val="000000"/>
                </a:solidFill>
                <a:effectLst/>
                <a:latin typeface=" Fira Mono"/>
              </a:rPr>
              <a:t>-&gt;</a:t>
            </a:r>
            <a:r>
              <a:rPr lang="en-US" sz="800" b="0" dirty="0" err="1">
                <a:solidFill>
                  <a:srgbClr val="001080"/>
                </a:solidFill>
                <a:effectLst/>
                <a:latin typeface=" Fira Mono"/>
              </a:rPr>
              <a:t>params</a:t>
            </a:r>
            <a:r>
              <a:rPr lang="en-US" sz="800" b="0" dirty="0" err="1">
                <a:solidFill>
                  <a:srgbClr val="000000"/>
                </a:solidFill>
                <a:effectLst/>
                <a:latin typeface=" Fira Mono"/>
              </a:rPr>
              <a:t>.</a:t>
            </a:r>
            <a:r>
              <a:rPr lang="en-US" sz="800" b="0" dirty="0" err="1">
                <a:solidFill>
                  <a:srgbClr val="001080"/>
                </a:solidFill>
                <a:effectLst/>
                <a:latin typeface=" Fira Mono"/>
              </a:rPr>
              <a:t>b</a:t>
            </a:r>
            <a:r>
              <a:rPr lang="en-US" sz="800" b="0" dirty="0">
                <a:solidFill>
                  <a:srgbClr val="000000"/>
                </a:solidFill>
                <a:effectLst/>
                <a:latin typeface=" Fira Mono"/>
              </a:rPr>
              <a:t>).operator </a:t>
            </a:r>
            <a:r>
              <a:rPr lang="en-US" sz="800" b="0" dirty="0" err="1">
                <a:solidFill>
                  <a:srgbClr val="000000"/>
                </a:solidFill>
                <a:effectLst/>
                <a:latin typeface=" Fira Mono"/>
              </a:rPr>
              <a:t>co_await</a:t>
            </a:r>
            <a:r>
              <a:rPr lang="en-US" sz="800" b="0" dirty="0">
                <a:solidFill>
                  <a:srgbClr val="000000"/>
                </a:solidFill>
                <a:effectLst/>
                <a:latin typeface=" Fira Mono"/>
              </a:rPr>
              <a:t>();</a:t>
            </a:r>
          </a:p>
          <a:p>
            <a:br>
              <a:rPr lang="en-US" sz="800" b="0" dirty="0">
                <a:solidFill>
                  <a:srgbClr val="000000"/>
                </a:solidFill>
                <a:effectLst/>
                <a:latin typeface=" Fira Mono"/>
              </a:rPr>
            </a:br>
            <a:r>
              <a:rPr lang="en-US" sz="800" b="0" dirty="0">
                <a:solidFill>
                  <a:srgbClr val="000000"/>
                </a:solidFill>
                <a:effectLst/>
                <a:latin typeface=" Fira Mono"/>
              </a:rPr>
              <a:t>     </a:t>
            </a:r>
            <a:r>
              <a:rPr lang="en-US" sz="800" b="0" dirty="0">
                <a:solidFill>
                  <a:srgbClr val="AF00DB"/>
                </a:solidFill>
                <a:effectLst/>
                <a:latin typeface=" Fira Mono"/>
              </a:rPr>
              <a:t>if</a:t>
            </a:r>
            <a:r>
              <a:rPr lang="en-US" sz="800" b="0" dirty="0">
                <a:solidFill>
                  <a:srgbClr val="000000"/>
                </a:solidFill>
                <a:effectLst/>
                <a:latin typeface=" Fira Mono"/>
              </a:rPr>
              <a:t> (!</a:t>
            </a:r>
            <a:r>
              <a:rPr lang="en-US" sz="800" b="0" dirty="0">
                <a:solidFill>
                  <a:srgbClr val="001080"/>
                </a:solidFill>
                <a:effectLst/>
                <a:latin typeface=" Fira Mono"/>
              </a:rPr>
              <a:t>frame</a:t>
            </a:r>
            <a:r>
              <a:rPr lang="en-US" sz="800" b="0" dirty="0">
                <a:solidFill>
                  <a:srgbClr val="000000"/>
                </a:solidFill>
                <a:effectLst/>
                <a:latin typeface=" Fira Mono"/>
              </a:rPr>
              <a:t>-&gt;</a:t>
            </a:r>
            <a:r>
              <a:rPr lang="en-US" sz="800" b="0" dirty="0" err="1">
                <a:solidFill>
                  <a:srgbClr val="001080"/>
                </a:solidFill>
                <a:effectLst/>
                <a:latin typeface=" Fira Mono"/>
              </a:rPr>
              <a:t>sum_a_b</a:t>
            </a:r>
            <a:r>
              <a:rPr lang="en-US" sz="800" b="0" dirty="0" err="1">
                <a:solidFill>
                  <a:srgbClr val="000000"/>
                </a:solidFill>
                <a:effectLst/>
                <a:latin typeface=" Fira Mono"/>
              </a:rPr>
              <a:t>.</a:t>
            </a:r>
            <a:r>
              <a:rPr lang="en-US" sz="800" b="0" dirty="0" err="1">
                <a:solidFill>
                  <a:srgbClr val="795E26"/>
                </a:solidFill>
                <a:effectLst/>
                <a:latin typeface=" Fira Mono"/>
              </a:rPr>
              <a:t>await_ready</a:t>
            </a:r>
            <a:r>
              <a:rPr lang="en-US" sz="800" b="0" dirty="0">
                <a:solidFill>
                  <a:srgbClr val="000000"/>
                </a:solidFill>
                <a:effectLst/>
                <a:latin typeface=" Fira Mono"/>
              </a:rPr>
              <a:t>()) {</a:t>
            </a:r>
          </a:p>
          <a:p>
            <a:r>
              <a:rPr lang="en-US" sz="800" b="0" dirty="0">
                <a:solidFill>
                  <a:srgbClr val="000000"/>
                </a:solidFill>
                <a:effectLst/>
                <a:latin typeface=" Fira Mono"/>
              </a:rPr>
              <a:t>        </a:t>
            </a:r>
            <a:r>
              <a:rPr lang="en-US" sz="800" b="0" dirty="0">
                <a:solidFill>
                  <a:srgbClr val="001080"/>
                </a:solidFill>
                <a:effectLst/>
                <a:latin typeface=" Fira Mono"/>
              </a:rPr>
              <a:t>frame</a:t>
            </a:r>
            <a:r>
              <a:rPr lang="en-US" sz="800" b="0" dirty="0">
                <a:solidFill>
                  <a:srgbClr val="000000"/>
                </a:solidFill>
                <a:effectLst/>
                <a:latin typeface=" Fira Mono"/>
              </a:rPr>
              <a:t>-&gt;</a:t>
            </a:r>
            <a:r>
              <a:rPr lang="en-US" sz="800" b="0" dirty="0" err="1">
                <a:solidFill>
                  <a:srgbClr val="001080"/>
                </a:solidFill>
                <a:effectLst/>
                <a:latin typeface=" Fira Mono"/>
              </a:rPr>
              <a:t>resumeIndex</a:t>
            </a:r>
            <a:r>
              <a:rPr lang="en-US" sz="800" b="0" dirty="0">
                <a:solidFill>
                  <a:srgbClr val="000000"/>
                </a:solidFill>
                <a:effectLst/>
                <a:latin typeface=" Fira Mono"/>
              </a:rPr>
              <a:t> = </a:t>
            </a:r>
            <a:r>
              <a:rPr lang="en-US" sz="800" b="0" dirty="0">
                <a:solidFill>
                  <a:srgbClr val="098658"/>
                </a:solidFill>
                <a:effectLst/>
                <a:latin typeface=" Fira Mono"/>
              </a:rPr>
              <a:t>2</a:t>
            </a:r>
            <a:r>
              <a:rPr lang="en-US" sz="800" b="0" dirty="0">
                <a:solidFill>
                  <a:srgbClr val="000000"/>
                </a:solidFill>
                <a:effectLst/>
                <a:latin typeface=" Fira Mono"/>
              </a:rPr>
              <a:t>;</a:t>
            </a:r>
          </a:p>
          <a:p>
            <a:r>
              <a:rPr lang="en-US" sz="800" b="0" dirty="0">
                <a:solidFill>
                  <a:srgbClr val="000000"/>
                </a:solidFill>
                <a:effectLst/>
                <a:latin typeface=" Fira Mono"/>
              </a:rPr>
              <a:t>        </a:t>
            </a:r>
            <a:r>
              <a:rPr lang="en-US" sz="800" b="0" dirty="0" err="1">
                <a:solidFill>
                  <a:srgbClr val="000000"/>
                </a:solidFill>
                <a:effectLst/>
                <a:latin typeface=" Fira Mono"/>
              </a:rPr>
              <a:t>symmetricTransferTarget</a:t>
            </a:r>
            <a:r>
              <a:rPr lang="en-US" sz="800" b="0" dirty="0">
                <a:solidFill>
                  <a:srgbClr val="000000"/>
                </a:solidFill>
                <a:effectLst/>
                <a:latin typeface=" Fira Mono"/>
              </a:rPr>
              <a:t> = </a:t>
            </a:r>
            <a:r>
              <a:rPr lang="en-US" sz="800" b="0" dirty="0">
                <a:solidFill>
                  <a:srgbClr val="001080"/>
                </a:solidFill>
                <a:effectLst/>
                <a:latin typeface=" Fira Mono"/>
              </a:rPr>
              <a:t>frame</a:t>
            </a:r>
            <a:r>
              <a:rPr lang="en-US" sz="800" b="0" dirty="0">
                <a:solidFill>
                  <a:srgbClr val="000000"/>
                </a:solidFill>
                <a:effectLst/>
                <a:latin typeface=" Fira Mono"/>
              </a:rPr>
              <a:t>-&gt;</a:t>
            </a:r>
            <a:r>
              <a:rPr lang="en-US" sz="800" b="0" dirty="0" err="1">
                <a:solidFill>
                  <a:srgbClr val="001080"/>
                </a:solidFill>
                <a:effectLst/>
                <a:latin typeface=" Fira Mono"/>
              </a:rPr>
              <a:t>sum_a_b</a:t>
            </a:r>
            <a:r>
              <a:rPr lang="en-US" sz="800" b="0" dirty="0" err="1">
                <a:solidFill>
                  <a:srgbClr val="000000"/>
                </a:solidFill>
                <a:effectLst/>
                <a:latin typeface=" Fira Mono"/>
              </a:rPr>
              <a:t>.</a:t>
            </a:r>
            <a:r>
              <a:rPr lang="en-US" sz="800" b="0" dirty="0" err="1">
                <a:solidFill>
                  <a:srgbClr val="795E26"/>
                </a:solidFill>
                <a:effectLst/>
                <a:latin typeface=" Fira Mono"/>
              </a:rPr>
              <a:t>await_suspend</a:t>
            </a:r>
            <a:r>
              <a:rPr lang="en-US" sz="800" b="0" dirty="0">
                <a:solidFill>
                  <a:srgbClr val="000000"/>
                </a:solidFill>
                <a:effectLst/>
                <a:latin typeface=" Fira Mono"/>
              </a:rPr>
              <a:t>(</a:t>
            </a:r>
            <a:r>
              <a:rPr lang="en-US" sz="800" b="0" dirty="0" err="1">
                <a:solidFill>
                  <a:srgbClr val="267F99"/>
                </a:solidFill>
                <a:effectLst/>
                <a:latin typeface=" Fira Mono"/>
              </a:rPr>
              <a:t>handle_t</a:t>
            </a:r>
            <a:r>
              <a:rPr lang="en-US" sz="800" b="0" dirty="0">
                <a:solidFill>
                  <a:srgbClr val="000000"/>
                </a:solidFill>
                <a:effectLst/>
                <a:latin typeface=" Fira Mono"/>
              </a:rPr>
              <a:t>::</a:t>
            </a:r>
            <a:r>
              <a:rPr lang="en-US" sz="800" b="0" dirty="0" err="1">
                <a:solidFill>
                  <a:srgbClr val="795E26"/>
                </a:solidFill>
                <a:effectLst/>
                <a:latin typeface=" Fira Mono"/>
              </a:rPr>
              <a:t>from_promise</a:t>
            </a:r>
            <a:r>
              <a:rPr lang="en-US" sz="800" b="0" dirty="0">
                <a:solidFill>
                  <a:srgbClr val="000000"/>
                </a:solidFill>
                <a:effectLst/>
                <a:latin typeface=" Fira Mono"/>
              </a:rPr>
              <a:t>(</a:t>
            </a:r>
            <a:r>
              <a:rPr lang="en-US" sz="800" b="0" dirty="0">
                <a:solidFill>
                  <a:srgbClr val="001080"/>
                </a:solidFill>
                <a:effectLst/>
                <a:latin typeface=" Fira Mono"/>
              </a:rPr>
              <a:t>frame</a:t>
            </a:r>
            <a:r>
              <a:rPr lang="en-US" sz="800" b="0" dirty="0">
                <a:solidFill>
                  <a:srgbClr val="000000"/>
                </a:solidFill>
                <a:effectLst/>
                <a:latin typeface=" Fira Mono"/>
              </a:rPr>
              <a:t>-&gt;</a:t>
            </a:r>
            <a:r>
              <a:rPr lang="en-US" sz="800" b="0" dirty="0">
                <a:solidFill>
                  <a:srgbClr val="001080"/>
                </a:solidFill>
                <a:effectLst/>
                <a:latin typeface=" Fira Mono"/>
              </a:rPr>
              <a:t>promise</a:t>
            </a:r>
            <a:r>
              <a:rPr lang="en-US" sz="800" b="0" dirty="0">
                <a:solidFill>
                  <a:srgbClr val="000000"/>
                </a:solidFill>
                <a:effectLst/>
                <a:latin typeface=" Fira Mono"/>
              </a:rPr>
              <a:t>));</a:t>
            </a:r>
          </a:p>
          <a:p>
            <a:r>
              <a:rPr lang="en-US" sz="800" b="0" dirty="0">
                <a:solidFill>
                  <a:srgbClr val="000000"/>
                </a:solidFill>
                <a:effectLst/>
                <a:latin typeface=" Fira Mono"/>
              </a:rPr>
              <a:t>        </a:t>
            </a:r>
            <a:r>
              <a:rPr lang="en-US" sz="800" b="0" dirty="0" err="1">
                <a:solidFill>
                  <a:srgbClr val="AF00DB"/>
                </a:solidFill>
                <a:effectLst/>
                <a:latin typeface=" Fira Mono"/>
              </a:rPr>
              <a:t>goto</a:t>
            </a:r>
            <a:r>
              <a:rPr lang="en-US" sz="800" b="0" dirty="0">
                <a:solidFill>
                  <a:srgbClr val="000000"/>
                </a:solidFill>
                <a:effectLst/>
                <a:latin typeface=" Fira Mono"/>
              </a:rPr>
              <a:t> __</a:t>
            </a:r>
            <a:r>
              <a:rPr lang="en-US" sz="800" b="0" dirty="0" err="1">
                <a:solidFill>
                  <a:srgbClr val="000000"/>
                </a:solidFill>
                <a:effectLst/>
                <a:latin typeface=" Fira Mono"/>
              </a:rPr>
              <a:t>symmetric_transfer</a:t>
            </a:r>
            <a:r>
              <a:rPr lang="en-US" sz="800" b="0" dirty="0">
                <a:solidFill>
                  <a:srgbClr val="000000"/>
                </a:solidFill>
                <a:effectLst/>
                <a:latin typeface=" Fira Mono"/>
              </a:rPr>
              <a:t>;</a:t>
            </a:r>
          </a:p>
          <a:p>
            <a:r>
              <a:rPr lang="en-US" sz="800" b="0" dirty="0">
                <a:solidFill>
                  <a:srgbClr val="000000"/>
                </a:solidFill>
                <a:effectLst/>
                <a:latin typeface=" Fira Mono"/>
              </a:rPr>
              <a:t>    }</a:t>
            </a:r>
          </a:p>
          <a:p>
            <a:br>
              <a:rPr lang="en-US" sz="800" b="0" dirty="0">
                <a:solidFill>
                  <a:srgbClr val="000000"/>
                </a:solidFill>
                <a:effectLst/>
                <a:latin typeface=" Fira Mono"/>
              </a:rPr>
            </a:br>
            <a:r>
              <a:rPr lang="en-US" sz="800" b="0" dirty="0">
                <a:solidFill>
                  <a:srgbClr val="000000"/>
                </a:solidFill>
                <a:effectLst/>
                <a:latin typeface=" Fira Mono"/>
              </a:rPr>
              <a:t>__sp2:</a:t>
            </a:r>
          </a:p>
          <a:p>
            <a:r>
              <a:rPr lang="en-US" sz="800" b="0" dirty="0">
                <a:solidFill>
                  <a:srgbClr val="000000"/>
                </a:solidFill>
                <a:effectLst/>
                <a:latin typeface=" Fira Mono"/>
              </a:rPr>
              <a:t>    </a:t>
            </a:r>
            <a:r>
              <a:rPr lang="en-US" sz="800" b="0" dirty="0">
                <a:solidFill>
                  <a:srgbClr val="001080"/>
                </a:solidFill>
                <a:effectLst/>
                <a:latin typeface=" Fira Mono"/>
              </a:rPr>
              <a:t>frame</a:t>
            </a:r>
            <a:r>
              <a:rPr lang="en-US" sz="800" b="0" dirty="0">
                <a:solidFill>
                  <a:srgbClr val="000000"/>
                </a:solidFill>
                <a:effectLst/>
                <a:latin typeface=" Fira Mono"/>
              </a:rPr>
              <a:t>-&gt;</a:t>
            </a:r>
            <a:r>
              <a:rPr lang="en-US" sz="800" b="0" dirty="0">
                <a:solidFill>
                  <a:srgbClr val="001080"/>
                </a:solidFill>
                <a:effectLst/>
                <a:latin typeface=" Fira Mono"/>
              </a:rPr>
              <a:t>ab</a:t>
            </a:r>
            <a:r>
              <a:rPr lang="en-US" sz="800" b="0" dirty="0">
                <a:solidFill>
                  <a:srgbClr val="000000"/>
                </a:solidFill>
                <a:effectLst/>
                <a:latin typeface=" Fira Mono"/>
              </a:rPr>
              <a:t> = </a:t>
            </a:r>
            <a:r>
              <a:rPr lang="en-US" sz="800" b="0" dirty="0">
                <a:solidFill>
                  <a:srgbClr val="001080"/>
                </a:solidFill>
                <a:effectLst/>
                <a:latin typeface=" Fira Mono"/>
              </a:rPr>
              <a:t>frame</a:t>
            </a:r>
            <a:r>
              <a:rPr lang="en-US" sz="800" b="0" dirty="0">
                <a:solidFill>
                  <a:srgbClr val="000000"/>
                </a:solidFill>
                <a:effectLst/>
                <a:latin typeface=" Fira Mono"/>
              </a:rPr>
              <a:t>-&gt;</a:t>
            </a:r>
            <a:r>
              <a:rPr lang="en-US" sz="800" b="0" dirty="0" err="1">
                <a:solidFill>
                  <a:srgbClr val="001080"/>
                </a:solidFill>
                <a:effectLst/>
                <a:latin typeface=" Fira Mono"/>
              </a:rPr>
              <a:t>sum_a_b</a:t>
            </a:r>
            <a:r>
              <a:rPr lang="en-US" sz="800" b="0" dirty="0" err="1">
                <a:solidFill>
                  <a:srgbClr val="000000"/>
                </a:solidFill>
                <a:effectLst/>
                <a:latin typeface=" Fira Mono"/>
              </a:rPr>
              <a:t>.</a:t>
            </a:r>
            <a:r>
              <a:rPr lang="en-US" sz="800" b="0" dirty="0" err="1">
                <a:solidFill>
                  <a:srgbClr val="795E26"/>
                </a:solidFill>
                <a:effectLst/>
                <a:latin typeface=" Fira Mono"/>
              </a:rPr>
              <a:t>await_resume</a:t>
            </a:r>
            <a:r>
              <a:rPr lang="en-US" sz="800" b="0" dirty="0">
                <a:solidFill>
                  <a:srgbClr val="000000"/>
                </a:solidFill>
                <a:effectLst/>
                <a:latin typeface=" Fira Mono"/>
              </a:rPr>
              <a:t>();</a:t>
            </a:r>
          </a:p>
          <a:p>
            <a:r>
              <a:rPr lang="en-US" sz="800" b="0" dirty="0">
                <a:solidFill>
                  <a:srgbClr val="000000"/>
                </a:solidFill>
                <a:effectLst/>
                <a:latin typeface=" Fira Mono"/>
              </a:rPr>
              <a:t>    </a:t>
            </a:r>
            <a:r>
              <a:rPr lang="en-US" sz="800" b="0" dirty="0">
                <a:solidFill>
                  <a:srgbClr val="001080"/>
                </a:solidFill>
                <a:effectLst/>
                <a:latin typeface=" Fira Mono"/>
              </a:rPr>
              <a:t>frame</a:t>
            </a:r>
            <a:r>
              <a:rPr lang="en-US" sz="800" b="0" dirty="0">
                <a:solidFill>
                  <a:srgbClr val="000000"/>
                </a:solidFill>
                <a:effectLst/>
                <a:latin typeface=" Fira Mono"/>
              </a:rPr>
              <a:t>-&gt;</a:t>
            </a:r>
            <a:r>
              <a:rPr lang="en-US" sz="800" b="0" dirty="0" err="1">
                <a:solidFill>
                  <a:srgbClr val="001080"/>
                </a:solidFill>
                <a:effectLst/>
                <a:latin typeface=" Fira Mono"/>
              </a:rPr>
              <a:t>sum_a_b</a:t>
            </a:r>
            <a:r>
              <a:rPr lang="en-US" sz="800" b="0" dirty="0">
                <a:solidFill>
                  <a:srgbClr val="000000"/>
                </a:solidFill>
                <a:effectLst/>
                <a:latin typeface=" Fira Mono"/>
              </a:rPr>
              <a:t>.~();</a:t>
            </a:r>
          </a:p>
          <a:p>
            <a:br>
              <a:rPr lang="en-US" sz="800" b="0" dirty="0">
                <a:solidFill>
                  <a:srgbClr val="000000"/>
                </a:solidFill>
                <a:effectLst/>
                <a:latin typeface=" Fira Mono"/>
              </a:rPr>
            </a:br>
            <a:r>
              <a:rPr lang="en-US" sz="800" b="0" dirty="0">
                <a:solidFill>
                  <a:srgbClr val="000000"/>
                </a:solidFill>
                <a:effectLst/>
                <a:latin typeface=" Fira Mono"/>
              </a:rPr>
              <a:t>    </a:t>
            </a:r>
            <a:r>
              <a:rPr lang="en-US" sz="800" b="0" dirty="0">
                <a:solidFill>
                  <a:srgbClr val="001080"/>
                </a:solidFill>
                <a:effectLst/>
                <a:latin typeface=" Fira Mono"/>
              </a:rPr>
              <a:t>frame</a:t>
            </a:r>
            <a:r>
              <a:rPr lang="en-US" sz="800" b="0" dirty="0">
                <a:solidFill>
                  <a:srgbClr val="000000"/>
                </a:solidFill>
                <a:effectLst/>
                <a:latin typeface=" Fira Mono"/>
              </a:rPr>
              <a:t>-&gt;</a:t>
            </a:r>
            <a:r>
              <a:rPr lang="en-US" sz="800" b="0" dirty="0" err="1">
                <a:solidFill>
                  <a:srgbClr val="001080"/>
                </a:solidFill>
                <a:effectLst/>
                <a:latin typeface=" Fira Mono"/>
              </a:rPr>
              <a:t>sum_c_d</a:t>
            </a:r>
            <a:r>
              <a:rPr lang="en-US" sz="800" b="0" dirty="0">
                <a:solidFill>
                  <a:srgbClr val="000000"/>
                </a:solidFill>
                <a:effectLst/>
                <a:latin typeface=" Fira Mono"/>
              </a:rPr>
              <a:t> </a:t>
            </a:r>
            <a:r>
              <a:rPr lang="en-US" sz="800" b="0" dirty="0">
                <a:solidFill>
                  <a:srgbClr val="795E26"/>
                </a:solidFill>
                <a:effectLst/>
                <a:latin typeface=" Fira Mono"/>
              </a:rPr>
              <a:t>=</a:t>
            </a:r>
            <a:r>
              <a:rPr lang="en-US" sz="800" b="0" dirty="0">
                <a:solidFill>
                  <a:srgbClr val="000000"/>
                </a:solidFill>
                <a:effectLst/>
                <a:latin typeface=" Fira Mono"/>
              </a:rPr>
              <a:t> </a:t>
            </a:r>
            <a:r>
              <a:rPr lang="en-US" sz="800" b="0" dirty="0">
                <a:solidFill>
                  <a:srgbClr val="795E26"/>
                </a:solidFill>
                <a:effectLst/>
                <a:latin typeface=" Fira Mono"/>
              </a:rPr>
              <a:t>sum</a:t>
            </a:r>
            <a:r>
              <a:rPr lang="en-US" sz="800" b="0" dirty="0">
                <a:solidFill>
                  <a:srgbClr val="000000"/>
                </a:solidFill>
                <a:effectLst/>
                <a:latin typeface=" Fira Mono"/>
              </a:rPr>
              <a:t>(</a:t>
            </a:r>
            <a:r>
              <a:rPr lang="en-US" sz="800" b="0" dirty="0">
                <a:solidFill>
                  <a:srgbClr val="001080"/>
                </a:solidFill>
                <a:effectLst/>
                <a:latin typeface=" Fira Mono"/>
              </a:rPr>
              <a:t>frame</a:t>
            </a:r>
            <a:r>
              <a:rPr lang="en-US" sz="800" b="0" dirty="0">
                <a:solidFill>
                  <a:srgbClr val="000000"/>
                </a:solidFill>
                <a:effectLst/>
                <a:latin typeface=" Fira Mono"/>
              </a:rPr>
              <a:t>-&gt;</a:t>
            </a:r>
            <a:r>
              <a:rPr lang="en-US" sz="800" b="0" dirty="0" err="1">
                <a:solidFill>
                  <a:srgbClr val="001080"/>
                </a:solidFill>
                <a:effectLst/>
                <a:latin typeface=" Fira Mono"/>
              </a:rPr>
              <a:t>params</a:t>
            </a:r>
            <a:r>
              <a:rPr lang="en-US" sz="800" b="0" dirty="0" err="1">
                <a:solidFill>
                  <a:srgbClr val="000000"/>
                </a:solidFill>
                <a:effectLst/>
                <a:latin typeface=" Fira Mono"/>
              </a:rPr>
              <a:t>.</a:t>
            </a:r>
            <a:r>
              <a:rPr lang="en-US" sz="800" b="0" dirty="0" err="1">
                <a:solidFill>
                  <a:srgbClr val="001080"/>
                </a:solidFill>
                <a:effectLst/>
                <a:latin typeface=" Fira Mono"/>
              </a:rPr>
              <a:t>c</a:t>
            </a:r>
            <a:r>
              <a:rPr lang="en-US" sz="800" b="0" dirty="0">
                <a:solidFill>
                  <a:srgbClr val="000000"/>
                </a:solidFill>
                <a:effectLst/>
                <a:latin typeface=" Fira Mono"/>
              </a:rPr>
              <a:t>, </a:t>
            </a:r>
            <a:r>
              <a:rPr lang="en-US" sz="800" b="0" dirty="0">
                <a:solidFill>
                  <a:srgbClr val="001080"/>
                </a:solidFill>
                <a:effectLst/>
                <a:latin typeface=" Fira Mono"/>
              </a:rPr>
              <a:t>frame</a:t>
            </a:r>
            <a:r>
              <a:rPr lang="en-US" sz="800" b="0" dirty="0">
                <a:solidFill>
                  <a:srgbClr val="000000"/>
                </a:solidFill>
                <a:effectLst/>
                <a:latin typeface=" Fira Mono"/>
              </a:rPr>
              <a:t>-&gt;</a:t>
            </a:r>
            <a:r>
              <a:rPr lang="en-US" sz="800" b="0" dirty="0" err="1">
                <a:solidFill>
                  <a:srgbClr val="001080"/>
                </a:solidFill>
                <a:effectLst/>
                <a:latin typeface=" Fira Mono"/>
              </a:rPr>
              <a:t>params</a:t>
            </a:r>
            <a:r>
              <a:rPr lang="en-US" sz="800" b="0" dirty="0" err="1">
                <a:solidFill>
                  <a:srgbClr val="000000"/>
                </a:solidFill>
                <a:effectLst/>
                <a:latin typeface=" Fira Mono"/>
              </a:rPr>
              <a:t>.</a:t>
            </a:r>
            <a:r>
              <a:rPr lang="en-US" sz="800" b="0" dirty="0" err="1">
                <a:solidFill>
                  <a:srgbClr val="001080"/>
                </a:solidFill>
                <a:effectLst/>
                <a:latin typeface=" Fira Mono"/>
              </a:rPr>
              <a:t>d</a:t>
            </a:r>
            <a:r>
              <a:rPr lang="en-US" sz="800" b="0" dirty="0">
                <a:solidFill>
                  <a:srgbClr val="000000"/>
                </a:solidFill>
                <a:effectLst/>
                <a:latin typeface=" Fira Mono"/>
              </a:rPr>
              <a:t>).operator </a:t>
            </a:r>
            <a:r>
              <a:rPr lang="en-US" sz="800" b="0" dirty="0" err="1">
                <a:solidFill>
                  <a:srgbClr val="000000"/>
                </a:solidFill>
                <a:effectLst/>
                <a:latin typeface=" Fira Mono"/>
              </a:rPr>
              <a:t>co_await</a:t>
            </a:r>
            <a:r>
              <a:rPr lang="en-US" sz="800" b="0" dirty="0">
                <a:solidFill>
                  <a:srgbClr val="000000"/>
                </a:solidFill>
                <a:effectLst/>
                <a:latin typeface=" Fira Mono"/>
              </a:rPr>
              <a:t>();</a:t>
            </a:r>
          </a:p>
          <a:p>
            <a:br>
              <a:rPr lang="en-US" sz="800" b="0" dirty="0">
                <a:solidFill>
                  <a:srgbClr val="000000"/>
                </a:solidFill>
                <a:effectLst/>
                <a:latin typeface=" Fira Mono"/>
              </a:rPr>
            </a:br>
            <a:r>
              <a:rPr lang="en-US" sz="800" b="0" dirty="0">
                <a:solidFill>
                  <a:srgbClr val="000000"/>
                </a:solidFill>
                <a:effectLst/>
                <a:latin typeface=" Fira Mono"/>
              </a:rPr>
              <a:t>     </a:t>
            </a:r>
            <a:r>
              <a:rPr lang="en-US" sz="800" b="0" dirty="0">
                <a:solidFill>
                  <a:srgbClr val="AF00DB"/>
                </a:solidFill>
                <a:effectLst/>
                <a:latin typeface=" Fira Mono"/>
              </a:rPr>
              <a:t>if</a:t>
            </a:r>
            <a:r>
              <a:rPr lang="en-US" sz="800" b="0" dirty="0">
                <a:solidFill>
                  <a:srgbClr val="000000"/>
                </a:solidFill>
                <a:effectLst/>
                <a:latin typeface=" Fira Mono"/>
              </a:rPr>
              <a:t> (!</a:t>
            </a:r>
            <a:r>
              <a:rPr lang="en-US" sz="800" b="0" dirty="0">
                <a:solidFill>
                  <a:srgbClr val="001080"/>
                </a:solidFill>
                <a:effectLst/>
                <a:latin typeface=" Fira Mono"/>
              </a:rPr>
              <a:t>frame</a:t>
            </a:r>
            <a:r>
              <a:rPr lang="en-US" sz="800" b="0" dirty="0">
                <a:solidFill>
                  <a:srgbClr val="000000"/>
                </a:solidFill>
                <a:effectLst/>
                <a:latin typeface=" Fira Mono"/>
              </a:rPr>
              <a:t>-&gt;</a:t>
            </a:r>
            <a:r>
              <a:rPr lang="en-US" sz="800" b="0" dirty="0" err="1">
                <a:solidFill>
                  <a:srgbClr val="001080"/>
                </a:solidFill>
                <a:effectLst/>
                <a:latin typeface=" Fira Mono"/>
              </a:rPr>
              <a:t>sum_c_d</a:t>
            </a:r>
            <a:r>
              <a:rPr lang="en-US" sz="800" b="0" dirty="0" err="1">
                <a:solidFill>
                  <a:srgbClr val="000000"/>
                </a:solidFill>
                <a:effectLst/>
                <a:latin typeface=" Fira Mono"/>
              </a:rPr>
              <a:t>.</a:t>
            </a:r>
            <a:r>
              <a:rPr lang="en-US" sz="800" b="0" dirty="0" err="1">
                <a:solidFill>
                  <a:srgbClr val="795E26"/>
                </a:solidFill>
                <a:effectLst/>
                <a:latin typeface=" Fira Mono"/>
              </a:rPr>
              <a:t>await_ready</a:t>
            </a:r>
            <a:r>
              <a:rPr lang="en-US" sz="800" b="0" dirty="0">
                <a:solidFill>
                  <a:srgbClr val="000000"/>
                </a:solidFill>
                <a:effectLst/>
                <a:latin typeface=" Fira Mono"/>
              </a:rPr>
              <a:t>()) {</a:t>
            </a:r>
          </a:p>
          <a:p>
            <a:r>
              <a:rPr lang="en-US" sz="800" b="0" dirty="0">
                <a:solidFill>
                  <a:srgbClr val="000000"/>
                </a:solidFill>
                <a:effectLst/>
                <a:latin typeface=" Fira Mono"/>
              </a:rPr>
              <a:t>        </a:t>
            </a:r>
            <a:r>
              <a:rPr lang="en-US" sz="800" b="0" dirty="0">
                <a:solidFill>
                  <a:srgbClr val="001080"/>
                </a:solidFill>
                <a:effectLst/>
                <a:latin typeface=" Fira Mono"/>
              </a:rPr>
              <a:t>frame</a:t>
            </a:r>
            <a:r>
              <a:rPr lang="en-US" sz="800" b="0" dirty="0">
                <a:solidFill>
                  <a:srgbClr val="000000"/>
                </a:solidFill>
                <a:effectLst/>
                <a:latin typeface=" Fira Mono"/>
              </a:rPr>
              <a:t>-&gt;</a:t>
            </a:r>
            <a:r>
              <a:rPr lang="en-US" sz="800" b="0" dirty="0" err="1">
                <a:solidFill>
                  <a:srgbClr val="001080"/>
                </a:solidFill>
                <a:effectLst/>
                <a:latin typeface=" Fira Mono"/>
              </a:rPr>
              <a:t>resumeIndex</a:t>
            </a:r>
            <a:r>
              <a:rPr lang="en-US" sz="800" b="0" dirty="0">
                <a:solidFill>
                  <a:srgbClr val="000000"/>
                </a:solidFill>
                <a:effectLst/>
                <a:latin typeface=" Fira Mono"/>
              </a:rPr>
              <a:t> = </a:t>
            </a:r>
            <a:r>
              <a:rPr lang="en-US" sz="800" b="0" dirty="0">
                <a:solidFill>
                  <a:srgbClr val="098658"/>
                </a:solidFill>
                <a:effectLst/>
                <a:latin typeface=" Fira Mono"/>
              </a:rPr>
              <a:t>3</a:t>
            </a:r>
            <a:r>
              <a:rPr lang="en-US" sz="800" b="0" dirty="0">
                <a:solidFill>
                  <a:srgbClr val="000000"/>
                </a:solidFill>
                <a:effectLst/>
                <a:latin typeface=" Fira Mono"/>
              </a:rPr>
              <a:t>;</a:t>
            </a:r>
          </a:p>
          <a:p>
            <a:r>
              <a:rPr lang="en-US" sz="800" b="0" dirty="0">
                <a:solidFill>
                  <a:srgbClr val="000000"/>
                </a:solidFill>
                <a:effectLst/>
                <a:latin typeface=" Fira Mono"/>
              </a:rPr>
              <a:t>        </a:t>
            </a:r>
            <a:r>
              <a:rPr lang="en-US" sz="800" b="0" dirty="0" err="1">
                <a:solidFill>
                  <a:srgbClr val="000000"/>
                </a:solidFill>
                <a:effectLst/>
                <a:latin typeface=" Fira Mono"/>
              </a:rPr>
              <a:t>symmetricTransferTarget</a:t>
            </a:r>
            <a:r>
              <a:rPr lang="en-US" sz="800" b="0" dirty="0">
                <a:solidFill>
                  <a:srgbClr val="000000"/>
                </a:solidFill>
                <a:effectLst/>
                <a:latin typeface=" Fira Mono"/>
              </a:rPr>
              <a:t> = </a:t>
            </a:r>
            <a:r>
              <a:rPr lang="en-US" sz="800" b="0" dirty="0">
                <a:solidFill>
                  <a:srgbClr val="001080"/>
                </a:solidFill>
                <a:effectLst/>
                <a:latin typeface=" Fira Mono"/>
              </a:rPr>
              <a:t>frame</a:t>
            </a:r>
            <a:r>
              <a:rPr lang="en-US" sz="800" b="0" dirty="0">
                <a:solidFill>
                  <a:srgbClr val="000000"/>
                </a:solidFill>
                <a:effectLst/>
                <a:latin typeface=" Fira Mono"/>
              </a:rPr>
              <a:t>-&gt;</a:t>
            </a:r>
            <a:r>
              <a:rPr lang="en-US" sz="800" b="0" dirty="0" err="1">
                <a:solidFill>
                  <a:srgbClr val="001080"/>
                </a:solidFill>
                <a:effectLst/>
                <a:latin typeface=" Fira Mono"/>
              </a:rPr>
              <a:t>sum_c_d</a:t>
            </a:r>
            <a:r>
              <a:rPr lang="en-US" sz="800" b="0" dirty="0" err="1">
                <a:solidFill>
                  <a:srgbClr val="000000"/>
                </a:solidFill>
                <a:effectLst/>
                <a:latin typeface=" Fira Mono"/>
              </a:rPr>
              <a:t>.</a:t>
            </a:r>
            <a:r>
              <a:rPr lang="en-US" sz="800" b="0" dirty="0" err="1">
                <a:solidFill>
                  <a:srgbClr val="795E26"/>
                </a:solidFill>
                <a:effectLst/>
                <a:latin typeface=" Fira Mono"/>
              </a:rPr>
              <a:t>await_suspend</a:t>
            </a:r>
            <a:r>
              <a:rPr lang="en-US" sz="800" b="0" dirty="0">
                <a:solidFill>
                  <a:srgbClr val="000000"/>
                </a:solidFill>
                <a:effectLst/>
                <a:latin typeface=" Fira Mono"/>
              </a:rPr>
              <a:t>(</a:t>
            </a:r>
            <a:r>
              <a:rPr lang="en-US" sz="800" b="0" dirty="0" err="1">
                <a:solidFill>
                  <a:srgbClr val="267F99"/>
                </a:solidFill>
                <a:effectLst/>
                <a:latin typeface=" Fira Mono"/>
              </a:rPr>
              <a:t>handle_t</a:t>
            </a:r>
            <a:r>
              <a:rPr lang="en-US" sz="800" b="0" dirty="0">
                <a:solidFill>
                  <a:srgbClr val="000000"/>
                </a:solidFill>
                <a:effectLst/>
                <a:latin typeface=" Fira Mono"/>
              </a:rPr>
              <a:t>::</a:t>
            </a:r>
            <a:r>
              <a:rPr lang="en-US" sz="800" b="0" dirty="0" err="1">
                <a:solidFill>
                  <a:srgbClr val="795E26"/>
                </a:solidFill>
                <a:effectLst/>
                <a:latin typeface=" Fira Mono"/>
              </a:rPr>
              <a:t>from_promise</a:t>
            </a:r>
            <a:r>
              <a:rPr lang="en-US" sz="800" b="0" dirty="0">
                <a:solidFill>
                  <a:srgbClr val="000000"/>
                </a:solidFill>
                <a:effectLst/>
                <a:latin typeface=" Fira Mono"/>
              </a:rPr>
              <a:t>(</a:t>
            </a:r>
            <a:r>
              <a:rPr lang="en-US" sz="800" b="0" dirty="0">
                <a:solidFill>
                  <a:srgbClr val="001080"/>
                </a:solidFill>
                <a:effectLst/>
                <a:latin typeface=" Fira Mono"/>
              </a:rPr>
              <a:t>frame</a:t>
            </a:r>
            <a:r>
              <a:rPr lang="en-US" sz="800" b="0" dirty="0">
                <a:solidFill>
                  <a:srgbClr val="000000"/>
                </a:solidFill>
                <a:effectLst/>
                <a:latin typeface=" Fira Mono"/>
              </a:rPr>
              <a:t>-&gt;</a:t>
            </a:r>
            <a:r>
              <a:rPr lang="en-US" sz="800" b="0" dirty="0">
                <a:solidFill>
                  <a:srgbClr val="001080"/>
                </a:solidFill>
                <a:effectLst/>
                <a:latin typeface=" Fira Mono"/>
              </a:rPr>
              <a:t>promise</a:t>
            </a:r>
            <a:r>
              <a:rPr lang="en-US" sz="800" b="0" dirty="0">
                <a:solidFill>
                  <a:srgbClr val="000000"/>
                </a:solidFill>
                <a:effectLst/>
                <a:latin typeface=" Fira Mono"/>
              </a:rPr>
              <a:t>));</a:t>
            </a:r>
          </a:p>
          <a:p>
            <a:r>
              <a:rPr lang="en-US" sz="800" b="0" dirty="0">
                <a:solidFill>
                  <a:srgbClr val="000000"/>
                </a:solidFill>
                <a:effectLst/>
                <a:latin typeface=" Fira Mono"/>
              </a:rPr>
              <a:t>        </a:t>
            </a:r>
            <a:r>
              <a:rPr lang="en-US" sz="800" b="0" dirty="0" err="1">
                <a:solidFill>
                  <a:srgbClr val="AF00DB"/>
                </a:solidFill>
                <a:effectLst/>
                <a:latin typeface=" Fira Mono"/>
              </a:rPr>
              <a:t>goto</a:t>
            </a:r>
            <a:r>
              <a:rPr lang="en-US" sz="800" b="0" dirty="0">
                <a:solidFill>
                  <a:srgbClr val="000000"/>
                </a:solidFill>
                <a:effectLst/>
                <a:latin typeface=" Fira Mono"/>
              </a:rPr>
              <a:t> __</a:t>
            </a:r>
            <a:r>
              <a:rPr lang="en-US" sz="800" b="0" dirty="0" err="1">
                <a:solidFill>
                  <a:srgbClr val="000000"/>
                </a:solidFill>
                <a:effectLst/>
                <a:latin typeface=" Fira Mono"/>
              </a:rPr>
              <a:t>symmetric_transfer</a:t>
            </a:r>
            <a:r>
              <a:rPr lang="en-US" sz="800" b="0" dirty="0">
                <a:solidFill>
                  <a:srgbClr val="000000"/>
                </a:solidFill>
                <a:effectLst/>
                <a:latin typeface=" Fira Mono"/>
              </a:rPr>
              <a:t>;</a:t>
            </a:r>
          </a:p>
          <a:p>
            <a:r>
              <a:rPr lang="en-US" sz="800" b="0" dirty="0">
                <a:solidFill>
                  <a:srgbClr val="000000"/>
                </a:solidFill>
                <a:effectLst/>
                <a:latin typeface=" Fira Mono"/>
              </a:rPr>
              <a:t>    }</a:t>
            </a:r>
          </a:p>
          <a:p>
            <a:r>
              <a:rPr lang="en-US" sz="800" b="0" dirty="0">
                <a:solidFill>
                  <a:srgbClr val="000000"/>
                </a:solidFill>
                <a:effectLst/>
                <a:latin typeface=" Fira Mono"/>
              </a:rPr>
              <a:t>__sp3:</a:t>
            </a:r>
          </a:p>
          <a:p>
            <a:r>
              <a:rPr lang="en-US" sz="800" b="0" dirty="0">
                <a:solidFill>
                  <a:srgbClr val="000000"/>
                </a:solidFill>
                <a:effectLst/>
                <a:latin typeface=" Fira Mono"/>
              </a:rPr>
              <a:t>    </a:t>
            </a:r>
            <a:r>
              <a:rPr lang="en-US" sz="800" b="0" dirty="0">
                <a:solidFill>
                  <a:srgbClr val="001080"/>
                </a:solidFill>
                <a:effectLst/>
                <a:latin typeface=" Fira Mono"/>
              </a:rPr>
              <a:t>frame</a:t>
            </a:r>
            <a:r>
              <a:rPr lang="en-US" sz="800" b="0" dirty="0">
                <a:solidFill>
                  <a:srgbClr val="000000"/>
                </a:solidFill>
                <a:effectLst/>
                <a:latin typeface=" Fira Mono"/>
              </a:rPr>
              <a:t>-&gt;</a:t>
            </a:r>
            <a:r>
              <a:rPr lang="en-US" sz="800" b="0" dirty="0">
                <a:solidFill>
                  <a:srgbClr val="001080"/>
                </a:solidFill>
                <a:effectLst/>
                <a:latin typeface=" Fira Mono"/>
              </a:rPr>
              <a:t>cd</a:t>
            </a:r>
            <a:r>
              <a:rPr lang="en-US" sz="800" b="0" dirty="0">
                <a:solidFill>
                  <a:srgbClr val="000000"/>
                </a:solidFill>
                <a:effectLst/>
                <a:latin typeface=" Fira Mono"/>
              </a:rPr>
              <a:t> = </a:t>
            </a:r>
            <a:r>
              <a:rPr lang="en-US" sz="800" b="0" dirty="0">
                <a:solidFill>
                  <a:srgbClr val="001080"/>
                </a:solidFill>
                <a:effectLst/>
                <a:latin typeface=" Fira Mono"/>
              </a:rPr>
              <a:t>frame</a:t>
            </a:r>
            <a:r>
              <a:rPr lang="en-US" sz="800" b="0" dirty="0">
                <a:solidFill>
                  <a:srgbClr val="000000"/>
                </a:solidFill>
                <a:effectLst/>
                <a:latin typeface=" Fira Mono"/>
              </a:rPr>
              <a:t>-&gt;</a:t>
            </a:r>
            <a:r>
              <a:rPr lang="en-US" sz="800" b="0" dirty="0" err="1">
                <a:solidFill>
                  <a:srgbClr val="001080"/>
                </a:solidFill>
                <a:effectLst/>
                <a:latin typeface=" Fira Mono"/>
              </a:rPr>
              <a:t>sum_c_d</a:t>
            </a:r>
            <a:r>
              <a:rPr lang="en-US" sz="800" b="0" dirty="0" err="1">
                <a:solidFill>
                  <a:srgbClr val="000000"/>
                </a:solidFill>
                <a:effectLst/>
                <a:latin typeface=" Fira Mono"/>
              </a:rPr>
              <a:t>.</a:t>
            </a:r>
            <a:r>
              <a:rPr lang="en-US" sz="800" b="0" dirty="0" err="1">
                <a:solidFill>
                  <a:srgbClr val="795E26"/>
                </a:solidFill>
                <a:effectLst/>
                <a:latin typeface=" Fira Mono"/>
              </a:rPr>
              <a:t>await_resume</a:t>
            </a:r>
            <a:r>
              <a:rPr lang="en-US" sz="800" b="0" dirty="0">
                <a:solidFill>
                  <a:srgbClr val="000000"/>
                </a:solidFill>
                <a:effectLst/>
                <a:latin typeface=" Fira Mono"/>
              </a:rPr>
              <a:t>();</a:t>
            </a:r>
          </a:p>
          <a:p>
            <a:r>
              <a:rPr lang="en-US" sz="800" b="0" dirty="0">
                <a:solidFill>
                  <a:srgbClr val="000000"/>
                </a:solidFill>
                <a:effectLst/>
                <a:latin typeface=" Fira Mono"/>
              </a:rPr>
              <a:t>    </a:t>
            </a:r>
            <a:r>
              <a:rPr lang="en-US" sz="800" b="0" dirty="0">
                <a:solidFill>
                  <a:srgbClr val="001080"/>
                </a:solidFill>
                <a:effectLst/>
                <a:latin typeface=" Fira Mono"/>
              </a:rPr>
              <a:t>frame</a:t>
            </a:r>
            <a:r>
              <a:rPr lang="en-US" sz="800" b="0" dirty="0">
                <a:solidFill>
                  <a:srgbClr val="000000"/>
                </a:solidFill>
                <a:effectLst/>
                <a:latin typeface=" Fira Mono"/>
              </a:rPr>
              <a:t>-&gt;</a:t>
            </a:r>
            <a:r>
              <a:rPr lang="en-US" sz="800" b="0" dirty="0" err="1">
                <a:solidFill>
                  <a:srgbClr val="001080"/>
                </a:solidFill>
                <a:effectLst/>
                <a:latin typeface=" Fira Mono"/>
              </a:rPr>
              <a:t>sum_c_d</a:t>
            </a:r>
            <a:r>
              <a:rPr lang="en-US" sz="800" b="0" dirty="0">
                <a:solidFill>
                  <a:srgbClr val="000000"/>
                </a:solidFill>
                <a:effectLst/>
                <a:latin typeface=" Fira Mono"/>
              </a:rPr>
              <a:t>.~();</a:t>
            </a:r>
          </a:p>
          <a:p>
            <a:br>
              <a:rPr lang="en-US" sz="800" b="0" dirty="0">
                <a:solidFill>
                  <a:srgbClr val="000000"/>
                </a:solidFill>
                <a:effectLst/>
                <a:latin typeface=" Fira Mono"/>
              </a:rPr>
            </a:br>
            <a:r>
              <a:rPr lang="en-US" sz="800" b="0" dirty="0">
                <a:solidFill>
                  <a:srgbClr val="000000"/>
                </a:solidFill>
                <a:effectLst/>
                <a:latin typeface=" Fira Mono"/>
              </a:rPr>
              <a:t>    </a:t>
            </a:r>
            <a:r>
              <a:rPr lang="en-US" sz="800" b="0" dirty="0">
                <a:solidFill>
                  <a:srgbClr val="001080"/>
                </a:solidFill>
                <a:effectLst/>
                <a:latin typeface=" Fira Mono"/>
              </a:rPr>
              <a:t>frame</a:t>
            </a:r>
            <a:r>
              <a:rPr lang="en-US" sz="800" b="0" dirty="0">
                <a:solidFill>
                  <a:srgbClr val="000000"/>
                </a:solidFill>
                <a:effectLst/>
                <a:latin typeface=" Fira Mono"/>
              </a:rPr>
              <a:t>-&gt;</a:t>
            </a:r>
            <a:r>
              <a:rPr lang="en-US" sz="800" b="0" dirty="0" err="1">
                <a:solidFill>
                  <a:srgbClr val="001080"/>
                </a:solidFill>
                <a:effectLst/>
                <a:latin typeface=" Fira Mono"/>
              </a:rPr>
              <a:t>sum_ab_cd</a:t>
            </a:r>
            <a:r>
              <a:rPr lang="en-US" sz="800" b="0" dirty="0">
                <a:solidFill>
                  <a:srgbClr val="000000"/>
                </a:solidFill>
                <a:effectLst/>
                <a:latin typeface=" Fira Mono"/>
              </a:rPr>
              <a:t> </a:t>
            </a:r>
            <a:r>
              <a:rPr lang="en-US" sz="800" b="0" dirty="0">
                <a:solidFill>
                  <a:srgbClr val="795E26"/>
                </a:solidFill>
                <a:effectLst/>
                <a:latin typeface=" Fira Mono"/>
              </a:rPr>
              <a:t>=</a:t>
            </a:r>
            <a:r>
              <a:rPr lang="en-US" sz="800" b="0" dirty="0">
                <a:solidFill>
                  <a:srgbClr val="000000"/>
                </a:solidFill>
                <a:effectLst/>
                <a:latin typeface=" Fira Mono"/>
              </a:rPr>
              <a:t> </a:t>
            </a:r>
            <a:r>
              <a:rPr lang="en-US" sz="800" b="0" dirty="0">
                <a:solidFill>
                  <a:srgbClr val="795E26"/>
                </a:solidFill>
                <a:effectLst/>
                <a:latin typeface=" Fira Mono"/>
              </a:rPr>
              <a:t>sum</a:t>
            </a:r>
            <a:r>
              <a:rPr lang="en-US" sz="800" b="0" dirty="0">
                <a:solidFill>
                  <a:srgbClr val="000000"/>
                </a:solidFill>
                <a:effectLst/>
                <a:latin typeface=" Fira Mono"/>
              </a:rPr>
              <a:t>(</a:t>
            </a:r>
            <a:r>
              <a:rPr lang="en-US" sz="800" b="0" dirty="0">
                <a:solidFill>
                  <a:srgbClr val="001080"/>
                </a:solidFill>
                <a:effectLst/>
                <a:latin typeface=" Fira Mono"/>
              </a:rPr>
              <a:t>frame</a:t>
            </a:r>
            <a:r>
              <a:rPr lang="en-US" sz="800" b="0" dirty="0">
                <a:solidFill>
                  <a:srgbClr val="000000"/>
                </a:solidFill>
                <a:effectLst/>
                <a:latin typeface=" Fira Mono"/>
              </a:rPr>
              <a:t>-&gt;</a:t>
            </a:r>
            <a:r>
              <a:rPr lang="en-US" sz="800" b="0" dirty="0">
                <a:solidFill>
                  <a:srgbClr val="001080"/>
                </a:solidFill>
                <a:effectLst/>
                <a:latin typeface=" Fira Mono"/>
              </a:rPr>
              <a:t>ab</a:t>
            </a:r>
            <a:r>
              <a:rPr lang="en-US" sz="800" b="0" dirty="0">
                <a:solidFill>
                  <a:srgbClr val="000000"/>
                </a:solidFill>
                <a:effectLst/>
                <a:latin typeface=" Fira Mono"/>
              </a:rPr>
              <a:t>, </a:t>
            </a:r>
            <a:r>
              <a:rPr lang="en-US" sz="800" b="0" dirty="0">
                <a:solidFill>
                  <a:srgbClr val="001080"/>
                </a:solidFill>
                <a:effectLst/>
                <a:latin typeface=" Fira Mono"/>
              </a:rPr>
              <a:t>frame</a:t>
            </a:r>
            <a:r>
              <a:rPr lang="en-US" sz="800" b="0" dirty="0">
                <a:solidFill>
                  <a:srgbClr val="000000"/>
                </a:solidFill>
                <a:effectLst/>
                <a:latin typeface=" Fira Mono"/>
              </a:rPr>
              <a:t>-&gt;</a:t>
            </a:r>
            <a:r>
              <a:rPr lang="en-US" sz="800" b="0" dirty="0">
                <a:solidFill>
                  <a:srgbClr val="001080"/>
                </a:solidFill>
                <a:effectLst/>
                <a:latin typeface=" Fira Mono"/>
              </a:rPr>
              <a:t>cd</a:t>
            </a:r>
            <a:r>
              <a:rPr lang="en-US" sz="800" b="0" dirty="0">
                <a:solidFill>
                  <a:srgbClr val="000000"/>
                </a:solidFill>
                <a:effectLst/>
                <a:latin typeface=" Fira Mono"/>
              </a:rPr>
              <a:t>).operator </a:t>
            </a:r>
            <a:r>
              <a:rPr lang="en-US" sz="800" b="0" dirty="0" err="1">
                <a:solidFill>
                  <a:srgbClr val="000000"/>
                </a:solidFill>
                <a:effectLst/>
                <a:latin typeface=" Fira Mono"/>
              </a:rPr>
              <a:t>co_await</a:t>
            </a:r>
            <a:r>
              <a:rPr lang="en-US" sz="800" b="0" dirty="0">
                <a:solidFill>
                  <a:srgbClr val="000000"/>
                </a:solidFill>
                <a:effectLst/>
                <a:latin typeface=" Fira Mono"/>
              </a:rPr>
              <a:t>();</a:t>
            </a:r>
          </a:p>
          <a:p>
            <a:br>
              <a:rPr lang="en-US" sz="800" b="0" dirty="0">
                <a:solidFill>
                  <a:srgbClr val="000000"/>
                </a:solidFill>
                <a:effectLst/>
                <a:latin typeface=" Fira Mono"/>
              </a:rPr>
            </a:br>
            <a:r>
              <a:rPr lang="en-US" sz="800" b="0" dirty="0">
                <a:solidFill>
                  <a:srgbClr val="000000"/>
                </a:solidFill>
                <a:effectLst/>
                <a:latin typeface=" Fira Mono"/>
              </a:rPr>
              <a:t>     </a:t>
            </a:r>
            <a:r>
              <a:rPr lang="en-US" sz="800" b="0" dirty="0">
                <a:solidFill>
                  <a:srgbClr val="AF00DB"/>
                </a:solidFill>
                <a:effectLst/>
                <a:latin typeface=" Fira Mono"/>
              </a:rPr>
              <a:t>if</a:t>
            </a:r>
            <a:r>
              <a:rPr lang="en-US" sz="800" b="0" dirty="0">
                <a:solidFill>
                  <a:srgbClr val="000000"/>
                </a:solidFill>
                <a:effectLst/>
                <a:latin typeface=" Fira Mono"/>
              </a:rPr>
              <a:t> (!</a:t>
            </a:r>
            <a:r>
              <a:rPr lang="en-US" sz="800" b="0" dirty="0">
                <a:solidFill>
                  <a:srgbClr val="001080"/>
                </a:solidFill>
                <a:effectLst/>
                <a:latin typeface=" Fira Mono"/>
              </a:rPr>
              <a:t>frame</a:t>
            </a:r>
            <a:r>
              <a:rPr lang="en-US" sz="800" b="0" dirty="0">
                <a:solidFill>
                  <a:srgbClr val="000000"/>
                </a:solidFill>
                <a:effectLst/>
                <a:latin typeface=" Fira Mono"/>
              </a:rPr>
              <a:t>-&gt;</a:t>
            </a:r>
            <a:r>
              <a:rPr lang="en-US" sz="800" b="0" dirty="0" err="1">
                <a:solidFill>
                  <a:srgbClr val="001080"/>
                </a:solidFill>
                <a:effectLst/>
                <a:latin typeface=" Fira Mono"/>
              </a:rPr>
              <a:t>sum_ab_cd</a:t>
            </a:r>
            <a:r>
              <a:rPr lang="en-US" sz="800" b="0" dirty="0" err="1">
                <a:solidFill>
                  <a:srgbClr val="000000"/>
                </a:solidFill>
                <a:effectLst/>
                <a:latin typeface=" Fira Mono"/>
              </a:rPr>
              <a:t>.</a:t>
            </a:r>
            <a:r>
              <a:rPr lang="en-US" sz="800" b="0" dirty="0" err="1">
                <a:solidFill>
                  <a:srgbClr val="795E26"/>
                </a:solidFill>
                <a:effectLst/>
                <a:latin typeface=" Fira Mono"/>
              </a:rPr>
              <a:t>await_ready</a:t>
            </a:r>
            <a:r>
              <a:rPr lang="en-US" sz="800" b="0" dirty="0">
                <a:solidFill>
                  <a:srgbClr val="000000"/>
                </a:solidFill>
                <a:effectLst/>
                <a:latin typeface=" Fira Mono"/>
              </a:rPr>
              <a:t>()) {</a:t>
            </a:r>
          </a:p>
          <a:p>
            <a:r>
              <a:rPr lang="en-US" sz="800" b="0" dirty="0">
                <a:solidFill>
                  <a:srgbClr val="000000"/>
                </a:solidFill>
                <a:effectLst/>
                <a:latin typeface=" Fira Mono"/>
              </a:rPr>
              <a:t>        </a:t>
            </a:r>
            <a:r>
              <a:rPr lang="en-US" sz="800" b="0" dirty="0">
                <a:solidFill>
                  <a:srgbClr val="001080"/>
                </a:solidFill>
                <a:effectLst/>
                <a:latin typeface=" Fira Mono"/>
              </a:rPr>
              <a:t>frame</a:t>
            </a:r>
            <a:r>
              <a:rPr lang="en-US" sz="800" b="0" dirty="0">
                <a:solidFill>
                  <a:srgbClr val="000000"/>
                </a:solidFill>
                <a:effectLst/>
                <a:latin typeface=" Fira Mono"/>
              </a:rPr>
              <a:t>-&gt;</a:t>
            </a:r>
            <a:r>
              <a:rPr lang="en-US" sz="800" b="0" dirty="0" err="1">
                <a:solidFill>
                  <a:srgbClr val="001080"/>
                </a:solidFill>
                <a:effectLst/>
                <a:latin typeface=" Fira Mono"/>
              </a:rPr>
              <a:t>resumeIndex</a:t>
            </a:r>
            <a:r>
              <a:rPr lang="en-US" sz="800" b="0" dirty="0">
                <a:solidFill>
                  <a:srgbClr val="000000"/>
                </a:solidFill>
                <a:effectLst/>
                <a:latin typeface=" Fira Mono"/>
              </a:rPr>
              <a:t> = </a:t>
            </a:r>
            <a:r>
              <a:rPr lang="en-US" sz="800" b="0" dirty="0">
                <a:solidFill>
                  <a:srgbClr val="098658"/>
                </a:solidFill>
                <a:effectLst/>
                <a:latin typeface=" Fira Mono"/>
              </a:rPr>
              <a:t>4</a:t>
            </a:r>
            <a:r>
              <a:rPr lang="en-US" sz="800" b="0" dirty="0">
                <a:solidFill>
                  <a:srgbClr val="000000"/>
                </a:solidFill>
                <a:effectLst/>
                <a:latin typeface=" Fira Mono"/>
              </a:rPr>
              <a:t>;</a:t>
            </a:r>
          </a:p>
          <a:p>
            <a:r>
              <a:rPr lang="en-US" sz="800" b="0" dirty="0">
                <a:solidFill>
                  <a:srgbClr val="000000"/>
                </a:solidFill>
                <a:effectLst/>
                <a:latin typeface=" Fira Mono"/>
              </a:rPr>
              <a:t>        </a:t>
            </a:r>
            <a:r>
              <a:rPr lang="en-US" sz="800" b="0" dirty="0" err="1">
                <a:solidFill>
                  <a:srgbClr val="000000"/>
                </a:solidFill>
                <a:effectLst/>
                <a:latin typeface=" Fira Mono"/>
              </a:rPr>
              <a:t>symmetricTransferTarget</a:t>
            </a:r>
            <a:r>
              <a:rPr lang="en-US" sz="800" b="0" dirty="0">
                <a:solidFill>
                  <a:srgbClr val="000000"/>
                </a:solidFill>
                <a:effectLst/>
                <a:latin typeface=" Fira Mono"/>
              </a:rPr>
              <a:t> = </a:t>
            </a:r>
            <a:r>
              <a:rPr lang="en-US" sz="800" b="0" dirty="0">
                <a:solidFill>
                  <a:srgbClr val="001080"/>
                </a:solidFill>
                <a:effectLst/>
                <a:latin typeface=" Fira Mono"/>
              </a:rPr>
              <a:t>frame</a:t>
            </a:r>
            <a:r>
              <a:rPr lang="en-US" sz="800" b="0" dirty="0">
                <a:solidFill>
                  <a:srgbClr val="000000"/>
                </a:solidFill>
                <a:effectLst/>
                <a:latin typeface=" Fira Mono"/>
              </a:rPr>
              <a:t>-&gt;</a:t>
            </a:r>
            <a:r>
              <a:rPr lang="en-US" sz="800" b="0" dirty="0" err="1">
                <a:solidFill>
                  <a:srgbClr val="001080"/>
                </a:solidFill>
                <a:effectLst/>
                <a:latin typeface=" Fira Mono"/>
              </a:rPr>
              <a:t>sum_ab_cd</a:t>
            </a:r>
            <a:r>
              <a:rPr lang="en-US" sz="800" b="0" dirty="0" err="1">
                <a:solidFill>
                  <a:srgbClr val="000000"/>
                </a:solidFill>
                <a:effectLst/>
                <a:latin typeface=" Fira Mono"/>
              </a:rPr>
              <a:t>.</a:t>
            </a:r>
            <a:r>
              <a:rPr lang="en-US" sz="800" b="0" dirty="0" err="1">
                <a:solidFill>
                  <a:srgbClr val="795E26"/>
                </a:solidFill>
                <a:effectLst/>
                <a:latin typeface=" Fira Mono"/>
              </a:rPr>
              <a:t>await_suspend</a:t>
            </a:r>
            <a:r>
              <a:rPr lang="en-US" sz="800" b="0" dirty="0">
                <a:solidFill>
                  <a:srgbClr val="000000"/>
                </a:solidFill>
                <a:effectLst/>
                <a:latin typeface=" Fira Mono"/>
              </a:rPr>
              <a:t>(</a:t>
            </a:r>
            <a:r>
              <a:rPr lang="en-US" sz="800" b="0" dirty="0" err="1">
                <a:solidFill>
                  <a:srgbClr val="267F99"/>
                </a:solidFill>
                <a:effectLst/>
                <a:latin typeface=" Fira Mono"/>
              </a:rPr>
              <a:t>handle_t</a:t>
            </a:r>
            <a:r>
              <a:rPr lang="en-US" sz="800" b="0" dirty="0">
                <a:solidFill>
                  <a:srgbClr val="000000"/>
                </a:solidFill>
                <a:effectLst/>
                <a:latin typeface=" Fira Mono"/>
              </a:rPr>
              <a:t>::</a:t>
            </a:r>
            <a:r>
              <a:rPr lang="en-US" sz="800" b="0" dirty="0" err="1">
                <a:solidFill>
                  <a:srgbClr val="795E26"/>
                </a:solidFill>
                <a:effectLst/>
                <a:latin typeface=" Fira Mono"/>
              </a:rPr>
              <a:t>from_promise</a:t>
            </a:r>
            <a:r>
              <a:rPr lang="en-US" sz="800" b="0" dirty="0">
                <a:solidFill>
                  <a:srgbClr val="000000"/>
                </a:solidFill>
                <a:effectLst/>
                <a:latin typeface=" Fira Mono"/>
              </a:rPr>
              <a:t>(</a:t>
            </a:r>
            <a:r>
              <a:rPr lang="en-US" sz="800" b="0" dirty="0">
                <a:solidFill>
                  <a:srgbClr val="001080"/>
                </a:solidFill>
                <a:effectLst/>
                <a:latin typeface=" Fira Mono"/>
              </a:rPr>
              <a:t>frame</a:t>
            </a:r>
            <a:r>
              <a:rPr lang="en-US" sz="800" b="0" dirty="0">
                <a:solidFill>
                  <a:srgbClr val="000000"/>
                </a:solidFill>
                <a:effectLst/>
                <a:latin typeface=" Fira Mono"/>
              </a:rPr>
              <a:t>-&gt;</a:t>
            </a:r>
            <a:r>
              <a:rPr lang="en-US" sz="800" b="0" dirty="0">
                <a:solidFill>
                  <a:srgbClr val="001080"/>
                </a:solidFill>
                <a:effectLst/>
                <a:latin typeface=" Fira Mono"/>
              </a:rPr>
              <a:t>promise</a:t>
            </a:r>
            <a:r>
              <a:rPr lang="en-US" sz="800" b="0" dirty="0">
                <a:solidFill>
                  <a:srgbClr val="000000"/>
                </a:solidFill>
                <a:effectLst/>
                <a:latin typeface=" Fira Mono"/>
              </a:rPr>
              <a:t>));</a:t>
            </a:r>
          </a:p>
          <a:p>
            <a:r>
              <a:rPr lang="en-US" sz="800" b="0" dirty="0">
                <a:solidFill>
                  <a:srgbClr val="000000"/>
                </a:solidFill>
                <a:effectLst/>
                <a:latin typeface=" Fira Mono"/>
              </a:rPr>
              <a:t>        </a:t>
            </a:r>
            <a:r>
              <a:rPr lang="en-US" sz="800" b="0" dirty="0" err="1">
                <a:solidFill>
                  <a:srgbClr val="AF00DB"/>
                </a:solidFill>
                <a:effectLst/>
                <a:latin typeface=" Fira Mono"/>
              </a:rPr>
              <a:t>goto</a:t>
            </a:r>
            <a:r>
              <a:rPr lang="en-US" sz="800" b="0" dirty="0">
                <a:solidFill>
                  <a:srgbClr val="000000"/>
                </a:solidFill>
                <a:effectLst/>
                <a:latin typeface=" Fira Mono"/>
              </a:rPr>
              <a:t> __</a:t>
            </a:r>
            <a:r>
              <a:rPr lang="en-US" sz="800" b="0" dirty="0" err="1">
                <a:solidFill>
                  <a:srgbClr val="000000"/>
                </a:solidFill>
                <a:effectLst/>
                <a:latin typeface=" Fira Mono"/>
              </a:rPr>
              <a:t>symmetric_transfer</a:t>
            </a:r>
            <a:r>
              <a:rPr lang="en-US" sz="800" b="0" dirty="0">
                <a:solidFill>
                  <a:srgbClr val="000000"/>
                </a:solidFill>
                <a:effectLst/>
                <a:latin typeface=" Fira Mono"/>
              </a:rPr>
              <a:t>;</a:t>
            </a:r>
          </a:p>
          <a:p>
            <a:r>
              <a:rPr lang="en-US" sz="800" b="0" dirty="0">
                <a:solidFill>
                  <a:srgbClr val="000000"/>
                </a:solidFill>
                <a:effectLst/>
                <a:latin typeface=" Fira Mono"/>
              </a:rPr>
              <a:t>    }</a:t>
            </a:r>
          </a:p>
          <a:p>
            <a:br>
              <a:rPr lang="en-US" sz="800" b="0" dirty="0">
                <a:solidFill>
                  <a:srgbClr val="000000"/>
                </a:solidFill>
                <a:effectLst/>
                <a:latin typeface=" Fira Mono"/>
              </a:rPr>
            </a:br>
            <a:r>
              <a:rPr lang="en-US" sz="800" b="0" dirty="0">
                <a:solidFill>
                  <a:srgbClr val="000000"/>
                </a:solidFill>
                <a:effectLst/>
                <a:latin typeface=" Fira Mono"/>
              </a:rPr>
              <a:t>__sp4:</a:t>
            </a:r>
          </a:p>
          <a:p>
            <a:r>
              <a:rPr lang="en-US" sz="800" b="0" dirty="0">
                <a:solidFill>
                  <a:srgbClr val="008000"/>
                </a:solidFill>
                <a:effectLst/>
                <a:latin typeface=" Fira Mono"/>
              </a:rPr>
              <a:t>    // ...</a:t>
            </a:r>
            <a:endParaRPr lang="en-US" sz="800" b="0" dirty="0">
              <a:solidFill>
                <a:srgbClr val="000000"/>
              </a:solidFill>
              <a:effectLst/>
              <a:latin typeface=" Fira Mono"/>
            </a:endParaRPr>
          </a:p>
          <a:p>
            <a:r>
              <a:rPr lang="en-US" sz="800" b="0" dirty="0">
                <a:solidFill>
                  <a:srgbClr val="000000"/>
                </a:solidFill>
                <a:effectLst/>
                <a:latin typeface=" Fira Mono"/>
              </a:rPr>
              <a:t>    </a:t>
            </a:r>
            <a:r>
              <a:rPr lang="en-US" sz="800" b="0" dirty="0" err="1">
                <a:solidFill>
                  <a:srgbClr val="AF00DB"/>
                </a:solidFill>
                <a:effectLst/>
                <a:latin typeface=" Fira Mono"/>
              </a:rPr>
              <a:t>goto</a:t>
            </a:r>
            <a:r>
              <a:rPr lang="en-US" sz="800" b="0" dirty="0">
                <a:solidFill>
                  <a:srgbClr val="000000"/>
                </a:solidFill>
                <a:effectLst/>
                <a:latin typeface=" Fira Mono"/>
              </a:rPr>
              <a:t> __</a:t>
            </a:r>
            <a:r>
              <a:rPr lang="en-US" sz="800" b="0" dirty="0" err="1">
                <a:solidFill>
                  <a:srgbClr val="000000"/>
                </a:solidFill>
                <a:effectLst/>
                <a:latin typeface=" Fira Mono"/>
              </a:rPr>
              <a:t>final_suspend</a:t>
            </a:r>
            <a:r>
              <a:rPr lang="en-US" sz="800" b="0" dirty="0">
                <a:solidFill>
                  <a:srgbClr val="000000"/>
                </a:solidFill>
                <a:effectLst/>
                <a:latin typeface=" Fira Mono"/>
              </a:rPr>
              <a:t>;</a:t>
            </a:r>
          </a:p>
          <a:p>
            <a:br>
              <a:rPr lang="en-US" sz="800" b="0" dirty="0">
                <a:solidFill>
                  <a:srgbClr val="000000"/>
                </a:solidFill>
                <a:effectLst/>
                <a:latin typeface=" Fira Mono"/>
              </a:rPr>
            </a:br>
            <a:r>
              <a:rPr lang="en-US" sz="800" b="0" dirty="0">
                <a:solidFill>
                  <a:srgbClr val="000000"/>
                </a:solidFill>
                <a:effectLst/>
                <a:latin typeface=" Fira Mono"/>
              </a:rPr>
              <a:t>// ...</a:t>
            </a:r>
          </a:p>
          <a:p>
            <a:r>
              <a:rPr lang="en-US" sz="800" b="0" dirty="0">
                <a:solidFill>
                  <a:srgbClr val="000000"/>
                </a:solidFill>
                <a:effectLst/>
                <a:latin typeface=" Fira Mono"/>
              </a:rPr>
              <a:t>}</a:t>
            </a:r>
          </a:p>
        </p:txBody>
      </p:sp>
      <p:sp>
        <p:nvSpPr>
          <p:cNvPr id="3" name="TextBox 2">
            <a:extLst>
              <a:ext uri="{FF2B5EF4-FFF2-40B4-BE49-F238E27FC236}">
                <a16:creationId xmlns:a16="http://schemas.microsoft.com/office/drawing/2014/main" id="{181EBA63-DB5C-4A69-A6A0-E8FB73988529}"/>
              </a:ext>
            </a:extLst>
          </p:cNvPr>
          <p:cNvSpPr txBox="1"/>
          <p:nvPr/>
        </p:nvSpPr>
        <p:spPr>
          <a:xfrm>
            <a:off x="181156" y="815249"/>
            <a:ext cx="2723618" cy="2062103"/>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800" b="0" dirty="0">
                <a:solidFill>
                  <a:schemeClr val="bg2"/>
                </a:solidFill>
                <a:effectLst/>
                <a:latin typeface=" Fira Mono"/>
              </a:rPr>
              <a:t>template&lt;</a:t>
            </a:r>
            <a:r>
              <a:rPr lang="en-US" sz="800" b="0" dirty="0" err="1">
                <a:solidFill>
                  <a:schemeClr val="bg2"/>
                </a:solidFill>
                <a:effectLst/>
                <a:latin typeface=" Fira Mono"/>
              </a:rPr>
              <a:t>typename</a:t>
            </a:r>
            <a:r>
              <a:rPr lang="en-US" sz="800" b="0" dirty="0">
                <a:solidFill>
                  <a:schemeClr val="bg2"/>
                </a:solidFill>
                <a:effectLst/>
                <a:latin typeface=" Fira Mono"/>
              </a:rPr>
              <a:t> T&gt; struct task;</a:t>
            </a:r>
          </a:p>
          <a:p>
            <a:br>
              <a:rPr lang="en-US" sz="800" b="0" dirty="0">
                <a:solidFill>
                  <a:schemeClr val="bg2"/>
                </a:solidFill>
                <a:effectLst/>
                <a:latin typeface=" Fira Mono"/>
              </a:rPr>
            </a:br>
            <a:r>
              <a:rPr lang="en-US" sz="800" b="0" dirty="0">
                <a:solidFill>
                  <a:schemeClr val="bg2"/>
                </a:solidFill>
                <a:effectLst/>
                <a:latin typeface=" Fira Mono"/>
              </a:rPr>
              <a:t>task&lt;int&gt; sum(int a, int b) </a:t>
            </a:r>
          </a:p>
          <a:p>
            <a:r>
              <a:rPr lang="en-US" sz="800" b="0" dirty="0">
                <a:solidFill>
                  <a:schemeClr val="bg2"/>
                </a:solidFill>
                <a:effectLst/>
                <a:latin typeface=" Fira Mono"/>
              </a:rPr>
              <a:t>{</a:t>
            </a:r>
          </a:p>
          <a:p>
            <a:r>
              <a:rPr lang="en-US" sz="800" b="0" dirty="0">
                <a:solidFill>
                  <a:schemeClr val="bg2"/>
                </a:solidFill>
                <a:effectLst/>
                <a:latin typeface=" Fira Mono"/>
              </a:rPr>
              <a:t>    int result = a + b;</a:t>
            </a:r>
          </a:p>
          <a:p>
            <a:r>
              <a:rPr lang="en-US" sz="800" b="0" dirty="0">
                <a:solidFill>
                  <a:schemeClr val="bg2"/>
                </a:solidFill>
                <a:effectLst/>
                <a:latin typeface=" Fira Mono"/>
              </a:rPr>
              <a:t>    </a:t>
            </a:r>
            <a:r>
              <a:rPr lang="en-US" sz="800" b="0" dirty="0" err="1">
                <a:solidFill>
                  <a:schemeClr val="bg2"/>
                </a:solidFill>
                <a:effectLst/>
                <a:latin typeface=" Fira Mono"/>
              </a:rPr>
              <a:t>co_return</a:t>
            </a:r>
            <a:r>
              <a:rPr lang="en-US" sz="800" b="0" dirty="0">
                <a:solidFill>
                  <a:schemeClr val="bg2"/>
                </a:solidFill>
                <a:effectLst/>
                <a:latin typeface=" Fira Mono"/>
              </a:rPr>
              <a:t> result;</a:t>
            </a:r>
          </a:p>
          <a:p>
            <a:r>
              <a:rPr lang="en-US" sz="800" b="0" dirty="0">
                <a:solidFill>
                  <a:schemeClr val="bg2"/>
                </a:solidFill>
                <a:effectLst/>
                <a:latin typeface=" Fira Mono"/>
              </a:rPr>
              <a:t>}</a:t>
            </a:r>
          </a:p>
          <a:p>
            <a:br>
              <a:rPr lang="en-US" sz="800" b="0" dirty="0">
                <a:solidFill>
                  <a:srgbClr val="000000"/>
                </a:solidFill>
                <a:effectLst/>
                <a:latin typeface=" Fira Mono"/>
              </a:rPr>
            </a:br>
            <a:r>
              <a:rPr lang="en-US" sz="800" b="0" dirty="0">
                <a:solidFill>
                  <a:srgbClr val="267F99"/>
                </a:solidFill>
                <a:effectLst/>
                <a:latin typeface=" Fira Mono"/>
              </a:rPr>
              <a:t>task</a:t>
            </a:r>
            <a:r>
              <a:rPr lang="en-US" sz="800" b="0" dirty="0">
                <a:solidFill>
                  <a:srgbClr val="000000"/>
                </a:solidFill>
                <a:effectLst/>
                <a:latin typeface=" Fira Mono"/>
              </a:rPr>
              <a:t>&lt;</a:t>
            </a:r>
            <a:r>
              <a:rPr lang="en-US" sz="800" b="0" dirty="0">
                <a:solidFill>
                  <a:srgbClr val="0000FF"/>
                </a:solidFill>
                <a:effectLst/>
                <a:latin typeface=" Fira Mono"/>
              </a:rPr>
              <a:t>int</a:t>
            </a:r>
            <a:r>
              <a:rPr lang="en-US" sz="800" b="0" dirty="0">
                <a:solidFill>
                  <a:srgbClr val="000000"/>
                </a:solidFill>
                <a:effectLst/>
                <a:latin typeface=" Fira Mono"/>
              </a:rPr>
              <a:t>&gt; </a:t>
            </a:r>
            <a:r>
              <a:rPr lang="en-US" sz="800" b="0" dirty="0">
                <a:solidFill>
                  <a:srgbClr val="795E26"/>
                </a:solidFill>
                <a:effectLst/>
                <a:latin typeface=" Fira Mono"/>
              </a:rPr>
              <a:t>sum4</a:t>
            </a:r>
            <a:r>
              <a:rPr lang="en-US" sz="800" b="0" dirty="0">
                <a:solidFill>
                  <a:srgbClr val="000000"/>
                </a:solidFill>
                <a:effectLst/>
                <a:latin typeface=" Fira Mono"/>
              </a:rPr>
              <a:t>(</a:t>
            </a:r>
            <a:r>
              <a:rPr lang="en-US" sz="800" b="0" dirty="0">
                <a:solidFill>
                  <a:srgbClr val="0000FF"/>
                </a:solidFill>
                <a:effectLst/>
                <a:latin typeface=" Fira Mono"/>
              </a:rPr>
              <a:t>int</a:t>
            </a:r>
            <a:r>
              <a:rPr lang="en-US" sz="800" b="0" dirty="0">
                <a:solidFill>
                  <a:srgbClr val="000000"/>
                </a:solidFill>
                <a:effectLst/>
                <a:latin typeface=" Fira Mono"/>
              </a:rPr>
              <a:t> </a:t>
            </a:r>
            <a:r>
              <a:rPr lang="en-US" sz="800" b="0" dirty="0">
                <a:solidFill>
                  <a:srgbClr val="001080"/>
                </a:solidFill>
                <a:effectLst/>
                <a:latin typeface=" Fira Mono"/>
              </a:rPr>
              <a:t>a</a:t>
            </a:r>
            <a:r>
              <a:rPr lang="en-US" sz="800" b="0" dirty="0">
                <a:solidFill>
                  <a:srgbClr val="000000"/>
                </a:solidFill>
                <a:effectLst/>
                <a:latin typeface=" Fira Mono"/>
              </a:rPr>
              <a:t>, </a:t>
            </a:r>
            <a:r>
              <a:rPr lang="en-US" sz="800" b="0" dirty="0">
                <a:solidFill>
                  <a:srgbClr val="0000FF"/>
                </a:solidFill>
                <a:effectLst/>
                <a:latin typeface=" Fira Mono"/>
              </a:rPr>
              <a:t>int</a:t>
            </a:r>
            <a:r>
              <a:rPr lang="en-US" sz="800" b="0" dirty="0">
                <a:solidFill>
                  <a:srgbClr val="000000"/>
                </a:solidFill>
                <a:effectLst/>
                <a:latin typeface=" Fira Mono"/>
              </a:rPr>
              <a:t> </a:t>
            </a:r>
            <a:r>
              <a:rPr lang="en-US" sz="800" b="0" dirty="0">
                <a:solidFill>
                  <a:srgbClr val="001080"/>
                </a:solidFill>
                <a:effectLst/>
                <a:latin typeface=" Fira Mono"/>
              </a:rPr>
              <a:t>b</a:t>
            </a:r>
            <a:r>
              <a:rPr lang="en-US" sz="800" b="0" dirty="0">
                <a:solidFill>
                  <a:srgbClr val="000000"/>
                </a:solidFill>
                <a:effectLst/>
                <a:latin typeface=" Fira Mono"/>
              </a:rPr>
              <a:t>, </a:t>
            </a:r>
            <a:r>
              <a:rPr lang="en-US" sz="800" b="0" dirty="0">
                <a:solidFill>
                  <a:srgbClr val="0000FF"/>
                </a:solidFill>
                <a:effectLst/>
                <a:latin typeface=" Fira Mono"/>
              </a:rPr>
              <a:t>int</a:t>
            </a:r>
            <a:r>
              <a:rPr lang="en-US" sz="800" b="0" dirty="0">
                <a:solidFill>
                  <a:srgbClr val="000000"/>
                </a:solidFill>
                <a:effectLst/>
                <a:latin typeface=" Fira Mono"/>
              </a:rPr>
              <a:t> </a:t>
            </a:r>
            <a:r>
              <a:rPr lang="en-US" sz="800" b="0" dirty="0">
                <a:solidFill>
                  <a:srgbClr val="001080"/>
                </a:solidFill>
                <a:effectLst/>
                <a:latin typeface=" Fira Mono"/>
              </a:rPr>
              <a:t>c</a:t>
            </a:r>
            <a:r>
              <a:rPr lang="en-US" sz="800" b="0" dirty="0">
                <a:solidFill>
                  <a:srgbClr val="000000"/>
                </a:solidFill>
                <a:effectLst/>
                <a:latin typeface=" Fira Mono"/>
              </a:rPr>
              <a:t>, </a:t>
            </a:r>
            <a:r>
              <a:rPr lang="en-US" sz="800" b="0" dirty="0">
                <a:solidFill>
                  <a:srgbClr val="0000FF"/>
                </a:solidFill>
                <a:effectLst/>
                <a:latin typeface=" Fira Mono"/>
              </a:rPr>
              <a:t>int</a:t>
            </a:r>
            <a:r>
              <a:rPr lang="en-US" sz="800" b="0" dirty="0">
                <a:solidFill>
                  <a:srgbClr val="000000"/>
                </a:solidFill>
                <a:effectLst/>
                <a:latin typeface=" Fira Mono"/>
              </a:rPr>
              <a:t> </a:t>
            </a:r>
            <a:r>
              <a:rPr lang="en-US" sz="800" b="0" dirty="0">
                <a:solidFill>
                  <a:srgbClr val="001080"/>
                </a:solidFill>
                <a:effectLst/>
                <a:latin typeface=" Fira Mono"/>
              </a:rPr>
              <a:t>d</a:t>
            </a:r>
            <a:r>
              <a:rPr lang="en-US" sz="800" b="0" dirty="0">
                <a:solidFill>
                  <a:srgbClr val="000000"/>
                </a:solidFill>
                <a:effectLst/>
                <a:latin typeface=" Fira Mono"/>
              </a:rPr>
              <a:t>)</a:t>
            </a:r>
          </a:p>
          <a:p>
            <a:r>
              <a:rPr lang="en-US" sz="800" b="0" dirty="0">
                <a:solidFill>
                  <a:srgbClr val="000000"/>
                </a:solidFill>
                <a:effectLst/>
                <a:latin typeface=" Fira Mono"/>
              </a:rPr>
              <a:t>{</a:t>
            </a:r>
          </a:p>
          <a:p>
            <a:r>
              <a:rPr lang="en-US" sz="800" b="0" dirty="0">
                <a:solidFill>
                  <a:srgbClr val="000000"/>
                </a:solidFill>
                <a:effectLst/>
                <a:latin typeface=" Fira Mono"/>
              </a:rPr>
              <a:t>    </a:t>
            </a:r>
            <a:r>
              <a:rPr lang="en-US" sz="800" b="0" dirty="0">
                <a:solidFill>
                  <a:srgbClr val="0000FF"/>
                </a:solidFill>
                <a:effectLst/>
                <a:latin typeface=" Fira Mono"/>
              </a:rPr>
              <a:t>int</a:t>
            </a:r>
            <a:r>
              <a:rPr lang="en-US" sz="800" b="0" dirty="0">
                <a:solidFill>
                  <a:srgbClr val="000000"/>
                </a:solidFill>
                <a:effectLst/>
                <a:latin typeface=" Fira Mono"/>
              </a:rPr>
              <a:t> ab = </a:t>
            </a:r>
            <a:r>
              <a:rPr lang="en-US" sz="800" b="0" dirty="0" err="1">
                <a:solidFill>
                  <a:srgbClr val="000000"/>
                </a:solidFill>
                <a:effectLst/>
                <a:latin typeface=" Fira Mono"/>
              </a:rPr>
              <a:t>co_await</a:t>
            </a:r>
            <a:r>
              <a:rPr lang="en-US" sz="800" b="0" dirty="0">
                <a:solidFill>
                  <a:srgbClr val="000000"/>
                </a:solidFill>
                <a:effectLst/>
                <a:latin typeface=" Fira Mono"/>
              </a:rPr>
              <a:t> </a:t>
            </a:r>
            <a:r>
              <a:rPr lang="en-US" sz="800" b="0" dirty="0">
                <a:solidFill>
                  <a:srgbClr val="795E26"/>
                </a:solidFill>
                <a:effectLst/>
                <a:latin typeface=" Fira Mono"/>
              </a:rPr>
              <a:t>sum</a:t>
            </a:r>
            <a:r>
              <a:rPr lang="en-US" sz="800" b="0" dirty="0">
                <a:solidFill>
                  <a:srgbClr val="000000"/>
                </a:solidFill>
                <a:effectLst/>
                <a:latin typeface=" Fira Mono"/>
              </a:rPr>
              <a:t>(a, b);</a:t>
            </a:r>
          </a:p>
          <a:p>
            <a:r>
              <a:rPr lang="en-US" sz="800" b="0" dirty="0">
                <a:solidFill>
                  <a:srgbClr val="000000"/>
                </a:solidFill>
                <a:effectLst/>
                <a:latin typeface=" Fira Mono"/>
              </a:rPr>
              <a:t>    </a:t>
            </a:r>
            <a:r>
              <a:rPr lang="en-US" sz="800" b="0" dirty="0">
                <a:solidFill>
                  <a:srgbClr val="0000FF"/>
                </a:solidFill>
                <a:effectLst/>
                <a:latin typeface=" Fira Mono"/>
              </a:rPr>
              <a:t>int</a:t>
            </a:r>
            <a:r>
              <a:rPr lang="en-US" sz="800" b="0" dirty="0">
                <a:solidFill>
                  <a:srgbClr val="000000"/>
                </a:solidFill>
                <a:effectLst/>
                <a:latin typeface=" Fira Mono"/>
              </a:rPr>
              <a:t> cd = </a:t>
            </a:r>
            <a:r>
              <a:rPr lang="en-US" sz="800" b="0" dirty="0" err="1">
                <a:solidFill>
                  <a:srgbClr val="000000"/>
                </a:solidFill>
                <a:effectLst/>
                <a:latin typeface=" Fira Mono"/>
              </a:rPr>
              <a:t>co_await</a:t>
            </a:r>
            <a:r>
              <a:rPr lang="en-US" sz="800" b="0" dirty="0">
                <a:solidFill>
                  <a:srgbClr val="000000"/>
                </a:solidFill>
                <a:effectLst/>
                <a:latin typeface=" Fira Mono"/>
              </a:rPr>
              <a:t> </a:t>
            </a:r>
            <a:r>
              <a:rPr lang="en-US" sz="800" b="0" dirty="0">
                <a:solidFill>
                  <a:srgbClr val="795E26"/>
                </a:solidFill>
                <a:effectLst/>
                <a:latin typeface=" Fira Mono"/>
              </a:rPr>
              <a:t>sum</a:t>
            </a:r>
            <a:r>
              <a:rPr lang="en-US" sz="800" b="0" dirty="0">
                <a:solidFill>
                  <a:srgbClr val="000000"/>
                </a:solidFill>
                <a:effectLst/>
                <a:latin typeface=" Fira Mono"/>
              </a:rPr>
              <a:t>(c, d);</a:t>
            </a:r>
          </a:p>
          <a:p>
            <a:r>
              <a:rPr lang="en-US" sz="800" b="0" dirty="0">
                <a:solidFill>
                  <a:srgbClr val="000000"/>
                </a:solidFill>
                <a:effectLst/>
                <a:latin typeface=" Fira Mono"/>
              </a:rPr>
              <a:t>    </a:t>
            </a:r>
            <a:r>
              <a:rPr lang="en-US" sz="800" b="0" dirty="0">
                <a:solidFill>
                  <a:srgbClr val="0000FF"/>
                </a:solidFill>
                <a:effectLst/>
                <a:latin typeface=" Fira Mono"/>
              </a:rPr>
              <a:t>int</a:t>
            </a:r>
            <a:r>
              <a:rPr lang="en-US" sz="800" b="0" dirty="0">
                <a:solidFill>
                  <a:srgbClr val="000000"/>
                </a:solidFill>
                <a:effectLst/>
                <a:latin typeface=" Fira Mono"/>
              </a:rPr>
              <a:t> result = </a:t>
            </a:r>
            <a:r>
              <a:rPr lang="en-US" sz="800" b="0" dirty="0" err="1">
                <a:solidFill>
                  <a:srgbClr val="000000"/>
                </a:solidFill>
                <a:effectLst/>
                <a:latin typeface=" Fira Mono"/>
              </a:rPr>
              <a:t>co_await</a:t>
            </a:r>
            <a:r>
              <a:rPr lang="en-US" sz="800" b="0" dirty="0">
                <a:solidFill>
                  <a:srgbClr val="000000"/>
                </a:solidFill>
                <a:effectLst/>
                <a:latin typeface=" Fira Mono"/>
              </a:rPr>
              <a:t> </a:t>
            </a:r>
            <a:r>
              <a:rPr lang="en-US" sz="800" b="0" dirty="0">
                <a:solidFill>
                  <a:srgbClr val="795E26"/>
                </a:solidFill>
                <a:effectLst/>
                <a:latin typeface=" Fira Mono"/>
              </a:rPr>
              <a:t>sum</a:t>
            </a:r>
            <a:r>
              <a:rPr lang="en-US" sz="800" b="0" dirty="0">
                <a:solidFill>
                  <a:srgbClr val="000000"/>
                </a:solidFill>
                <a:effectLst/>
                <a:latin typeface=" Fira Mono"/>
              </a:rPr>
              <a:t>(ab, cd);</a:t>
            </a:r>
          </a:p>
          <a:p>
            <a:br>
              <a:rPr lang="en-US" sz="800" b="0" dirty="0">
                <a:solidFill>
                  <a:srgbClr val="000000"/>
                </a:solidFill>
                <a:effectLst/>
                <a:latin typeface=" Fira Mono"/>
              </a:rPr>
            </a:br>
            <a:r>
              <a:rPr lang="en-US" sz="800" b="0" dirty="0">
                <a:solidFill>
                  <a:srgbClr val="000000"/>
                </a:solidFill>
                <a:effectLst/>
                <a:latin typeface=" Fira Mono"/>
              </a:rPr>
              <a:t>    </a:t>
            </a:r>
            <a:r>
              <a:rPr lang="en-US" sz="800" b="0" dirty="0" err="1">
                <a:solidFill>
                  <a:srgbClr val="000000"/>
                </a:solidFill>
                <a:effectLst/>
                <a:latin typeface=" Fira Mono"/>
              </a:rPr>
              <a:t>co_return</a:t>
            </a:r>
            <a:r>
              <a:rPr lang="en-US" sz="800" b="0" dirty="0">
                <a:solidFill>
                  <a:srgbClr val="000000"/>
                </a:solidFill>
                <a:effectLst/>
                <a:latin typeface=" Fira Mono"/>
              </a:rPr>
              <a:t> result;</a:t>
            </a:r>
          </a:p>
          <a:p>
            <a:r>
              <a:rPr lang="en-US" sz="800" b="0" dirty="0">
                <a:solidFill>
                  <a:srgbClr val="000000"/>
                </a:solidFill>
                <a:effectLst/>
                <a:latin typeface=" Fira Mono"/>
              </a:rPr>
              <a:t>}</a:t>
            </a:r>
          </a:p>
        </p:txBody>
      </p:sp>
      <p:sp>
        <p:nvSpPr>
          <p:cNvPr id="4" name="TextBox 3">
            <a:extLst>
              <a:ext uri="{FF2B5EF4-FFF2-40B4-BE49-F238E27FC236}">
                <a16:creationId xmlns:a16="http://schemas.microsoft.com/office/drawing/2014/main" id="{F33106A8-35CC-4706-83AC-7958E4EEBBAF}"/>
              </a:ext>
            </a:extLst>
          </p:cNvPr>
          <p:cNvSpPr txBox="1"/>
          <p:nvPr/>
        </p:nvSpPr>
        <p:spPr>
          <a:xfrm>
            <a:off x="8424198" y="297617"/>
            <a:ext cx="1480213" cy="86793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t">
            <a:spAutoFit/>
          </a:bodyPr>
          <a:lstStyle/>
          <a:p>
            <a:pPr marL="115888" indent="-115888">
              <a:lnSpc>
                <a:spcPct val="90000"/>
              </a:lnSpc>
              <a:buFontTx/>
              <a:buChar char="-"/>
            </a:pPr>
            <a:r>
              <a:rPr lang="en-US" sz="800" dirty="0" err="1">
                <a:solidFill>
                  <a:schemeClr val="bg1"/>
                </a:solidFill>
                <a:latin typeface="Trebuchet MS" panose="020B0603020202020204" pitchFamily="34" charset="0"/>
              </a:rPr>
              <a:t>get_return_object</a:t>
            </a:r>
            <a:endParaRPr lang="en-US" sz="800" dirty="0">
              <a:solidFill>
                <a:schemeClr val="bg1"/>
              </a:solidFill>
              <a:latin typeface="Trebuchet MS" panose="020B0603020202020204" pitchFamily="34" charset="0"/>
            </a:endParaRPr>
          </a:p>
          <a:p>
            <a:pPr marL="115888" indent="-115888">
              <a:lnSpc>
                <a:spcPct val="90000"/>
              </a:lnSpc>
              <a:buFontTx/>
              <a:buChar char="-"/>
            </a:pPr>
            <a:r>
              <a:rPr lang="en-US" altLang="zh-CN" sz="800" dirty="0" err="1">
                <a:solidFill>
                  <a:schemeClr val="bg1"/>
                </a:solidFill>
                <a:latin typeface="Trebuchet MS" panose="020B0603020202020204" pitchFamily="34" charset="0"/>
              </a:rPr>
              <a:t>Initial_suspend</a:t>
            </a:r>
            <a:endParaRPr lang="en-US" altLang="zh-CN" sz="800" dirty="0">
              <a:solidFill>
                <a:schemeClr val="bg1"/>
              </a:solidFill>
              <a:latin typeface="Trebuchet MS" panose="020B0603020202020204" pitchFamily="34" charset="0"/>
            </a:endParaRPr>
          </a:p>
          <a:p>
            <a:pPr marL="115888" indent="-115888">
              <a:lnSpc>
                <a:spcPct val="90000"/>
              </a:lnSpc>
              <a:buFontTx/>
              <a:buChar char="-"/>
            </a:pPr>
            <a:r>
              <a:rPr lang="en-US" sz="800" dirty="0" err="1">
                <a:solidFill>
                  <a:schemeClr val="bg1"/>
                </a:solidFill>
                <a:latin typeface="Trebuchet MS" panose="020B0603020202020204" pitchFamily="34" charset="0"/>
              </a:rPr>
              <a:t>await_ready</a:t>
            </a:r>
            <a:endParaRPr lang="en-US" sz="800" dirty="0">
              <a:solidFill>
                <a:schemeClr val="bg1"/>
              </a:solidFill>
              <a:latin typeface="Trebuchet MS" panose="020B0603020202020204" pitchFamily="34" charset="0"/>
            </a:endParaRPr>
          </a:p>
          <a:p>
            <a:pPr marL="115888" indent="-115888">
              <a:lnSpc>
                <a:spcPct val="90000"/>
              </a:lnSpc>
              <a:buFontTx/>
              <a:buChar char="-"/>
            </a:pPr>
            <a:r>
              <a:rPr lang="en-US" sz="800" dirty="0" err="1">
                <a:solidFill>
                  <a:schemeClr val="bg1"/>
                </a:solidFill>
                <a:latin typeface="Trebuchet MS" panose="020B0603020202020204" pitchFamily="34" charset="0"/>
              </a:rPr>
              <a:t>await_suspend</a:t>
            </a:r>
            <a:endParaRPr lang="en-US" sz="800" dirty="0">
              <a:solidFill>
                <a:schemeClr val="bg1"/>
              </a:solidFill>
              <a:latin typeface="Trebuchet MS" panose="020B0603020202020204" pitchFamily="34" charset="0"/>
            </a:endParaRPr>
          </a:p>
          <a:p>
            <a:pPr marL="115888" indent="-115888">
              <a:lnSpc>
                <a:spcPct val="90000"/>
              </a:lnSpc>
              <a:buFontTx/>
              <a:buChar char="-"/>
            </a:pPr>
            <a:r>
              <a:rPr lang="en-US" sz="800" dirty="0" err="1">
                <a:solidFill>
                  <a:schemeClr val="bg1"/>
                </a:solidFill>
                <a:latin typeface="Trebuchet MS" panose="020B0603020202020204" pitchFamily="34" charset="0"/>
              </a:rPr>
              <a:t>await_resume</a:t>
            </a:r>
            <a:endParaRPr lang="en-US" sz="800" dirty="0">
              <a:solidFill>
                <a:schemeClr val="bg1"/>
              </a:solidFill>
              <a:latin typeface="Trebuchet MS" panose="020B0603020202020204" pitchFamily="34" charset="0"/>
            </a:endParaRPr>
          </a:p>
          <a:p>
            <a:pPr marL="115888" indent="-115888">
              <a:lnSpc>
                <a:spcPct val="90000"/>
              </a:lnSpc>
              <a:buFontTx/>
              <a:buChar char="-"/>
            </a:pPr>
            <a:r>
              <a:rPr lang="en-US" sz="800" dirty="0" err="1">
                <a:solidFill>
                  <a:schemeClr val="bg1"/>
                </a:solidFill>
                <a:latin typeface="Trebuchet MS" panose="020B0603020202020204" pitchFamily="34" charset="0"/>
              </a:rPr>
              <a:t>return_value</a:t>
            </a:r>
            <a:r>
              <a:rPr lang="en-US" sz="800" dirty="0">
                <a:solidFill>
                  <a:schemeClr val="bg1"/>
                </a:solidFill>
                <a:latin typeface="Trebuchet MS" panose="020B0603020202020204" pitchFamily="34" charset="0"/>
              </a:rPr>
              <a:t>/</a:t>
            </a:r>
            <a:r>
              <a:rPr lang="en-US" sz="800" dirty="0" err="1">
                <a:solidFill>
                  <a:schemeClr val="bg1"/>
                </a:solidFill>
                <a:latin typeface="Trebuchet MS" panose="020B0603020202020204" pitchFamily="34" charset="0"/>
              </a:rPr>
              <a:t>return_void</a:t>
            </a:r>
            <a:endParaRPr lang="en-US" sz="800" dirty="0">
              <a:solidFill>
                <a:schemeClr val="bg1"/>
              </a:solidFill>
              <a:latin typeface="Trebuchet MS" panose="020B0603020202020204" pitchFamily="34" charset="0"/>
            </a:endParaRPr>
          </a:p>
          <a:p>
            <a:pPr marL="115888" indent="-115888">
              <a:lnSpc>
                <a:spcPct val="90000"/>
              </a:lnSpc>
              <a:buFontTx/>
              <a:buChar char="-"/>
            </a:pPr>
            <a:r>
              <a:rPr lang="en-US" sz="800" dirty="0" err="1">
                <a:solidFill>
                  <a:schemeClr val="bg1"/>
                </a:solidFill>
                <a:latin typeface="Trebuchet MS" panose="020B0603020202020204" pitchFamily="34" charset="0"/>
              </a:rPr>
              <a:t>final_suspend</a:t>
            </a:r>
            <a:endParaRPr lang="en-US" sz="800" dirty="0">
              <a:solidFill>
                <a:schemeClr val="bg1"/>
              </a:solidFill>
              <a:latin typeface="Trebuchet MS" panose="020B0603020202020204" pitchFamily="34" charset="0"/>
            </a:endParaRPr>
          </a:p>
        </p:txBody>
      </p:sp>
      <p:sp>
        <p:nvSpPr>
          <p:cNvPr id="5" name="TextBox 4">
            <a:extLst>
              <a:ext uri="{FF2B5EF4-FFF2-40B4-BE49-F238E27FC236}">
                <a16:creationId xmlns:a16="http://schemas.microsoft.com/office/drawing/2014/main" id="{8F6374F3-8CFC-4A5E-94E3-BC24C23CC981}"/>
              </a:ext>
            </a:extLst>
          </p:cNvPr>
          <p:cNvSpPr txBox="1"/>
          <p:nvPr/>
        </p:nvSpPr>
        <p:spPr>
          <a:xfrm>
            <a:off x="148978" y="195233"/>
            <a:ext cx="6832320" cy="4247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nSpc>
                <a:spcPct val="90000"/>
              </a:lnSpc>
            </a:pPr>
            <a:r>
              <a:rPr lang="en-US" altLang="zh-CN" sz="2400" dirty="0">
                <a:solidFill>
                  <a:schemeClr val="bg1"/>
                </a:solidFill>
                <a:latin typeface="+mj-lt"/>
              </a:rPr>
              <a:t>Customization point - </a:t>
            </a:r>
            <a:r>
              <a:rPr lang="en-US" sz="2400" dirty="0">
                <a:solidFill>
                  <a:schemeClr val="bg1"/>
                </a:solidFill>
                <a:latin typeface="+mj-lt"/>
              </a:rPr>
              <a:t>How a compiler may work</a:t>
            </a:r>
          </a:p>
        </p:txBody>
      </p:sp>
    </p:spTree>
    <p:extLst>
      <p:ext uri="{BB962C8B-B14F-4D97-AF65-F5344CB8AC3E}">
        <p14:creationId xmlns:p14="http://schemas.microsoft.com/office/powerpoint/2010/main" val="3433634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00">
        <p159:morph option="byWord"/>
      </p:transition>
    </mc:Choice>
    <mc:Fallback xmlns="">
      <p:transition>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35BAB2B1-2F4A-4039-AFB3-6217523381C2}"/>
              </a:ext>
            </a:extLst>
          </p:cNvPr>
          <p:cNvSpPr txBox="1"/>
          <p:nvPr/>
        </p:nvSpPr>
        <p:spPr>
          <a:xfrm>
            <a:off x="4076700" y="815249"/>
            <a:ext cx="6803912" cy="5262979"/>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800" b="0" dirty="0">
                <a:solidFill>
                  <a:schemeClr val="bg2"/>
                </a:solidFill>
                <a:effectLst/>
                <a:latin typeface=" Fira Mono"/>
              </a:rPr>
              <a:t>void __sum4_resume(void* </a:t>
            </a:r>
            <a:r>
              <a:rPr lang="en-US" sz="800" b="0" dirty="0" err="1">
                <a:solidFill>
                  <a:schemeClr val="bg2"/>
                </a:solidFill>
                <a:effectLst/>
                <a:latin typeface=" Fira Mono"/>
              </a:rPr>
              <a:t>ptr</a:t>
            </a:r>
            <a:r>
              <a:rPr lang="en-US" sz="800" b="0" dirty="0">
                <a:solidFill>
                  <a:schemeClr val="bg2"/>
                </a:solidFill>
                <a:effectLst/>
                <a:latin typeface=" Fira Mono"/>
              </a:rPr>
              <a:t>) </a:t>
            </a:r>
          </a:p>
          <a:p>
            <a:r>
              <a:rPr lang="en-US" sz="800" b="0" dirty="0">
                <a:solidFill>
                  <a:schemeClr val="bg2"/>
                </a:solidFill>
                <a:effectLst/>
                <a:latin typeface=" Fira Mono"/>
              </a:rPr>
              <a:t>{</a:t>
            </a:r>
          </a:p>
          <a:p>
            <a:r>
              <a:rPr lang="en-US" sz="800" b="0" dirty="0">
                <a:solidFill>
                  <a:schemeClr val="bg2"/>
                </a:solidFill>
                <a:effectLst/>
                <a:latin typeface=" Fira Mono"/>
              </a:rPr>
              <a:t>// ...</a:t>
            </a:r>
            <a:br>
              <a:rPr lang="en-US" sz="800" b="0" dirty="0">
                <a:solidFill>
                  <a:srgbClr val="000000"/>
                </a:solidFill>
                <a:effectLst/>
                <a:latin typeface=" Fira Mono"/>
              </a:rPr>
            </a:br>
            <a:r>
              <a:rPr lang="en-US" sz="800" b="0" dirty="0">
                <a:solidFill>
                  <a:schemeClr val="bg2"/>
                </a:solidFill>
                <a:effectLst/>
                <a:latin typeface=" Fira Mono"/>
              </a:rPr>
              <a:t>__sp1:</a:t>
            </a:r>
          </a:p>
          <a:p>
            <a:br>
              <a:rPr lang="en-US" sz="800" b="0" dirty="0">
                <a:solidFill>
                  <a:schemeClr val="bg2"/>
                </a:solidFill>
                <a:effectLst/>
                <a:latin typeface=" Fira Mono"/>
              </a:rPr>
            </a:br>
            <a:r>
              <a:rPr lang="en-US" sz="800" b="0" dirty="0">
                <a:solidFill>
                  <a:schemeClr val="bg2"/>
                </a:solidFill>
                <a:effectLst/>
                <a:latin typeface=" Fira Mono"/>
              </a:rPr>
              <a:t>    frame-&gt;</a:t>
            </a:r>
            <a:r>
              <a:rPr lang="en-US" sz="800" b="0" dirty="0" err="1">
                <a:solidFill>
                  <a:srgbClr val="001080"/>
                </a:solidFill>
                <a:effectLst/>
                <a:latin typeface=" Fira Mono"/>
              </a:rPr>
              <a:t>sum_a_b</a:t>
            </a:r>
            <a:r>
              <a:rPr lang="en-US" sz="800" b="0" dirty="0">
                <a:solidFill>
                  <a:srgbClr val="000000"/>
                </a:solidFill>
                <a:effectLst/>
                <a:latin typeface=" Fira Mono"/>
              </a:rPr>
              <a:t> </a:t>
            </a:r>
            <a:r>
              <a:rPr lang="en-US" sz="800" b="0" dirty="0">
                <a:solidFill>
                  <a:srgbClr val="795E26"/>
                </a:solidFill>
                <a:effectLst/>
                <a:latin typeface=" Fira Mono"/>
              </a:rPr>
              <a:t>=</a:t>
            </a:r>
            <a:r>
              <a:rPr lang="en-US" sz="800" b="0" dirty="0">
                <a:solidFill>
                  <a:srgbClr val="000000"/>
                </a:solidFill>
                <a:effectLst/>
                <a:latin typeface=" Fira Mono"/>
              </a:rPr>
              <a:t> </a:t>
            </a:r>
            <a:r>
              <a:rPr lang="en-US" sz="800" b="0" dirty="0">
                <a:solidFill>
                  <a:srgbClr val="795E26"/>
                </a:solidFill>
                <a:effectLst/>
                <a:latin typeface=" Fira Mono"/>
              </a:rPr>
              <a:t>sum</a:t>
            </a:r>
            <a:r>
              <a:rPr lang="en-US" sz="800" b="0" dirty="0">
                <a:solidFill>
                  <a:srgbClr val="000000"/>
                </a:solidFill>
                <a:effectLst/>
                <a:latin typeface=" Fira Mono"/>
              </a:rPr>
              <a:t>(</a:t>
            </a:r>
            <a:r>
              <a:rPr lang="en-US" sz="800" b="0" dirty="0">
                <a:solidFill>
                  <a:schemeClr val="bg2"/>
                </a:solidFill>
                <a:effectLst/>
                <a:latin typeface=" Fira Mono"/>
              </a:rPr>
              <a:t>frame-&gt;</a:t>
            </a:r>
            <a:r>
              <a:rPr lang="en-US" sz="800" b="0" dirty="0" err="1">
                <a:solidFill>
                  <a:schemeClr val="bg2"/>
                </a:solidFill>
                <a:effectLst/>
                <a:latin typeface=" Fira Mono"/>
              </a:rPr>
              <a:t>params.</a:t>
            </a:r>
            <a:r>
              <a:rPr lang="en-US" sz="800" b="0" dirty="0" err="1">
                <a:solidFill>
                  <a:srgbClr val="001080"/>
                </a:solidFill>
                <a:effectLst/>
                <a:latin typeface=" Fira Mono"/>
              </a:rPr>
              <a:t>a</a:t>
            </a:r>
            <a:r>
              <a:rPr lang="en-US" sz="800" b="0" dirty="0">
                <a:solidFill>
                  <a:srgbClr val="000000"/>
                </a:solidFill>
                <a:effectLst/>
                <a:latin typeface=" Fira Mono"/>
              </a:rPr>
              <a:t>, </a:t>
            </a:r>
            <a:r>
              <a:rPr lang="en-US" sz="800" b="0" dirty="0">
                <a:solidFill>
                  <a:schemeClr val="bg2"/>
                </a:solidFill>
                <a:effectLst/>
                <a:latin typeface=" Fira Mono"/>
              </a:rPr>
              <a:t>frame-&gt;</a:t>
            </a:r>
            <a:r>
              <a:rPr lang="en-US" sz="800" b="0" dirty="0" err="1">
                <a:solidFill>
                  <a:schemeClr val="bg2"/>
                </a:solidFill>
                <a:effectLst/>
                <a:latin typeface=" Fira Mono"/>
              </a:rPr>
              <a:t>params.</a:t>
            </a:r>
            <a:r>
              <a:rPr lang="en-US" sz="800" b="0" dirty="0" err="1">
                <a:solidFill>
                  <a:srgbClr val="001080"/>
                </a:solidFill>
                <a:effectLst/>
                <a:latin typeface=" Fira Mono"/>
              </a:rPr>
              <a:t>b</a:t>
            </a:r>
            <a:r>
              <a:rPr lang="en-US" sz="800" b="0" dirty="0">
                <a:solidFill>
                  <a:srgbClr val="000000"/>
                </a:solidFill>
                <a:effectLst/>
                <a:latin typeface=" Fira Mono"/>
              </a:rPr>
              <a:t>)</a:t>
            </a:r>
            <a:r>
              <a:rPr lang="en-US" sz="800" dirty="0">
                <a:solidFill>
                  <a:srgbClr val="000000"/>
                </a:solidFill>
                <a:latin typeface=" Fira Mono"/>
              </a:rPr>
              <a:t>.operator</a:t>
            </a:r>
            <a:r>
              <a:rPr lang="zh-CN" altLang="en-US" sz="800" dirty="0">
                <a:solidFill>
                  <a:srgbClr val="000000"/>
                </a:solidFill>
                <a:latin typeface=" Fira Mono"/>
              </a:rPr>
              <a:t> </a:t>
            </a:r>
            <a:r>
              <a:rPr lang="en-US" altLang="zh-CN" sz="800" dirty="0" err="1">
                <a:solidFill>
                  <a:srgbClr val="000000"/>
                </a:solidFill>
                <a:latin typeface=" Fira Mono"/>
              </a:rPr>
              <a:t>co_await</a:t>
            </a:r>
            <a:r>
              <a:rPr lang="en-US" altLang="zh-CN" sz="800" dirty="0">
                <a:solidFill>
                  <a:srgbClr val="000000"/>
                </a:solidFill>
                <a:latin typeface=" Fira Mono"/>
              </a:rPr>
              <a:t>()</a:t>
            </a:r>
            <a:r>
              <a:rPr lang="en-US" sz="800" b="0" dirty="0">
                <a:solidFill>
                  <a:srgbClr val="000000"/>
                </a:solidFill>
                <a:effectLst/>
                <a:latin typeface=" Fira Mono"/>
              </a:rPr>
              <a:t>;</a:t>
            </a:r>
          </a:p>
          <a:p>
            <a:br>
              <a:rPr lang="en-US" sz="800" b="0" dirty="0">
                <a:solidFill>
                  <a:srgbClr val="000000"/>
                </a:solidFill>
                <a:effectLst/>
                <a:latin typeface=" Fira Mono"/>
              </a:rPr>
            </a:br>
            <a:r>
              <a:rPr lang="en-US" sz="800" b="0" dirty="0">
                <a:solidFill>
                  <a:srgbClr val="000000"/>
                </a:solidFill>
                <a:effectLst/>
                <a:latin typeface=" Fira Mono"/>
              </a:rPr>
              <a:t>     </a:t>
            </a:r>
            <a:r>
              <a:rPr lang="en-US" sz="800" b="0" dirty="0">
                <a:solidFill>
                  <a:srgbClr val="AF00DB"/>
                </a:solidFill>
                <a:effectLst/>
                <a:latin typeface=" Fira Mono"/>
              </a:rPr>
              <a:t>if</a:t>
            </a:r>
            <a:r>
              <a:rPr lang="en-US" sz="800" b="0" dirty="0">
                <a:solidFill>
                  <a:srgbClr val="000000"/>
                </a:solidFill>
                <a:effectLst/>
                <a:latin typeface=" Fira Mono"/>
              </a:rPr>
              <a:t> (!</a:t>
            </a:r>
            <a:r>
              <a:rPr lang="en-US" sz="800" b="0" dirty="0">
                <a:solidFill>
                  <a:schemeClr val="bg2"/>
                </a:solidFill>
                <a:effectLst/>
                <a:latin typeface=" Fira Mono"/>
              </a:rPr>
              <a:t>frame-&gt;</a:t>
            </a:r>
            <a:r>
              <a:rPr lang="en-US" sz="800" b="0" dirty="0" err="1">
                <a:solidFill>
                  <a:srgbClr val="001080"/>
                </a:solidFill>
                <a:effectLst/>
                <a:latin typeface=" Fira Mono"/>
              </a:rPr>
              <a:t>sum_a_b</a:t>
            </a:r>
            <a:r>
              <a:rPr lang="en-US" sz="800" b="0" dirty="0" err="1">
                <a:solidFill>
                  <a:srgbClr val="000000"/>
                </a:solidFill>
                <a:effectLst/>
                <a:latin typeface=" Fira Mono"/>
              </a:rPr>
              <a:t>.</a:t>
            </a:r>
            <a:r>
              <a:rPr lang="en-US" sz="800" b="0" dirty="0" err="1">
                <a:solidFill>
                  <a:srgbClr val="795E26"/>
                </a:solidFill>
                <a:effectLst/>
                <a:latin typeface=" Fira Mono"/>
              </a:rPr>
              <a:t>await_ready</a:t>
            </a:r>
            <a:r>
              <a:rPr lang="en-US" sz="800" b="0" dirty="0">
                <a:solidFill>
                  <a:srgbClr val="000000"/>
                </a:solidFill>
                <a:effectLst/>
                <a:latin typeface=" Fira Mono"/>
              </a:rPr>
              <a:t>()) {</a:t>
            </a:r>
          </a:p>
          <a:p>
            <a:r>
              <a:rPr lang="en-US" sz="800" b="0" dirty="0">
                <a:solidFill>
                  <a:srgbClr val="000000"/>
                </a:solidFill>
                <a:effectLst/>
                <a:latin typeface=" Fira Mono"/>
              </a:rPr>
              <a:t>        </a:t>
            </a:r>
            <a:r>
              <a:rPr lang="en-US" sz="800" b="0" dirty="0">
                <a:solidFill>
                  <a:schemeClr val="bg2"/>
                </a:solidFill>
                <a:effectLst/>
                <a:latin typeface=" Fira Mono"/>
              </a:rPr>
              <a:t>frame-&gt;</a:t>
            </a:r>
            <a:r>
              <a:rPr lang="en-US" sz="800" b="0" dirty="0" err="1">
                <a:solidFill>
                  <a:schemeClr val="bg2"/>
                </a:solidFill>
                <a:effectLst/>
                <a:latin typeface=" Fira Mono"/>
              </a:rPr>
              <a:t>resumeIndex</a:t>
            </a:r>
            <a:r>
              <a:rPr lang="en-US" sz="800" b="0" dirty="0">
                <a:solidFill>
                  <a:schemeClr val="bg2"/>
                </a:solidFill>
                <a:effectLst/>
                <a:latin typeface=" Fira Mono"/>
              </a:rPr>
              <a:t> = 2;</a:t>
            </a:r>
          </a:p>
          <a:p>
            <a:r>
              <a:rPr lang="en-US" sz="800" b="0" dirty="0">
                <a:solidFill>
                  <a:srgbClr val="000000"/>
                </a:solidFill>
                <a:effectLst/>
                <a:latin typeface=" Fira Mono"/>
              </a:rPr>
              <a:t>        </a:t>
            </a:r>
            <a:r>
              <a:rPr lang="en-US" sz="800" b="0" dirty="0" err="1">
                <a:solidFill>
                  <a:schemeClr val="bg2"/>
                </a:solidFill>
                <a:effectLst/>
                <a:latin typeface=" Fira Mono"/>
              </a:rPr>
              <a:t>symmetricTransferTarget</a:t>
            </a:r>
            <a:r>
              <a:rPr lang="en-US" sz="800" b="0" dirty="0">
                <a:solidFill>
                  <a:schemeClr val="bg2"/>
                </a:solidFill>
                <a:effectLst/>
                <a:latin typeface=" Fira Mono"/>
              </a:rPr>
              <a:t> = frame-&gt;</a:t>
            </a:r>
            <a:r>
              <a:rPr lang="en-US" sz="800" b="0" dirty="0" err="1">
                <a:solidFill>
                  <a:srgbClr val="001080"/>
                </a:solidFill>
                <a:effectLst/>
                <a:latin typeface=" Fira Mono"/>
              </a:rPr>
              <a:t>sum_a_b</a:t>
            </a:r>
            <a:r>
              <a:rPr lang="en-US" sz="800" b="0" dirty="0" err="1">
                <a:solidFill>
                  <a:srgbClr val="000000"/>
                </a:solidFill>
                <a:effectLst/>
                <a:latin typeface=" Fira Mono"/>
              </a:rPr>
              <a:t>.</a:t>
            </a:r>
            <a:r>
              <a:rPr lang="en-US" sz="800" b="0" dirty="0" err="1">
                <a:solidFill>
                  <a:srgbClr val="795E26"/>
                </a:solidFill>
                <a:effectLst/>
                <a:latin typeface=" Fira Mono"/>
              </a:rPr>
              <a:t>await_suspend</a:t>
            </a:r>
            <a:r>
              <a:rPr lang="en-US" sz="800" b="0" dirty="0">
                <a:solidFill>
                  <a:srgbClr val="000000"/>
                </a:solidFill>
                <a:effectLst/>
                <a:latin typeface=" Fira Mono"/>
              </a:rPr>
              <a:t>(</a:t>
            </a:r>
            <a:r>
              <a:rPr lang="en-US" sz="800" b="0" dirty="0" err="1">
                <a:solidFill>
                  <a:schemeClr val="bg2"/>
                </a:solidFill>
                <a:effectLst/>
                <a:latin typeface=" Fira Mono"/>
              </a:rPr>
              <a:t>handle_t</a:t>
            </a:r>
            <a:r>
              <a:rPr lang="en-US" sz="800" b="0" dirty="0">
                <a:solidFill>
                  <a:schemeClr val="bg2"/>
                </a:solidFill>
                <a:effectLst/>
                <a:latin typeface=" Fira Mono"/>
              </a:rPr>
              <a:t>::</a:t>
            </a:r>
            <a:r>
              <a:rPr lang="en-US" sz="800" b="0" dirty="0" err="1">
                <a:solidFill>
                  <a:schemeClr val="bg2"/>
                </a:solidFill>
                <a:effectLst/>
                <a:latin typeface=" Fira Mono"/>
              </a:rPr>
              <a:t>from_promise</a:t>
            </a:r>
            <a:r>
              <a:rPr lang="en-US" sz="800" b="0" dirty="0">
                <a:solidFill>
                  <a:schemeClr val="bg2"/>
                </a:solidFill>
                <a:effectLst/>
                <a:latin typeface=" Fira Mono"/>
              </a:rPr>
              <a:t>(frame-&gt;promise)</a:t>
            </a:r>
            <a:r>
              <a:rPr lang="en-US" sz="800" b="0" dirty="0">
                <a:solidFill>
                  <a:srgbClr val="000000"/>
                </a:solidFill>
                <a:effectLst/>
                <a:latin typeface=" Fira Mono"/>
              </a:rPr>
              <a:t>);</a:t>
            </a:r>
          </a:p>
          <a:p>
            <a:r>
              <a:rPr lang="en-US" sz="800" b="0" dirty="0">
                <a:solidFill>
                  <a:schemeClr val="bg2"/>
                </a:solidFill>
                <a:effectLst/>
                <a:latin typeface=" Fira Mono"/>
              </a:rPr>
              <a:t>        </a:t>
            </a:r>
            <a:r>
              <a:rPr lang="en-US" sz="800" b="0" dirty="0" err="1">
                <a:solidFill>
                  <a:schemeClr val="bg2"/>
                </a:solidFill>
                <a:effectLst/>
                <a:latin typeface=" Fira Mono"/>
              </a:rPr>
              <a:t>goto</a:t>
            </a:r>
            <a:r>
              <a:rPr lang="en-US" sz="800" b="0" dirty="0">
                <a:solidFill>
                  <a:schemeClr val="bg2"/>
                </a:solidFill>
                <a:effectLst/>
                <a:latin typeface=" Fira Mono"/>
              </a:rPr>
              <a:t> __</a:t>
            </a:r>
            <a:r>
              <a:rPr lang="en-US" sz="800" b="0" dirty="0" err="1">
                <a:solidFill>
                  <a:schemeClr val="bg2"/>
                </a:solidFill>
                <a:effectLst/>
                <a:latin typeface=" Fira Mono"/>
              </a:rPr>
              <a:t>symmetric_transfer</a:t>
            </a:r>
            <a:r>
              <a:rPr lang="en-US" sz="800" b="0" dirty="0">
                <a:solidFill>
                  <a:schemeClr val="bg2"/>
                </a:solidFill>
                <a:effectLst/>
                <a:latin typeface=" Fira Mono"/>
              </a:rPr>
              <a:t>;</a:t>
            </a:r>
          </a:p>
          <a:p>
            <a:r>
              <a:rPr lang="en-US" sz="800" b="0" dirty="0">
                <a:solidFill>
                  <a:srgbClr val="000000"/>
                </a:solidFill>
                <a:effectLst/>
                <a:latin typeface=" Fira Mono"/>
              </a:rPr>
              <a:t>    }</a:t>
            </a:r>
          </a:p>
          <a:p>
            <a:br>
              <a:rPr lang="en-US" sz="800" b="0" dirty="0">
                <a:solidFill>
                  <a:srgbClr val="000000"/>
                </a:solidFill>
                <a:effectLst/>
                <a:latin typeface=" Fira Mono"/>
              </a:rPr>
            </a:br>
            <a:r>
              <a:rPr lang="en-US" sz="800" b="0" dirty="0">
                <a:solidFill>
                  <a:schemeClr val="bg2"/>
                </a:solidFill>
                <a:effectLst/>
                <a:latin typeface=" Fira Mono"/>
              </a:rPr>
              <a:t>__sp2:</a:t>
            </a:r>
          </a:p>
          <a:p>
            <a:r>
              <a:rPr lang="en-US" sz="800" b="0" dirty="0">
                <a:solidFill>
                  <a:schemeClr val="bg2"/>
                </a:solidFill>
                <a:effectLst/>
                <a:latin typeface=" Fira Mono"/>
              </a:rPr>
              <a:t>    frame-&gt;ab = frame-&gt;</a:t>
            </a:r>
            <a:r>
              <a:rPr lang="en-US" sz="800" b="0" dirty="0" err="1">
                <a:solidFill>
                  <a:schemeClr val="bg2"/>
                </a:solidFill>
                <a:effectLst/>
                <a:latin typeface=" Fira Mono"/>
              </a:rPr>
              <a:t>sum_a_b.await_resume</a:t>
            </a:r>
            <a:r>
              <a:rPr lang="en-US" sz="800" b="0" dirty="0">
                <a:solidFill>
                  <a:schemeClr val="bg2"/>
                </a:solidFill>
                <a:effectLst/>
                <a:latin typeface=" Fira Mono"/>
              </a:rPr>
              <a:t>();</a:t>
            </a:r>
          </a:p>
          <a:p>
            <a:r>
              <a:rPr lang="en-US" sz="800" b="0" dirty="0">
                <a:solidFill>
                  <a:schemeClr val="bg2"/>
                </a:solidFill>
                <a:effectLst/>
                <a:latin typeface=" Fira Mono"/>
              </a:rPr>
              <a:t>    frame-&gt;</a:t>
            </a:r>
            <a:r>
              <a:rPr lang="en-US" sz="800" b="0" dirty="0" err="1">
                <a:solidFill>
                  <a:schemeClr val="bg2"/>
                </a:solidFill>
                <a:effectLst/>
                <a:latin typeface=" Fira Mono"/>
              </a:rPr>
              <a:t>sum_a_b</a:t>
            </a:r>
            <a:r>
              <a:rPr lang="en-US" sz="800" b="0" dirty="0">
                <a:solidFill>
                  <a:schemeClr val="bg2"/>
                </a:solidFill>
                <a:effectLst/>
                <a:latin typeface=" Fira Mono"/>
              </a:rPr>
              <a:t>.~();</a:t>
            </a:r>
          </a:p>
          <a:p>
            <a:br>
              <a:rPr lang="en-US" sz="800" b="0" dirty="0">
                <a:solidFill>
                  <a:schemeClr val="bg2"/>
                </a:solidFill>
                <a:effectLst/>
                <a:latin typeface=" Fira Mono"/>
              </a:rPr>
            </a:br>
            <a:r>
              <a:rPr lang="en-US" sz="800" b="0" dirty="0">
                <a:solidFill>
                  <a:schemeClr val="bg2"/>
                </a:solidFill>
                <a:effectLst/>
                <a:latin typeface=" Fira Mono"/>
              </a:rPr>
              <a:t>    frame-&gt;</a:t>
            </a:r>
            <a:r>
              <a:rPr lang="en-US" sz="800" b="0" dirty="0" err="1">
                <a:solidFill>
                  <a:schemeClr val="bg2"/>
                </a:solidFill>
                <a:effectLst/>
                <a:latin typeface=" Fira Mono"/>
              </a:rPr>
              <a:t>sum_c_d</a:t>
            </a:r>
            <a:r>
              <a:rPr lang="en-US" sz="800" b="0" dirty="0">
                <a:solidFill>
                  <a:schemeClr val="bg2"/>
                </a:solidFill>
                <a:effectLst/>
                <a:latin typeface=" Fira Mono"/>
              </a:rPr>
              <a:t> = sum(frame-&gt;</a:t>
            </a:r>
            <a:r>
              <a:rPr lang="en-US" sz="800" b="0" dirty="0" err="1">
                <a:solidFill>
                  <a:schemeClr val="bg2"/>
                </a:solidFill>
                <a:effectLst/>
                <a:latin typeface=" Fira Mono"/>
              </a:rPr>
              <a:t>params.c</a:t>
            </a:r>
            <a:r>
              <a:rPr lang="en-US" sz="800" b="0" dirty="0">
                <a:solidFill>
                  <a:schemeClr val="bg2"/>
                </a:solidFill>
                <a:effectLst/>
                <a:latin typeface=" Fira Mono"/>
              </a:rPr>
              <a:t>, frame-&gt;</a:t>
            </a:r>
            <a:r>
              <a:rPr lang="en-US" sz="800" b="0" dirty="0" err="1">
                <a:solidFill>
                  <a:schemeClr val="bg2"/>
                </a:solidFill>
                <a:effectLst/>
                <a:latin typeface=" Fira Mono"/>
              </a:rPr>
              <a:t>params.d</a:t>
            </a:r>
            <a:r>
              <a:rPr lang="en-US" sz="800" b="0" dirty="0">
                <a:solidFill>
                  <a:schemeClr val="bg2"/>
                </a:solidFill>
                <a:effectLst/>
                <a:latin typeface=" Fira Mono"/>
              </a:rPr>
              <a:t>)</a:t>
            </a:r>
            <a:r>
              <a:rPr lang="en-US" sz="800" dirty="0">
                <a:solidFill>
                  <a:schemeClr val="bg2"/>
                </a:solidFill>
                <a:latin typeface=" Fira Mono"/>
              </a:rPr>
              <a:t>.operator</a:t>
            </a:r>
            <a:r>
              <a:rPr lang="zh-CN" altLang="en-US" sz="800" dirty="0">
                <a:solidFill>
                  <a:schemeClr val="bg2"/>
                </a:solidFill>
                <a:latin typeface=" Fira Mono"/>
              </a:rPr>
              <a:t> </a:t>
            </a:r>
            <a:r>
              <a:rPr lang="en-US" altLang="zh-CN" sz="800" dirty="0" err="1">
                <a:solidFill>
                  <a:schemeClr val="bg2"/>
                </a:solidFill>
                <a:latin typeface=" Fira Mono"/>
              </a:rPr>
              <a:t>co_await</a:t>
            </a:r>
            <a:r>
              <a:rPr lang="en-US" altLang="zh-CN" sz="800" dirty="0">
                <a:solidFill>
                  <a:schemeClr val="bg2"/>
                </a:solidFill>
                <a:latin typeface=" Fira Mono"/>
              </a:rPr>
              <a:t>()</a:t>
            </a:r>
            <a:r>
              <a:rPr lang="en-US" sz="800" b="0" dirty="0">
                <a:solidFill>
                  <a:schemeClr val="bg2"/>
                </a:solidFill>
                <a:effectLst/>
                <a:latin typeface=" Fira Mono"/>
              </a:rPr>
              <a:t>;</a:t>
            </a:r>
          </a:p>
          <a:p>
            <a:br>
              <a:rPr lang="en-US" sz="800" b="0" dirty="0">
                <a:solidFill>
                  <a:schemeClr val="bg2"/>
                </a:solidFill>
                <a:effectLst/>
                <a:latin typeface=" Fira Mono"/>
              </a:rPr>
            </a:br>
            <a:r>
              <a:rPr lang="en-US" sz="800" b="0" dirty="0">
                <a:solidFill>
                  <a:schemeClr val="bg2"/>
                </a:solidFill>
                <a:effectLst/>
                <a:latin typeface=" Fira Mono"/>
              </a:rPr>
              <a:t>     if (!frame-&gt;</a:t>
            </a:r>
            <a:r>
              <a:rPr lang="en-US" sz="800" b="0" dirty="0" err="1">
                <a:solidFill>
                  <a:schemeClr val="bg2"/>
                </a:solidFill>
                <a:effectLst/>
                <a:latin typeface=" Fira Mono"/>
              </a:rPr>
              <a:t>sum_c_d.await_ready</a:t>
            </a:r>
            <a:r>
              <a:rPr lang="en-US" sz="800" b="0" dirty="0">
                <a:solidFill>
                  <a:schemeClr val="bg2"/>
                </a:solidFill>
                <a:effectLst/>
                <a:latin typeface=" Fira Mono"/>
              </a:rPr>
              <a:t>()) {</a:t>
            </a:r>
          </a:p>
          <a:p>
            <a:r>
              <a:rPr lang="en-US" sz="800" b="0" dirty="0">
                <a:solidFill>
                  <a:schemeClr val="bg2"/>
                </a:solidFill>
                <a:effectLst/>
                <a:latin typeface=" Fira Mono"/>
              </a:rPr>
              <a:t>        frame-&gt;</a:t>
            </a:r>
            <a:r>
              <a:rPr lang="en-US" sz="800" b="0" dirty="0" err="1">
                <a:solidFill>
                  <a:schemeClr val="bg2"/>
                </a:solidFill>
                <a:effectLst/>
                <a:latin typeface=" Fira Mono"/>
              </a:rPr>
              <a:t>resumeIndex</a:t>
            </a:r>
            <a:r>
              <a:rPr lang="en-US" sz="800" b="0" dirty="0">
                <a:solidFill>
                  <a:schemeClr val="bg2"/>
                </a:solidFill>
                <a:effectLst/>
                <a:latin typeface=" Fira Mono"/>
              </a:rPr>
              <a:t> = 3;</a:t>
            </a:r>
          </a:p>
          <a:p>
            <a:r>
              <a:rPr lang="en-US" sz="800" b="0" dirty="0">
                <a:solidFill>
                  <a:schemeClr val="bg2"/>
                </a:solidFill>
                <a:effectLst/>
                <a:latin typeface=" Fira Mono"/>
              </a:rPr>
              <a:t>        </a:t>
            </a:r>
            <a:r>
              <a:rPr lang="en-US" sz="800" b="0" dirty="0" err="1">
                <a:solidFill>
                  <a:schemeClr val="bg2"/>
                </a:solidFill>
                <a:effectLst/>
                <a:latin typeface=" Fira Mono"/>
              </a:rPr>
              <a:t>symmetricTransferTarget</a:t>
            </a:r>
            <a:r>
              <a:rPr lang="en-US" sz="800" b="0" dirty="0">
                <a:solidFill>
                  <a:schemeClr val="bg2"/>
                </a:solidFill>
                <a:effectLst/>
                <a:latin typeface=" Fira Mono"/>
              </a:rPr>
              <a:t> = frame-&gt;</a:t>
            </a:r>
            <a:r>
              <a:rPr lang="en-US" sz="800" b="0" dirty="0" err="1">
                <a:solidFill>
                  <a:schemeClr val="bg2"/>
                </a:solidFill>
                <a:effectLst/>
                <a:latin typeface=" Fira Mono"/>
              </a:rPr>
              <a:t>sum_c_d.await_suspend</a:t>
            </a:r>
            <a:r>
              <a:rPr lang="en-US" sz="800" b="0" dirty="0">
                <a:solidFill>
                  <a:schemeClr val="bg2"/>
                </a:solidFill>
                <a:effectLst/>
                <a:latin typeface=" Fira Mono"/>
              </a:rPr>
              <a:t>(</a:t>
            </a:r>
            <a:r>
              <a:rPr lang="en-US" sz="800" b="0" dirty="0" err="1">
                <a:solidFill>
                  <a:schemeClr val="bg2"/>
                </a:solidFill>
                <a:effectLst/>
                <a:latin typeface=" Fira Mono"/>
              </a:rPr>
              <a:t>handle_t</a:t>
            </a:r>
            <a:r>
              <a:rPr lang="en-US" sz="800" b="0" dirty="0">
                <a:solidFill>
                  <a:schemeClr val="bg2"/>
                </a:solidFill>
                <a:effectLst/>
                <a:latin typeface=" Fira Mono"/>
              </a:rPr>
              <a:t>::</a:t>
            </a:r>
            <a:r>
              <a:rPr lang="en-US" sz="800" b="0" dirty="0" err="1">
                <a:solidFill>
                  <a:schemeClr val="bg2"/>
                </a:solidFill>
                <a:effectLst/>
                <a:latin typeface=" Fira Mono"/>
              </a:rPr>
              <a:t>from_promise</a:t>
            </a:r>
            <a:r>
              <a:rPr lang="en-US" sz="800" b="0" dirty="0">
                <a:solidFill>
                  <a:schemeClr val="bg2"/>
                </a:solidFill>
                <a:effectLst/>
                <a:latin typeface=" Fira Mono"/>
              </a:rPr>
              <a:t>(frame-&gt;promise));</a:t>
            </a:r>
          </a:p>
          <a:p>
            <a:r>
              <a:rPr lang="en-US" sz="800" b="0" dirty="0">
                <a:solidFill>
                  <a:schemeClr val="bg2"/>
                </a:solidFill>
                <a:effectLst/>
                <a:latin typeface=" Fira Mono"/>
              </a:rPr>
              <a:t>        </a:t>
            </a:r>
            <a:r>
              <a:rPr lang="en-US" sz="800" b="0" dirty="0" err="1">
                <a:solidFill>
                  <a:schemeClr val="bg2"/>
                </a:solidFill>
                <a:effectLst/>
                <a:latin typeface=" Fira Mono"/>
              </a:rPr>
              <a:t>goto</a:t>
            </a:r>
            <a:r>
              <a:rPr lang="en-US" sz="800" b="0" dirty="0">
                <a:solidFill>
                  <a:schemeClr val="bg2"/>
                </a:solidFill>
                <a:effectLst/>
                <a:latin typeface=" Fira Mono"/>
              </a:rPr>
              <a:t> __</a:t>
            </a:r>
            <a:r>
              <a:rPr lang="en-US" sz="800" b="0" dirty="0" err="1">
                <a:solidFill>
                  <a:schemeClr val="bg2"/>
                </a:solidFill>
                <a:effectLst/>
                <a:latin typeface=" Fira Mono"/>
              </a:rPr>
              <a:t>symmetric_transfer</a:t>
            </a:r>
            <a:r>
              <a:rPr lang="en-US" sz="800" b="0" dirty="0">
                <a:solidFill>
                  <a:schemeClr val="bg2"/>
                </a:solidFill>
                <a:effectLst/>
                <a:latin typeface=" Fira Mono"/>
              </a:rPr>
              <a:t>;</a:t>
            </a:r>
          </a:p>
          <a:p>
            <a:r>
              <a:rPr lang="en-US" sz="800" b="0" dirty="0">
                <a:solidFill>
                  <a:schemeClr val="bg2"/>
                </a:solidFill>
                <a:effectLst/>
                <a:latin typeface=" Fira Mono"/>
              </a:rPr>
              <a:t>    }</a:t>
            </a:r>
          </a:p>
          <a:p>
            <a:r>
              <a:rPr lang="en-US" sz="800" b="0" dirty="0">
                <a:solidFill>
                  <a:schemeClr val="bg2"/>
                </a:solidFill>
                <a:effectLst/>
                <a:latin typeface=" Fira Mono"/>
              </a:rPr>
              <a:t>__sp3:</a:t>
            </a:r>
          </a:p>
          <a:p>
            <a:r>
              <a:rPr lang="en-US" sz="800" b="0" dirty="0">
                <a:solidFill>
                  <a:schemeClr val="bg2"/>
                </a:solidFill>
                <a:effectLst/>
                <a:latin typeface=" Fira Mono"/>
              </a:rPr>
              <a:t>    frame-&gt;cd = frame-&gt;</a:t>
            </a:r>
            <a:r>
              <a:rPr lang="en-US" sz="800" b="0" dirty="0" err="1">
                <a:solidFill>
                  <a:schemeClr val="bg2"/>
                </a:solidFill>
                <a:effectLst/>
                <a:latin typeface=" Fira Mono"/>
              </a:rPr>
              <a:t>sum_c_d.await_resume</a:t>
            </a:r>
            <a:r>
              <a:rPr lang="en-US" sz="800" b="0" dirty="0">
                <a:solidFill>
                  <a:schemeClr val="bg2"/>
                </a:solidFill>
                <a:effectLst/>
                <a:latin typeface=" Fira Mono"/>
              </a:rPr>
              <a:t>();</a:t>
            </a:r>
          </a:p>
          <a:p>
            <a:r>
              <a:rPr lang="en-US" sz="800" b="0" dirty="0">
                <a:solidFill>
                  <a:schemeClr val="bg2"/>
                </a:solidFill>
                <a:effectLst/>
                <a:latin typeface=" Fira Mono"/>
              </a:rPr>
              <a:t>    frame-&gt;</a:t>
            </a:r>
            <a:r>
              <a:rPr lang="en-US" sz="800" b="0" dirty="0" err="1">
                <a:solidFill>
                  <a:schemeClr val="bg2"/>
                </a:solidFill>
                <a:effectLst/>
                <a:latin typeface=" Fira Mono"/>
              </a:rPr>
              <a:t>sum_c_d</a:t>
            </a:r>
            <a:r>
              <a:rPr lang="en-US" sz="800" b="0" dirty="0">
                <a:solidFill>
                  <a:schemeClr val="bg2"/>
                </a:solidFill>
                <a:effectLst/>
                <a:latin typeface=" Fira Mono"/>
              </a:rPr>
              <a:t>.~();</a:t>
            </a:r>
          </a:p>
          <a:p>
            <a:br>
              <a:rPr lang="en-US" sz="800" b="0" dirty="0">
                <a:solidFill>
                  <a:schemeClr val="bg2"/>
                </a:solidFill>
                <a:effectLst/>
                <a:latin typeface=" Fira Mono"/>
              </a:rPr>
            </a:br>
            <a:r>
              <a:rPr lang="en-US" sz="800" b="0" dirty="0">
                <a:solidFill>
                  <a:schemeClr val="bg2"/>
                </a:solidFill>
                <a:effectLst/>
                <a:latin typeface=" Fira Mono"/>
              </a:rPr>
              <a:t>    frame-&gt;</a:t>
            </a:r>
            <a:r>
              <a:rPr lang="en-US" sz="800" b="0" dirty="0" err="1">
                <a:solidFill>
                  <a:schemeClr val="bg2"/>
                </a:solidFill>
                <a:effectLst/>
                <a:latin typeface=" Fira Mono"/>
              </a:rPr>
              <a:t>sum_ab_cd</a:t>
            </a:r>
            <a:r>
              <a:rPr lang="en-US" sz="800" b="0" dirty="0">
                <a:solidFill>
                  <a:schemeClr val="bg2"/>
                </a:solidFill>
                <a:effectLst/>
                <a:latin typeface=" Fira Mono"/>
              </a:rPr>
              <a:t> = sum(frame-&gt;ab, frame-&gt;cd)</a:t>
            </a:r>
            <a:r>
              <a:rPr lang="en-US" sz="800" dirty="0">
                <a:solidFill>
                  <a:schemeClr val="bg2"/>
                </a:solidFill>
                <a:latin typeface=" Fira Mono"/>
              </a:rPr>
              <a:t>.operator</a:t>
            </a:r>
            <a:r>
              <a:rPr lang="zh-CN" altLang="en-US" sz="800" dirty="0">
                <a:solidFill>
                  <a:schemeClr val="bg2"/>
                </a:solidFill>
                <a:latin typeface=" Fira Mono"/>
              </a:rPr>
              <a:t> </a:t>
            </a:r>
            <a:r>
              <a:rPr lang="en-US" altLang="zh-CN" sz="800" dirty="0" err="1">
                <a:solidFill>
                  <a:schemeClr val="bg2"/>
                </a:solidFill>
                <a:latin typeface=" Fira Mono"/>
              </a:rPr>
              <a:t>co_await</a:t>
            </a:r>
            <a:r>
              <a:rPr lang="en-US" altLang="zh-CN" sz="800" dirty="0">
                <a:solidFill>
                  <a:schemeClr val="bg2"/>
                </a:solidFill>
                <a:latin typeface=" Fira Mono"/>
              </a:rPr>
              <a:t>()</a:t>
            </a:r>
            <a:r>
              <a:rPr lang="en-US" sz="800" b="0" dirty="0">
                <a:solidFill>
                  <a:schemeClr val="bg2"/>
                </a:solidFill>
                <a:effectLst/>
                <a:latin typeface=" Fira Mono"/>
              </a:rPr>
              <a:t>;</a:t>
            </a:r>
          </a:p>
          <a:p>
            <a:br>
              <a:rPr lang="en-US" sz="800" b="0" dirty="0">
                <a:solidFill>
                  <a:schemeClr val="bg2"/>
                </a:solidFill>
                <a:effectLst/>
                <a:latin typeface=" Fira Mono"/>
              </a:rPr>
            </a:br>
            <a:r>
              <a:rPr lang="en-US" sz="800" b="0" dirty="0">
                <a:solidFill>
                  <a:schemeClr val="bg2"/>
                </a:solidFill>
                <a:effectLst/>
                <a:latin typeface=" Fira Mono"/>
              </a:rPr>
              <a:t>     if (!frame-&gt;</a:t>
            </a:r>
            <a:r>
              <a:rPr lang="en-US" sz="800" b="0" dirty="0" err="1">
                <a:solidFill>
                  <a:schemeClr val="bg2"/>
                </a:solidFill>
                <a:effectLst/>
                <a:latin typeface=" Fira Mono"/>
              </a:rPr>
              <a:t>sum_ab_cd.await_ready</a:t>
            </a:r>
            <a:r>
              <a:rPr lang="en-US" sz="800" b="0" dirty="0">
                <a:solidFill>
                  <a:schemeClr val="bg2"/>
                </a:solidFill>
                <a:effectLst/>
                <a:latin typeface=" Fira Mono"/>
              </a:rPr>
              <a:t>()) {</a:t>
            </a:r>
          </a:p>
          <a:p>
            <a:r>
              <a:rPr lang="en-US" sz="800" b="0" dirty="0">
                <a:solidFill>
                  <a:schemeClr val="bg2"/>
                </a:solidFill>
                <a:effectLst/>
                <a:latin typeface=" Fira Mono"/>
              </a:rPr>
              <a:t>        frame-&gt;</a:t>
            </a:r>
            <a:r>
              <a:rPr lang="en-US" sz="800" b="0" dirty="0" err="1">
                <a:solidFill>
                  <a:schemeClr val="bg2"/>
                </a:solidFill>
                <a:effectLst/>
                <a:latin typeface=" Fira Mono"/>
              </a:rPr>
              <a:t>resumeIndex</a:t>
            </a:r>
            <a:r>
              <a:rPr lang="en-US" sz="800" b="0" dirty="0">
                <a:solidFill>
                  <a:schemeClr val="bg2"/>
                </a:solidFill>
                <a:effectLst/>
                <a:latin typeface=" Fira Mono"/>
              </a:rPr>
              <a:t> = 4;</a:t>
            </a:r>
          </a:p>
          <a:p>
            <a:r>
              <a:rPr lang="en-US" sz="800" b="0" dirty="0">
                <a:solidFill>
                  <a:schemeClr val="bg2"/>
                </a:solidFill>
                <a:effectLst/>
                <a:latin typeface=" Fira Mono"/>
              </a:rPr>
              <a:t>        </a:t>
            </a:r>
            <a:r>
              <a:rPr lang="en-US" sz="800" b="0" dirty="0" err="1">
                <a:solidFill>
                  <a:schemeClr val="bg2"/>
                </a:solidFill>
                <a:effectLst/>
                <a:latin typeface=" Fira Mono"/>
              </a:rPr>
              <a:t>symmetricTransferTarget</a:t>
            </a:r>
            <a:r>
              <a:rPr lang="en-US" sz="800" b="0" dirty="0">
                <a:solidFill>
                  <a:schemeClr val="bg2"/>
                </a:solidFill>
                <a:effectLst/>
                <a:latin typeface=" Fira Mono"/>
              </a:rPr>
              <a:t> = frame-&gt;</a:t>
            </a:r>
            <a:r>
              <a:rPr lang="en-US" sz="800" b="0" dirty="0" err="1">
                <a:solidFill>
                  <a:schemeClr val="bg2"/>
                </a:solidFill>
                <a:effectLst/>
                <a:latin typeface=" Fira Mono"/>
              </a:rPr>
              <a:t>sum_ab_cd.await_suspend</a:t>
            </a:r>
            <a:r>
              <a:rPr lang="en-US" sz="800" b="0" dirty="0">
                <a:solidFill>
                  <a:schemeClr val="bg2"/>
                </a:solidFill>
                <a:effectLst/>
                <a:latin typeface=" Fira Mono"/>
              </a:rPr>
              <a:t>(</a:t>
            </a:r>
            <a:r>
              <a:rPr lang="en-US" sz="800" b="0" dirty="0" err="1">
                <a:solidFill>
                  <a:schemeClr val="bg2"/>
                </a:solidFill>
                <a:effectLst/>
                <a:latin typeface=" Fira Mono"/>
              </a:rPr>
              <a:t>handle_t</a:t>
            </a:r>
            <a:r>
              <a:rPr lang="en-US" sz="800" b="0" dirty="0">
                <a:solidFill>
                  <a:schemeClr val="bg2"/>
                </a:solidFill>
                <a:effectLst/>
                <a:latin typeface=" Fira Mono"/>
              </a:rPr>
              <a:t>::</a:t>
            </a:r>
            <a:r>
              <a:rPr lang="en-US" sz="800" b="0" dirty="0" err="1">
                <a:solidFill>
                  <a:schemeClr val="bg2"/>
                </a:solidFill>
                <a:effectLst/>
                <a:latin typeface=" Fira Mono"/>
              </a:rPr>
              <a:t>from_promise</a:t>
            </a:r>
            <a:r>
              <a:rPr lang="en-US" sz="800" b="0" dirty="0">
                <a:solidFill>
                  <a:schemeClr val="bg2"/>
                </a:solidFill>
                <a:effectLst/>
                <a:latin typeface=" Fira Mono"/>
              </a:rPr>
              <a:t>(frame-&gt;promise));</a:t>
            </a:r>
          </a:p>
          <a:p>
            <a:r>
              <a:rPr lang="en-US" sz="800" b="0" dirty="0">
                <a:solidFill>
                  <a:schemeClr val="bg2"/>
                </a:solidFill>
                <a:effectLst/>
                <a:latin typeface=" Fira Mono"/>
              </a:rPr>
              <a:t>        </a:t>
            </a:r>
            <a:r>
              <a:rPr lang="en-US" sz="800" b="0" dirty="0" err="1">
                <a:solidFill>
                  <a:schemeClr val="bg2"/>
                </a:solidFill>
                <a:effectLst/>
                <a:latin typeface=" Fira Mono"/>
              </a:rPr>
              <a:t>goto</a:t>
            </a:r>
            <a:r>
              <a:rPr lang="en-US" sz="800" b="0" dirty="0">
                <a:solidFill>
                  <a:schemeClr val="bg2"/>
                </a:solidFill>
                <a:effectLst/>
                <a:latin typeface=" Fira Mono"/>
              </a:rPr>
              <a:t> __</a:t>
            </a:r>
            <a:r>
              <a:rPr lang="en-US" sz="800" b="0" dirty="0" err="1">
                <a:solidFill>
                  <a:schemeClr val="bg2"/>
                </a:solidFill>
                <a:effectLst/>
                <a:latin typeface=" Fira Mono"/>
              </a:rPr>
              <a:t>symmetric_transfer</a:t>
            </a:r>
            <a:r>
              <a:rPr lang="en-US" sz="800" b="0" dirty="0">
                <a:solidFill>
                  <a:schemeClr val="bg2"/>
                </a:solidFill>
                <a:effectLst/>
                <a:latin typeface=" Fira Mono"/>
              </a:rPr>
              <a:t>;</a:t>
            </a:r>
          </a:p>
          <a:p>
            <a:r>
              <a:rPr lang="en-US" sz="800" b="0" dirty="0">
                <a:solidFill>
                  <a:schemeClr val="bg2"/>
                </a:solidFill>
                <a:effectLst/>
                <a:latin typeface=" Fira Mono"/>
              </a:rPr>
              <a:t>    }</a:t>
            </a:r>
          </a:p>
          <a:p>
            <a:br>
              <a:rPr lang="en-US" sz="800" b="0" dirty="0">
                <a:solidFill>
                  <a:schemeClr val="bg2"/>
                </a:solidFill>
                <a:effectLst/>
                <a:latin typeface=" Fira Mono"/>
              </a:rPr>
            </a:br>
            <a:r>
              <a:rPr lang="en-US" sz="800" b="0" dirty="0">
                <a:solidFill>
                  <a:schemeClr val="bg2"/>
                </a:solidFill>
                <a:effectLst/>
                <a:latin typeface=" Fira Mono"/>
              </a:rPr>
              <a:t>__sp4:</a:t>
            </a:r>
          </a:p>
          <a:p>
            <a:r>
              <a:rPr lang="en-US" sz="800" b="0" dirty="0">
                <a:solidFill>
                  <a:schemeClr val="bg2"/>
                </a:solidFill>
                <a:effectLst/>
                <a:latin typeface=" Fira Mono"/>
              </a:rPr>
              <a:t>    // ...</a:t>
            </a:r>
          </a:p>
          <a:p>
            <a:r>
              <a:rPr lang="en-US" sz="800" b="0" dirty="0">
                <a:solidFill>
                  <a:schemeClr val="bg2"/>
                </a:solidFill>
                <a:effectLst/>
                <a:latin typeface=" Fira Mono"/>
              </a:rPr>
              <a:t>    </a:t>
            </a:r>
            <a:r>
              <a:rPr lang="en-US" sz="800" b="0" dirty="0" err="1">
                <a:solidFill>
                  <a:schemeClr val="bg2"/>
                </a:solidFill>
                <a:effectLst/>
                <a:latin typeface=" Fira Mono"/>
              </a:rPr>
              <a:t>goto</a:t>
            </a:r>
            <a:r>
              <a:rPr lang="en-US" sz="800" b="0" dirty="0">
                <a:solidFill>
                  <a:schemeClr val="bg2"/>
                </a:solidFill>
                <a:effectLst/>
                <a:latin typeface=" Fira Mono"/>
              </a:rPr>
              <a:t> __</a:t>
            </a:r>
            <a:r>
              <a:rPr lang="en-US" sz="800" b="0" dirty="0" err="1">
                <a:solidFill>
                  <a:schemeClr val="bg2"/>
                </a:solidFill>
                <a:effectLst/>
                <a:latin typeface=" Fira Mono"/>
              </a:rPr>
              <a:t>final_suspend</a:t>
            </a:r>
            <a:r>
              <a:rPr lang="en-US" sz="800" b="0" dirty="0">
                <a:solidFill>
                  <a:schemeClr val="bg2"/>
                </a:solidFill>
                <a:effectLst/>
                <a:latin typeface=" Fira Mono"/>
              </a:rPr>
              <a:t>;</a:t>
            </a:r>
          </a:p>
          <a:p>
            <a:br>
              <a:rPr lang="en-US" sz="800" b="0" dirty="0">
                <a:solidFill>
                  <a:schemeClr val="bg2"/>
                </a:solidFill>
                <a:effectLst/>
                <a:latin typeface=" Fira Mono"/>
              </a:rPr>
            </a:br>
            <a:r>
              <a:rPr lang="en-US" sz="800" b="0" dirty="0">
                <a:solidFill>
                  <a:schemeClr val="bg2"/>
                </a:solidFill>
                <a:effectLst/>
                <a:latin typeface=" Fira Mono"/>
              </a:rPr>
              <a:t>// ...</a:t>
            </a:r>
          </a:p>
          <a:p>
            <a:r>
              <a:rPr lang="en-US" sz="800" b="0" dirty="0">
                <a:solidFill>
                  <a:schemeClr val="bg2"/>
                </a:solidFill>
                <a:effectLst/>
                <a:latin typeface=" Fira Mono"/>
              </a:rPr>
              <a:t>}</a:t>
            </a:r>
          </a:p>
        </p:txBody>
      </p:sp>
      <p:sp>
        <p:nvSpPr>
          <p:cNvPr id="3" name="TextBox 2">
            <a:extLst>
              <a:ext uri="{FF2B5EF4-FFF2-40B4-BE49-F238E27FC236}">
                <a16:creationId xmlns:a16="http://schemas.microsoft.com/office/drawing/2014/main" id="{181EBA63-DB5C-4A69-A6A0-E8FB73988529}"/>
              </a:ext>
            </a:extLst>
          </p:cNvPr>
          <p:cNvSpPr txBox="1"/>
          <p:nvPr/>
        </p:nvSpPr>
        <p:spPr>
          <a:xfrm>
            <a:off x="181156" y="815249"/>
            <a:ext cx="2723618" cy="2062103"/>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800" b="0" dirty="0">
                <a:solidFill>
                  <a:schemeClr val="bg2"/>
                </a:solidFill>
                <a:effectLst/>
                <a:latin typeface=" Fira Mono"/>
              </a:rPr>
              <a:t>template&lt;</a:t>
            </a:r>
            <a:r>
              <a:rPr lang="en-US" sz="800" b="0" dirty="0" err="1">
                <a:solidFill>
                  <a:schemeClr val="bg2"/>
                </a:solidFill>
                <a:effectLst/>
                <a:latin typeface=" Fira Mono"/>
              </a:rPr>
              <a:t>typename</a:t>
            </a:r>
            <a:r>
              <a:rPr lang="en-US" sz="800" b="0" dirty="0">
                <a:solidFill>
                  <a:schemeClr val="bg2"/>
                </a:solidFill>
                <a:effectLst/>
                <a:latin typeface=" Fira Mono"/>
              </a:rPr>
              <a:t> T&gt; struct task;</a:t>
            </a:r>
          </a:p>
          <a:p>
            <a:br>
              <a:rPr lang="en-US" sz="800" b="0" dirty="0">
                <a:solidFill>
                  <a:schemeClr val="bg2"/>
                </a:solidFill>
                <a:effectLst/>
                <a:latin typeface=" Fira Mono"/>
              </a:rPr>
            </a:br>
            <a:r>
              <a:rPr lang="en-US" sz="800" b="0" dirty="0">
                <a:solidFill>
                  <a:schemeClr val="bg2"/>
                </a:solidFill>
                <a:effectLst/>
                <a:latin typeface=" Fira Mono"/>
              </a:rPr>
              <a:t>task&lt;int&gt; sum(int a, int b) </a:t>
            </a:r>
          </a:p>
          <a:p>
            <a:r>
              <a:rPr lang="en-US" sz="800" b="0" dirty="0">
                <a:solidFill>
                  <a:schemeClr val="bg2"/>
                </a:solidFill>
                <a:effectLst/>
                <a:latin typeface=" Fira Mono"/>
              </a:rPr>
              <a:t>{</a:t>
            </a:r>
          </a:p>
          <a:p>
            <a:r>
              <a:rPr lang="en-US" sz="800" b="0" dirty="0">
                <a:solidFill>
                  <a:schemeClr val="bg2"/>
                </a:solidFill>
                <a:effectLst/>
                <a:latin typeface=" Fira Mono"/>
              </a:rPr>
              <a:t>    int result = a + b;</a:t>
            </a:r>
          </a:p>
          <a:p>
            <a:r>
              <a:rPr lang="en-US" sz="800" b="0" dirty="0">
                <a:solidFill>
                  <a:schemeClr val="bg2"/>
                </a:solidFill>
                <a:effectLst/>
                <a:latin typeface=" Fira Mono"/>
              </a:rPr>
              <a:t>    </a:t>
            </a:r>
            <a:r>
              <a:rPr lang="en-US" sz="800" b="0" dirty="0" err="1">
                <a:solidFill>
                  <a:schemeClr val="bg2"/>
                </a:solidFill>
                <a:effectLst/>
                <a:latin typeface=" Fira Mono"/>
              </a:rPr>
              <a:t>co_return</a:t>
            </a:r>
            <a:r>
              <a:rPr lang="en-US" sz="800" b="0" dirty="0">
                <a:solidFill>
                  <a:schemeClr val="bg2"/>
                </a:solidFill>
                <a:effectLst/>
                <a:latin typeface=" Fira Mono"/>
              </a:rPr>
              <a:t> result;</a:t>
            </a:r>
          </a:p>
          <a:p>
            <a:r>
              <a:rPr lang="en-US" sz="800" b="0" dirty="0">
                <a:solidFill>
                  <a:schemeClr val="bg2"/>
                </a:solidFill>
                <a:effectLst/>
                <a:latin typeface=" Fira Mono"/>
              </a:rPr>
              <a:t>}</a:t>
            </a:r>
          </a:p>
          <a:p>
            <a:br>
              <a:rPr lang="en-US" sz="800" b="0" dirty="0">
                <a:solidFill>
                  <a:srgbClr val="000000"/>
                </a:solidFill>
                <a:effectLst/>
                <a:latin typeface=" Fira Mono"/>
              </a:rPr>
            </a:br>
            <a:r>
              <a:rPr lang="en-US" sz="800" b="0" dirty="0">
                <a:solidFill>
                  <a:srgbClr val="267F99"/>
                </a:solidFill>
                <a:effectLst/>
                <a:latin typeface=" Fira Mono"/>
              </a:rPr>
              <a:t>task</a:t>
            </a:r>
            <a:r>
              <a:rPr lang="en-US" sz="800" b="0" dirty="0">
                <a:solidFill>
                  <a:srgbClr val="000000"/>
                </a:solidFill>
                <a:effectLst/>
                <a:latin typeface=" Fira Mono"/>
              </a:rPr>
              <a:t>&lt;</a:t>
            </a:r>
            <a:r>
              <a:rPr lang="en-US" sz="800" b="0" dirty="0">
                <a:solidFill>
                  <a:srgbClr val="0000FF"/>
                </a:solidFill>
                <a:effectLst/>
                <a:latin typeface=" Fira Mono"/>
              </a:rPr>
              <a:t>int</a:t>
            </a:r>
            <a:r>
              <a:rPr lang="en-US" sz="800" b="0" dirty="0">
                <a:solidFill>
                  <a:srgbClr val="000000"/>
                </a:solidFill>
                <a:effectLst/>
                <a:latin typeface=" Fira Mono"/>
              </a:rPr>
              <a:t>&gt; </a:t>
            </a:r>
            <a:r>
              <a:rPr lang="en-US" sz="800" b="0" dirty="0">
                <a:solidFill>
                  <a:srgbClr val="795E26"/>
                </a:solidFill>
                <a:effectLst/>
                <a:latin typeface=" Fira Mono"/>
              </a:rPr>
              <a:t>sum4</a:t>
            </a:r>
            <a:r>
              <a:rPr lang="en-US" sz="800" b="0" dirty="0">
                <a:solidFill>
                  <a:srgbClr val="000000"/>
                </a:solidFill>
                <a:effectLst/>
                <a:latin typeface=" Fira Mono"/>
              </a:rPr>
              <a:t>(</a:t>
            </a:r>
            <a:r>
              <a:rPr lang="en-US" sz="800" b="0" dirty="0">
                <a:solidFill>
                  <a:srgbClr val="0000FF"/>
                </a:solidFill>
                <a:effectLst/>
                <a:latin typeface=" Fira Mono"/>
              </a:rPr>
              <a:t>int</a:t>
            </a:r>
            <a:r>
              <a:rPr lang="en-US" sz="800" b="0" dirty="0">
                <a:solidFill>
                  <a:srgbClr val="000000"/>
                </a:solidFill>
                <a:effectLst/>
                <a:latin typeface=" Fira Mono"/>
              </a:rPr>
              <a:t> </a:t>
            </a:r>
            <a:r>
              <a:rPr lang="en-US" sz="800" b="0" dirty="0">
                <a:solidFill>
                  <a:srgbClr val="001080"/>
                </a:solidFill>
                <a:effectLst/>
                <a:latin typeface=" Fira Mono"/>
              </a:rPr>
              <a:t>a</a:t>
            </a:r>
            <a:r>
              <a:rPr lang="en-US" sz="800" b="0" dirty="0">
                <a:solidFill>
                  <a:srgbClr val="000000"/>
                </a:solidFill>
                <a:effectLst/>
                <a:latin typeface=" Fira Mono"/>
              </a:rPr>
              <a:t>, </a:t>
            </a:r>
            <a:r>
              <a:rPr lang="en-US" sz="800" b="0" dirty="0">
                <a:solidFill>
                  <a:srgbClr val="0000FF"/>
                </a:solidFill>
                <a:effectLst/>
                <a:latin typeface=" Fira Mono"/>
              </a:rPr>
              <a:t>int</a:t>
            </a:r>
            <a:r>
              <a:rPr lang="en-US" sz="800" b="0" dirty="0">
                <a:solidFill>
                  <a:srgbClr val="000000"/>
                </a:solidFill>
                <a:effectLst/>
                <a:latin typeface=" Fira Mono"/>
              </a:rPr>
              <a:t> </a:t>
            </a:r>
            <a:r>
              <a:rPr lang="en-US" sz="800" b="0" dirty="0">
                <a:solidFill>
                  <a:srgbClr val="001080"/>
                </a:solidFill>
                <a:effectLst/>
                <a:latin typeface=" Fira Mono"/>
              </a:rPr>
              <a:t>b</a:t>
            </a:r>
            <a:r>
              <a:rPr lang="en-US" sz="800" b="0" dirty="0">
                <a:solidFill>
                  <a:srgbClr val="000000"/>
                </a:solidFill>
                <a:effectLst/>
                <a:latin typeface=" Fira Mono"/>
              </a:rPr>
              <a:t>, </a:t>
            </a:r>
            <a:r>
              <a:rPr lang="en-US" sz="800" b="0" dirty="0">
                <a:solidFill>
                  <a:srgbClr val="0000FF"/>
                </a:solidFill>
                <a:effectLst/>
                <a:latin typeface=" Fira Mono"/>
              </a:rPr>
              <a:t>int</a:t>
            </a:r>
            <a:r>
              <a:rPr lang="en-US" sz="800" b="0" dirty="0">
                <a:solidFill>
                  <a:srgbClr val="000000"/>
                </a:solidFill>
                <a:effectLst/>
                <a:latin typeface=" Fira Mono"/>
              </a:rPr>
              <a:t> </a:t>
            </a:r>
            <a:r>
              <a:rPr lang="en-US" sz="800" b="0" dirty="0">
                <a:solidFill>
                  <a:srgbClr val="001080"/>
                </a:solidFill>
                <a:effectLst/>
                <a:latin typeface=" Fira Mono"/>
              </a:rPr>
              <a:t>c</a:t>
            </a:r>
            <a:r>
              <a:rPr lang="en-US" sz="800" b="0" dirty="0">
                <a:solidFill>
                  <a:srgbClr val="000000"/>
                </a:solidFill>
                <a:effectLst/>
                <a:latin typeface=" Fira Mono"/>
              </a:rPr>
              <a:t>, </a:t>
            </a:r>
            <a:r>
              <a:rPr lang="en-US" sz="800" b="0" dirty="0">
                <a:solidFill>
                  <a:srgbClr val="0000FF"/>
                </a:solidFill>
                <a:effectLst/>
                <a:latin typeface=" Fira Mono"/>
              </a:rPr>
              <a:t>int</a:t>
            </a:r>
            <a:r>
              <a:rPr lang="en-US" sz="800" b="0" dirty="0">
                <a:solidFill>
                  <a:srgbClr val="000000"/>
                </a:solidFill>
                <a:effectLst/>
                <a:latin typeface=" Fira Mono"/>
              </a:rPr>
              <a:t> </a:t>
            </a:r>
            <a:r>
              <a:rPr lang="en-US" sz="800" b="0" dirty="0">
                <a:solidFill>
                  <a:srgbClr val="001080"/>
                </a:solidFill>
                <a:effectLst/>
                <a:latin typeface=" Fira Mono"/>
              </a:rPr>
              <a:t>d</a:t>
            </a:r>
            <a:r>
              <a:rPr lang="en-US" sz="800" b="0" dirty="0">
                <a:solidFill>
                  <a:srgbClr val="000000"/>
                </a:solidFill>
                <a:effectLst/>
                <a:latin typeface=" Fira Mono"/>
              </a:rPr>
              <a:t>)</a:t>
            </a:r>
          </a:p>
          <a:p>
            <a:r>
              <a:rPr lang="en-US" sz="800" b="0" dirty="0">
                <a:solidFill>
                  <a:srgbClr val="000000"/>
                </a:solidFill>
                <a:effectLst/>
                <a:latin typeface=" Fira Mono"/>
              </a:rPr>
              <a:t>{</a:t>
            </a:r>
          </a:p>
          <a:p>
            <a:r>
              <a:rPr lang="en-US" sz="800" b="0" dirty="0">
                <a:solidFill>
                  <a:srgbClr val="000000"/>
                </a:solidFill>
                <a:effectLst/>
                <a:latin typeface=" Fira Mono"/>
              </a:rPr>
              <a:t>    </a:t>
            </a:r>
            <a:r>
              <a:rPr lang="en-US" sz="800" b="0" dirty="0">
                <a:solidFill>
                  <a:srgbClr val="0000FF"/>
                </a:solidFill>
                <a:effectLst/>
                <a:latin typeface=" Fira Mono"/>
              </a:rPr>
              <a:t>int</a:t>
            </a:r>
            <a:r>
              <a:rPr lang="en-US" sz="800" b="0" dirty="0">
                <a:solidFill>
                  <a:srgbClr val="000000"/>
                </a:solidFill>
                <a:effectLst/>
                <a:latin typeface=" Fira Mono"/>
              </a:rPr>
              <a:t> ab = </a:t>
            </a:r>
            <a:r>
              <a:rPr lang="en-US" sz="800" b="0" dirty="0" err="1">
                <a:solidFill>
                  <a:srgbClr val="000000"/>
                </a:solidFill>
                <a:effectLst/>
                <a:highlight>
                  <a:srgbClr val="00FF00"/>
                </a:highlight>
                <a:latin typeface=" Fira Mono"/>
              </a:rPr>
              <a:t>co_await</a:t>
            </a:r>
            <a:r>
              <a:rPr lang="en-US" sz="800" b="0" dirty="0">
                <a:solidFill>
                  <a:srgbClr val="000000"/>
                </a:solidFill>
                <a:effectLst/>
                <a:highlight>
                  <a:srgbClr val="00FF00"/>
                </a:highlight>
                <a:latin typeface=" Fira Mono"/>
              </a:rPr>
              <a:t> </a:t>
            </a:r>
            <a:r>
              <a:rPr lang="en-US" sz="800" b="0" dirty="0">
                <a:solidFill>
                  <a:srgbClr val="795E26"/>
                </a:solidFill>
                <a:effectLst/>
                <a:highlight>
                  <a:srgbClr val="00FF00"/>
                </a:highlight>
                <a:latin typeface=" Fira Mono"/>
              </a:rPr>
              <a:t>sum</a:t>
            </a:r>
            <a:r>
              <a:rPr lang="en-US" sz="800" b="0" dirty="0">
                <a:solidFill>
                  <a:srgbClr val="000000"/>
                </a:solidFill>
                <a:effectLst/>
                <a:highlight>
                  <a:srgbClr val="00FF00"/>
                </a:highlight>
                <a:latin typeface=" Fira Mono"/>
              </a:rPr>
              <a:t>(a, b);</a:t>
            </a:r>
          </a:p>
          <a:p>
            <a:r>
              <a:rPr lang="en-US" sz="800" b="0" dirty="0">
                <a:solidFill>
                  <a:srgbClr val="000000"/>
                </a:solidFill>
                <a:effectLst/>
                <a:latin typeface=" Fira Mono"/>
              </a:rPr>
              <a:t>    </a:t>
            </a:r>
            <a:r>
              <a:rPr lang="en-US" sz="800" b="0" dirty="0">
                <a:solidFill>
                  <a:srgbClr val="0000FF"/>
                </a:solidFill>
                <a:effectLst/>
                <a:latin typeface=" Fira Mono"/>
              </a:rPr>
              <a:t>int</a:t>
            </a:r>
            <a:r>
              <a:rPr lang="en-US" sz="800" b="0" dirty="0">
                <a:solidFill>
                  <a:srgbClr val="000000"/>
                </a:solidFill>
                <a:effectLst/>
                <a:latin typeface=" Fira Mono"/>
              </a:rPr>
              <a:t> cd = </a:t>
            </a:r>
            <a:r>
              <a:rPr lang="en-US" sz="800" b="0" dirty="0" err="1">
                <a:solidFill>
                  <a:srgbClr val="000000"/>
                </a:solidFill>
                <a:effectLst/>
                <a:latin typeface=" Fira Mono"/>
              </a:rPr>
              <a:t>co_await</a:t>
            </a:r>
            <a:r>
              <a:rPr lang="en-US" sz="800" b="0" dirty="0">
                <a:solidFill>
                  <a:srgbClr val="000000"/>
                </a:solidFill>
                <a:effectLst/>
                <a:latin typeface=" Fira Mono"/>
              </a:rPr>
              <a:t> </a:t>
            </a:r>
            <a:r>
              <a:rPr lang="en-US" sz="800" b="0" dirty="0">
                <a:solidFill>
                  <a:srgbClr val="795E26"/>
                </a:solidFill>
                <a:effectLst/>
                <a:latin typeface=" Fira Mono"/>
              </a:rPr>
              <a:t>sum</a:t>
            </a:r>
            <a:r>
              <a:rPr lang="en-US" sz="800" b="0" dirty="0">
                <a:solidFill>
                  <a:srgbClr val="000000"/>
                </a:solidFill>
                <a:effectLst/>
                <a:latin typeface=" Fira Mono"/>
              </a:rPr>
              <a:t>(c, d);</a:t>
            </a:r>
          </a:p>
          <a:p>
            <a:r>
              <a:rPr lang="en-US" sz="800" b="0" dirty="0">
                <a:solidFill>
                  <a:srgbClr val="000000"/>
                </a:solidFill>
                <a:effectLst/>
                <a:latin typeface=" Fira Mono"/>
              </a:rPr>
              <a:t>    </a:t>
            </a:r>
            <a:r>
              <a:rPr lang="en-US" sz="800" b="0" dirty="0">
                <a:solidFill>
                  <a:srgbClr val="0000FF"/>
                </a:solidFill>
                <a:effectLst/>
                <a:latin typeface=" Fira Mono"/>
              </a:rPr>
              <a:t>int</a:t>
            </a:r>
            <a:r>
              <a:rPr lang="en-US" sz="800" b="0" dirty="0">
                <a:solidFill>
                  <a:srgbClr val="000000"/>
                </a:solidFill>
                <a:effectLst/>
                <a:latin typeface=" Fira Mono"/>
              </a:rPr>
              <a:t> result = </a:t>
            </a:r>
            <a:r>
              <a:rPr lang="en-US" sz="800" b="0" dirty="0" err="1">
                <a:solidFill>
                  <a:srgbClr val="000000"/>
                </a:solidFill>
                <a:effectLst/>
                <a:latin typeface=" Fira Mono"/>
              </a:rPr>
              <a:t>co_await</a:t>
            </a:r>
            <a:r>
              <a:rPr lang="en-US" sz="800" b="0" dirty="0">
                <a:solidFill>
                  <a:srgbClr val="000000"/>
                </a:solidFill>
                <a:effectLst/>
                <a:latin typeface=" Fira Mono"/>
              </a:rPr>
              <a:t> </a:t>
            </a:r>
            <a:r>
              <a:rPr lang="en-US" sz="800" b="0" dirty="0">
                <a:solidFill>
                  <a:srgbClr val="795E26"/>
                </a:solidFill>
                <a:effectLst/>
                <a:latin typeface=" Fira Mono"/>
              </a:rPr>
              <a:t>sum</a:t>
            </a:r>
            <a:r>
              <a:rPr lang="en-US" sz="800" b="0" dirty="0">
                <a:solidFill>
                  <a:srgbClr val="000000"/>
                </a:solidFill>
                <a:effectLst/>
                <a:latin typeface=" Fira Mono"/>
              </a:rPr>
              <a:t>(ab, cd);</a:t>
            </a:r>
          </a:p>
          <a:p>
            <a:br>
              <a:rPr lang="en-US" sz="800" b="0" dirty="0">
                <a:solidFill>
                  <a:srgbClr val="000000"/>
                </a:solidFill>
                <a:effectLst/>
                <a:latin typeface=" Fira Mono"/>
              </a:rPr>
            </a:br>
            <a:r>
              <a:rPr lang="en-US" sz="800" b="0" dirty="0">
                <a:solidFill>
                  <a:srgbClr val="000000"/>
                </a:solidFill>
                <a:effectLst/>
                <a:latin typeface=" Fira Mono"/>
              </a:rPr>
              <a:t>    </a:t>
            </a:r>
            <a:r>
              <a:rPr lang="en-US" sz="800" b="0" dirty="0" err="1">
                <a:solidFill>
                  <a:srgbClr val="000000"/>
                </a:solidFill>
                <a:effectLst/>
                <a:latin typeface=" Fira Mono"/>
              </a:rPr>
              <a:t>co_return</a:t>
            </a:r>
            <a:r>
              <a:rPr lang="en-US" sz="800" b="0" dirty="0">
                <a:solidFill>
                  <a:srgbClr val="000000"/>
                </a:solidFill>
                <a:effectLst/>
                <a:latin typeface=" Fira Mono"/>
              </a:rPr>
              <a:t> result;</a:t>
            </a:r>
          </a:p>
          <a:p>
            <a:r>
              <a:rPr lang="en-US" sz="800" b="0" dirty="0">
                <a:solidFill>
                  <a:srgbClr val="000000"/>
                </a:solidFill>
                <a:effectLst/>
                <a:latin typeface=" Fira Mono"/>
              </a:rPr>
              <a:t>}</a:t>
            </a:r>
          </a:p>
        </p:txBody>
      </p:sp>
      <p:sp>
        <p:nvSpPr>
          <p:cNvPr id="4" name="Rectangle 3">
            <a:extLst>
              <a:ext uri="{FF2B5EF4-FFF2-40B4-BE49-F238E27FC236}">
                <a16:creationId xmlns:a16="http://schemas.microsoft.com/office/drawing/2014/main" id="{BB848227-BEDE-46F9-8515-507F36964C1D}"/>
              </a:ext>
            </a:extLst>
          </p:cNvPr>
          <p:cNvSpPr/>
          <p:nvPr/>
        </p:nvSpPr>
        <p:spPr>
          <a:xfrm>
            <a:off x="3977640" y="1386840"/>
            <a:ext cx="6654800" cy="1056640"/>
          </a:xfrm>
          <a:prstGeom prst="rect">
            <a:avLst/>
          </a:prstGeom>
          <a:no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C7D86E31-5A28-4234-8082-49B48527DB2E}"/>
              </a:ext>
            </a:extLst>
          </p:cNvPr>
          <p:cNvSpPr txBox="1"/>
          <p:nvPr/>
        </p:nvSpPr>
        <p:spPr>
          <a:xfrm>
            <a:off x="8424198" y="297617"/>
            <a:ext cx="1480213" cy="86793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t">
            <a:spAutoFit/>
          </a:bodyPr>
          <a:lstStyle/>
          <a:p>
            <a:pPr marL="115888" indent="-115888">
              <a:lnSpc>
                <a:spcPct val="90000"/>
              </a:lnSpc>
              <a:buFontTx/>
              <a:buChar char="-"/>
            </a:pPr>
            <a:r>
              <a:rPr lang="en-US" sz="800" dirty="0" err="1">
                <a:solidFill>
                  <a:schemeClr val="bg1"/>
                </a:solidFill>
                <a:latin typeface="Trebuchet MS" panose="020B0603020202020204" pitchFamily="34" charset="0"/>
              </a:rPr>
              <a:t>get_return_object</a:t>
            </a:r>
            <a:endParaRPr lang="en-US" sz="800" dirty="0">
              <a:solidFill>
                <a:schemeClr val="bg1"/>
              </a:solidFill>
              <a:latin typeface="Trebuchet MS" panose="020B0603020202020204" pitchFamily="34" charset="0"/>
            </a:endParaRPr>
          </a:p>
          <a:p>
            <a:pPr marL="115888" indent="-115888">
              <a:lnSpc>
                <a:spcPct val="90000"/>
              </a:lnSpc>
              <a:buFontTx/>
              <a:buChar char="-"/>
            </a:pPr>
            <a:r>
              <a:rPr lang="en-US" altLang="zh-CN" sz="800" dirty="0" err="1">
                <a:solidFill>
                  <a:schemeClr val="bg1"/>
                </a:solidFill>
                <a:latin typeface="Trebuchet MS" panose="020B0603020202020204" pitchFamily="34" charset="0"/>
              </a:rPr>
              <a:t>Initial_suspend</a:t>
            </a:r>
            <a:endParaRPr lang="en-US" altLang="zh-CN" sz="800" dirty="0">
              <a:solidFill>
                <a:schemeClr val="bg1"/>
              </a:solidFill>
              <a:latin typeface="Trebuchet MS" panose="020B0603020202020204" pitchFamily="34" charset="0"/>
            </a:endParaRPr>
          </a:p>
          <a:p>
            <a:pPr marL="115888" indent="-115888">
              <a:lnSpc>
                <a:spcPct val="90000"/>
              </a:lnSpc>
              <a:buFontTx/>
              <a:buChar char="-"/>
            </a:pPr>
            <a:r>
              <a:rPr lang="en-US" sz="800" dirty="0" err="1">
                <a:solidFill>
                  <a:schemeClr val="bg1"/>
                </a:solidFill>
                <a:latin typeface="Trebuchet MS" panose="020B0603020202020204" pitchFamily="34" charset="0"/>
              </a:rPr>
              <a:t>await_ready</a:t>
            </a:r>
            <a:endParaRPr lang="en-US" sz="800" dirty="0">
              <a:solidFill>
                <a:schemeClr val="bg1"/>
              </a:solidFill>
              <a:latin typeface="Trebuchet MS" panose="020B0603020202020204" pitchFamily="34" charset="0"/>
            </a:endParaRPr>
          </a:p>
          <a:p>
            <a:pPr marL="115888" indent="-115888">
              <a:lnSpc>
                <a:spcPct val="90000"/>
              </a:lnSpc>
              <a:buFontTx/>
              <a:buChar char="-"/>
            </a:pPr>
            <a:r>
              <a:rPr lang="en-US" sz="800" dirty="0" err="1">
                <a:solidFill>
                  <a:schemeClr val="bg1"/>
                </a:solidFill>
                <a:latin typeface="Trebuchet MS" panose="020B0603020202020204" pitchFamily="34" charset="0"/>
              </a:rPr>
              <a:t>await_suspend</a:t>
            </a:r>
            <a:endParaRPr lang="en-US" sz="800" dirty="0">
              <a:solidFill>
                <a:schemeClr val="bg1"/>
              </a:solidFill>
              <a:latin typeface="Trebuchet MS" panose="020B0603020202020204" pitchFamily="34" charset="0"/>
            </a:endParaRPr>
          </a:p>
          <a:p>
            <a:pPr marL="115888" indent="-115888">
              <a:lnSpc>
                <a:spcPct val="90000"/>
              </a:lnSpc>
              <a:buFontTx/>
              <a:buChar char="-"/>
            </a:pPr>
            <a:r>
              <a:rPr lang="en-US" sz="800" dirty="0" err="1">
                <a:solidFill>
                  <a:schemeClr val="bg1"/>
                </a:solidFill>
                <a:latin typeface="Trebuchet MS" panose="020B0603020202020204" pitchFamily="34" charset="0"/>
              </a:rPr>
              <a:t>await_resume</a:t>
            </a:r>
            <a:endParaRPr lang="en-US" sz="800" dirty="0">
              <a:solidFill>
                <a:schemeClr val="bg1"/>
              </a:solidFill>
              <a:latin typeface="Trebuchet MS" panose="020B0603020202020204" pitchFamily="34" charset="0"/>
            </a:endParaRPr>
          </a:p>
          <a:p>
            <a:pPr marL="115888" indent="-115888">
              <a:lnSpc>
                <a:spcPct val="90000"/>
              </a:lnSpc>
              <a:buFontTx/>
              <a:buChar char="-"/>
            </a:pPr>
            <a:r>
              <a:rPr lang="en-US" sz="800" dirty="0" err="1">
                <a:solidFill>
                  <a:schemeClr val="bg1"/>
                </a:solidFill>
                <a:latin typeface="Trebuchet MS" panose="020B0603020202020204" pitchFamily="34" charset="0"/>
              </a:rPr>
              <a:t>return_value</a:t>
            </a:r>
            <a:r>
              <a:rPr lang="en-US" sz="800" dirty="0">
                <a:solidFill>
                  <a:schemeClr val="bg1"/>
                </a:solidFill>
                <a:latin typeface="Trebuchet MS" panose="020B0603020202020204" pitchFamily="34" charset="0"/>
              </a:rPr>
              <a:t>/</a:t>
            </a:r>
            <a:r>
              <a:rPr lang="en-US" sz="800" dirty="0" err="1">
                <a:solidFill>
                  <a:schemeClr val="bg1"/>
                </a:solidFill>
                <a:latin typeface="Trebuchet MS" panose="020B0603020202020204" pitchFamily="34" charset="0"/>
              </a:rPr>
              <a:t>return_void</a:t>
            </a:r>
            <a:endParaRPr lang="en-US" sz="800" dirty="0">
              <a:solidFill>
                <a:schemeClr val="bg1"/>
              </a:solidFill>
              <a:latin typeface="Trebuchet MS" panose="020B0603020202020204" pitchFamily="34" charset="0"/>
            </a:endParaRPr>
          </a:p>
          <a:p>
            <a:pPr marL="115888" indent="-115888">
              <a:lnSpc>
                <a:spcPct val="90000"/>
              </a:lnSpc>
              <a:buFontTx/>
              <a:buChar char="-"/>
            </a:pPr>
            <a:r>
              <a:rPr lang="en-US" sz="800" dirty="0" err="1">
                <a:solidFill>
                  <a:schemeClr val="bg1"/>
                </a:solidFill>
                <a:latin typeface="Trebuchet MS" panose="020B0603020202020204" pitchFamily="34" charset="0"/>
              </a:rPr>
              <a:t>final_suspend</a:t>
            </a:r>
            <a:endParaRPr lang="en-US" sz="800" dirty="0">
              <a:solidFill>
                <a:schemeClr val="bg1"/>
              </a:solidFill>
              <a:latin typeface="Trebuchet MS" panose="020B0603020202020204" pitchFamily="34" charset="0"/>
            </a:endParaRPr>
          </a:p>
        </p:txBody>
      </p:sp>
      <p:sp>
        <p:nvSpPr>
          <p:cNvPr id="18" name="TextBox 17">
            <a:extLst>
              <a:ext uri="{FF2B5EF4-FFF2-40B4-BE49-F238E27FC236}">
                <a16:creationId xmlns:a16="http://schemas.microsoft.com/office/drawing/2014/main" id="{DF5BAF4A-2995-4D26-AE4D-E3504DB70453}"/>
              </a:ext>
            </a:extLst>
          </p:cNvPr>
          <p:cNvSpPr txBox="1"/>
          <p:nvPr/>
        </p:nvSpPr>
        <p:spPr>
          <a:xfrm>
            <a:off x="148978" y="195233"/>
            <a:ext cx="6832320" cy="4247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nSpc>
                <a:spcPct val="90000"/>
              </a:lnSpc>
            </a:pPr>
            <a:r>
              <a:rPr lang="en-US" altLang="zh-CN" sz="2400" dirty="0">
                <a:solidFill>
                  <a:schemeClr val="bg1"/>
                </a:solidFill>
                <a:latin typeface="+mj-lt"/>
              </a:rPr>
              <a:t>Customization point - </a:t>
            </a:r>
            <a:r>
              <a:rPr lang="en-US" sz="2400" dirty="0">
                <a:solidFill>
                  <a:schemeClr val="bg1"/>
                </a:solidFill>
                <a:latin typeface="+mj-lt"/>
              </a:rPr>
              <a:t>How a compiler may work</a:t>
            </a:r>
          </a:p>
        </p:txBody>
      </p:sp>
    </p:spTree>
    <p:extLst>
      <p:ext uri="{BB962C8B-B14F-4D97-AF65-F5344CB8AC3E}">
        <p14:creationId xmlns:p14="http://schemas.microsoft.com/office/powerpoint/2010/main" val="12746307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00">
        <p159:morph option="byWord"/>
      </p:transition>
    </mc:Choice>
    <mc:Fallback xmlns="">
      <p:transition>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35BAB2B1-2F4A-4039-AFB3-6217523381C2}"/>
              </a:ext>
            </a:extLst>
          </p:cNvPr>
          <p:cNvSpPr txBox="1"/>
          <p:nvPr/>
        </p:nvSpPr>
        <p:spPr>
          <a:xfrm>
            <a:off x="4076700" y="815249"/>
            <a:ext cx="6803912" cy="5386090"/>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800" b="0" dirty="0">
                <a:solidFill>
                  <a:schemeClr val="bg2"/>
                </a:solidFill>
                <a:effectLst/>
                <a:latin typeface=" Fira Mono"/>
              </a:rPr>
              <a:t>void __sum4_resume(void* </a:t>
            </a:r>
            <a:r>
              <a:rPr lang="en-US" sz="800" b="0" dirty="0" err="1">
                <a:solidFill>
                  <a:schemeClr val="bg2"/>
                </a:solidFill>
                <a:effectLst/>
                <a:latin typeface=" Fira Mono"/>
              </a:rPr>
              <a:t>ptr</a:t>
            </a:r>
            <a:r>
              <a:rPr lang="en-US" sz="800" b="0" dirty="0">
                <a:solidFill>
                  <a:schemeClr val="bg2"/>
                </a:solidFill>
                <a:effectLst/>
                <a:latin typeface=" Fira Mono"/>
              </a:rPr>
              <a:t>) </a:t>
            </a:r>
          </a:p>
          <a:p>
            <a:r>
              <a:rPr lang="en-US" sz="800" b="0" dirty="0">
                <a:solidFill>
                  <a:schemeClr val="bg2"/>
                </a:solidFill>
                <a:effectLst/>
                <a:latin typeface=" Fira Mono"/>
              </a:rPr>
              <a:t>{</a:t>
            </a:r>
          </a:p>
          <a:p>
            <a:r>
              <a:rPr lang="en-US" sz="800" b="0" dirty="0">
                <a:solidFill>
                  <a:schemeClr val="bg2"/>
                </a:solidFill>
                <a:effectLst/>
                <a:latin typeface=" Fira Mono"/>
              </a:rPr>
              <a:t>// ...</a:t>
            </a:r>
            <a:br>
              <a:rPr lang="en-US" sz="800" b="0" dirty="0">
                <a:solidFill>
                  <a:srgbClr val="000000"/>
                </a:solidFill>
                <a:effectLst/>
                <a:latin typeface=" Fira Mono"/>
              </a:rPr>
            </a:br>
            <a:r>
              <a:rPr lang="en-US" sz="800" b="0" dirty="0">
                <a:solidFill>
                  <a:schemeClr val="bg2"/>
                </a:solidFill>
                <a:effectLst/>
                <a:latin typeface=" Fira Mono"/>
              </a:rPr>
              <a:t>__sp1:</a:t>
            </a:r>
          </a:p>
          <a:p>
            <a:br>
              <a:rPr lang="en-US" sz="800" b="0" dirty="0">
                <a:solidFill>
                  <a:schemeClr val="bg2"/>
                </a:solidFill>
                <a:effectLst/>
                <a:latin typeface=" Fira Mono"/>
              </a:rPr>
            </a:br>
            <a:r>
              <a:rPr lang="en-US" sz="800" b="0" dirty="0">
                <a:solidFill>
                  <a:schemeClr val="bg2"/>
                </a:solidFill>
                <a:effectLst/>
                <a:latin typeface=" Fira Mono"/>
              </a:rPr>
              <a:t>    frame-&gt;</a:t>
            </a:r>
            <a:r>
              <a:rPr lang="en-US" sz="800" b="0" dirty="0" err="1">
                <a:solidFill>
                  <a:schemeClr val="bg2"/>
                </a:solidFill>
                <a:effectLst/>
                <a:latin typeface=" Fira Mono"/>
              </a:rPr>
              <a:t>sum_a_b</a:t>
            </a:r>
            <a:r>
              <a:rPr lang="en-US" sz="800" b="0" dirty="0">
                <a:solidFill>
                  <a:schemeClr val="bg2"/>
                </a:solidFill>
                <a:effectLst/>
                <a:latin typeface=" Fira Mono"/>
              </a:rPr>
              <a:t> = sum(frame-&gt;</a:t>
            </a:r>
            <a:r>
              <a:rPr lang="en-US" sz="800" b="0" dirty="0" err="1">
                <a:solidFill>
                  <a:schemeClr val="bg2"/>
                </a:solidFill>
                <a:effectLst/>
                <a:latin typeface=" Fira Mono"/>
              </a:rPr>
              <a:t>params.a</a:t>
            </a:r>
            <a:r>
              <a:rPr lang="en-US" sz="800" b="0" dirty="0">
                <a:solidFill>
                  <a:schemeClr val="bg2"/>
                </a:solidFill>
                <a:effectLst/>
                <a:latin typeface=" Fira Mono"/>
              </a:rPr>
              <a:t>, frame-&gt;</a:t>
            </a:r>
            <a:r>
              <a:rPr lang="en-US" sz="800" b="0" dirty="0" err="1">
                <a:solidFill>
                  <a:schemeClr val="bg2"/>
                </a:solidFill>
                <a:effectLst/>
                <a:latin typeface=" Fira Mono"/>
              </a:rPr>
              <a:t>params.b</a:t>
            </a:r>
            <a:r>
              <a:rPr lang="en-US" sz="800" b="0" dirty="0">
                <a:solidFill>
                  <a:schemeClr val="bg2"/>
                </a:solidFill>
                <a:effectLst/>
                <a:latin typeface=" Fira Mono"/>
              </a:rPr>
              <a:t>)</a:t>
            </a:r>
            <a:r>
              <a:rPr lang="en-US" sz="800" dirty="0">
                <a:solidFill>
                  <a:schemeClr val="bg2"/>
                </a:solidFill>
                <a:latin typeface=" Fira Mono"/>
              </a:rPr>
              <a:t>.operator</a:t>
            </a:r>
            <a:r>
              <a:rPr lang="zh-CN" altLang="en-US" sz="800" dirty="0">
                <a:solidFill>
                  <a:schemeClr val="bg2"/>
                </a:solidFill>
                <a:latin typeface=" Fira Mono"/>
              </a:rPr>
              <a:t> </a:t>
            </a:r>
            <a:r>
              <a:rPr lang="en-US" altLang="zh-CN" sz="800" dirty="0" err="1">
                <a:solidFill>
                  <a:schemeClr val="bg2"/>
                </a:solidFill>
                <a:latin typeface=" Fira Mono"/>
              </a:rPr>
              <a:t>co_await</a:t>
            </a:r>
            <a:r>
              <a:rPr lang="en-US" altLang="zh-CN" sz="800" dirty="0">
                <a:solidFill>
                  <a:schemeClr val="bg2"/>
                </a:solidFill>
                <a:latin typeface=" Fira Mono"/>
              </a:rPr>
              <a:t>()</a:t>
            </a:r>
            <a:r>
              <a:rPr lang="en-US" sz="800" b="0" dirty="0">
                <a:solidFill>
                  <a:schemeClr val="bg2"/>
                </a:solidFill>
                <a:effectLst/>
                <a:latin typeface=" Fira Mono"/>
              </a:rPr>
              <a:t>;</a:t>
            </a:r>
          </a:p>
          <a:p>
            <a:br>
              <a:rPr lang="en-US" sz="800" b="0" dirty="0">
                <a:solidFill>
                  <a:schemeClr val="bg2"/>
                </a:solidFill>
                <a:effectLst/>
                <a:latin typeface=" Fira Mono"/>
              </a:rPr>
            </a:br>
            <a:r>
              <a:rPr lang="en-US" sz="800" b="0" dirty="0">
                <a:solidFill>
                  <a:schemeClr val="bg2"/>
                </a:solidFill>
                <a:effectLst/>
                <a:latin typeface=" Fira Mono"/>
              </a:rPr>
              <a:t>     if (!frame-&gt;</a:t>
            </a:r>
            <a:r>
              <a:rPr lang="en-US" sz="800" b="0" dirty="0" err="1">
                <a:solidFill>
                  <a:schemeClr val="bg2"/>
                </a:solidFill>
                <a:effectLst/>
                <a:latin typeface=" Fira Mono"/>
              </a:rPr>
              <a:t>sum_a_b.await_ready</a:t>
            </a:r>
            <a:r>
              <a:rPr lang="en-US" sz="800" b="0" dirty="0">
                <a:solidFill>
                  <a:schemeClr val="bg2"/>
                </a:solidFill>
                <a:effectLst/>
                <a:latin typeface=" Fira Mono"/>
              </a:rPr>
              <a:t>()) {</a:t>
            </a:r>
          </a:p>
          <a:p>
            <a:r>
              <a:rPr lang="en-US" sz="800" b="0" dirty="0">
                <a:solidFill>
                  <a:schemeClr val="bg2"/>
                </a:solidFill>
                <a:effectLst/>
                <a:latin typeface=" Fira Mono"/>
              </a:rPr>
              <a:t>        frame-&gt;</a:t>
            </a:r>
            <a:r>
              <a:rPr lang="en-US" sz="800" b="0" dirty="0" err="1">
                <a:solidFill>
                  <a:schemeClr val="bg2"/>
                </a:solidFill>
                <a:effectLst/>
                <a:latin typeface=" Fira Mono"/>
              </a:rPr>
              <a:t>resumeIndex</a:t>
            </a:r>
            <a:r>
              <a:rPr lang="en-US" sz="800" b="0" dirty="0">
                <a:solidFill>
                  <a:schemeClr val="bg2"/>
                </a:solidFill>
                <a:effectLst/>
                <a:latin typeface=" Fira Mono"/>
              </a:rPr>
              <a:t> = 2;</a:t>
            </a:r>
          </a:p>
          <a:p>
            <a:r>
              <a:rPr lang="en-US" sz="800" b="0" dirty="0">
                <a:solidFill>
                  <a:schemeClr val="bg2"/>
                </a:solidFill>
                <a:effectLst/>
                <a:latin typeface=" Fira Mono"/>
              </a:rPr>
              <a:t>        </a:t>
            </a:r>
            <a:r>
              <a:rPr lang="en-US" sz="800" b="0" dirty="0" err="1">
                <a:solidFill>
                  <a:schemeClr val="bg2"/>
                </a:solidFill>
                <a:effectLst/>
                <a:latin typeface=" Fira Mono"/>
              </a:rPr>
              <a:t>symmetricTransferTarget</a:t>
            </a:r>
            <a:r>
              <a:rPr lang="en-US" sz="800" b="0" dirty="0">
                <a:solidFill>
                  <a:schemeClr val="bg2"/>
                </a:solidFill>
                <a:effectLst/>
                <a:latin typeface=" Fira Mono"/>
              </a:rPr>
              <a:t> = frame-&gt;</a:t>
            </a:r>
            <a:r>
              <a:rPr lang="en-US" sz="800" b="0" dirty="0" err="1">
                <a:solidFill>
                  <a:schemeClr val="bg2"/>
                </a:solidFill>
                <a:effectLst/>
                <a:latin typeface=" Fira Mono"/>
              </a:rPr>
              <a:t>sum_a_b.await_suspend</a:t>
            </a:r>
            <a:r>
              <a:rPr lang="en-US" sz="800" b="0" dirty="0">
                <a:solidFill>
                  <a:schemeClr val="bg2"/>
                </a:solidFill>
                <a:effectLst/>
                <a:latin typeface=" Fira Mono"/>
              </a:rPr>
              <a:t>(</a:t>
            </a:r>
            <a:r>
              <a:rPr lang="en-US" sz="800" b="0" dirty="0" err="1">
                <a:solidFill>
                  <a:schemeClr val="bg2"/>
                </a:solidFill>
                <a:effectLst/>
                <a:latin typeface=" Fira Mono"/>
              </a:rPr>
              <a:t>handle_t</a:t>
            </a:r>
            <a:r>
              <a:rPr lang="en-US" sz="800" b="0" dirty="0">
                <a:solidFill>
                  <a:schemeClr val="bg2"/>
                </a:solidFill>
                <a:effectLst/>
                <a:latin typeface=" Fira Mono"/>
              </a:rPr>
              <a:t>::</a:t>
            </a:r>
            <a:r>
              <a:rPr lang="en-US" sz="800" b="0" dirty="0" err="1">
                <a:solidFill>
                  <a:schemeClr val="bg2"/>
                </a:solidFill>
                <a:effectLst/>
                <a:latin typeface=" Fira Mono"/>
              </a:rPr>
              <a:t>from_promise</a:t>
            </a:r>
            <a:r>
              <a:rPr lang="en-US" sz="800" b="0" dirty="0">
                <a:solidFill>
                  <a:schemeClr val="bg2"/>
                </a:solidFill>
                <a:effectLst/>
                <a:latin typeface=" Fira Mono"/>
              </a:rPr>
              <a:t>(frame-&gt;promise));</a:t>
            </a:r>
          </a:p>
          <a:p>
            <a:r>
              <a:rPr lang="en-US" sz="800" b="0" dirty="0">
                <a:solidFill>
                  <a:schemeClr val="bg2"/>
                </a:solidFill>
                <a:effectLst/>
                <a:latin typeface=" Fira Mono"/>
              </a:rPr>
              <a:t>        </a:t>
            </a:r>
            <a:r>
              <a:rPr lang="en-US" sz="800" b="0" dirty="0" err="1">
                <a:solidFill>
                  <a:schemeClr val="bg2"/>
                </a:solidFill>
                <a:effectLst/>
                <a:latin typeface=" Fira Mono"/>
              </a:rPr>
              <a:t>goto</a:t>
            </a:r>
            <a:r>
              <a:rPr lang="en-US" sz="800" b="0" dirty="0">
                <a:solidFill>
                  <a:schemeClr val="bg2"/>
                </a:solidFill>
                <a:effectLst/>
                <a:latin typeface=" Fira Mono"/>
              </a:rPr>
              <a:t> __</a:t>
            </a:r>
            <a:r>
              <a:rPr lang="en-US" sz="800" b="0" dirty="0" err="1">
                <a:solidFill>
                  <a:schemeClr val="bg2"/>
                </a:solidFill>
                <a:effectLst/>
                <a:latin typeface=" Fira Mono"/>
              </a:rPr>
              <a:t>symmetric_transfer</a:t>
            </a:r>
            <a:r>
              <a:rPr lang="en-US" sz="800" b="0" dirty="0">
                <a:solidFill>
                  <a:schemeClr val="bg2"/>
                </a:solidFill>
                <a:effectLst/>
                <a:latin typeface=" Fira Mono"/>
              </a:rPr>
              <a:t>;</a:t>
            </a:r>
          </a:p>
          <a:p>
            <a:r>
              <a:rPr lang="en-US" sz="800" b="0" dirty="0">
                <a:solidFill>
                  <a:schemeClr val="bg2"/>
                </a:solidFill>
                <a:effectLst/>
                <a:latin typeface=" Fira Mono"/>
              </a:rPr>
              <a:t>    }</a:t>
            </a:r>
          </a:p>
          <a:p>
            <a:br>
              <a:rPr lang="en-US" sz="800" b="0" dirty="0">
                <a:solidFill>
                  <a:srgbClr val="000000"/>
                </a:solidFill>
                <a:effectLst/>
                <a:latin typeface=" Fira Mono"/>
              </a:rPr>
            </a:br>
            <a:r>
              <a:rPr lang="en-US" sz="800" b="0" dirty="0">
                <a:solidFill>
                  <a:schemeClr val="bg2"/>
                </a:solidFill>
                <a:effectLst/>
                <a:latin typeface=" Fira Mono"/>
              </a:rPr>
              <a:t>__sp2:</a:t>
            </a:r>
          </a:p>
          <a:p>
            <a:r>
              <a:rPr lang="en-US" sz="800" b="0" dirty="0">
                <a:solidFill>
                  <a:schemeClr val="bg2"/>
                </a:solidFill>
                <a:effectLst/>
                <a:latin typeface=" Fira Mono"/>
              </a:rPr>
              <a:t>    frame-&gt;</a:t>
            </a:r>
            <a:r>
              <a:rPr lang="en-US" sz="800" b="0" dirty="0">
                <a:solidFill>
                  <a:srgbClr val="001080"/>
                </a:solidFill>
                <a:effectLst/>
                <a:latin typeface=" Fira Mono"/>
              </a:rPr>
              <a:t>ab</a:t>
            </a:r>
            <a:r>
              <a:rPr lang="en-US" sz="800" b="0" dirty="0">
                <a:solidFill>
                  <a:schemeClr val="bg2"/>
                </a:solidFill>
                <a:effectLst/>
                <a:latin typeface=" Fira Mono"/>
              </a:rPr>
              <a:t> = frame-&gt;</a:t>
            </a:r>
            <a:r>
              <a:rPr lang="en-US" sz="800" b="0" dirty="0" err="1">
                <a:solidFill>
                  <a:srgbClr val="001080"/>
                </a:solidFill>
                <a:effectLst/>
                <a:latin typeface=" Fira Mono"/>
              </a:rPr>
              <a:t>sum_a_b</a:t>
            </a:r>
            <a:r>
              <a:rPr lang="en-US" sz="800" b="0" dirty="0" err="1">
                <a:solidFill>
                  <a:srgbClr val="000000"/>
                </a:solidFill>
                <a:effectLst/>
                <a:latin typeface=" Fira Mono"/>
              </a:rPr>
              <a:t>.</a:t>
            </a:r>
            <a:r>
              <a:rPr lang="en-US" sz="800" b="0" dirty="0" err="1">
                <a:solidFill>
                  <a:srgbClr val="795E26"/>
                </a:solidFill>
                <a:effectLst/>
                <a:latin typeface=" Fira Mono"/>
              </a:rPr>
              <a:t>await_resume</a:t>
            </a:r>
            <a:r>
              <a:rPr lang="en-US" sz="800" b="0" dirty="0">
                <a:solidFill>
                  <a:srgbClr val="000000"/>
                </a:solidFill>
                <a:effectLst/>
                <a:latin typeface=" Fira Mono"/>
              </a:rPr>
              <a:t>();</a:t>
            </a:r>
          </a:p>
          <a:p>
            <a:r>
              <a:rPr lang="en-US" sz="800" b="0" dirty="0">
                <a:solidFill>
                  <a:schemeClr val="bg2"/>
                </a:solidFill>
                <a:effectLst/>
                <a:latin typeface=" Fira Mono"/>
              </a:rPr>
              <a:t>    frame-&gt;</a:t>
            </a:r>
            <a:r>
              <a:rPr lang="en-US" sz="800" b="0" dirty="0" err="1">
                <a:solidFill>
                  <a:schemeClr val="bg2"/>
                </a:solidFill>
                <a:effectLst/>
                <a:latin typeface=" Fira Mono"/>
              </a:rPr>
              <a:t>sum_a_b</a:t>
            </a:r>
            <a:r>
              <a:rPr lang="en-US" sz="800" b="0" dirty="0">
                <a:solidFill>
                  <a:schemeClr val="bg2"/>
                </a:solidFill>
                <a:effectLst/>
                <a:latin typeface=" Fira Mono"/>
              </a:rPr>
              <a:t>.~();</a:t>
            </a:r>
          </a:p>
          <a:p>
            <a:br>
              <a:rPr lang="en-US" sz="800" b="0" dirty="0">
                <a:solidFill>
                  <a:schemeClr val="bg2"/>
                </a:solidFill>
                <a:effectLst/>
                <a:latin typeface=" Fira Mono"/>
              </a:rPr>
            </a:br>
            <a:r>
              <a:rPr lang="en-US" sz="800" b="0" dirty="0">
                <a:solidFill>
                  <a:schemeClr val="bg2"/>
                </a:solidFill>
                <a:effectLst/>
                <a:latin typeface=" Fira Mono"/>
              </a:rPr>
              <a:t>    frame-&gt;</a:t>
            </a:r>
            <a:r>
              <a:rPr lang="en-US" sz="800" b="0" dirty="0" err="1">
                <a:solidFill>
                  <a:schemeClr val="bg2"/>
                </a:solidFill>
                <a:effectLst/>
                <a:latin typeface=" Fira Mono"/>
              </a:rPr>
              <a:t>sum_c_d</a:t>
            </a:r>
            <a:r>
              <a:rPr lang="en-US" sz="800" b="0" dirty="0">
                <a:solidFill>
                  <a:schemeClr val="bg2"/>
                </a:solidFill>
                <a:effectLst/>
                <a:latin typeface=" Fira Mono"/>
              </a:rPr>
              <a:t> = sum(frame-&gt;</a:t>
            </a:r>
            <a:r>
              <a:rPr lang="en-US" sz="800" b="0" dirty="0" err="1">
                <a:solidFill>
                  <a:schemeClr val="bg2"/>
                </a:solidFill>
                <a:effectLst/>
                <a:latin typeface=" Fira Mono"/>
              </a:rPr>
              <a:t>params.c</a:t>
            </a:r>
            <a:r>
              <a:rPr lang="en-US" sz="800" b="0" dirty="0">
                <a:solidFill>
                  <a:schemeClr val="bg2"/>
                </a:solidFill>
                <a:effectLst/>
                <a:latin typeface=" Fira Mono"/>
              </a:rPr>
              <a:t>, frame-&gt;</a:t>
            </a:r>
            <a:r>
              <a:rPr lang="en-US" sz="800" b="0" dirty="0" err="1">
                <a:solidFill>
                  <a:schemeClr val="bg2"/>
                </a:solidFill>
                <a:effectLst/>
                <a:latin typeface=" Fira Mono"/>
              </a:rPr>
              <a:t>params.d</a:t>
            </a:r>
            <a:r>
              <a:rPr lang="en-US" sz="800" b="0" dirty="0">
                <a:solidFill>
                  <a:schemeClr val="bg2"/>
                </a:solidFill>
                <a:effectLst/>
                <a:latin typeface=" Fira Mono"/>
              </a:rPr>
              <a:t>)</a:t>
            </a:r>
            <a:r>
              <a:rPr lang="en-US" sz="800" dirty="0">
                <a:solidFill>
                  <a:schemeClr val="bg2"/>
                </a:solidFill>
                <a:latin typeface=" Fira Mono"/>
              </a:rPr>
              <a:t>.operator</a:t>
            </a:r>
            <a:r>
              <a:rPr lang="zh-CN" altLang="en-US" sz="800" dirty="0">
                <a:solidFill>
                  <a:schemeClr val="bg2"/>
                </a:solidFill>
                <a:latin typeface=" Fira Mono"/>
              </a:rPr>
              <a:t> </a:t>
            </a:r>
            <a:r>
              <a:rPr lang="en-US" altLang="zh-CN" sz="800" dirty="0" err="1">
                <a:solidFill>
                  <a:schemeClr val="bg2"/>
                </a:solidFill>
                <a:latin typeface=" Fira Mono"/>
              </a:rPr>
              <a:t>co_await</a:t>
            </a:r>
            <a:r>
              <a:rPr lang="en-US" altLang="zh-CN" sz="800" dirty="0">
                <a:solidFill>
                  <a:schemeClr val="bg2"/>
                </a:solidFill>
                <a:latin typeface=" Fira Mono"/>
              </a:rPr>
              <a:t>()</a:t>
            </a:r>
            <a:r>
              <a:rPr lang="en-US" sz="800" b="0" dirty="0">
                <a:solidFill>
                  <a:schemeClr val="bg2"/>
                </a:solidFill>
                <a:effectLst/>
                <a:latin typeface=" Fira Mono"/>
              </a:rPr>
              <a:t>;</a:t>
            </a:r>
          </a:p>
          <a:p>
            <a:br>
              <a:rPr lang="en-US" sz="800" b="0" dirty="0">
                <a:solidFill>
                  <a:schemeClr val="bg2"/>
                </a:solidFill>
                <a:effectLst/>
                <a:latin typeface=" Fira Mono"/>
              </a:rPr>
            </a:br>
            <a:r>
              <a:rPr lang="en-US" sz="800" b="0" dirty="0">
                <a:solidFill>
                  <a:schemeClr val="bg2"/>
                </a:solidFill>
                <a:effectLst/>
                <a:latin typeface=" Fira Mono"/>
              </a:rPr>
              <a:t>     if (!frame-&gt;</a:t>
            </a:r>
            <a:r>
              <a:rPr lang="en-US" sz="800" b="0" dirty="0" err="1">
                <a:solidFill>
                  <a:schemeClr val="bg2"/>
                </a:solidFill>
                <a:effectLst/>
                <a:latin typeface=" Fira Mono"/>
              </a:rPr>
              <a:t>sum_c_d.await_ready</a:t>
            </a:r>
            <a:r>
              <a:rPr lang="en-US" sz="800" b="0" dirty="0">
                <a:solidFill>
                  <a:schemeClr val="bg2"/>
                </a:solidFill>
                <a:effectLst/>
                <a:latin typeface=" Fira Mono"/>
              </a:rPr>
              <a:t>()) {</a:t>
            </a:r>
          </a:p>
          <a:p>
            <a:r>
              <a:rPr lang="en-US" sz="800" b="0" dirty="0">
                <a:solidFill>
                  <a:schemeClr val="bg2"/>
                </a:solidFill>
                <a:effectLst/>
                <a:latin typeface=" Fira Mono"/>
              </a:rPr>
              <a:t>        frame-&gt;</a:t>
            </a:r>
            <a:r>
              <a:rPr lang="en-US" sz="800" b="0" dirty="0" err="1">
                <a:solidFill>
                  <a:schemeClr val="bg2"/>
                </a:solidFill>
                <a:effectLst/>
                <a:latin typeface=" Fira Mono"/>
              </a:rPr>
              <a:t>resumeIndex</a:t>
            </a:r>
            <a:r>
              <a:rPr lang="en-US" sz="800" b="0" dirty="0">
                <a:solidFill>
                  <a:schemeClr val="bg2"/>
                </a:solidFill>
                <a:effectLst/>
                <a:latin typeface=" Fira Mono"/>
              </a:rPr>
              <a:t> = 3;</a:t>
            </a:r>
          </a:p>
          <a:p>
            <a:r>
              <a:rPr lang="en-US" sz="800" b="0" dirty="0">
                <a:solidFill>
                  <a:schemeClr val="bg2"/>
                </a:solidFill>
                <a:effectLst/>
                <a:latin typeface=" Fira Mono"/>
              </a:rPr>
              <a:t>        </a:t>
            </a:r>
            <a:r>
              <a:rPr lang="en-US" sz="800" b="0" dirty="0" err="1">
                <a:solidFill>
                  <a:schemeClr val="bg2"/>
                </a:solidFill>
                <a:effectLst/>
                <a:latin typeface=" Fira Mono"/>
              </a:rPr>
              <a:t>symmetricTransferTarget</a:t>
            </a:r>
            <a:r>
              <a:rPr lang="en-US" sz="800" b="0" dirty="0">
                <a:solidFill>
                  <a:schemeClr val="bg2"/>
                </a:solidFill>
                <a:effectLst/>
                <a:latin typeface=" Fira Mono"/>
              </a:rPr>
              <a:t> = frame-&gt;</a:t>
            </a:r>
            <a:r>
              <a:rPr lang="en-US" sz="800" b="0" dirty="0" err="1">
                <a:solidFill>
                  <a:schemeClr val="bg2"/>
                </a:solidFill>
                <a:effectLst/>
                <a:latin typeface=" Fira Mono"/>
              </a:rPr>
              <a:t>sum_c_d.await_suspend</a:t>
            </a:r>
            <a:r>
              <a:rPr lang="en-US" sz="800" b="0" dirty="0">
                <a:solidFill>
                  <a:schemeClr val="bg2"/>
                </a:solidFill>
                <a:effectLst/>
                <a:latin typeface=" Fira Mono"/>
              </a:rPr>
              <a:t>(</a:t>
            </a:r>
            <a:r>
              <a:rPr lang="en-US" sz="800" b="0" dirty="0" err="1">
                <a:solidFill>
                  <a:schemeClr val="bg2"/>
                </a:solidFill>
                <a:effectLst/>
                <a:latin typeface=" Fira Mono"/>
              </a:rPr>
              <a:t>handle_t</a:t>
            </a:r>
            <a:r>
              <a:rPr lang="en-US" sz="800" b="0" dirty="0">
                <a:solidFill>
                  <a:schemeClr val="bg2"/>
                </a:solidFill>
                <a:effectLst/>
                <a:latin typeface=" Fira Mono"/>
              </a:rPr>
              <a:t>::</a:t>
            </a:r>
            <a:r>
              <a:rPr lang="en-US" sz="800" b="0" dirty="0" err="1">
                <a:solidFill>
                  <a:schemeClr val="bg2"/>
                </a:solidFill>
                <a:effectLst/>
                <a:latin typeface=" Fira Mono"/>
              </a:rPr>
              <a:t>from_promise</a:t>
            </a:r>
            <a:r>
              <a:rPr lang="en-US" sz="800" b="0" dirty="0">
                <a:solidFill>
                  <a:schemeClr val="bg2"/>
                </a:solidFill>
                <a:effectLst/>
                <a:latin typeface=" Fira Mono"/>
              </a:rPr>
              <a:t>(frame-&gt;promise));</a:t>
            </a:r>
          </a:p>
          <a:p>
            <a:r>
              <a:rPr lang="en-US" sz="800" b="0" dirty="0">
                <a:solidFill>
                  <a:schemeClr val="bg2"/>
                </a:solidFill>
                <a:effectLst/>
                <a:latin typeface=" Fira Mono"/>
              </a:rPr>
              <a:t>        </a:t>
            </a:r>
            <a:r>
              <a:rPr lang="en-US" sz="800" b="0" dirty="0" err="1">
                <a:solidFill>
                  <a:schemeClr val="bg2"/>
                </a:solidFill>
                <a:effectLst/>
                <a:latin typeface=" Fira Mono"/>
              </a:rPr>
              <a:t>goto</a:t>
            </a:r>
            <a:r>
              <a:rPr lang="en-US" sz="800" b="0" dirty="0">
                <a:solidFill>
                  <a:schemeClr val="bg2"/>
                </a:solidFill>
                <a:effectLst/>
                <a:latin typeface=" Fira Mono"/>
              </a:rPr>
              <a:t> __</a:t>
            </a:r>
            <a:r>
              <a:rPr lang="en-US" sz="800" b="0" dirty="0" err="1">
                <a:solidFill>
                  <a:schemeClr val="bg2"/>
                </a:solidFill>
                <a:effectLst/>
                <a:latin typeface=" Fira Mono"/>
              </a:rPr>
              <a:t>symmetric_transfer</a:t>
            </a:r>
            <a:r>
              <a:rPr lang="en-US" sz="800" b="0" dirty="0">
                <a:solidFill>
                  <a:schemeClr val="bg2"/>
                </a:solidFill>
                <a:effectLst/>
                <a:latin typeface=" Fira Mono"/>
              </a:rPr>
              <a:t>;</a:t>
            </a:r>
          </a:p>
          <a:p>
            <a:r>
              <a:rPr lang="en-US" sz="800" b="0" dirty="0">
                <a:solidFill>
                  <a:schemeClr val="bg2"/>
                </a:solidFill>
                <a:effectLst/>
                <a:latin typeface=" Fira Mono"/>
              </a:rPr>
              <a:t>    }</a:t>
            </a:r>
          </a:p>
          <a:p>
            <a:r>
              <a:rPr lang="en-US" sz="800" b="0" dirty="0">
                <a:solidFill>
                  <a:schemeClr val="bg2"/>
                </a:solidFill>
                <a:effectLst/>
                <a:latin typeface=" Fira Mono"/>
              </a:rPr>
              <a:t>__sp3:</a:t>
            </a:r>
          </a:p>
          <a:p>
            <a:r>
              <a:rPr lang="en-US" sz="800" b="0" dirty="0">
                <a:solidFill>
                  <a:schemeClr val="bg2"/>
                </a:solidFill>
                <a:effectLst/>
                <a:latin typeface=" Fira Mono"/>
              </a:rPr>
              <a:t>    frame-&gt;cd = frame-&gt;</a:t>
            </a:r>
            <a:r>
              <a:rPr lang="en-US" sz="800" b="0" dirty="0" err="1">
                <a:solidFill>
                  <a:schemeClr val="bg2"/>
                </a:solidFill>
                <a:effectLst/>
                <a:latin typeface=" Fira Mono"/>
              </a:rPr>
              <a:t>sum_c_d.await_resume</a:t>
            </a:r>
            <a:r>
              <a:rPr lang="en-US" sz="800" b="0" dirty="0">
                <a:solidFill>
                  <a:schemeClr val="bg2"/>
                </a:solidFill>
                <a:effectLst/>
                <a:latin typeface=" Fira Mono"/>
              </a:rPr>
              <a:t>();</a:t>
            </a:r>
          </a:p>
          <a:p>
            <a:r>
              <a:rPr lang="en-US" sz="800" b="0" dirty="0">
                <a:solidFill>
                  <a:schemeClr val="bg2"/>
                </a:solidFill>
                <a:effectLst/>
                <a:latin typeface=" Fira Mono"/>
              </a:rPr>
              <a:t>    frame-&gt;</a:t>
            </a:r>
            <a:r>
              <a:rPr lang="en-US" sz="800" b="0" dirty="0" err="1">
                <a:solidFill>
                  <a:schemeClr val="bg2"/>
                </a:solidFill>
                <a:effectLst/>
                <a:latin typeface=" Fira Mono"/>
              </a:rPr>
              <a:t>sum_c_d</a:t>
            </a:r>
            <a:r>
              <a:rPr lang="en-US" sz="800" b="0" dirty="0">
                <a:solidFill>
                  <a:schemeClr val="bg2"/>
                </a:solidFill>
                <a:effectLst/>
                <a:latin typeface=" Fira Mono"/>
              </a:rPr>
              <a:t>.~();</a:t>
            </a:r>
          </a:p>
          <a:p>
            <a:br>
              <a:rPr lang="en-US" sz="800" b="0" dirty="0">
                <a:solidFill>
                  <a:schemeClr val="bg2"/>
                </a:solidFill>
                <a:effectLst/>
                <a:latin typeface=" Fira Mono"/>
              </a:rPr>
            </a:br>
            <a:r>
              <a:rPr lang="en-US" sz="800" b="0" dirty="0">
                <a:solidFill>
                  <a:schemeClr val="bg2"/>
                </a:solidFill>
                <a:effectLst/>
                <a:latin typeface=" Fira Mono"/>
              </a:rPr>
              <a:t>    frame-&gt;</a:t>
            </a:r>
            <a:r>
              <a:rPr lang="en-US" sz="800" b="0" dirty="0" err="1">
                <a:solidFill>
                  <a:schemeClr val="bg2"/>
                </a:solidFill>
                <a:effectLst/>
                <a:latin typeface=" Fira Mono"/>
              </a:rPr>
              <a:t>sum_ab_cd</a:t>
            </a:r>
            <a:r>
              <a:rPr lang="en-US" sz="800" b="0" dirty="0">
                <a:solidFill>
                  <a:schemeClr val="bg2"/>
                </a:solidFill>
                <a:effectLst/>
                <a:latin typeface=" Fira Mono"/>
              </a:rPr>
              <a:t> = sum(frame-&gt;ab, frame-&gt;cd)</a:t>
            </a:r>
            <a:r>
              <a:rPr lang="en-US" sz="800" dirty="0">
                <a:solidFill>
                  <a:schemeClr val="bg2"/>
                </a:solidFill>
                <a:latin typeface=" Fira Mono"/>
              </a:rPr>
              <a:t>.operator</a:t>
            </a:r>
            <a:r>
              <a:rPr lang="zh-CN" altLang="en-US" sz="800" dirty="0">
                <a:solidFill>
                  <a:schemeClr val="bg2"/>
                </a:solidFill>
                <a:latin typeface=" Fira Mono"/>
              </a:rPr>
              <a:t> </a:t>
            </a:r>
            <a:r>
              <a:rPr lang="en-US" altLang="zh-CN" sz="800" dirty="0" err="1">
                <a:solidFill>
                  <a:schemeClr val="bg2"/>
                </a:solidFill>
                <a:latin typeface=" Fira Mono"/>
              </a:rPr>
              <a:t>co_await</a:t>
            </a:r>
            <a:r>
              <a:rPr lang="en-US" altLang="zh-CN" sz="800" dirty="0">
                <a:solidFill>
                  <a:schemeClr val="bg2"/>
                </a:solidFill>
                <a:latin typeface=" Fira Mono"/>
              </a:rPr>
              <a:t>()</a:t>
            </a:r>
            <a:r>
              <a:rPr lang="en-US" sz="800" b="0" dirty="0">
                <a:solidFill>
                  <a:schemeClr val="bg2"/>
                </a:solidFill>
                <a:effectLst/>
                <a:latin typeface=" Fira Mono"/>
              </a:rPr>
              <a:t>;</a:t>
            </a:r>
          </a:p>
          <a:p>
            <a:br>
              <a:rPr lang="en-US" sz="800" b="0" dirty="0">
                <a:solidFill>
                  <a:schemeClr val="bg2"/>
                </a:solidFill>
                <a:effectLst/>
                <a:latin typeface=" Fira Mono"/>
              </a:rPr>
            </a:br>
            <a:r>
              <a:rPr lang="en-US" sz="800" b="0" dirty="0">
                <a:solidFill>
                  <a:schemeClr val="bg2"/>
                </a:solidFill>
                <a:effectLst/>
                <a:latin typeface=" Fira Mono"/>
              </a:rPr>
              <a:t>     if (!frame-&gt;</a:t>
            </a:r>
            <a:r>
              <a:rPr lang="en-US" sz="800" b="0" dirty="0" err="1">
                <a:solidFill>
                  <a:schemeClr val="bg2"/>
                </a:solidFill>
                <a:effectLst/>
                <a:latin typeface=" Fira Mono"/>
              </a:rPr>
              <a:t>sum_ab_cd.await_ready</a:t>
            </a:r>
            <a:r>
              <a:rPr lang="en-US" sz="800" b="0" dirty="0">
                <a:solidFill>
                  <a:schemeClr val="bg2"/>
                </a:solidFill>
                <a:effectLst/>
                <a:latin typeface=" Fira Mono"/>
              </a:rPr>
              <a:t>()) {</a:t>
            </a:r>
          </a:p>
          <a:p>
            <a:r>
              <a:rPr lang="en-US" sz="800" b="0" dirty="0">
                <a:solidFill>
                  <a:schemeClr val="bg2"/>
                </a:solidFill>
                <a:effectLst/>
                <a:latin typeface=" Fira Mono"/>
              </a:rPr>
              <a:t>        frame-&gt;</a:t>
            </a:r>
            <a:r>
              <a:rPr lang="en-US" sz="800" b="0" dirty="0" err="1">
                <a:solidFill>
                  <a:schemeClr val="bg2"/>
                </a:solidFill>
                <a:effectLst/>
                <a:latin typeface=" Fira Mono"/>
              </a:rPr>
              <a:t>resumeIndex</a:t>
            </a:r>
            <a:r>
              <a:rPr lang="en-US" sz="800" b="0" dirty="0">
                <a:solidFill>
                  <a:schemeClr val="bg2"/>
                </a:solidFill>
                <a:effectLst/>
                <a:latin typeface=" Fira Mono"/>
              </a:rPr>
              <a:t> = 4;</a:t>
            </a:r>
          </a:p>
          <a:p>
            <a:r>
              <a:rPr lang="en-US" sz="800" b="0" dirty="0">
                <a:solidFill>
                  <a:schemeClr val="bg2"/>
                </a:solidFill>
                <a:effectLst/>
                <a:latin typeface=" Fira Mono"/>
              </a:rPr>
              <a:t>        </a:t>
            </a:r>
            <a:r>
              <a:rPr lang="en-US" sz="800" b="0" dirty="0" err="1">
                <a:solidFill>
                  <a:schemeClr val="bg2"/>
                </a:solidFill>
                <a:effectLst/>
                <a:latin typeface=" Fira Mono"/>
              </a:rPr>
              <a:t>symmetricTransferTarget</a:t>
            </a:r>
            <a:r>
              <a:rPr lang="en-US" sz="800" b="0" dirty="0">
                <a:solidFill>
                  <a:schemeClr val="bg2"/>
                </a:solidFill>
                <a:effectLst/>
                <a:latin typeface=" Fira Mono"/>
              </a:rPr>
              <a:t> = frame-&gt;</a:t>
            </a:r>
            <a:r>
              <a:rPr lang="en-US" sz="800" b="0" dirty="0" err="1">
                <a:solidFill>
                  <a:schemeClr val="bg2"/>
                </a:solidFill>
                <a:effectLst/>
                <a:latin typeface=" Fira Mono"/>
              </a:rPr>
              <a:t>sum_ab_cd.await_suspend</a:t>
            </a:r>
            <a:r>
              <a:rPr lang="en-US" sz="800" b="0" dirty="0">
                <a:solidFill>
                  <a:schemeClr val="bg2"/>
                </a:solidFill>
                <a:effectLst/>
                <a:latin typeface=" Fira Mono"/>
              </a:rPr>
              <a:t>(</a:t>
            </a:r>
            <a:r>
              <a:rPr lang="en-US" sz="800" b="0" dirty="0" err="1">
                <a:solidFill>
                  <a:schemeClr val="bg2"/>
                </a:solidFill>
                <a:effectLst/>
                <a:latin typeface=" Fira Mono"/>
              </a:rPr>
              <a:t>handle_t</a:t>
            </a:r>
            <a:r>
              <a:rPr lang="en-US" sz="800" b="0" dirty="0">
                <a:solidFill>
                  <a:schemeClr val="bg2"/>
                </a:solidFill>
                <a:effectLst/>
                <a:latin typeface=" Fira Mono"/>
              </a:rPr>
              <a:t>::</a:t>
            </a:r>
            <a:r>
              <a:rPr lang="en-US" sz="800" b="0" dirty="0" err="1">
                <a:solidFill>
                  <a:schemeClr val="bg2"/>
                </a:solidFill>
                <a:effectLst/>
                <a:latin typeface=" Fira Mono"/>
              </a:rPr>
              <a:t>from_promise</a:t>
            </a:r>
            <a:r>
              <a:rPr lang="en-US" sz="800" b="0" dirty="0">
                <a:solidFill>
                  <a:schemeClr val="bg2"/>
                </a:solidFill>
                <a:effectLst/>
                <a:latin typeface=" Fira Mono"/>
              </a:rPr>
              <a:t>(frame-&gt;promise));</a:t>
            </a:r>
          </a:p>
          <a:p>
            <a:r>
              <a:rPr lang="en-US" sz="800" b="0" dirty="0">
                <a:solidFill>
                  <a:schemeClr val="bg2"/>
                </a:solidFill>
                <a:effectLst/>
                <a:latin typeface=" Fira Mono"/>
              </a:rPr>
              <a:t>        </a:t>
            </a:r>
            <a:r>
              <a:rPr lang="en-US" sz="800" b="0" dirty="0" err="1">
                <a:solidFill>
                  <a:schemeClr val="bg2"/>
                </a:solidFill>
                <a:effectLst/>
                <a:latin typeface=" Fira Mono"/>
              </a:rPr>
              <a:t>goto</a:t>
            </a:r>
            <a:r>
              <a:rPr lang="en-US" sz="800" b="0" dirty="0">
                <a:solidFill>
                  <a:schemeClr val="bg2"/>
                </a:solidFill>
                <a:effectLst/>
                <a:latin typeface=" Fira Mono"/>
              </a:rPr>
              <a:t> __</a:t>
            </a:r>
            <a:r>
              <a:rPr lang="en-US" sz="800" b="0" dirty="0" err="1">
                <a:solidFill>
                  <a:schemeClr val="bg2"/>
                </a:solidFill>
                <a:effectLst/>
                <a:latin typeface=" Fira Mono"/>
              </a:rPr>
              <a:t>symmetric_transfer</a:t>
            </a:r>
            <a:r>
              <a:rPr lang="en-US" sz="800" b="0" dirty="0">
                <a:solidFill>
                  <a:schemeClr val="bg2"/>
                </a:solidFill>
                <a:effectLst/>
                <a:latin typeface=" Fira Mono"/>
              </a:rPr>
              <a:t>;</a:t>
            </a:r>
          </a:p>
          <a:p>
            <a:r>
              <a:rPr lang="en-US" sz="800" b="0" dirty="0">
                <a:solidFill>
                  <a:schemeClr val="bg2"/>
                </a:solidFill>
                <a:effectLst/>
                <a:latin typeface=" Fira Mono"/>
              </a:rPr>
              <a:t>    }</a:t>
            </a:r>
          </a:p>
          <a:p>
            <a:br>
              <a:rPr lang="en-US" sz="800" b="0" dirty="0">
                <a:solidFill>
                  <a:srgbClr val="000000"/>
                </a:solidFill>
                <a:effectLst/>
                <a:latin typeface=" Fira Mono"/>
              </a:rPr>
            </a:br>
            <a:r>
              <a:rPr lang="en-US" sz="800" b="0" dirty="0">
                <a:solidFill>
                  <a:schemeClr val="bg2"/>
                </a:solidFill>
                <a:effectLst/>
                <a:latin typeface=" Fira Mono"/>
              </a:rPr>
              <a:t>__sp4:</a:t>
            </a:r>
          </a:p>
          <a:p>
            <a:r>
              <a:rPr lang="en-US" sz="800" b="0" dirty="0">
                <a:solidFill>
                  <a:schemeClr val="bg2"/>
                </a:solidFill>
                <a:effectLst/>
                <a:latin typeface=" Fira Mono"/>
              </a:rPr>
              <a:t>    // ...</a:t>
            </a:r>
          </a:p>
          <a:p>
            <a:r>
              <a:rPr lang="en-US" sz="800" b="0" dirty="0">
                <a:solidFill>
                  <a:schemeClr val="bg2"/>
                </a:solidFill>
                <a:effectLst/>
                <a:latin typeface=" Fira Mono"/>
              </a:rPr>
              <a:t>    </a:t>
            </a:r>
            <a:r>
              <a:rPr lang="en-US" sz="800" b="0" dirty="0" err="1">
                <a:solidFill>
                  <a:schemeClr val="bg2"/>
                </a:solidFill>
                <a:effectLst/>
                <a:latin typeface=" Fira Mono"/>
              </a:rPr>
              <a:t>goto</a:t>
            </a:r>
            <a:r>
              <a:rPr lang="en-US" sz="800" b="0" dirty="0">
                <a:solidFill>
                  <a:schemeClr val="bg2"/>
                </a:solidFill>
                <a:effectLst/>
                <a:latin typeface=" Fira Mono"/>
              </a:rPr>
              <a:t> __</a:t>
            </a:r>
            <a:r>
              <a:rPr lang="en-US" sz="800" b="0" dirty="0" err="1">
                <a:solidFill>
                  <a:schemeClr val="bg2"/>
                </a:solidFill>
                <a:effectLst/>
                <a:latin typeface=" Fira Mono"/>
              </a:rPr>
              <a:t>final_suspend</a:t>
            </a:r>
            <a:r>
              <a:rPr lang="en-US" sz="800" b="0" dirty="0">
                <a:solidFill>
                  <a:schemeClr val="bg2"/>
                </a:solidFill>
                <a:effectLst/>
                <a:latin typeface=" Fira Mono"/>
              </a:rPr>
              <a:t>;</a:t>
            </a:r>
          </a:p>
          <a:p>
            <a:br>
              <a:rPr lang="en-US" sz="800" b="0" dirty="0">
                <a:solidFill>
                  <a:srgbClr val="000000"/>
                </a:solidFill>
                <a:effectLst/>
                <a:latin typeface=" Fira Mono"/>
              </a:rPr>
            </a:br>
            <a:r>
              <a:rPr lang="en-US" sz="800" b="0" dirty="0">
                <a:solidFill>
                  <a:schemeClr val="bg2"/>
                </a:solidFill>
                <a:effectLst/>
                <a:latin typeface=" Fira Mono"/>
              </a:rPr>
              <a:t>// ...</a:t>
            </a:r>
          </a:p>
          <a:p>
            <a:r>
              <a:rPr lang="en-US" sz="800" b="0" dirty="0">
                <a:solidFill>
                  <a:schemeClr val="bg2"/>
                </a:solidFill>
                <a:effectLst/>
                <a:latin typeface=" Fira Mono"/>
              </a:rPr>
              <a:t>}</a:t>
            </a:r>
          </a:p>
        </p:txBody>
      </p:sp>
      <p:sp>
        <p:nvSpPr>
          <p:cNvPr id="3" name="TextBox 2">
            <a:extLst>
              <a:ext uri="{FF2B5EF4-FFF2-40B4-BE49-F238E27FC236}">
                <a16:creationId xmlns:a16="http://schemas.microsoft.com/office/drawing/2014/main" id="{181EBA63-DB5C-4A69-A6A0-E8FB73988529}"/>
              </a:ext>
            </a:extLst>
          </p:cNvPr>
          <p:cNvSpPr txBox="1"/>
          <p:nvPr/>
        </p:nvSpPr>
        <p:spPr>
          <a:xfrm>
            <a:off x="181156" y="815249"/>
            <a:ext cx="2723618" cy="2062103"/>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800" b="0" dirty="0">
                <a:solidFill>
                  <a:schemeClr val="bg2"/>
                </a:solidFill>
                <a:effectLst/>
                <a:latin typeface=" Fira Mono"/>
              </a:rPr>
              <a:t>template&lt;</a:t>
            </a:r>
            <a:r>
              <a:rPr lang="en-US" sz="800" b="0" dirty="0" err="1">
                <a:solidFill>
                  <a:schemeClr val="bg2"/>
                </a:solidFill>
                <a:effectLst/>
                <a:latin typeface=" Fira Mono"/>
              </a:rPr>
              <a:t>typename</a:t>
            </a:r>
            <a:r>
              <a:rPr lang="en-US" sz="800" b="0" dirty="0">
                <a:solidFill>
                  <a:schemeClr val="bg2"/>
                </a:solidFill>
                <a:effectLst/>
                <a:latin typeface=" Fira Mono"/>
              </a:rPr>
              <a:t> T&gt; struct task;</a:t>
            </a:r>
          </a:p>
          <a:p>
            <a:br>
              <a:rPr lang="en-US" sz="800" b="0" dirty="0">
                <a:solidFill>
                  <a:schemeClr val="bg2"/>
                </a:solidFill>
                <a:effectLst/>
                <a:latin typeface=" Fira Mono"/>
              </a:rPr>
            </a:br>
            <a:r>
              <a:rPr lang="en-US" sz="800" b="0" dirty="0">
                <a:solidFill>
                  <a:schemeClr val="bg2"/>
                </a:solidFill>
                <a:effectLst/>
                <a:latin typeface=" Fira Mono"/>
              </a:rPr>
              <a:t>task&lt;int&gt; sum(int a, int b) </a:t>
            </a:r>
          </a:p>
          <a:p>
            <a:r>
              <a:rPr lang="en-US" sz="800" b="0" dirty="0">
                <a:solidFill>
                  <a:schemeClr val="bg2"/>
                </a:solidFill>
                <a:effectLst/>
                <a:latin typeface=" Fira Mono"/>
              </a:rPr>
              <a:t>{</a:t>
            </a:r>
          </a:p>
          <a:p>
            <a:r>
              <a:rPr lang="en-US" sz="800" b="0" dirty="0">
                <a:solidFill>
                  <a:schemeClr val="bg2"/>
                </a:solidFill>
                <a:effectLst/>
                <a:latin typeface=" Fira Mono"/>
              </a:rPr>
              <a:t>    int result = a + b;</a:t>
            </a:r>
          </a:p>
          <a:p>
            <a:r>
              <a:rPr lang="en-US" sz="800" b="0" dirty="0">
                <a:solidFill>
                  <a:schemeClr val="bg2"/>
                </a:solidFill>
                <a:effectLst/>
                <a:latin typeface=" Fira Mono"/>
              </a:rPr>
              <a:t>    </a:t>
            </a:r>
            <a:r>
              <a:rPr lang="en-US" sz="800" b="0" dirty="0" err="1">
                <a:solidFill>
                  <a:schemeClr val="bg2"/>
                </a:solidFill>
                <a:effectLst/>
                <a:latin typeface=" Fira Mono"/>
              </a:rPr>
              <a:t>co_return</a:t>
            </a:r>
            <a:r>
              <a:rPr lang="en-US" sz="800" b="0" dirty="0">
                <a:solidFill>
                  <a:schemeClr val="bg2"/>
                </a:solidFill>
                <a:effectLst/>
                <a:latin typeface=" Fira Mono"/>
              </a:rPr>
              <a:t> result;</a:t>
            </a:r>
          </a:p>
          <a:p>
            <a:r>
              <a:rPr lang="en-US" sz="800" b="0" dirty="0">
                <a:solidFill>
                  <a:schemeClr val="bg2"/>
                </a:solidFill>
                <a:effectLst/>
                <a:latin typeface=" Fira Mono"/>
              </a:rPr>
              <a:t>}</a:t>
            </a:r>
          </a:p>
          <a:p>
            <a:br>
              <a:rPr lang="en-US" sz="800" b="0" dirty="0">
                <a:solidFill>
                  <a:srgbClr val="000000"/>
                </a:solidFill>
                <a:effectLst/>
                <a:latin typeface=" Fira Mono"/>
              </a:rPr>
            </a:br>
            <a:r>
              <a:rPr lang="en-US" sz="800" b="0" dirty="0">
                <a:solidFill>
                  <a:srgbClr val="267F99"/>
                </a:solidFill>
                <a:effectLst/>
                <a:latin typeface=" Fira Mono"/>
              </a:rPr>
              <a:t>task</a:t>
            </a:r>
            <a:r>
              <a:rPr lang="en-US" sz="800" b="0" dirty="0">
                <a:solidFill>
                  <a:srgbClr val="000000"/>
                </a:solidFill>
                <a:effectLst/>
                <a:latin typeface=" Fira Mono"/>
              </a:rPr>
              <a:t>&lt;</a:t>
            </a:r>
            <a:r>
              <a:rPr lang="en-US" sz="800" b="0" dirty="0">
                <a:solidFill>
                  <a:srgbClr val="0000FF"/>
                </a:solidFill>
                <a:effectLst/>
                <a:latin typeface=" Fira Mono"/>
              </a:rPr>
              <a:t>int</a:t>
            </a:r>
            <a:r>
              <a:rPr lang="en-US" sz="800" b="0" dirty="0">
                <a:solidFill>
                  <a:srgbClr val="000000"/>
                </a:solidFill>
                <a:effectLst/>
                <a:latin typeface=" Fira Mono"/>
              </a:rPr>
              <a:t>&gt; </a:t>
            </a:r>
            <a:r>
              <a:rPr lang="en-US" sz="800" b="0" dirty="0">
                <a:solidFill>
                  <a:srgbClr val="795E26"/>
                </a:solidFill>
                <a:effectLst/>
                <a:latin typeface=" Fira Mono"/>
              </a:rPr>
              <a:t>sum4</a:t>
            </a:r>
            <a:r>
              <a:rPr lang="en-US" sz="800" b="0" dirty="0">
                <a:solidFill>
                  <a:srgbClr val="000000"/>
                </a:solidFill>
                <a:effectLst/>
                <a:latin typeface=" Fira Mono"/>
              </a:rPr>
              <a:t>(</a:t>
            </a:r>
            <a:r>
              <a:rPr lang="en-US" sz="800" b="0" dirty="0">
                <a:solidFill>
                  <a:srgbClr val="0000FF"/>
                </a:solidFill>
                <a:effectLst/>
                <a:latin typeface=" Fira Mono"/>
              </a:rPr>
              <a:t>int</a:t>
            </a:r>
            <a:r>
              <a:rPr lang="en-US" sz="800" b="0" dirty="0">
                <a:solidFill>
                  <a:srgbClr val="000000"/>
                </a:solidFill>
                <a:effectLst/>
                <a:latin typeface=" Fira Mono"/>
              </a:rPr>
              <a:t> </a:t>
            </a:r>
            <a:r>
              <a:rPr lang="en-US" sz="800" b="0" dirty="0">
                <a:solidFill>
                  <a:srgbClr val="001080"/>
                </a:solidFill>
                <a:effectLst/>
                <a:latin typeface=" Fira Mono"/>
              </a:rPr>
              <a:t>a</a:t>
            </a:r>
            <a:r>
              <a:rPr lang="en-US" sz="800" b="0" dirty="0">
                <a:solidFill>
                  <a:srgbClr val="000000"/>
                </a:solidFill>
                <a:effectLst/>
                <a:latin typeface=" Fira Mono"/>
              </a:rPr>
              <a:t>, </a:t>
            </a:r>
            <a:r>
              <a:rPr lang="en-US" sz="800" b="0" dirty="0">
                <a:solidFill>
                  <a:srgbClr val="0000FF"/>
                </a:solidFill>
                <a:effectLst/>
                <a:latin typeface=" Fira Mono"/>
              </a:rPr>
              <a:t>int</a:t>
            </a:r>
            <a:r>
              <a:rPr lang="en-US" sz="800" b="0" dirty="0">
                <a:solidFill>
                  <a:srgbClr val="000000"/>
                </a:solidFill>
                <a:effectLst/>
                <a:latin typeface=" Fira Mono"/>
              </a:rPr>
              <a:t> </a:t>
            </a:r>
            <a:r>
              <a:rPr lang="en-US" sz="800" b="0" dirty="0">
                <a:solidFill>
                  <a:srgbClr val="001080"/>
                </a:solidFill>
                <a:effectLst/>
                <a:latin typeface=" Fira Mono"/>
              </a:rPr>
              <a:t>b</a:t>
            </a:r>
            <a:r>
              <a:rPr lang="en-US" sz="800" b="0" dirty="0">
                <a:solidFill>
                  <a:srgbClr val="000000"/>
                </a:solidFill>
                <a:effectLst/>
                <a:latin typeface=" Fira Mono"/>
              </a:rPr>
              <a:t>, </a:t>
            </a:r>
            <a:r>
              <a:rPr lang="en-US" sz="800" b="0" dirty="0">
                <a:solidFill>
                  <a:srgbClr val="0000FF"/>
                </a:solidFill>
                <a:effectLst/>
                <a:latin typeface=" Fira Mono"/>
              </a:rPr>
              <a:t>int</a:t>
            </a:r>
            <a:r>
              <a:rPr lang="en-US" sz="800" b="0" dirty="0">
                <a:solidFill>
                  <a:srgbClr val="000000"/>
                </a:solidFill>
                <a:effectLst/>
                <a:latin typeface=" Fira Mono"/>
              </a:rPr>
              <a:t> </a:t>
            </a:r>
            <a:r>
              <a:rPr lang="en-US" sz="800" b="0" dirty="0">
                <a:solidFill>
                  <a:srgbClr val="001080"/>
                </a:solidFill>
                <a:effectLst/>
                <a:latin typeface=" Fira Mono"/>
              </a:rPr>
              <a:t>c</a:t>
            </a:r>
            <a:r>
              <a:rPr lang="en-US" sz="800" b="0" dirty="0">
                <a:solidFill>
                  <a:srgbClr val="000000"/>
                </a:solidFill>
                <a:effectLst/>
                <a:latin typeface=" Fira Mono"/>
              </a:rPr>
              <a:t>, </a:t>
            </a:r>
            <a:r>
              <a:rPr lang="en-US" sz="800" b="0" dirty="0">
                <a:solidFill>
                  <a:srgbClr val="0000FF"/>
                </a:solidFill>
                <a:effectLst/>
                <a:latin typeface=" Fira Mono"/>
              </a:rPr>
              <a:t>int</a:t>
            </a:r>
            <a:r>
              <a:rPr lang="en-US" sz="800" b="0" dirty="0">
                <a:solidFill>
                  <a:srgbClr val="000000"/>
                </a:solidFill>
                <a:effectLst/>
                <a:latin typeface=" Fira Mono"/>
              </a:rPr>
              <a:t> </a:t>
            </a:r>
            <a:r>
              <a:rPr lang="en-US" sz="800" b="0" dirty="0">
                <a:solidFill>
                  <a:srgbClr val="001080"/>
                </a:solidFill>
                <a:effectLst/>
                <a:latin typeface=" Fira Mono"/>
              </a:rPr>
              <a:t>d</a:t>
            </a:r>
            <a:r>
              <a:rPr lang="en-US" sz="800" b="0" dirty="0">
                <a:solidFill>
                  <a:srgbClr val="000000"/>
                </a:solidFill>
                <a:effectLst/>
                <a:latin typeface=" Fira Mono"/>
              </a:rPr>
              <a:t>)</a:t>
            </a:r>
          </a:p>
          <a:p>
            <a:r>
              <a:rPr lang="en-US" sz="800" b="0" dirty="0">
                <a:solidFill>
                  <a:srgbClr val="000000"/>
                </a:solidFill>
                <a:effectLst/>
                <a:latin typeface=" Fira Mono"/>
              </a:rPr>
              <a:t>{</a:t>
            </a:r>
          </a:p>
          <a:p>
            <a:r>
              <a:rPr lang="en-US" sz="800" b="0" dirty="0">
                <a:solidFill>
                  <a:srgbClr val="000000"/>
                </a:solidFill>
                <a:effectLst/>
                <a:latin typeface=" Fira Mono"/>
              </a:rPr>
              <a:t>    </a:t>
            </a:r>
            <a:r>
              <a:rPr lang="en-US" sz="800" b="0" dirty="0">
                <a:solidFill>
                  <a:srgbClr val="0000FF"/>
                </a:solidFill>
                <a:effectLst/>
                <a:highlight>
                  <a:srgbClr val="00FF00"/>
                </a:highlight>
                <a:latin typeface=" Fira Mono"/>
              </a:rPr>
              <a:t>int</a:t>
            </a:r>
            <a:r>
              <a:rPr lang="en-US" sz="800" b="0" dirty="0">
                <a:solidFill>
                  <a:srgbClr val="000000"/>
                </a:solidFill>
                <a:effectLst/>
                <a:highlight>
                  <a:srgbClr val="00FF00"/>
                </a:highlight>
                <a:latin typeface=" Fira Mono"/>
              </a:rPr>
              <a:t> ab = </a:t>
            </a:r>
            <a:r>
              <a:rPr lang="en-US" sz="800" b="0" dirty="0" err="1">
                <a:solidFill>
                  <a:srgbClr val="000000"/>
                </a:solidFill>
                <a:effectLst/>
                <a:latin typeface=" Fira Mono"/>
              </a:rPr>
              <a:t>co_await</a:t>
            </a:r>
            <a:r>
              <a:rPr lang="en-US" sz="800" b="0" dirty="0">
                <a:solidFill>
                  <a:srgbClr val="000000"/>
                </a:solidFill>
                <a:effectLst/>
                <a:latin typeface=" Fira Mono"/>
              </a:rPr>
              <a:t> </a:t>
            </a:r>
            <a:r>
              <a:rPr lang="en-US" sz="800" b="0" dirty="0">
                <a:solidFill>
                  <a:srgbClr val="795E26"/>
                </a:solidFill>
                <a:effectLst/>
                <a:latin typeface=" Fira Mono"/>
              </a:rPr>
              <a:t>sum</a:t>
            </a:r>
            <a:r>
              <a:rPr lang="en-US" sz="800" b="0" dirty="0">
                <a:solidFill>
                  <a:srgbClr val="000000"/>
                </a:solidFill>
                <a:effectLst/>
                <a:latin typeface=" Fira Mono"/>
              </a:rPr>
              <a:t>(a, b);</a:t>
            </a:r>
          </a:p>
          <a:p>
            <a:r>
              <a:rPr lang="en-US" sz="800" b="0" dirty="0">
                <a:solidFill>
                  <a:srgbClr val="000000"/>
                </a:solidFill>
                <a:effectLst/>
                <a:latin typeface=" Fira Mono"/>
              </a:rPr>
              <a:t>    </a:t>
            </a:r>
            <a:r>
              <a:rPr lang="en-US" sz="800" b="0" dirty="0">
                <a:solidFill>
                  <a:srgbClr val="0000FF"/>
                </a:solidFill>
                <a:effectLst/>
                <a:latin typeface=" Fira Mono"/>
              </a:rPr>
              <a:t>int</a:t>
            </a:r>
            <a:r>
              <a:rPr lang="en-US" sz="800" b="0" dirty="0">
                <a:solidFill>
                  <a:srgbClr val="000000"/>
                </a:solidFill>
                <a:effectLst/>
                <a:latin typeface=" Fira Mono"/>
              </a:rPr>
              <a:t> cd = </a:t>
            </a:r>
            <a:r>
              <a:rPr lang="en-US" sz="800" b="0" dirty="0" err="1">
                <a:solidFill>
                  <a:srgbClr val="000000"/>
                </a:solidFill>
                <a:effectLst/>
                <a:latin typeface=" Fira Mono"/>
              </a:rPr>
              <a:t>co_await</a:t>
            </a:r>
            <a:r>
              <a:rPr lang="en-US" sz="800" b="0" dirty="0">
                <a:solidFill>
                  <a:srgbClr val="000000"/>
                </a:solidFill>
                <a:effectLst/>
                <a:latin typeface=" Fira Mono"/>
              </a:rPr>
              <a:t> </a:t>
            </a:r>
            <a:r>
              <a:rPr lang="en-US" sz="800" b="0" dirty="0">
                <a:solidFill>
                  <a:srgbClr val="795E26"/>
                </a:solidFill>
                <a:effectLst/>
                <a:latin typeface=" Fira Mono"/>
              </a:rPr>
              <a:t>sum</a:t>
            </a:r>
            <a:r>
              <a:rPr lang="en-US" sz="800" b="0" dirty="0">
                <a:solidFill>
                  <a:srgbClr val="000000"/>
                </a:solidFill>
                <a:effectLst/>
                <a:latin typeface=" Fira Mono"/>
              </a:rPr>
              <a:t>(c, d);</a:t>
            </a:r>
          </a:p>
          <a:p>
            <a:r>
              <a:rPr lang="en-US" sz="800" b="0" dirty="0">
                <a:solidFill>
                  <a:srgbClr val="000000"/>
                </a:solidFill>
                <a:effectLst/>
                <a:latin typeface=" Fira Mono"/>
              </a:rPr>
              <a:t>    </a:t>
            </a:r>
            <a:r>
              <a:rPr lang="en-US" sz="800" b="0" dirty="0">
                <a:solidFill>
                  <a:srgbClr val="0000FF"/>
                </a:solidFill>
                <a:effectLst/>
                <a:latin typeface=" Fira Mono"/>
              </a:rPr>
              <a:t>int</a:t>
            </a:r>
            <a:r>
              <a:rPr lang="en-US" sz="800" b="0" dirty="0">
                <a:solidFill>
                  <a:srgbClr val="000000"/>
                </a:solidFill>
                <a:effectLst/>
                <a:latin typeface=" Fira Mono"/>
              </a:rPr>
              <a:t> result = </a:t>
            </a:r>
            <a:r>
              <a:rPr lang="en-US" sz="800" b="0" dirty="0" err="1">
                <a:solidFill>
                  <a:srgbClr val="000000"/>
                </a:solidFill>
                <a:effectLst/>
                <a:latin typeface=" Fira Mono"/>
              </a:rPr>
              <a:t>co_await</a:t>
            </a:r>
            <a:r>
              <a:rPr lang="en-US" sz="800" b="0" dirty="0">
                <a:solidFill>
                  <a:srgbClr val="000000"/>
                </a:solidFill>
                <a:effectLst/>
                <a:latin typeface=" Fira Mono"/>
              </a:rPr>
              <a:t> </a:t>
            </a:r>
            <a:r>
              <a:rPr lang="en-US" sz="800" b="0" dirty="0">
                <a:solidFill>
                  <a:srgbClr val="795E26"/>
                </a:solidFill>
                <a:effectLst/>
                <a:latin typeface=" Fira Mono"/>
              </a:rPr>
              <a:t>sum</a:t>
            </a:r>
            <a:r>
              <a:rPr lang="en-US" sz="800" b="0" dirty="0">
                <a:solidFill>
                  <a:srgbClr val="000000"/>
                </a:solidFill>
                <a:effectLst/>
                <a:latin typeface=" Fira Mono"/>
              </a:rPr>
              <a:t>(ab, cd);</a:t>
            </a:r>
          </a:p>
          <a:p>
            <a:br>
              <a:rPr lang="en-US" sz="800" b="0" dirty="0">
                <a:solidFill>
                  <a:srgbClr val="000000"/>
                </a:solidFill>
                <a:effectLst/>
                <a:latin typeface=" Fira Mono"/>
              </a:rPr>
            </a:br>
            <a:r>
              <a:rPr lang="en-US" sz="800" b="0" dirty="0">
                <a:solidFill>
                  <a:srgbClr val="000000"/>
                </a:solidFill>
                <a:effectLst/>
                <a:latin typeface=" Fira Mono"/>
              </a:rPr>
              <a:t>    </a:t>
            </a:r>
            <a:r>
              <a:rPr lang="en-US" sz="800" b="0" dirty="0" err="1">
                <a:solidFill>
                  <a:srgbClr val="000000"/>
                </a:solidFill>
                <a:effectLst/>
                <a:latin typeface=" Fira Mono"/>
              </a:rPr>
              <a:t>co_return</a:t>
            </a:r>
            <a:r>
              <a:rPr lang="en-US" sz="800" b="0" dirty="0">
                <a:solidFill>
                  <a:srgbClr val="000000"/>
                </a:solidFill>
                <a:effectLst/>
                <a:latin typeface=" Fira Mono"/>
              </a:rPr>
              <a:t> result;</a:t>
            </a:r>
          </a:p>
          <a:p>
            <a:r>
              <a:rPr lang="en-US" sz="800" b="0" dirty="0">
                <a:solidFill>
                  <a:srgbClr val="000000"/>
                </a:solidFill>
                <a:effectLst/>
                <a:latin typeface=" Fira Mono"/>
              </a:rPr>
              <a:t>}</a:t>
            </a:r>
          </a:p>
        </p:txBody>
      </p:sp>
      <p:sp>
        <p:nvSpPr>
          <p:cNvPr id="4" name="Rectangle 3">
            <a:extLst>
              <a:ext uri="{FF2B5EF4-FFF2-40B4-BE49-F238E27FC236}">
                <a16:creationId xmlns:a16="http://schemas.microsoft.com/office/drawing/2014/main" id="{1EAD6523-C985-43E4-848F-DA48B54CBB94}"/>
              </a:ext>
            </a:extLst>
          </p:cNvPr>
          <p:cNvSpPr/>
          <p:nvPr/>
        </p:nvSpPr>
        <p:spPr>
          <a:xfrm>
            <a:off x="3977640" y="2524760"/>
            <a:ext cx="6654800" cy="203200"/>
          </a:xfrm>
          <a:prstGeom prst="rect">
            <a:avLst/>
          </a:prstGeom>
          <a:no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AD90E277-3097-4E62-9D50-43FEE7571647}"/>
              </a:ext>
            </a:extLst>
          </p:cNvPr>
          <p:cNvSpPr txBox="1"/>
          <p:nvPr/>
        </p:nvSpPr>
        <p:spPr>
          <a:xfrm>
            <a:off x="8424198" y="297617"/>
            <a:ext cx="1480213" cy="86793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t">
            <a:spAutoFit/>
          </a:bodyPr>
          <a:lstStyle/>
          <a:p>
            <a:pPr marL="115888" indent="-115888">
              <a:lnSpc>
                <a:spcPct val="90000"/>
              </a:lnSpc>
              <a:buFontTx/>
              <a:buChar char="-"/>
            </a:pPr>
            <a:r>
              <a:rPr lang="en-US" sz="800" dirty="0" err="1">
                <a:solidFill>
                  <a:schemeClr val="bg1"/>
                </a:solidFill>
                <a:latin typeface="Trebuchet MS" panose="020B0603020202020204" pitchFamily="34" charset="0"/>
              </a:rPr>
              <a:t>get_return_object</a:t>
            </a:r>
            <a:endParaRPr lang="en-US" sz="800" dirty="0">
              <a:solidFill>
                <a:schemeClr val="bg1"/>
              </a:solidFill>
              <a:latin typeface="Trebuchet MS" panose="020B0603020202020204" pitchFamily="34" charset="0"/>
            </a:endParaRPr>
          </a:p>
          <a:p>
            <a:pPr marL="115888" indent="-115888">
              <a:lnSpc>
                <a:spcPct val="90000"/>
              </a:lnSpc>
              <a:buFontTx/>
              <a:buChar char="-"/>
            </a:pPr>
            <a:r>
              <a:rPr lang="en-US" altLang="zh-CN" sz="800" dirty="0" err="1">
                <a:solidFill>
                  <a:schemeClr val="bg1"/>
                </a:solidFill>
                <a:latin typeface="Trebuchet MS" panose="020B0603020202020204" pitchFamily="34" charset="0"/>
              </a:rPr>
              <a:t>Initial_suspend</a:t>
            </a:r>
            <a:endParaRPr lang="en-US" altLang="zh-CN" sz="800" dirty="0">
              <a:solidFill>
                <a:schemeClr val="bg1"/>
              </a:solidFill>
              <a:latin typeface="Trebuchet MS" panose="020B0603020202020204" pitchFamily="34" charset="0"/>
            </a:endParaRPr>
          </a:p>
          <a:p>
            <a:pPr marL="115888" indent="-115888">
              <a:lnSpc>
                <a:spcPct val="90000"/>
              </a:lnSpc>
              <a:buFontTx/>
              <a:buChar char="-"/>
            </a:pPr>
            <a:r>
              <a:rPr lang="en-US" sz="800" dirty="0" err="1">
                <a:solidFill>
                  <a:schemeClr val="bg1"/>
                </a:solidFill>
                <a:latin typeface="Trebuchet MS" panose="020B0603020202020204" pitchFamily="34" charset="0"/>
              </a:rPr>
              <a:t>await_ready</a:t>
            </a:r>
            <a:endParaRPr lang="en-US" sz="800" dirty="0">
              <a:solidFill>
                <a:schemeClr val="bg1"/>
              </a:solidFill>
              <a:latin typeface="Trebuchet MS" panose="020B0603020202020204" pitchFamily="34" charset="0"/>
            </a:endParaRPr>
          </a:p>
          <a:p>
            <a:pPr marL="115888" indent="-115888">
              <a:lnSpc>
                <a:spcPct val="90000"/>
              </a:lnSpc>
              <a:buFontTx/>
              <a:buChar char="-"/>
            </a:pPr>
            <a:r>
              <a:rPr lang="en-US" sz="800" dirty="0" err="1">
                <a:solidFill>
                  <a:schemeClr val="bg1"/>
                </a:solidFill>
                <a:latin typeface="Trebuchet MS" panose="020B0603020202020204" pitchFamily="34" charset="0"/>
              </a:rPr>
              <a:t>await_suspend</a:t>
            </a:r>
            <a:endParaRPr lang="en-US" sz="800" dirty="0">
              <a:solidFill>
                <a:schemeClr val="bg1"/>
              </a:solidFill>
              <a:latin typeface="Trebuchet MS" panose="020B0603020202020204" pitchFamily="34" charset="0"/>
            </a:endParaRPr>
          </a:p>
          <a:p>
            <a:pPr marL="115888" indent="-115888">
              <a:lnSpc>
                <a:spcPct val="90000"/>
              </a:lnSpc>
              <a:buFontTx/>
              <a:buChar char="-"/>
            </a:pPr>
            <a:r>
              <a:rPr lang="en-US" sz="800" dirty="0" err="1">
                <a:solidFill>
                  <a:schemeClr val="bg1"/>
                </a:solidFill>
                <a:latin typeface="Trebuchet MS" panose="020B0603020202020204" pitchFamily="34" charset="0"/>
              </a:rPr>
              <a:t>await_resume</a:t>
            </a:r>
            <a:endParaRPr lang="en-US" sz="800" dirty="0">
              <a:solidFill>
                <a:schemeClr val="bg1"/>
              </a:solidFill>
              <a:latin typeface="Trebuchet MS" panose="020B0603020202020204" pitchFamily="34" charset="0"/>
            </a:endParaRPr>
          </a:p>
          <a:p>
            <a:pPr marL="115888" indent="-115888">
              <a:lnSpc>
                <a:spcPct val="90000"/>
              </a:lnSpc>
              <a:buFontTx/>
              <a:buChar char="-"/>
            </a:pPr>
            <a:r>
              <a:rPr lang="en-US" sz="800" dirty="0" err="1">
                <a:solidFill>
                  <a:schemeClr val="bg1"/>
                </a:solidFill>
                <a:latin typeface="Trebuchet MS" panose="020B0603020202020204" pitchFamily="34" charset="0"/>
              </a:rPr>
              <a:t>return_value</a:t>
            </a:r>
            <a:r>
              <a:rPr lang="en-US" sz="800" dirty="0">
                <a:solidFill>
                  <a:schemeClr val="bg1"/>
                </a:solidFill>
                <a:latin typeface="Trebuchet MS" panose="020B0603020202020204" pitchFamily="34" charset="0"/>
              </a:rPr>
              <a:t>/</a:t>
            </a:r>
            <a:r>
              <a:rPr lang="en-US" sz="800" dirty="0" err="1">
                <a:solidFill>
                  <a:schemeClr val="bg1"/>
                </a:solidFill>
                <a:latin typeface="Trebuchet MS" panose="020B0603020202020204" pitchFamily="34" charset="0"/>
              </a:rPr>
              <a:t>return_void</a:t>
            </a:r>
            <a:endParaRPr lang="en-US" sz="800" dirty="0">
              <a:solidFill>
                <a:schemeClr val="bg1"/>
              </a:solidFill>
              <a:latin typeface="Trebuchet MS" panose="020B0603020202020204" pitchFamily="34" charset="0"/>
            </a:endParaRPr>
          </a:p>
          <a:p>
            <a:pPr marL="115888" indent="-115888">
              <a:lnSpc>
                <a:spcPct val="90000"/>
              </a:lnSpc>
              <a:buFontTx/>
              <a:buChar char="-"/>
            </a:pPr>
            <a:r>
              <a:rPr lang="en-US" sz="800" dirty="0" err="1">
                <a:solidFill>
                  <a:schemeClr val="bg1"/>
                </a:solidFill>
                <a:latin typeface="Trebuchet MS" panose="020B0603020202020204" pitchFamily="34" charset="0"/>
              </a:rPr>
              <a:t>final_suspend</a:t>
            </a:r>
            <a:endParaRPr lang="en-US" sz="800" dirty="0">
              <a:solidFill>
                <a:schemeClr val="bg1"/>
              </a:solidFill>
              <a:latin typeface="Trebuchet MS" panose="020B0603020202020204" pitchFamily="34" charset="0"/>
            </a:endParaRPr>
          </a:p>
        </p:txBody>
      </p:sp>
      <p:sp>
        <p:nvSpPr>
          <p:cNvPr id="6" name="TextBox 5">
            <a:extLst>
              <a:ext uri="{FF2B5EF4-FFF2-40B4-BE49-F238E27FC236}">
                <a16:creationId xmlns:a16="http://schemas.microsoft.com/office/drawing/2014/main" id="{E9A28CE4-5893-4BD9-86DB-BC5E8A74C943}"/>
              </a:ext>
            </a:extLst>
          </p:cNvPr>
          <p:cNvSpPr txBox="1"/>
          <p:nvPr/>
        </p:nvSpPr>
        <p:spPr>
          <a:xfrm>
            <a:off x="148978" y="195233"/>
            <a:ext cx="6832320" cy="4247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nSpc>
                <a:spcPct val="90000"/>
              </a:lnSpc>
            </a:pPr>
            <a:r>
              <a:rPr lang="en-US" altLang="zh-CN" sz="2400" dirty="0">
                <a:solidFill>
                  <a:schemeClr val="bg1"/>
                </a:solidFill>
                <a:latin typeface="+mj-lt"/>
              </a:rPr>
              <a:t>Customization point - </a:t>
            </a:r>
            <a:r>
              <a:rPr lang="en-US" sz="2400" dirty="0">
                <a:solidFill>
                  <a:schemeClr val="bg1"/>
                </a:solidFill>
                <a:latin typeface="+mj-lt"/>
              </a:rPr>
              <a:t>How a compiler may work</a:t>
            </a:r>
          </a:p>
        </p:txBody>
      </p:sp>
    </p:spTree>
    <p:extLst>
      <p:ext uri="{BB962C8B-B14F-4D97-AF65-F5344CB8AC3E}">
        <p14:creationId xmlns:p14="http://schemas.microsoft.com/office/powerpoint/2010/main" val="28483344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00">
        <p159:morph option="byWord"/>
      </p:transition>
    </mc:Choice>
    <mc:Fallback xmlns="">
      <p:transition>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35BAB2B1-2F4A-4039-AFB3-6217523381C2}"/>
              </a:ext>
            </a:extLst>
          </p:cNvPr>
          <p:cNvSpPr txBox="1"/>
          <p:nvPr/>
        </p:nvSpPr>
        <p:spPr>
          <a:xfrm>
            <a:off x="4076700" y="815249"/>
            <a:ext cx="6803912" cy="5262979"/>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800" b="0" dirty="0">
                <a:solidFill>
                  <a:schemeClr val="bg2"/>
                </a:solidFill>
                <a:effectLst/>
                <a:latin typeface=" Fira Mono"/>
              </a:rPr>
              <a:t>void __sum4_resume(void* </a:t>
            </a:r>
            <a:r>
              <a:rPr lang="en-US" sz="800" b="0" dirty="0" err="1">
                <a:solidFill>
                  <a:schemeClr val="bg2"/>
                </a:solidFill>
                <a:effectLst/>
                <a:latin typeface=" Fira Mono"/>
              </a:rPr>
              <a:t>ptr</a:t>
            </a:r>
            <a:r>
              <a:rPr lang="en-US" sz="800" b="0" dirty="0">
                <a:solidFill>
                  <a:schemeClr val="bg2"/>
                </a:solidFill>
                <a:effectLst/>
                <a:latin typeface=" Fira Mono"/>
              </a:rPr>
              <a:t>) </a:t>
            </a:r>
          </a:p>
          <a:p>
            <a:r>
              <a:rPr lang="en-US" sz="800" b="0" dirty="0">
                <a:solidFill>
                  <a:schemeClr val="bg2"/>
                </a:solidFill>
                <a:effectLst/>
                <a:latin typeface=" Fira Mono"/>
              </a:rPr>
              <a:t>{</a:t>
            </a:r>
          </a:p>
          <a:p>
            <a:r>
              <a:rPr lang="en-US" sz="800" b="0" dirty="0">
                <a:solidFill>
                  <a:schemeClr val="bg2"/>
                </a:solidFill>
                <a:effectLst/>
                <a:latin typeface=" Fira Mono"/>
              </a:rPr>
              <a:t>// ...</a:t>
            </a:r>
            <a:br>
              <a:rPr lang="en-US" sz="800" b="0" dirty="0">
                <a:solidFill>
                  <a:srgbClr val="000000"/>
                </a:solidFill>
                <a:effectLst/>
                <a:latin typeface=" Fira Mono"/>
              </a:rPr>
            </a:br>
            <a:r>
              <a:rPr lang="en-US" sz="800" b="0" dirty="0">
                <a:solidFill>
                  <a:schemeClr val="bg2"/>
                </a:solidFill>
                <a:effectLst/>
                <a:latin typeface=" Fira Mono"/>
              </a:rPr>
              <a:t>__sp1:</a:t>
            </a:r>
          </a:p>
          <a:p>
            <a:br>
              <a:rPr lang="en-US" sz="800" b="0" dirty="0">
                <a:solidFill>
                  <a:schemeClr val="bg2"/>
                </a:solidFill>
                <a:effectLst/>
                <a:latin typeface=" Fira Mono"/>
              </a:rPr>
            </a:br>
            <a:r>
              <a:rPr lang="en-US" sz="800" b="0" dirty="0">
                <a:solidFill>
                  <a:schemeClr val="bg2"/>
                </a:solidFill>
                <a:effectLst/>
                <a:latin typeface=" Fira Mono"/>
              </a:rPr>
              <a:t>    frame-&gt;</a:t>
            </a:r>
            <a:r>
              <a:rPr lang="en-US" sz="800" b="0" dirty="0" err="1">
                <a:solidFill>
                  <a:schemeClr val="bg2"/>
                </a:solidFill>
                <a:effectLst/>
                <a:latin typeface=" Fira Mono"/>
              </a:rPr>
              <a:t>sum_a_b</a:t>
            </a:r>
            <a:r>
              <a:rPr lang="en-US" sz="800" b="0" dirty="0">
                <a:solidFill>
                  <a:schemeClr val="bg2"/>
                </a:solidFill>
                <a:effectLst/>
                <a:latin typeface=" Fira Mono"/>
              </a:rPr>
              <a:t> = sum(frame-&gt;</a:t>
            </a:r>
            <a:r>
              <a:rPr lang="en-US" sz="800" b="0" dirty="0" err="1">
                <a:solidFill>
                  <a:schemeClr val="bg2"/>
                </a:solidFill>
                <a:effectLst/>
                <a:latin typeface=" Fira Mono"/>
              </a:rPr>
              <a:t>params.a</a:t>
            </a:r>
            <a:r>
              <a:rPr lang="en-US" sz="800" b="0" dirty="0">
                <a:solidFill>
                  <a:schemeClr val="bg2"/>
                </a:solidFill>
                <a:effectLst/>
                <a:latin typeface=" Fira Mono"/>
              </a:rPr>
              <a:t>, frame-&gt;</a:t>
            </a:r>
            <a:r>
              <a:rPr lang="en-US" sz="800" b="0" dirty="0" err="1">
                <a:solidFill>
                  <a:schemeClr val="bg2"/>
                </a:solidFill>
                <a:effectLst/>
                <a:latin typeface=" Fira Mono"/>
              </a:rPr>
              <a:t>params.b</a:t>
            </a:r>
            <a:r>
              <a:rPr lang="en-US" sz="800" b="0" dirty="0">
                <a:solidFill>
                  <a:schemeClr val="bg2"/>
                </a:solidFill>
                <a:effectLst/>
                <a:latin typeface=" Fira Mono"/>
              </a:rPr>
              <a:t>)</a:t>
            </a:r>
            <a:r>
              <a:rPr lang="en-US" sz="800" dirty="0">
                <a:solidFill>
                  <a:schemeClr val="bg2"/>
                </a:solidFill>
                <a:latin typeface=" Fira Mono"/>
              </a:rPr>
              <a:t>.operator</a:t>
            </a:r>
            <a:r>
              <a:rPr lang="zh-CN" altLang="en-US" sz="800" dirty="0">
                <a:solidFill>
                  <a:schemeClr val="bg2"/>
                </a:solidFill>
                <a:latin typeface=" Fira Mono"/>
              </a:rPr>
              <a:t> </a:t>
            </a:r>
            <a:r>
              <a:rPr lang="en-US" altLang="zh-CN" sz="800" dirty="0" err="1">
                <a:solidFill>
                  <a:schemeClr val="bg2"/>
                </a:solidFill>
                <a:latin typeface=" Fira Mono"/>
              </a:rPr>
              <a:t>co_await</a:t>
            </a:r>
            <a:r>
              <a:rPr lang="en-US" altLang="zh-CN" sz="800" dirty="0">
                <a:solidFill>
                  <a:schemeClr val="bg2"/>
                </a:solidFill>
                <a:latin typeface=" Fira Mono"/>
              </a:rPr>
              <a:t>()</a:t>
            </a:r>
            <a:r>
              <a:rPr lang="en-US" sz="800" b="0" dirty="0">
                <a:solidFill>
                  <a:schemeClr val="bg2"/>
                </a:solidFill>
                <a:effectLst/>
                <a:latin typeface=" Fira Mono"/>
              </a:rPr>
              <a:t>;</a:t>
            </a:r>
          </a:p>
          <a:p>
            <a:br>
              <a:rPr lang="en-US" sz="800" b="0" dirty="0">
                <a:solidFill>
                  <a:schemeClr val="bg2"/>
                </a:solidFill>
                <a:effectLst/>
                <a:latin typeface=" Fira Mono"/>
              </a:rPr>
            </a:br>
            <a:r>
              <a:rPr lang="en-US" sz="800" b="0" dirty="0">
                <a:solidFill>
                  <a:schemeClr val="bg2"/>
                </a:solidFill>
                <a:effectLst/>
                <a:latin typeface=" Fira Mono"/>
              </a:rPr>
              <a:t>     if (!frame-&gt;</a:t>
            </a:r>
            <a:r>
              <a:rPr lang="en-US" sz="800" b="0" dirty="0" err="1">
                <a:solidFill>
                  <a:schemeClr val="bg2"/>
                </a:solidFill>
                <a:effectLst/>
                <a:latin typeface=" Fira Mono"/>
              </a:rPr>
              <a:t>sum_a_b.await_ready</a:t>
            </a:r>
            <a:r>
              <a:rPr lang="en-US" sz="800" b="0" dirty="0">
                <a:solidFill>
                  <a:schemeClr val="bg2"/>
                </a:solidFill>
                <a:effectLst/>
                <a:latin typeface=" Fira Mono"/>
              </a:rPr>
              <a:t>()) {</a:t>
            </a:r>
          </a:p>
          <a:p>
            <a:r>
              <a:rPr lang="en-US" sz="800" b="0" dirty="0">
                <a:solidFill>
                  <a:schemeClr val="bg2"/>
                </a:solidFill>
                <a:effectLst/>
                <a:latin typeface=" Fira Mono"/>
              </a:rPr>
              <a:t>        frame-&gt;</a:t>
            </a:r>
            <a:r>
              <a:rPr lang="en-US" sz="800" b="0" dirty="0" err="1">
                <a:solidFill>
                  <a:schemeClr val="bg2"/>
                </a:solidFill>
                <a:effectLst/>
                <a:latin typeface=" Fira Mono"/>
              </a:rPr>
              <a:t>resumeIndex</a:t>
            </a:r>
            <a:r>
              <a:rPr lang="en-US" sz="800" b="0" dirty="0">
                <a:solidFill>
                  <a:schemeClr val="bg2"/>
                </a:solidFill>
                <a:effectLst/>
                <a:latin typeface=" Fira Mono"/>
              </a:rPr>
              <a:t> = 2;</a:t>
            </a:r>
          </a:p>
          <a:p>
            <a:r>
              <a:rPr lang="en-US" sz="800" b="0" dirty="0">
                <a:solidFill>
                  <a:schemeClr val="bg2"/>
                </a:solidFill>
                <a:effectLst/>
                <a:latin typeface=" Fira Mono"/>
              </a:rPr>
              <a:t>        </a:t>
            </a:r>
            <a:r>
              <a:rPr lang="en-US" sz="800" b="0" dirty="0" err="1">
                <a:solidFill>
                  <a:schemeClr val="bg2"/>
                </a:solidFill>
                <a:effectLst/>
                <a:latin typeface=" Fira Mono"/>
              </a:rPr>
              <a:t>symmetricTransferTarget</a:t>
            </a:r>
            <a:r>
              <a:rPr lang="en-US" sz="800" b="0" dirty="0">
                <a:solidFill>
                  <a:schemeClr val="bg2"/>
                </a:solidFill>
                <a:effectLst/>
                <a:latin typeface=" Fira Mono"/>
              </a:rPr>
              <a:t> = frame-&gt;</a:t>
            </a:r>
            <a:r>
              <a:rPr lang="en-US" sz="800" b="0" dirty="0" err="1">
                <a:solidFill>
                  <a:schemeClr val="bg2"/>
                </a:solidFill>
                <a:effectLst/>
                <a:latin typeface=" Fira Mono"/>
              </a:rPr>
              <a:t>sum_a_b.await_suspend</a:t>
            </a:r>
            <a:r>
              <a:rPr lang="en-US" sz="800" b="0" dirty="0">
                <a:solidFill>
                  <a:schemeClr val="bg2"/>
                </a:solidFill>
                <a:effectLst/>
                <a:latin typeface=" Fira Mono"/>
              </a:rPr>
              <a:t>(</a:t>
            </a:r>
            <a:r>
              <a:rPr lang="en-US" sz="800" b="0" dirty="0" err="1">
                <a:solidFill>
                  <a:schemeClr val="bg2"/>
                </a:solidFill>
                <a:effectLst/>
                <a:latin typeface=" Fira Mono"/>
              </a:rPr>
              <a:t>handle_t</a:t>
            </a:r>
            <a:r>
              <a:rPr lang="en-US" sz="800" b="0" dirty="0">
                <a:solidFill>
                  <a:schemeClr val="bg2"/>
                </a:solidFill>
                <a:effectLst/>
                <a:latin typeface=" Fira Mono"/>
              </a:rPr>
              <a:t>::</a:t>
            </a:r>
            <a:r>
              <a:rPr lang="en-US" sz="800" b="0" dirty="0" err="1">
                <a:solidFill>
                  <a:schemeClr val="bg2"/>
                </a:solidFill>
                <a:effectLst/>
                <a:latin typeface=" Fira Mono"/>
              </a:rPr>
              <a:t>from_promise</a:t>
            </a:r>
            <a:r>
              <a:rPr lang="en-US" sz="800" b="0" dirty="0">
                <a:solidFill>
                  <a:schemeClr val="bg2"/>
                </a:solidFill>
                <a:effectLst/>
                <a:latin typeface=" Fira Mono"/>
              </a:rPr>
              <a:t>(frame-&gt;promise));</a:t>
            </a:r>
          </a:p>
          <a:p>
            <a:r>
              <a:rPr lang="en-US" sz="800" b="0" dirty="0">
                <a:solidFill>
                  <a:schemeClr val="bg2"/>
                </a:solidFill>
                <a:effectLst/>
                <a:latin typeface=" Fira Mono"/>
              </a:rPr>
              <a:t>        </a:t>
            </a:r>
            <a:r>
              <a:rPr lang="en-US" sz="800" b="0" dirty="0" err="1">
                <a:solidFill>
                  <a:schemeClr val="bg2"/>
                </a:solidFill>
                <a:effectLst/>
                <a:latin typeface=" Fira Mono"/>
              </a:rPr>
              <a:t>goto</a:t>
            </a:r>
            <a:r>
              <a:rPr lang="en-US" sz="800" b="0" dirty="0">
                <a:solidFill>
                  <a:schemeClr val="bg2"/>
                </a:solidFill>
                <a:effectLst/>
                <a:latin typeface=" Fira Mono"/>
              </a:rPr>
              <a:t> __</a:t>
            </a:r>
            <a:r>
              <a:rPr lang="en-US" sz="800" b="0" dirty="0" err="1">
                <a:solidFill>
                  <a:schemeClr val="bg2"/>
                </a:solidFill>
                <a:effectLst/>
                <a:latin typeface=" Fira Mono"/>
              </a:rPr>
              <a:t>symmetric_transfer</a:t>
            </a:r>
            <a:r>
              <a:rPr lang="en-US" sz="800" b="0" dirty="0">
                <a:solidFill>
                  <a:schemeClr val="bg2"/>
                </a:solidFill>
                <a:effectLst/>
                <a:latin typeface=" Fira Mono"/>
              </a:rPr>
              <a:t>;</a:t>
            </a:r>
          </a:p>
          <a:p>
            <a:r>
              <a:rPr lang="en-US" sz="800" b="0" dirty="0">
                <a:solidFill>
                  <a:schemeClr val="bg2"/>
                </a:solidFill>
                <a:effectLst/>
                <a:latin typeface=" Fira Mono"/>
              </a:rPr>
              <a:t>    }</a:t>
            </a:r>
          </a:p>
          <a:p>
            <a:br>
              <a:rPr lang="en-US" sz="800" b="0" dirty="0">
                <a:solidFill>
                  <a:srgbClr val="000000"/>
                </a:solidFill>
                <a:effectLst/>
                <a:latin typeface=" Fira Mono"/>
              </a:rPr>
            </a:br>
            <a:r>
              <a:rPr lang="en-US" sz="800" b="0" dirty="0">
                <a:solidFill>
                  <a:schemeClr val="bg2"/>
                </a:solidFill>
                <a:effectLst/>
                <a:latin typeface=" Fira Mono"/>
              </a:rPr>
              <a:t>__sp2:</a:t>
            </a:r>
          </a:p>
          <a:p>
            <a:r>
              <a:rPr lang="en-US" sz="800" b="0" dirty="0">
                <a:solidFill>
                  <a:schemeClr val="bg2"/>
                </a:solidFill>
                <a:effectLst/>
                <a:latin typeface=" Fira Mono"/>
              </a:rPr>
              <a:t>    frame-&gt;ab = frame-&gt;</a:t>
            </a:r>
            <a:r>
              <a:rPr lang="en-US" sz="800" b="0" dirty="0" err="1">
                <a:solidFill>
                  <a:schemeClr val="bg2"/>
                </a:solidFill>
                <a:effectLst/>
                <a:latin typeface=" Fira Mono"/>
              </a:rPr>
              <a:t>sum_a_b.await_resume</a:t>
            </a:r>
            <a:r>
              <a:rPr lang="en-US" sz="800" b="0" dirty="0">
                <a:solidFill>
                  <a:schemeClr val="bg2"/>
                </a:solidFill>
                <a:effectLst/>
                <a:latin typeface=" Fira Mono"/>
              </a:rPr>
              <a:t>();</a:t>
            </a:r>
          </a:p>
          <a:p>
            <a:r>
              <a:rPr lang="en-US" sz="800" b="0" dirty="0">
                <a:solidFill>
                  <a:schemeClr val="bg2"/>
                </a:solidFill>
                <a:effectLst/>
                <a:latin typeface=" Fira Mono"/>
              </a:rPr>
              <a:t>    frame-&gt;</a:t>
            </a:r>
            <a:r>
              <a:rPr lang="en-US" sz="800" b="0" dirty="0" err="1">
                <a:solidFill>
                  <a:schemeClr val="bg2"/>
                </a:solidFill>
                <a:effectLst/>
                <a:latin typeface=" Fira Mono"/>
              </a:rPr>
              <a:t>sum_a_b</a:t>
            </a:r>
            <a:r>
              <a:rPr lang="en-US" sz="800" b="0" dirty="0">
                <a:solidFill>
                  <a:schemeClr val="bg2"/>
                </a:solidFill>
                <a:effectLst/>
                <a:latin typeface=" Fira Mono"/>
              </a:rPr>
              <a:t>.~();</a:t>
            </a:r>
          </a:p>
          <a:p>
            <a:br>
              <a:rPr lang="en-US" sz="800" b="0" dirty="0">
                <a:solidFill>
                  <a:srgbClr val="000000"/>
                </a:solidFill>
                <a:effectLst/>
                <a:latin typeface=" Fira Mono"/>
              </a:rPr>
            </a:br>
            <a:r>
              <a:rPr lang="en-US" sz="800" b="0" dirty="0">
                <a:solidFill>
                  <a:srgbClr val="000000"/>
                </a:solidFill>
                <a:effectLst/>
                <a:latin typeface=" Fira Mono"/>
              </a:rPr>
              <a:t>    </a:t>
            </a:r>
            <a:r>
              <a:rPr lang="en-US" sz="800" b="0" dirty="0">
                <a:solidFill>
                  <a:schemeClr val="bg2"/>
                </a:solidFill>
                <a:effectLst/>
                <a:latin typeface=" Fira Mono"/>
              </a:rPr>
              <a:t>frame-&gt;</a:t>
            </a:r>
            <a:r>
              <a:rPr lang="en-US" sz="800" b="0" dirty="0" err="1">
                <a:solidFill>
                  <a:srgbClr val="001080"/>
                </a:solidFill>
                <a:effectLst/>
                <a:latin typeface=" Fira Mono"/>
              </a:rPr>
              <a:t>sum_c_d</a:t>
            </a:r>
            <a:r>
              <a:rPr lang="en-US" sz="800" b="0" dirty="0">
                <a:solidFill>
                  <a:srgbClr val="000000"/>
                </a:solidFill>
                <a:effectLst/>
                <a:latin typeface=" Fira Mono"/>
              </a:rPr>
              <a:t> </a:t>
            </a:r>
            <a:r>
              <a:rPr lang="en-US" sz="800" b="0" dirty="0">
                <a:solidFill>
                  <a:srgbClr val="795E26"/>
                </a:solidFill>
                <a:effectLst/>
                <a:latin typeface=" Fira Mono"/>
              </a:rPr>
              <a:t>=</a:t>
            </a:r>
            <a:r>
              <a:rPr lang="en-US" sz="800" b="0" dirty="0">
                <a:solidFill>
                  <a:srgbClr val="000000"/>
                </a:solidFill>
                <a:effectLst/>
                <a:latin typeface=" Fira Mono"/>
              </a:rPr>
              <a:t> </a:t>
            </a:r>
            <a:r>
              <a:rPr lang="en-US" sz="800" b="0" dirty="0">
                <a:solidFill>
                  <a:srgbClr val="795E26"/>
                </a:solidFill>
                <a:effectLst/>
                <a:latin typeface=" Fira Mono"/>
              </a:rPr>
              <a:t>sum</a:t>
            </a:r>
            <a:r>
              <a:rPr lang="en-US" sz="800" b="0" dirty="0">
                <a:solidFill>
                  <a:srgbClr val="000000"/>
                </a:solidFill>
                <a:effectLst/>
                <a:latin typeface=" Fira Mono"/>
              </a:rPr>
              <a:t>(</a:t>
            </a:r>
            <a:r>
              <a:rPr lang="en-US" sz="800" b="0" dirty="0">
                <a:solidFill>
                  <a:schemeClr val="bg2"/>
                </a:solidFill>
                <a:effectLst/>
                <a:latin typeface=" Fira Mono"/>
              </a:rPr>
              <a:t>frame-&gt;</a:t>
            </a:r>
            <a:r>
              <a:rPr lang="en-US" sz="800" b="0" dirty="0" err="1">
                <a:solidFill>
                  <a:schemeClr val="bg2"/>
                </a:solidFill>
                <a:effectLst/>
                <a:latin typeface=" Fira Mono"/>
              </a:rPr>
              <a:t>params.</a:t>
            </a:r>
            <a:r>
              <a:rPr lang="en-US" sz="800" b="0" dirty="0" err="1">
                <a:solidFill>
                  <a:srgbClr val="001080"/>
                </a:solidFill>
                <a:effectLst/>
                <a:latin typeface=" Fira Mono"/>
              </a:rPr>
              <a:t>c</a:t>
            </a:r>
            <a:r>
              <a:rPr lang="en-US" sz="800" b="0" dirty="0">
                <a:solidFill>
                  <a:srgbClr val="000000"/>
                </a:solidFill>
                <a:effectLst/>
                <a:latin typeface=" Fira Mono"/>
              </a:rPr>
              <a:t>, </a:t>
            </a:r>
            <a:r>
              <a:rPr lang="en-US" sz="800" b="0" dirty="0">
                <a:solidFill>
                  <a:schemeClr val="bg2"/>
                </a:solidFill>
                <a:effectLst/>
                <a:latin typeface=" Fira Mono"/>
              </a:rPr>
              <a:t>frame-&gt;</a:t>
            </a:r>
            <a:r>
              <a:rPr lang="en-US" sz="800" b="0" dirty="0" err="1">
                <a:solidFill>
                  <a:schemeClr val="bg2"/>
                </a:solidFill>
                <a:effectLst/>
                <a:latin typeface=" Fira Mono"/>
              </a:rPr>
              <a:t>params.</a:t>
            </a:r>
            <a:r>
              <a:rPr lang="en-US" sz="800" b="0" dirty="0" err="1">
                <a:solidFill>
                  <a:srgbClr val="001080"/>
                </a:solidFill>
                <a:effectLst/>
                <a:latin typeface=" Fira Mono"/>
              </a:rPr>
              <a:t>d</a:t>
            </a:r>
            <a:r>
              <a:rPr lang="en-US" sz="800" b="0" dirty="0">
                <a:solidFill>
                  <a:srgbClr val="000000"/>
                </a:solidFill>
                <a:effectLst/>
                <a:latin typeface=" Fira Mono"/>
              </a:rPr>
              <a:t>).operator </a:t>
            </a:r>
            <a:r>
              <a:rPr lang="en-US" sz="800" b="0" dirty="0" err="1">
                <a:solidFill>
                  <a:srgbClr val="000000"/>
                </a:solidFill>
                <a:effectLst/>
                <a:latin typeface=" Fira Mono"/>
              </a:rPr>
              <a:t>co_await</a:t>
            </a:r>
            <a:r>
              <a:rPr lang="en-US" sz="800" b="0" dirty="0">
                <a:solidFill>
                  <a:srgbClr val="000000"/>
                </a:solidFill>
                <a:effectLst/>
                <a:latin typeface=" Fira Mono"/>
              </a:rPr>
              <a:t>();</a:t>
            </a:r>
          </a:p>
          <a:p>
            <a:br>
              <a:rPr lang="en-US" sz="800" b="0" dirty="0">
                <a:solidFill>
                  <a:srgbClr val="000000"/>
                </a:solidFill>
                <a:effectLst/>
                <a:latin typeface=" Fira Mono"/>
              </a:rPr>
            </a:br>
            <a:r>
              <a:rPr lang="en-US" sz="800" b="0" dirty="0">
                <a:solidFill>
                  <a:srgbClr val="000000"/>
                </a:solidFill>
                <a:effectLst/>
                <a:latin typeface=" Fira Mono"/>
              </a:rPr>
              <a:t>     </a:t>
            </a:r>
            <a:r>
              <a:rPr lang="en-US" sz="800" b="0" dirty="0">
                <a:solidFill>
                  <a:srgbClr val="AF00DB"/>
                </a:solidFill>
                <a:effectLst/>
                <a:latin typeface=" Fira Mono"/>
              </a:rPr>
              <a:t>if</a:t>
            </a:r>
            <a:r>
              <a:rPr lang="en-US" sz="800" b="0" dirty="0">
                <a:solidFill>
                  <a:srgbClr val="000000"/>
                </a:solidFill>
                <a:effectLst/>
                <a:latin typeface=" Fira Mono"/>
              </a:rPr>
              <a:t> (!</a:t>
            </a:r>
            <a:r>
              <a:rPr lang="en-US" sz="800" b="0" dirty="0">
                <a:solidFill>
                  <a:schemeClr val="bg2"/>
                </a:solidFill>
                <a:effectLst/>
                <a:latin typeface=" Fira Mono"/>
              </a:rPr>
              <a:t>frame-&gt;</a:t>
            </a:r>
            <a:r>
              <a:rPr lang="en-US" sz="800" b="0" dirty="0" err="1">
                <a:solidFill>
                  <a:srgbClr val="001080"/>
                </a:solidFill>
                <a:effectLst/>
                <a:latin typeface=" Fira Mono"/>
              </a:rPr>
              <a:t>sum_c_d</a:t>
            </a:r>
            <a:r>
              <a:rPr lang="en-US" sz="800" b="0" dirty="0" err="1">
                <a:solidFill>
                  <a:srgbClr val="000000"/>
                </a:solidFill>
                <a:effectLst/>
                <a:latin typeface=" Fira Mono"/>
              </a:rPr>
              <a:t>.</a:t>
            </a:r>
            <a:r>
              <a:rPr lang="en-US" sz="800" b="0" dirty="0" err="1">
                <a:solidFill>
                  <a:srgbClr val="795E26"/>
                </a:solidFill>
                <a:effectLst/>
                <a:latin typeface=" Fira Mono"/>
              </a:rPr>
              <a:t>await_ready</a:t>
            </a:r>
            <a:r>
              <a:rPr lang="en-US" sz="800" b="0" dirty="0">
                <a:solidFill>
                  <a:srgbClr val="000000"/>
                </a:solidFill>
                <a:effectLst/>
                <a:latin typeface=" Fira Mono"/>
              </a:rPr>
              <a:t>()) {</a:t>
            </a:r>
          </a:p>
          <a:p>
            <a:r>
              <a:rPr lang="en-US" sz="800" b="0" dirty="0">
                <a:solidFill>
                  <a:srgbClr val="000000"/>
                </a:solidFill>
                <a:effectLst/>
                <a:latin typeface=" Fira Mono"/>
              </a:rPr>
              <a:t>        </a:t>
            </a:r>
            <a:r>
              <a:rPr lang="en-US" sz="800" b="0" dirty="0">
                <a:solidFill>
                  <a:schemeClr val="bg2"/>
                </a:solidFill>
                <a:effectLst/>
                <a:latin typeface=" Fira Mono"/>
              </a:rPr>
              <a:t>frame-&gt;</a:t>
            </a:r>
            <a:r>
              <a:rPr lang="en-US" sz="800" b="0" dirty="0" err="1">
                <a:solidFill>
                  <a:schemeClr val="bg2"/>
                </a:solidFill>
                <a:effectLst/>
                <a:latin typeface=" Fira Mono"/>
              </a:rPr>
              <a:t>resumeIndex</a:t>
            </a:r>
            <a:r>
              <a:rPr lang="en-US" sz="800" b="0" dirty="0">
                <a:solidFill>
                  <a:schemeClr val="bg2"/>
                </a:solidFill>
                <a:effectLst/>
                <a:latin typeface=" Fira Mono"/>
              </a:rPr>
              <a:t> = 3;</a:t>
            </a:r>
          </a:p>
          <a:p>
            <a:r>
              <a:rPr lang="en-US" sz="800" b="0" dirty="0">
                <a:solidFill>
                  <a:srgbClr val="000000"/>
                </a:solidFill>
                <a:effectLst/>
                <a:latin typeface=" Fira Mono"/>
              </a:rPr>
              <a:t>        </a:t>
            </a:r>
            <a:r>
              <a:rPr lang="en-US" sz="800" b="0" dirty="0" err="1">
                <a:solidFill>
                  <a:schemeClr val="bg2"/>
                </a:solidFill>
                <a:effectLst/>
                <a:latin typeface=" Fira Mono"/>
              </a:rPr>
              <a:t>symmetricTransferTarget</a:t>
            </a:r>
            <a:r>
              <a:rPr lang="en-US" sz="800" b="0" dirty="0">
                <a:solidFill>
                  <a:schemeClr val="bg2"/>
                </a:solidFill>
                <a:effectLst/>
                <a:latin typeface=" Fira Mono"/>
              </a:rPr>
              <a:t> = frame-&gt;</a:t>
            </a:r>
            <a:r>
              <a:rPr lang="en-US" sz="800" b="0" dirty="0" err="1">
                <a:solidFill>
                  <a:srgbClr val="001080"/>
                </a:solidFill>
                <a:effectLst/>
                <a:latin typeface=" Fira Mono"/>
              </a:rPr>
              <a:t>sum_c_d</a:t>
            </a:r>
            <a:r>
              <a:rPr lang="en-US" sz="800" b="0" dirty="0" err="1">
                <a:solidFill>
                  <a:srgbClr val="000000"/>
                </a:solidFill>
                <a:effectLst/>
                <a:latin typeface=" Fira Mono"/>
              </a:rPr>
              <a:t>.</a:t>
            </a:r>
            <a:r>
              <a:rPr lang="en-US" sz="800" b="0" dirty="0" err="1">
                <a:solidFill>
                  <a:srgbClr val="795E26"/>
                </a:solidFill>
                <a:effectLst/>
                <a:latin typeface=" Fira Mono"/>
              </a:rPr>
              <a:t>await_suspend</a:t>
            </a:r>
            <a:r>
              <a:rPr lang="en-US" sz="800" b="0" dirty="0">
                <a:solidFill>
                  <a:srgbClr val="000000"/>
                </a:solidFill>
                <a:effectLst/>
                <a:latin typeface=" Fira Mono"/>
              </a:rPr>
              <a:t>(</a:t>
            </a:r>
            <a:r>
              <a:rPr lang="en-US" sz="800" b="0" dirty="0" err="1">
                <a:solidFill>
                  <a:schemeClr val="bg2"/>
                </a:solidFill>
                <a:effectLst/>
                <a:latin typeface=" Fira Mono"/>
              </a:rPr>
              <a:t>handle_t</a:t>
            </a:r>
            <a:r>
              <a:rPr lang="en-US" sz="800" b="0" dirty="0">
                <a:solidFill>
                  <a:schemeClr val="bg2"/>
                </a:solidFill>
                <a:effectLst/>
                <a:latin typeface=" Fira Mono"/>
              </a:rPr>
              <a:t>::</a:t>
            </a:r>
            <a:r>
              <a:rPr lang="en-US" sz="800" b="0" dirty="0" err="1">
                <a:solidFill>
                  <a:schemeClr val="bg2"/>
                </a:solidFill>
                <a:effectLst/>
                <a:latin typeface=" Fira Mono"/>
              </a:rPr>
              <a:t>from_promise</a:t>
            </a:r>
            <a:r>
              <a:rPr lang="en-US" sz="800" b="0" dirty="0">
                <a:solidFill>
                  <a:schemeClr val="bg2"/>
                </a:solidFill>
                <a:effectLst/>
                <a:latin typeface=" Fira Mono"/>
              </a:rPr>
              <a:t>(frame-&gt;promise)</a:t>
            </a:r>
            <a:r>
              <a:rPr lang="en-US" sz="800" b="0" dirty="0">
                <a:solidFill>
                  <a:srgbClr val="000000"/>
                </a:solidFill>
                <a:effectLst/>
                <a:latin typeface=" Fira Mono"/>
              </a:rPr>
              <a:t>);</a:t>
            </a:r>
          </a:p>
          <a:p>
            <a:r>
              <a:rPr lang="en-US" sz="800" b="0" dirty="0">
                <a:solidFill>
                  <a:schemeClr val="bg2"/>
                </a:solidFill>
                <a:effectLst/>
                <a:latin typeface=" Fira Mono"/>
              </a:rPr>
              <a:t>        </a:t>
            </a:r>
            <a:r>
              <a:rPr lang="en-US" sz="800" b="0" dirty="0" err="1">
                <a:solidFill>
                  <a:schemeClr val="bg2"/>
                </a:solidFill>
                <a:effectLst/>
                <a:latin typeface=" Fira Mono"/>
              </a:rPr>
              <a:t>goto</a:t>
            </a:r>
            <a:r>
              <a:rPr lang="en-US" sz="800" b="0" dirty="0">
                <a:solidFill>
                  <a:schemeClr val="bg2"/>
                </a:solidFill>
                <a:effectLst/>
                <a:latin typeface=" Fira Mono"/>
              </a:rPr>
              <a:t> __</a:t>
            </a:r>
            <a:r>
              <a:rPr lang="en-US" sz="800" b="0" dirty="0" err="1">
                <a:solidFill>
                  <a:schemeClr val="bg2"/>
                </a:solidFill>
                <a:effectLst/>
                <a:latin typeface=" Fira Mono"/>
              </a:rPr>
              <a:t>symmetric_transfer</a:t>
            </a:r>
            <a:r>
              <a:rPr lang="en-US" sz="800" b="0" dirty="0">
                <a:solidFill>
                  <a:schemeClr val="bg2"/>
                </a:solidFill>
                <a:effectLst/>
                <a:latin typeface=" Fira Mono"/>
              </a:rPr>
              <a:t>;</a:t>
            </a:r>
          </a:p>
          <a:p>
            <a:r>
              <a:rPr lang="en-US" sz="800" b="0" dirty="0">
                <a:solidFill>
                  <a:srgbClr val="000000"/>
                </a:solidFill>
                <a:effectLst/>
                <a:latin typeface=" Fira Mono"/>
              </a:rPr>
              <a:t>    }</a:t>
            </a:r>
          </a:p>
          <a:p>
            <a:r>
              <a:rPr lang="en-US" sz="800" b="0" dirty="0">
                <a:solidFill>
                  <a:schemeClr val="bg2"/>
                </a:solidFill>
                <a:effectLst/>
                <a:latin typeface=" Fira Mono"/>
              </a:rPr>
              <a:t>__sp3:</a:t>
            </a:r>
          </a:p>
          <a:p>
            <a:r>
              <a:rPr lang="en-US" sz="800" b="0" dirty="0">
                <a:solidFill>
                  <a:schemeClr val="bg2"/>
                </a:solidFill>
                <a:effectLst/>
                <a:latin typeface=" Fira Mono"/>
              </a:rPr>
              <a:t>    frame-&gt;cd = frame-&gt;</a:t>
            </a:r>
            <a:r>
              <a:rPr lang="en-US" sz="800" b="0" dirty="0" err="1">
                <a:solidFill>
                  <a:schemeClr val="bg2"/>
                </a:solidFill>
                <a:effectLst/>
                <a:latin typeface=" Fira Mono"/>
              </a:rPr>
              <a:t>sum_c_d.await_resume</a:t>
            </a:r>
            <a:r>
              <a:rPr lang="en-US" sz="800" b="0" dirty="0">
                <a:solidFill>
                  <a:schemeClr val="bg2"/>
                </a:solidFill>
                <a:effectLst/>
                <a:latin typeface=" Fira Mono"/>
              </a:rPr>
              <a:t>();</a:t>
            </a:r>
          </a:p>
          <a:p>
            <a:r>
              <a:rPr lang="en-US" sz="800" b="0" dirty="0">
                <a:solidFill>
                  <a:schemeClr val="bg2"/>
                </a:solidFill>
                <a:effectLst/>
                <a:latin typeface=" Fira Mono"/>
              </a:rPr>
              <a:t>    frame-&gt;</a:t>
            </a:r>
            <a:r>
              <a:rPr lang="en-US" sz="800" b="0" dirty="0" err="1">
                <a:solidFill>
                  <a:schemeClr val="bg2"/>
                </a:solidFill>
                <a:effectLst/>
                <a:latin typeface=" Fira Mono"/>
              </a:rPr>
              <a:t>sum_c_d</a:t>
            </a:r>
            <a:r>
              <a:rPr lang="en-US" sz="800" b="0" dirty="0">
                <a:solidFill>
                  <a:schemeClr val="bg2"/>
                </a:solidFill>
                <a:effectLst/>
                <a:latin typeface=" Fira Mono"/>
              </a:rPr>
              <a:t>.~();</a:t>
            </a:r>
          </a:p>
          <a:p>
            <a:br>
              <a:rPr lang="en-US" sz="800" b="0" dirty="0">
                <a:solidFill>
                  <a:schemeClr val="bg2"/>
                </a:solidFill>
                <a:effectLst/>
                <a:latin typeface=" Fira Mono"/>
              </a:rPr>
            </a:br>
            <a:r>
              <a:rPr lang="en-US" sz="800" b="0" dirty="0">
                <a:solidFill>
                  <a:schemeClr val="bg2"/>
                </a:solidFill>
                <a:effectLst/>
                <a:latin typeface=" Fira Mono"/>
              </a:rPr>
              <a:t>    frame-&gt;</a:t>
            </a:r>
            <a:r>
              <a:rPr lang="en-US" sz="800" b="0" dirty="0" err="1">
                <a:solidFill>
                  <a:schemeClr val="bg2"/>
                </a:solidFill>
                <a:effectLst/>
                <a:latin typeface=" Fira Mono"/>
              </a:rPr>
              <a:t>sum_ab_cd</a:t>
            </a:r>
            <a:r>
              <a:rPr lang="en-US" sz="800" b="0" dirty="0">
                <a:solidFill>
                  <a:schemeClr val="bg2"/>
                </a:solidFill>
                <a:effectLst/>
                <a:latin typeface=" Fira Mono"/>
              </a:rPr>
              <a:t> = sum(frame-&gt;ab, frame-&gt;cd)</a:t>
            </a:r>
            <a:r>
              <a:rPr lang="en-US" sz="800" dirty="0">
                <a:solidFill>
                  <a:schemeClr val="bg2"/>
                </a:solidFill>
                <a:latin typeface=" Fira Mono"/>
              </a:rPr>
              <a:t>.operator</a:t>
            </a:r>
            <a:r>
              <a:rPr lang="zh-CN" altLang="en-US" sz="800" dirty="0">
                <a:solidFill>
                  <a:schemeClr val="bg2"/>
                </a:solidFill>
                <a:latin typeface=" Fira Mono"/>
              </a:rPr>
              <a:t> </a:t>
            </a:r>
            <a:r>
              <a:rPr lang="en-US" altLang="zh-CN" sz="800" dirty="0" err="1">
                <a:solidFill>
                  <a:schemeClr val="bg2"/>
                </a:solidFill>
                <a:latin typeface=" Fira Mono"/>
              </a:rPr>
              <a:t>co_await</a:t>
            </a:r>
            <a:r>
              <a:rPr lang="en-US" altLang="zh-CN" sz="800" dirty="0">
                <a:solidFill>
                  <a:schemeClr val="bg2"/>
                </a:solidFill>
                <a:latin typeface=" Fira Mono"/>
              </a:rPr>
              <a:t>()</a:t>
            </a:r>
            <a:r>
              <a:rPr lang="en-US" sz="800" b="0" dirty="0">
                <a:solidFill>
                  <a:schemeClr val="bg2"/>
                </a:solidFill>
                <a:effectLst/>
                <a:latin typeface=" Fira Mono"/>
              </a:rPr>
              <a:t>;</a:t>
            </a:r>
          </a:p>
          <a:p>
            <a:br>
              <a:rPr lang="en-US" sz="800" b="0" dirty="0">
                <a:solidFill>
                  <a:schemeClr val="bg2"/>
                </a:solidFill>
                <a:effectLst/>
                <a:latin typeface=" Fira Mono"/>
              </a:rPr>
            </a:br>
            <a:r>
              <a:rPr lang="en-US" sz="800" b="0" dirty="0">
                <a:solidFill>
                  <a:schemeClr val="bg2"/>
                </a:solidFill>
                <a:effectLst/>
                <a:latin typeface=" Fira Mono"/>
              </a:rPr>
              <a:t>     if (!frame-&gt;</a:t>
            </a:r>
            <a:r>
              <a:rPr lang="en-US" sz="800" b="0" dirty="0" err="1">
                <a:solidFill>
                  <a:schemeClr val="bg2"/>
                </a:solidFill>
                <a:effectLst/>
                <a:latin typeface=" Fira Mono"/>
              </a:rPr>
              <a:t>sum_ab_cd.await_ready</a:t>
            </a:r>
            <a:r>
              <a:rPr lang="en-US" sz="800" b="0" dirty="0">
                <a:solidFill>
                  <a:schemeClr val="bg2"/>
                </a:solidFill>
                <a:effectLst/>
                <a:latin typeface=" Fira Mono"/>
              </a:rPr>
              <a:t>()) {</a:t>
            </a:r>
          </a:p>
          <a:p>
            <a:r>
              <a:rPr lang="en-US" sz="800" b="0" dirty="0">
                <a:solidFill>
                  <a:schemeClr val="bg2"/>
                </a:solidFill>
                <a:effectLst/>
                <a:latin typeface=" Fira Mono"/>
              </a:rPr>
              <a:t>        frame-&gt;</a:t>
            </a:r>
            <a:r>
              <a:rPr lang="en-US" sz="800" b="0" dirty="0" err="1">
                <a:solidFill>
                  <a:schemeClr val="bg2"/>
                </a:solidFill>
                <a:effectLst/>
                <a:latin typeface=" Fira Mono"/>
              </a:rPr>
              <a:t>resumeIndex</a:t>
            </a:r>
            <a:r>
              <a:rPr lang="en-US" sz="800" b="0" dirty="0">
                <a:solidFill>
                  <a:schemeClr val="bg2"/>
                </a:solidFill>
                <a:effectLst/>
                <a:latin typeface=" Fira Mono"/>
              </a:rPr>
              <a:t> = 4;</a:t>
            </a:r>
          </a:p>
          <a:p>
            <a:r>
              <a:rPr lang="en-US" sz="800" b="0" dirty="0">
                <a:solidFill>
                  <a:schemeClr val="bg2"/>
                </a:solidFill>
                <a:effectLst/>
                <a:latin typeface=" Fira Mono"/>
              </a:rPr>
              <a:t>        </a:t>
            </a:r>
            <a:r>
              <a:rPr lang="en-US" sz="800" b="0" dirty="0" err="1">
                <a:solidFill>
                  <a:schemeClr val="bg2"/>
                </a:solidFill>
                <a:effectLst/>
                <a:latin typeface=" Fira Mono"/>
              </a:rPr>
              <a:t>symmetricTransferTarget</a:t>
            </a:r>
            <a:r>
              <a:rPr lang="en-US" sz="800" b="0" dirty="0">
                <a:solidFill>
                  <a:schemeClr val="bg2"/>
                </a:solidFill>
                <a:effectLst/>
                <a:latin typeface=" Fira Mono"/>
              </a:rPr>
              <a:t> = frame-&gt;</a:t>
            </a:r>
            <a:r>
              <a:rPr lang="en-US" sz="800" b="0" dirty="0" err="1">
                <a:solidFill>
                  <a:schemeClr val="bg2"/>
                </a:solidFill>
                <a:effectLst/>
                <a:latin typeface=" Fira Mono"/>
              </a:rPr>
              <a:t>sum_ab_cd.await_suspend</a:t>
            </a:r>
            <a:r>
              <a:rPr lang="en-US" sz="800" b="0" dirty="0">
                <a:solidFill>
                  <a:schemeClr val="bg2"/>
                </a:solidFill>
                <a:effectLst/>
                <a:latin typeface=" Fira Mono"/>
              </a:rPr>
              <a:t>(</a:t>
            </a:r>
            <a:r>
              <a:rPr lang="en-US" sz="800" b="0" dirty="0" err="1">
                <a:solidFill>
                  <a:schemeClr val="bg2"/>
                </a:solidFill>
                <a:effectLst/>
                <a:latin typeface=" Fira Mono"/>
              </a:rPr>
              <a:t>handle_t</a:t>
            </a:r>
            <a:r>
              <a:rPr lang="en-US" sz="800" b="0" dirty="0">
                <a:solidFill>
                  <a:schemeClr val="bg2"/>
                </a:solidFill>
                <a:effectLst/>
                <a:latin typeface=" Fira Mono"/>
              </a:rPr>
              <a:t>::</a:t>
            </a:r>
            <a:r>
              <a:rPr lang="en-US" sz="800" b="0" dirty="0" err="1">
                <a:solidFill>
                  <a:schemeClr val="bg2"/>
                </a:solidFill>
                <a:effectLst/>
                <a:latin typeface=" Fira Mono"/>
              </a:rPr>
              <a:t>from_promise</a:t>
            </a:r>
            <a:r>
              <a:rPr lang="en-US" sz="800" b="0" dirty="0">
                <a:solidFill>
                  <a:schemeClr val="bg2"/>
                </a:solidFill>
                <a:effectLst/>
                <a:latin typeface=" Fira Mono"/>
              </a:rPr>
              <a:t>(frame-&gt;promise));</a:t>
            </a:r>
          </a:p>
          <a:p>
            <a:r>
              <a:rPr lang="en-US" sz="800" b="0" dirty="0">
                <a:solidFill>
                  <a:schemeClr val="bg2"/>
                </a:solidFill>
                <a:effectLst/>
                <a:latin typeface=" Fira Mono"/>
              </a:rPr>
              <a:t>        </a:t>
            </a:r>
            <a:r>
              <a:rPr lang="en-US" sz="800" b="0" dirty="0" err="1">
                <a:solidFill>
                  <a:schemeClr val="bg2"/>
                </a:solidFill>
                <a:effectLst/>
                <a:latin typeface=" Fira Mono"/>
              </a:rPr>
              <a:t>goto</a:t>
            </a:r>
            <a:r>
              <a:rPr lang="en-US" sz="800" b="0" dirty="0">
                <a:solidFill>
                  <a:schemeClr val="bg2"/>
                </a:solidFill>
                <a:effectLst/>
                <a:latin typeface=" Fira Mono"/>
              </a:rPr>
              <a:t> __</a:t>
            </a:r>
            <a:r>
              <a:rPr lang="en-US" sz="800" b="0" dirty="0" err="1">
                <a:solidFill>
                  <a:schemeClr val="bg2"/>
                </a:solidFill>
                <a:effectLst/>
                <a:latin typeface=" Fira Mono"/>
              </a:rPr>
              <a:t>symmetric_transfer</a:t>
            </a:r>
            <a:r>
              <a:rPr lang="en-US" sz="800" b="0" dirty="0">
                <a:solidFill>
                  <a:schemeClr val="bg2"/>
                </a:solidFill>
                <a:effectLst/>
                <a:latin typeface=" Fira Mono"/>
              </a:rPr>
              <a:t>;</a:t>
            </a:r>
          </a:p>
          <a:p>
            <a:r>
              <a:rPr lang="en-US" sz="800" b="0" dirty="0">
                <a:solidFill>
                  <a:schemeClr val="bg2"/>
                </a:solidFill>
                <a:effectLst/>
                <a:latin typeface=" Fira Mono"/>
              </a:rPr>
              <a:t>    }</a:t>
            </a:r>
          </a:p>
          <a:p>
            <a:br>
              <a:rPr lang="en-US" sz="800" b="0" dirty="0">
                <a:solidFill>
                  <a:srgbClr val="000000"/>
                </a:solidFill>
                <a:effectLst/>
                <a:latin typeface=" Fira Mono"/>
              </a:rPr>
            </a:br>
            <a:r>
              <a:rPr lang="en-US" sz="800" b="0" dirty="0">
                <a:solidFill>
                  <a:schemeClr val="bg2"/>
                </a:solidFill>
                <a:effectLst/>
                <a:latin typeface=" Fira Mono"/>
              </a:rPr>
              <a:t>__sp4:</a:t>
            </a:r>
          </a:p>
          <a:p>
            <a:r>
              <a:rPr lang="en-US" sz="800" b="0" dirty="0">
                <a:solidFill>
                  <a:schemeClr val="bg2"/>
                </a:solidFill>
                <a:effectLst/>
                <a:latin typeface=" Fira Mono"/>
              </a:rPr>
              <a:t>    // ...</a:t>
            </a:r>
          </a:p>
          <a:p>
            <a:r>
              <a:rPr lang="en-US" sz="800" b="0" dirty="0">
                <a:solidFill>
                  <a:schemeClr val="bg2"/>
                </a:solidFill>
                <a:effectLst/>
                <a:latin typeface=" Fira Mono"/>
              </a:rPr>
              <a:t>    </a:t>
            </a:r>
            <a:r>
              <a:rPr lang="en-US" sz="800" b="0" dirty="0" err="1">
                <a:solidFill>
                  <a:schemeClr val="bg2"/>
                </a:solidFill>
                <a:effectLst/>
                <a:latin typeface=" Fira Mono"/>
              </a:rPr>
              <a:t>goto</a:t>
            </a:r>
            <a:r>
              <a:rPr lang="en-US" sz="800" b="0" dirty="0">
                <a:solidFill>
                  <a:schemeClr val="bg2"/>
                </a:solidFill>
                <a:effectLst/>
                <a:latin typeface=" Fira Mono"/>
              </a:rPr>
              <a:t> __</a:t>
            </a:r>
            <a:r>
              <a:rPr lang="en-US" sz="800" b="0" dirty="0" err="1">
                <a:solidFill>
                  <a:schemeClr val="bg2"/>
                </a:solidFill>
                <a:effectLst/>
                <a:latin typeface=" Fira Mono"/>
              </a:rPr>
              <a:t>final_suspend</a:t>
            </a:r>
            <a:r>
              <a:rPr lang="en-US" sz="800" b="0" dirty="0">
                <a:solidFill>
                  <a:schemeClr val="bg2"/>
                </a:solidFill>
                <a:effectLst/>
                <a:latin typeface=" Fira Mono"/>
              </a:rPr>
              <a:t>;</a:t>
            </a:r>
          </a:p>
          <a:p>
            <a:br>
              <a:rPr lang="en-US" sz="800" b="0" dirty="0">
                <a:solidFill>
                  <a:srgbClr val="000000"/>
                </a:solidFill>
                <a:effectLst/>
                <a:latin typeface=" Fira Mono"/>
              </a:rPr>
            </a:br>
            <a:r>
              <a:rPr lang="en-US" sz="800" b="0" dirty="0">
                <a:solidFill>
                  <a:schemeClr val="bg2"/>
                </a:solidFill>
                <a:effectLst/>
                <a:latin typeface=" Fira Mono"/>
              </a:rPr>
              <a:t>// ...</a:t>
            </a:r>
          </a:p>
          <a:p>
            <a:r>
              <a:rPr lang="en-US" sz="800" b="0" dirty="0">
                <a:solidFill>
                  <a:schemeClr val="bg2"/>
                </a:solidFill>
                <a:effectLst/>
                <a:latin typeface=" Fira Mono"/>
              </a:rPr>
              <a:t>}</a:t>
            </a:r>
          </a:p>
        </p:txBody>
      </p:sp>
      <p:sp>
        <p:nvSpPr>
          <p:cNvPr id="3" name="TextBox 2">
            <a:extLst>
              <a:ext uri="{FF2B5EF4-FFF2-40B4-BE49-F238E27FC236}">
                <a16:creationId xmlns:a16="http://schemas.microsoft.com/office/drawing/2014/main" id="{181EBA63-DB5C-4A69-A6A0-E8FB73988529}"/>
              </a:ext>
            </a:extLst>
          </p:cNvPr>
          <p:cNvSpPr txBox="1"/>
          <p:nvPr/>
        </p:nvSpPr>
        <p:spPr>
          <a:xfrm>
            <a:off x="181156" y="815249"/>
            <a:ext cx="2723618" cy="2062103"/>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800" b="0" dirty="0">
                <a:solidFill>
                  <a:schemeClr val="bg2"/>
                </a:solidFill>
                <a:effectLst/>
                <a:latin typeface=" Fira Mono"/>
              </a:rPr>
              <a:t>template&lt;</a:t>
            </a:r>
            <a:r>
              <a:rPr lang="en-US" sz="800" b="0" dirty="0" err="1">
                <a:solidFill>
                  <a:schemeClr val="bg2"/>
                </a:solidFill>
                <a:effectLst/>
                <a:latin typeface=" Fira Mono"/>
              </a:rPr>
              <a:t>typename</a:t>
            </a:r>
            <a:r>
              <a:rPr lang="en-US" sz="800" b="0" dirty="0">
                <a:solidFill>
                  <a:schemeClr val="bg2"/>
                </a:solidFill>
                <a:effectLst/>
                <a:latin typeface=" Fira Mono"/>
              </a:rPr>
              <a:t> T&gt; struct task;</a:t>
            </a:r>
          </a:p>
          <a:p>
            <a:br>
              <a:rPr lang="en-US" sz="800" b="0" dirty="0">
                <a:solidFill>
                  <a:schemeClr val="bg2"/>
                </a:solidFill>
                <a:effectLst/>
                <a:latin typeface=" Fira Mono"/>
              </a:rPr>
            </a:br>
            <a:r>
              <a:rPr lang="en-US" sz="800" b="0" dirty="0">
                <a:solidFill>
                  <a:schemeClr val="bg2"/>
                </a:solidFill>
                <a:effectLst/>
                <a:latin typeface=" Fira Mono"/>
              </a:rPr>
              <a:t>task&lt;int&gt; sum(int a, int b) </a:t>
            </a:r>
          </a:p>
          <a:p>
            <a:r>
              <a:rPr lang="en-US" sz="800" b="0" dirty="0">
                <a:solidFill>
                  <a:schemeClr val="bg2"/>
                </a:solidFill>
                <a:effectLst/>
                <a:latin typeface=" Fira Mono"/>
              </a:rPr>
              <a:t>{</a:t>
            </a:r>
          </a:p>
          <a:p>
            <a:r>
              <a:rPr lang="en-US" sz="800" b="0" dirty="0">
                <a:solidFill>
                  <a:schemeClr val="bg2"/>
                </a:solidFill>
                <a:effectLst/>
                <a:latin typeface=" Fira Mono"/>
              </a:rPr>
              <a:t>    int result = a + b;</a:t>
            </a:r>
          </a:p>
          <a:p>
            <a:r>
              <a:rPr lang="en-US" sz="800" b="0" dirty="0">
                <a:solidFill>
                  <a:schemeClr val="bg2"/>
                </a:solidFill>
                <a:effectLst/>
                <a:latin typeface=" Fira Mono"/>
              </a:rPr>
              <a:t>    </a:t>
            </a:r>
            <a:r>
              <a:rPr lang="en-US" sz="800" b="0" dirty="0" err="1">
                <a:solidFill>
                  <a:schemeClr val="bg2"/>
                </a:solidFill>
                <a:effectLst/>
                <a:latin typeface=" Fira Mono"/>
              </a:rPr>
              <a:t>co_return</a:t>
            </a:r>
            <a:r>
              <a:rPr lang="en-US" sz="800" b="0" dirty="0">
                <a:solidFill>
                  <a:schemeClr val="bg2"/>
                </a:solidFill>
                <a:effectLst/>
                <a:latin typeface=" Fira Mono"/>
              </a:rPr>
              <a:t> result;</a:t>
            </a:r>
          </a:p>
          <a:p>
            <a:r>
              <a:rPr lang="en-US" sz="800" b="0" dirty="0">
                <a:solidFill>
                  <a:schemeClr val="bg2"/>
                </a:solidFill>
                <a:effectLst/>
                <a:latin typeface=" Fira Mono"/>
              </a:rPr>
              <a:t>}</a:t>
            </a:r>
          </a:p>
          <a:p>
            <a:br>
              <a:rPr lang="en-US" sz="800" b="0" dirty="0">
                <a:solidFill>
                  <a:srgbClr val="000000"/>
                </a:solidFill>
                <a:effectLst/>
                <a:latin typeface=" Fira Mono"/>
              </a:rPr>
            </a:br>
            <a:r>
              <a:rPr lang="en-US" sz="800" b="0" dirty="0">
                <a:solidFill>
                  <a:srgbClr val="267F99"/>
                </a:solidFill>
                <a:effectLst/>
                <a:latin typeface=" Fira Mono"/>
              </a:rPr>
              <a:t>task</a:t>
            </a:r>
            <a:r>
              <a:rPr lang="en-US" sz="800" b="0" dirty="0">
                <a:solidFill>
                  <a:srgbClr val="000000"/>
                </a:solidFill>
                <a:effectLst/>
                <a:latin typeface=" Fira Mono"/>
              </a:rPr>
              <a:t>&lt;</a:t>
            </a:r>
            <a:r>
              <a:rPr lang="en-US" sz="800" b="0" dirty="0">
                <a:solidFill>
                  <a:srgbClr val="0000FF"/>
                </a:solidFill>
                <a:effectLst/>
                <a:latin typeface=" Fira Mono"/>
              </a:rPr>
              <a:t>int</a:t>
            </a:r>
            <a:r>
              <a:rPr lang="en-US" sz="800" b="0" dirty="0">
                <a:solidFill>
                  <a:srgbClr val="000000"/>
                </a:solidFill>
                <a:effectLst/>
                <a:latin typeface=" Fira Mono"/>
              </a:rPr>
              <a:t>&gt; </a:t>
            </a:r>
            <a:r>
              <a:rPr lang="en-US" sz="800" b="0" dirty="0">
                <a:solidFill>
                  <a:srgbClr val="795E26"/>
                </a:solidFill>
                <a:effectLst/>
                <a:latin typeface=" Fira Mono"/>
              </a:rPr>
              <a:t>sum4</a:t>
            </a:r>
            <a:r>
              <a:rPr lang="en-US" sz="800" b="0" dirty="0">
                <a:solidFill>
                  <a:srgbClr val="000000"/>
                </a:solidFill>
                <a:effectLst/>
                <a:latin typeface=" Fira Mono"/>
              </a:rPr>
              <a:t>(</a:t>
            </a:r>
            <a:r>
              <a:rPr lang="en-US" sz="800" b="0" dirty="0">
                <a:solidFill>
                  <a:srgbClr val="0000FF"/>
                </a:solidFill>
                <a:effectLst/>
                <a:latin typeface=" Fira Mono"/>
              </a:rPr>
              <a:t>int</a:t>
            </a:r>
            <a:r>
              <a:rPr lang="en-US" sz="800" b="0" dirty="0">
                <a:solidFill>
                  <a:srgbClr val="000000"/>
                </a:solidFill>
                <a:effectLst/>
                <a:latin typeface=" Fira Mono"/>
              </a:rPr>
              <a:t> </a:t>
            </a:r>
            <a:r>
              <a:rPr lang="en-US" sz="800" b="0" dirty="0">
                <a:solidFill>
                  <a:srgbClr val="001080"/>
                </a:solidFill>
                <a:effectLst/>
                <a:latin typeface=" Fira Mono"/>
              </a:rPr>
              <a:t>a</a:t>
            </a:r>
            <a:r>
              <a:rPr lang="en-US" sz="800" b="0" dirty="0">
                <a:solidFill>
                  <a:srgbClr val="000000"/>
                </a:solidFill>
                <a:effectLst/>
                <a:latin typeface=" Fira Mono"/>
              </a:rPr>
              <a:t>, </a:t>
            </a:r>
            <a:r>
              <a:rPr lang="en-US" sz="800" b="0" dirty="0">
                <a:solidFill>
                  <a:srgbClr val="0000FF"/>
                </a:solidFill>
                <a:effectLst/>
                <a:latin typeface=" Fira Mono"/>
              </a:rPr>
              <a:t>int</a:t>
            </a:r>
            <a:r>
              <a:rPr lang="en-US" sz="800" b="0" dirty="0">
                <a:solidFill>
                  <a:srgbClr val="000000"/>
                </a:solidFill>
                <a:effectLst/>
                <a:latin typeface=" Fira Mono"/>
              </a:rPr>
              <a:t> </a:t>
            </a:r>
            <a:r>
              <a:rPr lang="en-US" sz="800" b="0" dirty="0">
                <a:solidFill>
                  <a:srgbClr val="001080"/>
                </a:solidFill>
                <a:effectLst/>
                <a:latin typeface=" Fira Mono"/>
              </a:rPr>
              <a:t>b</a:t>
            </a:r>
            <a:r>
              <a:rPr lang="en-US" sz="800" b="0" dirty="0">
                <a:solidFill>
                  <a:srgbClr val="000000"/>
                </a:solidFill>
                <a:effectLst/>
                <a:latin typeface=" Fira Mono"/>
              </a:rPr>
              <a:t>, </a:t>
            </a:r>
            <a:r>
              <a:rPr lang="en-US" sz="800" b="0" dirty="0">
                <a:solidFill>
                  <a:srgbClr val="0000FF"/>
                </a:solidFill>
                <a:effectLst/>
                <a:latin typeface=" Fira Mono"/>
              </a:rPr>
              <a:t>int</a:t>
            </a:r>
            <a:r>
              <a:rPr lang="en-US" sz="800" b="0" dirty="0">
                <a:solidFill>
                  <a:srgbClr val="000000"/>
                </a:solidFill>
                <a:effectLst/>
                <a:latin typeface=" Fira Mono"/>
              </a:rPr>
              <a:t> </a:t>
            </a:r>
            <a:r>
              <a:rPr lang="en-US" sz="800" b="0" dirty="0">
                <a:solidFill>
                  <a:srgbClr val="001080"/>
                </a:solidFill>
                <a:effectLst/>
                <a:latin typeface=" Fira Mono"/>
              </a:rPr>
              <a:t>c</a:t>
            </a:r>
            <a:r>
              <a:rPr lang="en-US" sz="800" b="0" dirty="0">
                <a:solidFill>
                  <a:srgbClr val="000000"/>
                </a:solidFill>
                <a:effectLst/>
                <a:latin typeface=" Fira Mono"/>
              </a:rPr>
              <a:t>, </a:t>
            </a:r>
            <a:r>
              <a:rPr lang="en-US" sz="800" b="0" dirty="0">
                <a:solidFill>
                  <a:srgbClr val="0000FF"/>
                </a:solidFill>
                <a:effectLst/>
                <a:latin typeface=" Fira Mono"/>
              </a:rPr>
              <a:t>int</a:t>
            </a:r>
            <a:r>
              <a:rPr lang="en-US" sz="800" b="0" dirty="0">
                <a:solidFill>
                  <a:srgbClr val="000000"/>
                </a:solidFill>
                <a:effectLst/>
                <a:latin typeface=" Fira Mono"/>
              </a:rPr>
              <a:t> </a:t>
            </a:r>
            <a:r>
              <a:rPr lang="en-US" sz="800" b="0" dirty="0">
                <a:solidFill>
                  <a:srgbClr val="001080"/>
                </a:solidFill>
                <a:effectLst/>
                <a:latin typeface=" Fira Mono"/>
              </a:rPr>
              <a:t>d</a:t>
            </a:r>
            <a:r>
              <a:rPr lang="en-US" sz="800" b="0" dirty="0">
                <a:solidFill>
                  <a:srgbClr val="000000"/>
                </a:solidFill>
                <a:effectLst/>
                <a:latin typeface=" Fira Mono"/>
              </a:rPr>
              <a:t>)</a:t>
            </a:r>
          </a:p>
          <a:p>
            <a:r>
              <a:rPr lang="en-US" sz="800" b="0" dirty="0">
                <a:solidFill>
                  <a:srgbClr val="000000"/>
                </a:solidFill>
                <a:effectLst/>
                <a:latin typeface=" Fira Mono"/>
              </a:rPr>
              <a:t>{</a:t>
            </a:r>
          </a:p>
          <a:p>
            <a:r>
              <a:rPr lang="en-US" sz="800" b="0" dirty="0">
                <a:solidFill>
                  <a:srgbClr val="000000"/>
                </a:solidFill>
                <a:effectLst/>
                <a:latin typeface=" Fira Mono"/>
              </a:rPr>
              <a:t>    </a:t>
            </a:r>
            <a:r>
              <a:rPr lang="en-US" sz="800" b="0" dirty="0">
                <a:solidFill>
                  <a:srgbClr val="0000FF"/>
                </a:solidFill>
                <a:effectLst/>
                <a:latin typeface=" Fira Mono"/>
              </a:rPr>
              <a:t>int</a:t>
            </a:r>
            <a:r>
              <a:rPr lang="en-US" sz="800" b="0" dirty="0">
                <a:solidFill>
                  <a:srgbClr val="000000"/>
                </a:solidFill>
                <a:effectLst/>
                <a:latin typeface=" Fira Mono"/>
              </a:rPr>
              <a:t> ab = </a:t>
            </a:r>
            <a:r>
              <a:rPr lang="en-US" sz="800" b="0" dirty="0" err="1">
                <a:solidFill>
                  <a:srgbClr val="000000"/>
                </a:solidFill>
                <a:effectLst/>
                <a:latin typeface=" Fira Mono"/>
              </a:rPr>
              <a:t>co_await</a:t>
            </a:r>
            <a:r>
              <a:rPr lang="en-US" sz="800" b="0" dirty="0">
                <a:solidFill>
                  <a:srgbClr val="000000"/>
                </a:solidFill>
                <a:effectLst/>
                <a:latin typeface=" Fira Mono"/>
              </a:rPr>
              <a:t> </a:t>
            </a:r>
            <a:r>
              <a:rPr lang="en-US" sz="800" b="0" dirty="0">
                <a:solidFill>
                  <a:srgbClr val="795E26"/>
                </a:solidFill>
                <a:effectLst/>
                <a:latin typeface=" Fira Mono"/>
              </a:rPr>
              <a:t>sum</a:t>
            </a:r>
            <a:r>
              <a:rPr lang="en-US" sz="800" b="0" dirty="0">
                <a:solidFill>
                  <a:srgbClr val="000000"/>
                </a:solidFill>
                <a:effectLst/>
                <a:latin typeface=" Fira Mono"/>
              </a:rPr>
              <a:t>(a, b);</a:t>
            </a:r>
          </a:p>
          <a:p>
            <a:r>
              <a:rPr lang="en-US" sz="800" b="0" dirty="0">
                <a:solidFill>
                  <a:srgbClr val="000000"/>
                </a:solidFill>
                <a:effectLst/>
                <a:latin typeface=" Fira Mono"/>
              </a:rPr>
              <a:t>    </a:t>
            </a:r>
            <a:r>
              <a:rPr lang="en-US" sz="800" b="0" dirty="0">
                <a:solidFill>
                  <a:srgbClr val="0000FF"/>
                </a:solidFill>
                <a:effectLst/>
                <a:latin typeface=" Fira Mono"/>
              </a:rPr>
              <a:t>int</a:t>
            </a:r>
            <a:r>
              <a:rPr lang="en-US" sz="800" b="0" dirty="0">
                <a:solidFill>
                  <a:srgbClr val="000000"/>
                </a:solidFill>
                <a:effectLst/>
                <a:latin typeface=" Fira Mono"/>
              </a:rPr>
              <a:t> cd = </a:t>
            </a:r>
            <a:r>
              <a:rPr lang="en-US" sz="800" b="0" dirty="0" err="1">
                <a:solidFill>
                  <a:srgbClr val="000000"/>
                </a:solidFill>
                <a:effectLst/>
                <a:highlight>
                  <a:srgbClr val="00FF00"/>
                </a:highlight>
                <a:latin typeface=" Fira Mono"/>
              </a:rPr>
              <a:t>co_await</a:t>
            </a:r>
            <a:r>
              <a:rPr lang="en-US" sz="800" b="0" dirty="0">
                <a:solidFill>
                  <a:srgbClr val="000000"/>
                </a:solidFill>
                <a:effectLst/>
                <a:highlight>
                  <a:srgbClr val="00FF00"/>
                </a:highlight>
                <a:latin typeface=" Fira Mono"/>
              </a:rPr>
              <a:t> </a:t>
            </a:r>
            <a:r>
              <a:rPr lang="en-US" sz="800" b="0" dirty="0">
                <a:solidFill>
                  <a:srgbClr val="795E26"/>
                </a:solidFill>
                <a:effectLst/>
                <a:highlight>
                  <a:srgbClr val="00FF00"/>
                </a:highlight>
                <a:latin typeface=" Fira Mono"/>
              </a:rPr>
              <a:t>sum</a:t>
            </a:r>
            <a:r>
              <a:rPr lang="en-US" sz="800" b="0" dirty="0">
                <a:solidFill>
                  <a:srgbClr val="000000"/>
                </a:solidFill>
                <a:effectLst/>
                <a:highlight>
                  <a:srgbClr val="00FF00"/>
                </a:highlight>
                <a:latin typeface=" Fira Mono"/>
              </a:rPr>
              <a:t>(c, d);</a:t>
            </a:r>
          </a:p>
          <a:p>
            <a:r>
              <a:rPr lang="en-US" sz="800" b="0" dirty="0">
                <a:solidFill>
                  <a:srgbClr val="000000"/>
                </a:solidFill>
                <a:effectLst/>
                <a:latin typeface=" Fira Mono"/>
              </a:rPr>
              <a:t>    </a:t>
            </a:r>
            <a:r>
              <a:rPr lang="en-US" sz="800" b="0" dirty="0">
                <a:solidFill>
                  <a:srgbClr val="0000FF"/>
                </a:solidFill>
                <a:effectLst/>
                <a:latin typeface=" Fira Mono"/>
              </a:rPr>
              <a:t>int</a:t>
            </a:r>
            <a:r>
              <a:rPr lang="en-US" sz="800" b="0" dirty="0">
                <a:solidFill>
                  <a:srgbClr val="000000"/>
                </a:solidFill>
                <a:effectLst/>
                <a:latin typeface=" Fira Mono"/>
              </a:rPr>
              <a:t> result = </a:t>
            </a:r>
            <a:r>
              <a:rPr lang="en-US" sz="800" b="0" dirty="0" err="1">
                <a:solidFill>
                  <a:srgbClr val="000000"/>
                </a:solidFill>
                <a:effectLst/>
                <a:latin typeface=" Fira Mono"/>
              </a:rPr>
              <a:t>co_await</a:t>
            </a:r>
            <a:r>
              <a:rPr lang="en-US" sz="800" b="0" dirty="0">
                <a:solidFill>
                  <a:srgbClr val="000000"/>
                </a:solidFill>
                <a:effectLst/>
                <a:latin typeface=" Fira Mono"/>
              </a:rPr>
              <a:t> </a:t>
            </a:r>
            <a:r>
              <a:rPr lang="en-US" sz="800" b="0" dirty="0">
                <a:solidFill>
                  <a:srgbClr val="795E26"/>
                </a:solidFill>
                <a:effectLst/>
                <a:latin typeface=" Fira Mono"/>
              </a:rPr>
              <a:t>sum</a:t>
            </a:r>
            <a:r>
              <a:rPr lang="en-US" sz="800" b="0" dirty="0">
                <a:solidFill>
                  <a:srgbClr val="000000"/>
                </a:solidFill>
                <a:effectLst/>
                <a:latin typeface=" Fira Mono"/>
              </a:rPr>
              <a:t>(ab, cd);</a:t>
            </a:r>
          </a:p>
          <a:p>
            <a:br>
              <a:rPr lang="en-US" sz="800" b="0" dirty="0">
                <a:solidFill>
                  <a:srgbClr val="000000"/>
                </a:solidFill>
                <a:effectLst/>
                <a:latin typeface=" Fira Mono"/>
              </a:rPr>
            </a:br>
            <a:r>
              <a:rPr lang="en-US" sz="800" b="0" dirty="0">
                <a:solidFill>
                  <a:srgbClr val="000000"/>
                </a:solidFill>
                <a:effectLst/>
                <a:latin typeface=" Fira Mono"/>
              </a:rPr>
              <a:t>    </a:t>
            </a:r>
            <a:r>
              <a:rPr lang="en-US" sz="800" b="0" dirty="0" err="1">
                <a:solidFill>
                  <a:srgbClr val="000000"/>
                </a:solidFill>
                <a:effectLst/>
                <a:latin typeface=" Fira Mono"/>
              </a:rPr>
              <a:t>co_return</a:t>
            </a:r>
            <a:r>
              <a:rPr lang="en-US" sz="800" b="0" dirty="0">
                <a:solidFill>
                  <a:srgbClr val="000000"/>
                </a:solidFill>
                <a:effectLst/>
                <a:latin typeface=" Fira Mono"/>
              </a:rPr>
              <a:t> result;</a:t>
            </a:r>
          </a:p>
          <a:p>
            <a:r>
              <a:rPr lang="en-US" sz="800" b="0" dirty="0">
                <a:solidFill>
                  <a:srgbClr val="000000"/>
                </a:solidFill>
                <a:effectLst/>
                <a:latin typeface=" Fira Mono"/>
              </a:rPr>
              <a:t>}</a:t>
            </a:r>
          </a:p>
        </p:txBody>
      </p:sp>
      <p:sp>
        <p:nvSpPr>
          <p:cNvPr id="4" name="Rectangle 3">
            <a:extLst>
              <a:ext uri="{FF2B5EF4-FFF2-40B4-BE49-F238E27FC236}">
                <a16:creationId xmlns:a16="http://schemas.microsoft.com/office/drawing/2014/main" id="{C6681C80-5351-4EAF-BAD8-3F8BAB2D9D15}"/>
              </a:ext>
            </a:extLst>
          </p:cNvPr>
          <p:cNvSpPr/>
          <p:nvPr/>
        </p:nvSpPr>
        <p:spPr>
          <a:xfrm>
            <a:off x="3977640" y="2877352"/>
            <a:ext cx="6654800" cy="932648"/>
          </a:xfrm>
          <a:prstGeom prst="rect">
            <a:avLst/>
          </a:prstGeom>
          <a:no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F2FF7216-33DC-4C1C-A589-8CFA34D3BBAC}"/>
              </a:ext>
            </a:extLst>
          </p:cNvPr>
          <p:cNvSpPr txBox="1"/>
          <p:nvPr/>
        </p:nvSpPr>
        <p:spPr>
          <a:xfrm>
            <a:off x="8424198" y="297617"/>
            <a:ext cx="1480213" cy="86793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t">
            <a:spAutoFit/>
          </a:bodyPr>
          <a:lstStyle/>
          <a:p>
            <a:pPr marL="115888" indent="-115888">
              <a:lnSpc>
                <a:spcPct val="90000"/>
              </a:lnSpc>
              <a:buFontTx/>
              <a:buChar char="-"/>
            </a:pPr>
            <a:r>
              <a:rPr lang="en-US" sz="800" dirty="0" err="1">
                <a:solidFill>
                  <a:schemeClr val="bg1"/>
                </a:solidFill>
                <a:latin typeface="Trebuchet MS" panose="020B0603020202020204" pitchFamily="34" charset="0"/>
              </a:rPr>
              <a:t>get_return_object</a:t>
            </a:r>
            <a:endParaRPr lang="en-US" sz="800" dirty="0">
              <a:solidFill>
                <a:schemeClr val="bg1"/>
              </a:solidFill>
              <a:latin typeface="Trebuchet MS" panose="020B0603020202020204" pitchFamily="34" charset="0"/>
            </a:endParaRPr>
          </a:p>
          <a:p>
            <a:pPr marL="115888" indent="-115888">
              <a:lnSpc>
                <a:spcPct val="90000"/>
              </a:lnSpc>
              <a:buFontTx/>
              <a:buChar char="-"/>
            </a:pPr>
            <a:r>
              <a:rPr lang="en-US" altLang="zh-CN" sz="800" dirty="0" err="1">
                <a:solidFill>
                  <a:schemeClr val="bg1"/>
                </a:solidFill>
                <a:latin typeface="Trebuchet MS" panose="020B0603020202020204" pitchFamily="34" charset="0"/>
              </a:rPr>
              <a:t>Initial_suspend</a:t>
            </a:r>
            <a:endParaRPr lang="en-US" altLang="zh-CN" sz="800" dirty="0">
              <a:solidFill>
                <a:schemeClr val="bg1"/>
              </a:solidFill>
              <a:latin typeface="Trebuchet MS" panose="020B0603020202020204" pitchFamily="34" charset="0"/>
            </a:endParaRPr>
          </a:p>
          <a:p>
            <a:pPr marL="115888" indent="-115888">
              <a:lnSpc>
                <a:spcPct val="90000"/>
              </a:lnSpc>
              <a:buFontTx/>
              <a:buChar char="-"/>
            </a:pPr>
            <a:r>
              <a:rPr lang="en-US" sz="800" dirty="0" err="1">
                <a:solidFill>
                  <a:schemeClr val="bg1"/>
                </a:solidFill>
                <a:latin typeface="Trebuchet MS" panose="020B0603020202020204" pitchFamily="34" charset="0"/>
              </a:rPr>
              <a:t>await_ready</a:t>
            </a:r>
            <a:endParaRPr lang="en-US" sz="800" dirty="0">
              <a:solidFill>
                <a:schemeClr val="bg1"/>
              </a:solidFill>
              <a:latin typeface="Trebuchet MS" panose="020B0603020202020204" pitchFamily="34" charset="0"/>
            </a:endParaRPr>
          </a:p>
          <a:p>
            <a:pPr marL="115888" indent="-115888">
              <a:lnSpc>
                <a:spcPct val="90000"/>
              </a:lnSpc>
              <a:buFontTx/>
              <a:buChar char="-"/>
            </a:pPr>
            <a:r>
              <a:rPr lang="en-US" sz="800" dirty="0" err="1">
                <a:solidFill>
                  <a:schemeClr val="bg1"/>
                </a:solidFill>
                <a:latin typeface="Trebuchet MS" panose="020B0603020202020204" pitchFamily="34" charset="0"/>
              </a:rPr>
              <a:t>await_suspend</a:t>
            </a:r>
            <a:endParaRPr lang="en-US" sz="800" dirty="0">
              <a:solidFill>
                <a:schemeClr val="bg1"/>
              </a:solidFill>
              <a:latin typeface="Trebuchet MS" panose="020B0603020202020204" pitchFamily="34" charset="0"/>
            </a:endParaRPr>
          </a:p>
          <a:p>
            <a:pPr marL="115888" indent="-115888">
              <a:lnSpc>
                <a:spcPct val="90000"/>
              </a:lnSpc>
              <a:buFontTx/>
              <a:buChar char="-"/>
            </a:pPr>
            <a:r>
              <a:rPr lang="en-US" sz="800" dirty="0" err="1">
                <a:solidFill>
                  <a:schemeClr val="bg1"/>
                </a:solidFill>
                <a:latin typeface="Trebuchet MS" panose="020B0603020202020204" pitchFamily="34" charset="0"/>
              </a:rPr>
              <a:t>await_resume</a:t>
            </a:r>
            <a:endParaRPr lang="en-US" sz="800" dirty="0">
              <a:solidFill>
                <a:schemeClr val="bg1"/>
              </a:solidFill>
              <a:latin typeface="Trebuchet MS" panose="020B0603020202020204" pitchFamily="34" charset="0"/>
            </a:endParaRPr>
          </a:p>
          <a:p>
            <a:pPr marL="115888" indent="-115888">
              <a:lnSpc>
                <a:spcPct val="90000"/>
              </a:lnSpc>
              <a:buFontTx/>
              <a:buChar char="-"/>
            </a:pPr>
            <a:r>
              <a:rPr lang="en-US" sz="800" dirty="0" err="1">
                <a:solidFill>
                  <a:schemeClr val="bg1"/>
                </a:solidFill>
                <a:latin typeface="Trebuchet MS" panose="020B0603020202020204" pitchFamily="34" charset="0"/>
              </a:rPr>
              <a:t>return_value</a:t>
            </a:r>
            <a:r>
              <a:rPr lang="en-US" sz="800" dirty="0">
                <a:solidFill>
                  <a:schemeClr val="bg1"/>
                </a:solidFill>
                <a:latin typeface="Trebuchet MS" panose="020B0603020202020204" pitchFamily="34" charset="0"/>
              </a:rPr>
              <a:t>/</a:t>
            </a:r>
            <a:r>
              <a:rPr lang="en-US" sz="800" dirty="0" err="1">
                <a:solidFill>
                  <a:schemeClr val="bg1"/>
                </a:solidFill>
                <a:latin typeface="Trebuchet MS" panose="020B0603020202020204" pitchFamily="34" charset="0"/>
              </a:rPr>
              <a:t>return_void</a:t>
            </a:r>
            <a:endParaRPr lang="en-US" sz="800" dirty="0">
              <a:solidFill>
                <a:schemeClr val="bg1"/>
              </a:solidFill>
              <a:latin typeface="Trebuchet MS" panose="020B0603020202020204" pitchFamily="34" charset="0"/>
            </a:endParaRPr>
          </a:p>
          <a:p>
            <a:pPr marL="115888" indent="-115888">
              <a:lnSpc>
                <a:spcPct val="90000"/>
              </a:lnSpc>
              <a:buFontTx/>
              <a:buChar char="-"/>
            </a:pPr>
            <a:r>
              <a:rPr lang="en-US" sz="800" dirty="0" err="1">
                <a:solidFill>
                  <a:schemeClr val="bg1"/>
                </a:solidFill>
                <a:latin typeface="Trebuchet MS" panose="020B0603020202020204" pitchFamily="34" charset="0"/>
              </a:rPr>
              <a:t>final_suspend</a:t>
            </a:r>
            <a:endParaRPr lang="en-US" sz="800" dirty="0">
              <a:solidFill>
                <a:schemeClr val="bg1"/>
              </a:solidFill>
              <a:latin typeface="Trebuchet MS" panose="020B0603020202020204" pitchFamily="34" charset="0"/>
            </a:endParaRPr>
          </a:p>
        </p:txBody>
      </p:sp>
      <p:sp>
        <p:nvSpPr>
          <p:cNvPr id="6" name="TextBox 5">
            <a:extLst>
              <a:ext uri="{FF2B5EF4-FFF2-40B4-BE49-F238E27FC236}">
                <a16:creationId xmlns:a16="http://schemas.microsoft.com/office/drawing/2014/main" id="{CEDCA55D-DC34-405E-B465-0265B036F522}"/>
              </a:ext>
            </a:extLst>
          </p:cNvPr>
          <p:cNvSpPr txBox="1"/>
          <p:nvPr/>
        </p:nvSpPr>
        <p:spPr>
          <a:xfrm>
            <a:off x="148978" y="195233"/>
            <a:ext cx="6832320" cy="4247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nSpc>
                <a:spcPct val="90000"/>
              </a:lnSpc>
            </a:pPr>
            <a:r>
              <a:rPr lang="en-US" altLang="zh-CN" sz="2400" dirty="0">
                <a:solidFill>
                  <a:schemeClr val="bg1"/>
                </a:solidFill>
                <a:latin typeface="+mj-lt"/>
              </a:rPr>
              <a:t>Customization point - </a:t>
            </a:r>
            <a:r>
              <a:rPr lang="en-US" sz="2400" dirty="0">
                <a:solidFill>
                  <a:schemeClr val="bg1"/>
                </a:solidFill>
                <a:latin typeface="+mj-lt"/>
              </a:rPr>
              <a:t>How a compiler may work</a:t>
            </a:r>
          </a:p>
        </p:txBody>
      </p:sp>
    </p:spTree>
    <p:extLst>
      <p:ext uri="{BB962C8B-B14F-4D97-AF65-F5344CB8AC3E}">
        <p14:creationId xmlns:p14="http://schemas.microsoft.com/office/powerpoint/2010/main" val="33298931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00">
        <p159:morph option="byWord"/>
      </p:transition>
    </mc:Choice>
    <mc:Fallback xmlns="">
      <p:transition>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35BAB2B1-2F4A-4039-AFB3-6217523381C2}"/>
              </a:ext>
            </a:extLst>
          </p:cNvPr>
          <p:cNvSpPr txBox="1"/>
          <p:nvPr/>
        </p:nvSpPr>
        <p:spPr>
          <a:xfrm>
            <a:off x="4076700" y="815249"/>
            <a:ext cx="6803912" cy="5262979"/>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800" b="0" dirty="0">
                <a:solidFill>
                  <a:schemeClr val="bg2"/>
                </a:solidFill>
                <a:effectLst/>
                <a:latin typeface=" Fira Mono"/>
              </a:rPr>
              <a:t>void __sum4_resume(void* </a:t>
            </a:r>
            <a:r>
              <a:rPr lang="en-US" sz="800" b="0" dirty="0" err="1">
                <a:solidFill>
                  <a:schemeClr val="bg2"/>
                </a:solidFill>
                <a:effectLst/>
                <a:latin typeface=" Fira Mono"/>
              </a:rPr>
              <a:t>ptr</a:t>
            </a:r>
            <a:r>
              <a:rPr lang="en-US" sz="800" b="0" dirty="0">
                <a:solidFill>
                  <a:schemeClr val="bg2"/>
                </a:solidFill>
                <a:effectLst/>
                <a:latin typeface=" Fira Mono"/>
              </a:rPr>
              <a:t>) </a:t>
            </a:r>
          </a:p>
          <a:p>
            <a:r>
              <a:rPr lang="en-US" sz="800" b="0" dirty="0">
                <a:solidFill>
                  <a:schemeClr val="bg2"/>
                </a:solidFill>
                <a:effectLst/>
                <a:latin typeface=" Fira Mono"/>
              </a:rPr>
              <a:t>{</a:t>
            </a:r>
          </a:p>
          <a:p>
            <a:r>
              <a:rPr lang="en-US" sz="800" b="0" dirty="0">
                <a:solidFill>
                  <a:schemeClr val="bg2"/>
                </a:solidFill>
                <a:effectLst/>
                <a:latin typeface=" Fira Mono"/>
              </a:rPr>
              <a:t>// ...</a:t>
            </a:r>
            <a:br>
              <a:rPr lang="en-US" sz="800" b="0" dirty="0">
                <a:solidFill>
                  <a:srgbClr val="000000"/>
                </a:solidFill>
                <a:effectLst/>
                <a:latin typeface=" Fira Mono"/>
              </a:rPr>
            </a:br>
            <a:r>
              <a:rPr lang="en-US" sz="800" b="0" dirty="0">
                <a:solidFill>
                  <a:schemeClr val="bg2"/>
                </a:solidFill>
                <a:effectLst/>
                <a:latin typeface=" Fira Mono"/>
              </a:rPr>
              <a:t>__sp1:</a:t>
            </a:r>
          </a:p>
          <a:p>
            <a:br>
              <a:rPr lang="en-US" sz="800" b="0" dirty="0">
                <a:solidFill>
                  <a:schemeClr val="bg2"/>
                </a:solidFill>
                <a:effectLst/>
                <a:latin typeface=" Fira Mono"/>
              </a:rPr>
            </a:br>
            <a:r>
              <a:rPr lang="en-US" sz="800" b="0" dirty="0">
                <a:solidFill>
                  <a:schemeClr val="bg2"/>
                </a:solidFill>
                <a:effectLst/>
                <a:latin typeface=" Fira Mono"/>
              </a:rPr>
              <a:t>    frame-&gt;</a:t>
            </a:r>
            <a:r>
              <a:rPr lang="en-US" sz="800" b="0" dirty="0" err="1">
                <a:solidFill>
                  <a:schemeClr val="bg2"/>
                </a:solidFill>
                <a:effectLst/>
                <a:latin typeface=" Fira Mono"/>
              </a:rPr>
              <a:t>sum_a_b</a:t>
            </a:r>
            <a:r>
              <a:rPr lang="en-US" sz="800" b="0" dirty="0">
                <a:solidFill>
                  <a:schemeClr val="bg2"/>
                </a:solidFill>
                <a:effectLst/>
                <a:latin typeface=" Fira Mono"/>
              </a:rPr>
              <a:t> = sum(frame-&gt;</a:t>
            </a:r>
            <a:r>
              <a:rPr lang="en-US" sz="800" b="0" dirty="0" err="1">
                <a:solidFill>
                  <a:schemeClr val="bg2"/>
                </a:solidFill>
                <a:effectLst/>
                <a:latin typeface=" Fira Mono"/>
              </a:rPr>
              <a:t>params.a</a:t>
            </a:r>
            <a:r>
              <a:rPr lang="en-US" sz="800" b="0" dirty="0">
                <a:solidFill>
                  <a:schemeClr val="bg2"/>
                </a:solidFill>
                <a:effectLst/>
                <a:latin typeface=" Fira Mono"/>
              </a:rPr>
              <a:t>, frame-&gt;</a:t>
            </a:r>
            <a:r>
              <a:rPr lang="en-US" sz="800" b="0" dirty="0" err="1">
                <a:solidFill>
                  <a:schemeClr val="bg2"/>
                </a:solidFill>
                <a:effectLst/>
                <a:latin typeface=" Fira Mono"/>
              </a:rPr>
              <a:t>params.b</a:t>
            </a:r>
            <a:r>
              <a:rPr lang="en-US" sz="800" b="0" dirty="0">
                <a:solidFill>
                  <a:schemeClr val="bg2"/>
                </a:solidFill>
                <a:effectLst/>
                <a:latin typeface=" Fira Mono"/>
              </a:rPr>
              <a:t>)</a:t>
            </a:r>
            <a:r>
              <a:rPr lang="en-US" sz="800" dirty="0">
                <a:solidFill>
                  <a:schemeClr val="bg2"/>
                </a:solidFill>
                <a:latin typeface=" Fira Mono"/>
              </a:rPr>
              <a:t>.operator</a:t>
            </a:r>
            <a:r>
              <a:rPr lang="zh-CN" altLang="en-US" sz="800" dirty="0">
                <a:solidFill>
                  <a:schemeClr val="bg2"/>
                </a:solidFill>
                <a:latin typeface=" Fira Mono"/>
              </a:rPr>
              <a:t> </a:t>
            </a:r>
            <a:r>
              <a:rPr lang="en-US" altLang="zh-CN" sz="800" dirty="0" err="1">
                <a:solidFill>
                  <a:schemeClr val="bg2"/>
                </a:solidFill>
                <a:latin typeface=" Fira Mono"/>
              </a:rPr>
              <a:t>co_await</a:t>
            </a:r>
            <a:r>
              <a:rPr lang="en-US" altLang="zh-CN" sz="800" dirty="0">
                <a:solidFill>
                  <a:schemeClr val="bg2"/>
                </a:solidFill>
                <a:latin typeface=" Fira Mono"/>
              </a:rPr>
              <a:t>()</a:t>
            </a:r>
            <a:r>
              <a:rPr lang="en-US" sz="800" b="0" dirty="0">
                <a:solidFill>
                  <a:schemeClr val="bg2"/>
                </a:solidFill>
                <a:effectLst/>
                <a:latin typeface=" Fira Mono"/>
              </a:rPr>
              <a:t>;</a:t>
            </a:r>
          </a:p>
          <a:p>
            <a:br>
              <a:rPr lang="en-US" sz="800" b="0" dirty="0">
                <a:solidFill>
                  <a:schemeClr val="bg2"/>
                </a:solidFill>
                <a:effectLst/>
                <a:latin typeface=" Fira Mono"/>
              </a:rPr>
            </a:br>
            <a:r>
              <a:rPr lang="en-US" sz="800" b="0" dirty="0">
                <a:solidFill>
                  <a:schemeClr val="bg2"/>
                </a:solidFill>
                <a:effectLst/>
                <a:latin typeface=" Fira Mono"/>
              </a:rPr>
              <a:t>     if (!frame-&gt;</a:t>
            </a:r>
            <a:r>
              <a:rPr lang="en-US" sz="800" b="0" dirty="0" err="1">
                <a:solidFill>
                  <a:schemeClr val="bg2"/>
                </a:solidFill>
                <a:effectLst/>
                <a:latin typeface=" Fira Mono"/>
              </a:rPr>
              <a:t>sum_a_b.await_ready</a:t>
            </a:r>
            <a:r>
              <a:rPr lang="en-US" sz="800" b="0" dirty="0">
                <a:solidFill>
                  <a:schemeClr val="bg2"/>
                </a:solidFill>
                <a:effectLst/>
                <a:latin typeface=" Fira Mono"/>
              </a:rPr>
              <a:t>()) {</a:t>
            </a:r>
          </a:p>
          <a:p>
            <a:r>
              <a:rPr lang="en-US" sz="800" b="0" dirty="0">
                <a:solidFill>
                  <a:schemeClr val="bg2"/>
                </a:solidFill>
                <a:effectLst/>
                <a:latin typeface=" Fira Mono"/>
              </a:rPr>
              <a:t>        frame-&gt;</a:t>
            </a:r>
            <a:r>
              <a:rPr lang="en-US" sz="800" b="0" dirty="0" err="1">
                <a:solidFill>
                  <a:schemeClr val="bg2"/>
                </a:solidFill>
                <a:effectLst/>
                <a:latin typeface=" Fira Mono"/>
              </a:rPr>
              <a:t>resumeIndex</a:t>
            </a:r>
            <a:r>
              <a:rPr lang="en-US" sz="800" b="0" dirty="0">
                <a:solidFill>
                  <a:schemeClr val="bg2"/>
                </a:solidFill>
                <a:effectLst/>
                <a:latin typeface=" Fira Mono"/>
              </a:rPr>
              <a:t> = 2;</a:t>
            </a:r>
          </a:p>
          <a:p>
            <a:r>
              <a:rPr lang="en-US" sz="800" b="0" dirty="0">
                <a:solidFill>
                  <a:schemeClr val="bg2"/>
                </a:solidFill>
                <a:effectLst/>
                <a:latin typeface=" Fira Mono"/>
              </a:rPr>
              <a:t>        </a:t>
            </a:r>
            <a:r>
              <a:rPr lang="en-US" sz="800" b="0" dirty="0" err="1">
                <a:solidFill>
                  <a:schemeClr val="bg2"/>
                </a:solidFill>
                <a:effectLst/>
                <a:latin typeface=" Fira Mono"/>
              </a:rPr>
              <a:t>symmetricTransferTarget</a:t>
            </a:r>
            <a:r>
              <a:rPr lang="en-US" sz="800" b="0" dirty="0">
                <a:solidFill>
                  <a:schemeClr val="bg2"/>
                </a:solidFill>
                <a:effectLst/>
                <a:latin typeface=" Fira Mono"/>
              </a:rPr>
              <a:t> = frame-&gt;</a:t>
            </a:r>
            <a:r>
              <a:rPr lang="en-US" sz="800" b="0" dirty="0" err="1">
                <a:solidFill>
                  <a:schemeClr val="bg2"/>
                </a:solidFill>
                <a:effectLst/>
                <a:latin typeface=" Fira Mono"/>
              </a:rPr>
              <a:t>sum_a_b.await_suspend</a:t>
            </a:r>
            <a:r>
              <a:rPr lang="en-US" sz="800" b="0" dirty="0">
                <a:solidFill>
                  <a:schemeClr val="bg2"/>
                </a:solidFill>
                <a:effectLst/>
                <a:latin typeface=" Fira Mono"/>
              </a:rPr>
              <a:t>(</a:t>
            </a:r>
            <a:r>
              <a:rPr lang="en-US" sz="800" b="0" dirty="0" err="1">
                <a:solidFill>
                  <a:schemeClr val="bg2"/>
                </a:solidFill>
                <a:effectLst/>
                <a:latin typeface=" Fira Mono"/>
              </a:rPr>
              <a:t>handle_t</a:t>
            </a:r>
            <a:r>
              <a:rPr lang="en-US" sz="800" b="0" dirty="0">
                <a:solidFill>
                  <a:schemeClr val="bg2"/>
                </a:solidFill>
                <a:effectLst/>
                <a:latin typeface=" Fira Mono"/>
              </a:rPr>
              <a:t>::</a:t>
            </a:r>
            <a:r>
              <a:rPr lang="en-US" sz="800" b="0" dirty="0" err="1">
                <a:solidFill>
                  <a:schemeClr val="bg2"/>
                </a:solidFill>
                <a:effectLst/>
                <a:latin typeface=" Fira Mono"/>
              </a:rPr>
              <a:t>from_promise</a:t>
            </a:r>
            <a:r>
              <a:rPr lang="en-US" sz="800" b="0" dirty="0">
                <a:solidFill>
                  <a:schemeClr val="bg2"/>
                </a:solidFill>
                <a:effectLst/>
                <a:latin typeface=" Fira Mono"/>
              </a:rPr>
              <a:t>(frame-&gt;promise));</a:t>
            </a:r>
          </a:p>
          <a:p>
            <a:r>
              <a:rPr lang="en-US" sz="800" b="0" dirty="0">
                <a:solidFill>
                  <a:schemeClr val="bg2"/>
                </a:solidFill>
                <a:effectLst/>
                <a:latin typeface=" Fira Mono"/>
              </a:rPr>
              <a:t>        </a:t>
            </a:r>
            <a:r>
              <a:rPr lang="en-US" sz="800" b="0" dirty="0" err="1">
                <a:solidFill>
                  <a:schemeClr val="bg2"/>
                </a:solidFill>
                <a:effectLst/>
                <a:latin typeface=" Fira Mono"/>
              </a:rPr>
              <a:t>goto</a:t>
            </a:r>
            <a:r>
              <a:rPr lang="en-US" sz="800" b="0" dirty="0">
                <a:solidFill>
                  <a:schemeClr val="bg2"/>
                </a:solidFill>
                <a:effectLst/>
                <a:latin typeface=" Fira Mono"/>
              </a:rPr>
              <a:t> __</a:t>
            </a:r>
            <a:r>
              <a:rPr lang="en-US" sz="800" b="0" dirty="0" err="1">
                <a:solidFill>
                  <a:schemeClr val="bg2"/>
                </a:solidFill>
                <a:effectLst/>
                <a:latin typeface=" Fira Mono"/>
              </a:rPr>
              <a:t>symmetric_transfer</a:t>
            </a:r>
            <a:r>
              <a:rPr lang="en-US" sz="800" b="0" dirty="0">
                <a:solidFill>
                  <a:schemeClr val="bg2"/>
                </a:solidFill>
                <a:effectLst/>
                <a:latin typeface=" Fira Mono"/>
              </a:rPr>
              <a:t>;</a:t>
            </a:r>
          </a:p>
          <a:p>
            <a:r>
              <a:rPr lang="en-US" sz="800" b="0" dirty="0">
                <a:solidFill>
                  <a:schemeClr val="bg2"/>
                </a:solidFill>
                <a:effectLst/>
                <a:latin typeface=" Fira Mono"/>
              </a:rPr>
              <a:t>    }</a:t>
            </a:r>
          </a:p>
          <a:p>
            <a:br>
              <a:rPr lang="en-US" sz="800" b="0" dirty="0">
                <a:solidFill>
                  <a:schemeClr val="bg2"/>
                </a:solidFill>
                <a:effectLst/>
                <a:latin typeface=" Fira Mono"/>
              </a:rPr>
            </a:br>
            <a:r>
              <a:rPr lang="en-US" sz="800" b="0" dirty="0">
                <a:solidFill>
                  <a:schemeClr val="bg2"/>
                </a:solidFill>
                <a:effectLst/>
                <a:latin typeface=" Fira Mono"/>
              </a:rPr>
              <a:t>__sp2:</a:t>
            </a:r>
          </a:p>
          <a:p>
            <a:r>
              <a:rPr lang="en-US" sz="800" b="0" dirty="0">
                <a:solidFill>
                  <a:schemeClr val="bg2"/>
                </a:solidFill>
                <a:effectLst/>
                <a:latin typeface=" Fira Mono"/>
              </a:rPr>
              <a:t>    frame-&gt;ab = frame-&gt;</a:t>
            </a:r>
            <a:r>
              <a:rPr lang="en-US" sz="800" b="0" dirty="0" err="1">
                <a:solidFill>
                  <a:schemeClr val="bg2"/>
                </a:solidFill>
                <a:effectLst/>
                <a:latin typeface=" Fira Mono"/>
              </a:rPr>
              <a:t>sum_a_b.await_resume</a:t>
            </a:r>
            <a:r>
              <a:rPr lang="en-US" sz="800" b="0" dirty="0">
                <a:solidFill>
                  <a:schemeClr val="bg2"/>
                </a:solidFill>
                <a:effectLst/>
                <a:latin typeface=" Fira Mono"/>
              </a:rPr>
              <a:t>();</a:t>
            </a:r>
          </a:p>
          <a:p>
            <a:r>
              <a:rPr lang="en-US" sz="800" b="0" dirty="0">
                <a:solidFill>
                  <a:schemeClr val="bg2"/>
                </a:solidFill>
                <a:effectLst/>
                <a:latin typeface=" Fira Mono"/>
              </a:rPr>
              <a:t>    frame-&gt;</a:t>
            </a:r>
            <a:r>
              <a:rPr lang="en-US" sz="800" b="0" dirty="0" err="1">
                <a:solidFill>
                  <a:schemeClr val="bg2"/>
                </a:solidFill>
                <a:effectLst/>
                <a:latin typeface=" Fira Mono"/>
              </a:rPr>
              <a:t>sum_a_b</a:t>
            </a:r>
            <a:r>
              <a:rPr lang="en-US" sz="800" b="0" dirty="0">
                <a:solidFill>
                  <a:schemeClr val="bg2"/>
                </a:solidFill>
                <a:effectLst/>
                <a:latin typeface=" Fira Mono"/>
              </a:rPr>
              <a:t>.~();</a:t>
            </a:r>
          </a:p>
          <a:p>
            <a:br>
              <a:rPr lang="en-US" sz="800" b="0" dirty="0">
                <a:solidFill>
                  <a:schemeClr val="bg2"/>
                </a:solidFill>
                <a:effectLst/>
                <a:latin typeface=" Fira Mono"/>
              </a:rPr>
            </a:br>
            <a:r>
              <a:rPr lang="en-US" sz="800" b="0" dirty="0">
                <a:solidFill>
                  <a:schemeClr val="bg2"/>
                </a:solidFill>
                <a:effectLst/>
                <a:latin typeface=" Fira Mono"/>
              </a:rPr>
              <a:t>    frame-&gt;</a:t>
            </a:r>
            <a:r>
              <a:rPr lang="en-US" sz="800" b="0" dirty="0" err="1">
                <a:solidFill>
                  <a:schemeClr val="bg2"/>
                </a:solidFill>
                <a:effectLst/>
                <a:latin typeface=" Fira Mono"/>
              </a:rPr>
              <a:t>sum_c_d</a:t>
            </a:r>
            <a:r>
              <a:rPr lang="en-US" sz="800" b="0" dirty="0">
                <a:solidFill>
                  <a:schemeClr val="bg2"/>
                </a:solidFill>
                <a:effectLst/>
                <a:latin typeface=" Fira Mono"/>
              </a:rPr>
              <a:t> = sum(frame-&gt;</a:t>
            </a:r>
            <a:r>
              <a:rPr lang="en-US" sz="800" b="0" dirty="0" err="1">
                <a:solidFill>
                  <a:schemeClr val="bg2"/>
                </a:solidFill>
                <a:effectLst/>
                <a:latin typeface=" Fira Mono"/>
              </a:rPr>
              <a:t>params.c</a:t>
            </a:r>
            <a:r>
              <a:rPr lang="en-US" sz="800" b="0" dirty="0">
                <a:solidFill>
                  <a:schemeClr val="bg2"/>
                </a:solidFill>
                <a:effectLst/>
                <a:latin typeface=" Fira Mono"/>
              </a:rPr>
              <a:t>, frame-&gt;</a:t>
            </a:r>
            <a:r>
              <a:rPr lang="en-US" sz="800" b="0" dirty="0" err="1">
                <a:solidFill>
                  <a:schemeClr val="bg2"/>
                </a:solidFill>
                <a:effectLst/>
                <a:latin typeface=" Fira Mono"/>
              </a:rPr>
              <a:t>params.d</a:t>
            </a:r>
            <a:r>
              <a:rPr lang="en-US" sz="800" b="0" dirty="0">
                <a:solidFill>
                  <a:schemeClr val="bg2"/>
                </a:solidFill>
                <a:effectLst/>
                <a:latin typeface=" Fira Mono"/>
              </a:rPr>
              <a:t>)</a:t>
            </a:r>
            <a:r>
              <a:rPr lang="en-US" sz="800" dirty="0">
                <a:solidFill>
                  <a:schemeClr val="bg2"/>
                </a:solidFill>
                <a:latin typeface=" Fira Mono"/>
              </a:rPr>
              <a:t>.operator</a:t>
            </a:r>
            <a:r>
              <a:rPr lang="zh-CN" altLang="en-US" sz="800" dirty="0">
                <a:solidFill>
                  <a:schemeClr val="bg2"/>
                </a:solidFill>
                <a:latin typeface=" Fira Mono"/>
              </a:rPr>
              <a:t> </a:t>
            </a:r>
            <a:r>
              <a:rPr lang="en-US" altLang="zh-CN" sz="800" dirty="0" err="1">
                <a:solidFill>
                  <a:schemeClr val="bg2"/>
                </a:solidFill>
                <a:latin typeface=" Fira Mono"/>
              </a:rPr>
              <a:t>co_await</a:t>
            </a:r>
            <a:r>
              <a:rPr lang="en-US" altLang="zh-CN" sz="800" dirty="0">
                <a:solidFill>
                  <a:schemeClr val="bg2"/>
                </a:solidFill>
                <a:latin typeface=" Fira Mono"/>
              </a:rPr>
              <a:t>()</a:t>
            </a:r>
            <a:r>
              <a:rPr lang="en-US" sz="800" b="0" dirty="0">
                <a:solidFill>
                  <a:schemeClr val="bg2"/>
                </a:solidFill>
                <a:effectLst/>
                <a:latin typeface=" Fira Mono"/>
              </a:rPr>
              <a:t>;</a:t>
            </a:r>
          </a:p>
          <a:p>
            <a:br>
              <a:rPr lang="en-US" sz="800" b="0" dirty="0">
                <a:solidFill>
                  <a:schemeClr val="bg2"/>
                </a:solidFill>
                <a:effectLst/>
                <a:latin typeface=" Fira Mono"/>
              </a:rPr>
            </a:br>
            <a:r>
              <a:rPr lang="en-US" sz="800" b="0" dirty="0">
                <a:solidFill>
                  <a:schemeClr val="bg2"/>
                </a:solidFill>
                <a:effectLst/>
                <a:latin typeface=" Fira Mono"/>
              </a:rPr>
              <a:t>     if (!frame-&gt;</a:t>
            </a:r>
            <a:r>
              <a:rPr lang="en-US" sz="800" b="0" dirty="0" err="1">
                <a:solidFill>
                  <a:schemeClr val="bg2"/>
                </a:solidFill>
                <a:effectLst/>
                <a:latin typeface=" Fira Mono"/>
              </a:rPr>
              <a:t>sum_c_d.await_ready</a:t>
            </a:r>
            <a:r>
              <a:rPr lang="en-US" sz="800" b="0" dirty="0">
                <a:solidFill>
                  <a:schemeClr val="bg2"/>
                </a:solidFill>
                <a:effectLst/>
                <a:latin typeface=" Fira Mono"/>
              </a:rPr>
              <a:t>()) {</a:t>
            </a:r>
          </a:p>
          <a:p>
            <a:r>
              <a:rPr lang="en-US" sz="800" b="0" dirty="0">
                <a:solidFill>
                  <a:schemeClr val="bg2"/>
                </a:solidFill>
                <a:effectLst/>
                <a:latin typeface=" Fira Mono"/>
              </a:rPr>
              <a:t>        frame-&gt;</a:t>
            </a:r>
            <a:r>
              <a:rPr lang="en-US" sz="800" b="0" dirty="0" err="1">
                <a:solidFill>
                  <a:schemeClr val="bg2"/>
                </a:solidFill>
                <a:effectLst/>
                <a:latin typeface=" Fira Mono"/>
              </a:rPr>
              <a:t>resumeIndex</a:t>
            </a:r>
            <a:r>
              <a:rPr lang="en-US" sz="800" b="0" dirty="0">
                <a:solidFill>
                  <a:schemeClr val="bg2"/>
                </a:solidFill>
                <a:effectLst/>
                <a:latin typeface=" Fira Mono"/>
              </a:rPr>
              <a:t> = 3;</a:t>
            </a:r>
          </a:p>
          <a:p>
            <a:r>
              <a:rPr lang="en-US" sz="800" b="0" dirty="0">
                <a:solidFill>
                  <a:schemeClr val="bg2"/>
                </a:solidFill>
                <a:effectLst/>
                <a:latin typeface=" Fira Mono"/>
              </a:rPr>
              <a:t>        </a:t>
            </a:r>
            <a:r>
              <a:rPr lang="en-US" sz="800" b="0" dirty="0" err="1">
                <a:solidFill>
                  <a:schemeClr val="bg2"/>
                </a:solidFill>
                <a:effectLst/>
                <a:latin typeface=" Fira Mono"/>
              </a:rPr>
              <a:t>symmetricTransferTarget</a:t>
            </a:r>
            <a:r>
              <a:rPr lang="en-US" sz="800" b="0" dirty="0">
                <a:solidFill>
                  <a:schemeClr val="bg2"/>
                </a:solidFill>
                <a:effectLst/>
                <a:latin typeface=" Fira Mono"/>
              </a:rPr>
              <a:t> = frame-&gt;</a:t>
            </a:r>
            <a:r>
              <a:rPr lang="en-US" sz="800" b="0" dirty="0" err="1">
                <a:solidFill>
                  <a:schemeClr val="bg2"/>
                </a:solidFill>
                <a:effectLst/>
                <a:latin typeface=" Fira Mono"/>
              </a:rPr>
              <a:t>sum_c_d.await_suspend</a:t>
            </a:r>
            <a:r>
              <a:rPr lang="en-US" sz="800" b="0" dirty="0">
                <a:solidFill>
                  <a:schemeClr val="bg2"/>
                </a:solidFill>
                <a:effectLst/>
                <a:latin typeface=" Fira Mono"/>
              </a:rPr>
              <a:t>(</a:t>
            </a:r>
            <a:r>
              <a:rPr lang="en-US" sz="800" b="0" dirty="0" err="1">
                <a:solidFill>
                  <a:schemeClr val="bg2"/>
                </a:solidFill>
                <a:effectLst/>
                <a:latin typeface=" Fira Mono"/>
              </a:rPr>
              <a:t>handle_t</a:t>
            </a:r>
            <a:r>
              <a:rPr lang="en-US" sz="800" b="0" dirty="0">
                <a:solidFill>
                  <a:schemeClr val="bg2"/>
                </a:solidFill>
                <a:effectLst/>
                <a:latin typeface=" Fira Mono"/>
              </a:rPr>
              <a:t>::</a:t>
            </a:r>
            <a:r>
              <a:rPr lang="en-US" sz="800" b="0" dirty="0" err="1">
                <a:solidFill>
                  <a:schemeClr val="bg2"/>
                </a:solidFill>
                <a:effectLst/>
                <a:latin typeface=" Fira Mono"/>
              </a:rPr>
              <a:t>from_promise</a:t>
            </a:r>
            <a:r>
              <a:rPr lang="en-US" sz="800" b="0" dirty="0">
                <a:solidFill>
                  <a:schemeClr val="bg2"/>
                </a:solidFill>
                <a:effectLst/>
                <a:latin typeface=" Fira Mono"/>
              </a:rPr>
              <a:t>(frame-&gt;promise));</a:t>
            </a:r>
          </a:p>
          <a:p>
            <a:r>
              <a:rPr lang="en-US" sz="800" b="0" dirty="0">
                <a:solidFill>
                  <a:schemeClr val="bg2"/>
                </a:solidFill>
                <a:effectLst/>
                <a:latin typeface=" Fira Mono"/>
              </a:rPr>
              <a:t>        </a:t>
            </a:r>
            <a:r>
              <a:rPr lang="en-US" sz="800" b="0" dirty="0" err="1">
                <a:solidFill>
                  <a:schemeClr val="bg2"/>
                </a:solidFill>
                <a:effectLst/>
                <a:latin typeface=" Fira Mono"/>
              </a:rPr>
              <a:t>goto</a:t>
            </a:r>
            <a:r>
              <a:rPr lang="en-US" sz="800" b="0" dirty="0">
                <a:solidFill>
                  <a:schemeClr val="bg2"/>
                </a:solidFill>
                <a:effectLst/>
                <a:latin typeface=" Fira Mono"/>
              </a:rPr>
              <a:t> __</a:t>
            </a:r>
            <a:r>
              <a:rPr lang="en-US" sz="800" b="0" dirty="0" err="1">
                <a:solidFill>
                  <a:schemeClr val="bg2"/>
                </a:solidFill>
                <a:effectLst/>
                <a:latin typeface=" Fira Mono"/>
              </a:rPr>
              <a:t>symmetric_transfer</a:t>
            </a:r>
            <a:r>
              <a:rPr lang="en-US" sz="800" b="0" dirty="0">
                <a:solidFill>
                  <a:schemeClr val="bg2"/>
                </a:solidFill>
                <a:effectLst/>
                <a:latin typeface=" Fira Mono"/>
              </a:rPr>
              <a:t>;</a:t>
            </a:r>
          </a:p>
          <a:p>
            <a:r>
              <a:rPr lang="en-US" sz="800" b="0" dirty="0">
                <a:solidFill>
                  <a:schemeClr val="bg2"/>
                </a:solidFill>
                <a:effectLst/>
                <a:latin typeface=" Fira Mono"/>
              </a:rPr>
              <a:t>    }</a:t>
            </a:r>
          </a:p>
          <a:p>
            <a:r>
              <a:rPr lang="en-US" sz="800" b="0" dirty="0">
                <a:solidFill>
                  <a:schemeClr val="bg2"/>
                </a:solidFill>
                <a:effectLst/>
                <a:latin typeface=" Fira Mono"/>
              </a:rPr>
              <a:t>__sp3:</a:t>
            </a:r>
          </a:p>
          <a:p>
            <a:r>
              <a:rPr lang="en-US" sz="800" b="0" dirty="0">
                <a:solidFill>
                  <a:srgbClr val="000000"/>
                </a:solidFill>
                <a:effectLst/>
                <a:latin typeface=" Fira Mono"/>
              </a:rPr>
              <a:t>    </a:t>
            </a:r>
            <a:r>
              <a:rPr lang="en-US" sz="800" b="0" dirty="0">
                <a:solidFill>
                  <a:schemeClr val="bg2"/>
                </a:solidFill>
                <a:effectLst/>
                <a:latin typeface=" Fira Mono"/>
              </a:rPr>
              <a:t>frame-&gt;</a:t>
            </a:r>
            <a:r>
              <a:rPr lang="en-US" sz="800" b="0" dirty="0">
                <a:solidFill>
                  <a:srgbClr val="001080"/>
                </a:solidFill>
                <a:effectLst/>
                <a:latin typeface=" Fira Mono"/>
              </a:rPr>
              <a:t>cd</a:t>
            </a:r>
            <a:r>
              <a:rPr lang="en-US" sz="800" b="0" dirty="0">
                <a:solidFill>
                  <a:schemeClr val="bg2"/>
                </a:solidFill>
                <a:effectLst/>
                <a:latin typeface=" Fira Mono"/>
              </a:rPr>
              <a:t> = frame-&gt;</a:t>
            </a:r>
            <a:r>
              <a:rPr lang="en-US" sz="800" b="0" dirty="0" err="1">
                <a:solidFill>
                  <a:srgbClr val="001080"/>
                </a:solidFill>
                <a:effectLst/>
                <a:latin typeface=" Fira Mono"/>
              </a:rPr>
              <a:t>sum_c_d</a:t>
            </a:r>
            <a:r>
              <a:rPr lang="en-US" sz="800" b="0" dirty="0" err="1">
                <a:solidFill>
                  <a:srgbClr val="000000"/>
                </a:solidFill>
                <a:effectLst/>
                <a:latin typeface=" Fira Mono"/>
              </a:rPr>
              <a:t>.</a:t>
            </a:r>
            <a:r>
              <a:rPr lang="en-US" sz="800" b="0" dirty="0" err="1">
                <a:solidFill>
                  <a:srgbClr val="795E26"/>
                </a:solidFill>
                <a:effectLst/>
                <a:latin typeface=" Fira Mono"/>
              </a:rPr>
              <a:t>await_resume</a:t>
            </a:r>
            <a:r>
              <a:rPr lang="en-US" sz="800" b="0" dirty="0">
                <a:solidFill>
                  <a:srgbClr val="000000"/>
                </a:solidFill>
                <a:effectLst/>
                <a:latin typeface=" Fira Mono"/>
              </a:rPr>
              <a:t>();</a:t>
            </a:r>
          </a:p>
          <a:p>
            <a:r>
              <a:rPr lang="en-US" sz="800" b="0" dirty="0">
                <a:solidFill>
                  <a:schemeClr val="bg2"/>
                </a:solidFill>
                <a:effectLst/>
                <a:latin typeface=" Fira Mono"/>
              </a:rPr>
              <a:t>    frame-&gt;</a:t>
            </a:r>
            <a:r>
              <a:rPr lang="en-US" sz="800" b="0" dirty="0" err="1">
                <a:solidFill>
                  <a:schemeClr val="bg2"/>
                </a:solidFill>
                <a:effectLst/>
                <a:latin typeface=" Fira Mono"/>
              </a:rPr>
              <a:t>sum_c_d</a:t>
            </a:r>
            <a:r>
              <a:rPr lang="en-US" sz="800" b="0" dirty="0">
                <a:solidFill>
                  <a:schemeClr val="bg2"/>
                </a:solidFill>
                <a:effectLst/>
                <a:latin typeface=" Fira Mono"/>
              </a:rPr>
              <a:t>.~();</a:t>
            </a:r>
          </a:p>
          <a:p>
            <a:br>
              <a:rPr lang="en-US" sz="800" b="0" dirty="0">
                <a:solidFill>
                  <a:schemeClr val="bg2"/>
                </a:solidFill>
                <a:effectLst/>
                <a:latin typeface=" Fira Mono"/>
              </a:rPr>
            </a:br>
            <a:r>
              <a:rPr lang="en-US" sz="800" b="0" dirty="0">
                <a:solidFill>
                  <a:schemeClr val="bg2"/>
                </a:solidFill>
                <a:effectLst/>
                <a:latin typeface=" Fira Mono"/>
              </a:rPr>
              <a:t>    frame-&gt;</a:t>
            </a:r>
            <a:r>
              <a:rPr lang="en-US" sz="800" b="0" dirty="0" err="1">
                <a:solidFill>
                  <a:schemeClr val="bg2"/>
                </a:solidFill>
                <a:effectLst/>
                <a:latin typeface=" Fira Mono"/>
              </a:rPr>
              <a:t>sum_ab_cd</a:t>
            </a:r>
            <a:r>
              <a:rPr lang="en-US" sz="800" b="0" dirty="0">
                <a:solidFill>
                  <a:schemeClr val="bg2"/>
                </a:solidFill>
                <a:effectLst/>
                <a:latin typeface=" Fira Mono"/>
              </a:rPr>
              <a:t> = sum(frame-&gt;ab, frame-&gt;cd)</a:t>
            </a:r>
            <a:r>
              <a:rPr lang="en-US" sz="800" dirty="0">
                <a:solidFill>
                  <a:schemeClr val="bg2"/>
                </a:solidFill>
                <a:latin typeface=" Fira Mono"/>
              </a:rPr>
              <a:t>.operator</a:t>
            </a:r>
            <a:r>
              <a:rPr lang="zh-CN" altLang="en-US" sz="800" dirty="0">
                <a:solidFill>
                  <a:schemeClr val="bg2"/>
                </a:solidFill>
                <a:latin typeface=" Fira Mono"/>
              </a:rPr>
              <a:t> </a:t>
            </a:r>
            <a:r>
              <a:rPr lang="en-US" altLang="zh-CN" sz="800" dirty="0" err="1">
                <a:solidFill>
                  <a:schemeClr val="bg2"/>
                </a:solidFill>
                <a:latin typeface=" Fira Mono"/>
              </a:rPr>
              <a:t>co_await</a:t>
            </a:r>
            <a:r>
              <a:rPr lang="en-US" altLang="zh-CN" sz="800" dirty="0">
                <a:solidFill>
                  <a:schemeClr val="bg2"/>
                </a:solidFill>
                <a:latin typeface=" Fira Mono"/>
              </a:rPr>
              <a:t>()</a:t>
            </a:r>
            <a:r>
              <a:rPr lang="en-US" sz="800" b="0" dirty="0">
                <a:solidFill>
                  <a:schemeClr val="bg2"/>
                </a:solidFill>
                <a:effectLst/>
                <a:latin typeface=" Fira Mono"/>
              </a:rPr>
              <a:t>;</a:t>
            </a:r>
          </a:p>
          <a:p>
            <a:br>
              <a:rPr lang="en-US" sz="800" b="0" dirty="0">
                <a:solidFill>
                  <a:schemeClr val="bg2"/>
                </a:solidFill>
                <a:effectLst/>
                <a:latin typeface=" Fira Mono"/>
              </a:rPr>
            </a:br>
            <a:r>
              <a:rPr lang="en-US" sz="800" b="0" dirty="0">
                <a:solidFill>
                  <a:schemeClr val="bg2"/>
                </a:solidFill>
                <a:effectLst/>
                <a:latin typeface=" Fira Mono"/>
              </a:rPr>
              <a:t>     if (!frame-&gt;</a:t>
            </a:r>
            <a:r>
              <a:rPr lang="en-US" sz="800" b="0" dirty="0" err="1">
                <a:solidFill>
                  <a:schemeClr val="bg2"/>
                </a:solidFill>
                <a:effectLst/>
                <a:latin typeface=" Fira Mono"/>
              </a:rPr>
              <a:t>sum_ab_cd.await_ready</a:t>
            </a:r>
            <a:r>
              <a:rPr lang="en-US" sz="800" b="0" dirty="0">
                <a:solidFill>
                  <a:schemeClr val="bg2"/>
                </a:solidFill>
                <a:effectLst/>
                <a:latin typeface=" Fira Mono"/>
              </a:rPr>
              <a:t>()) {</a:t>
            </a:r>
          </a:p>
          <a:p>
            <a:r>
              <a:rPr lang="en-US" sz="800" b="0" dirty="0">
                <a:solidFill>
                  <a:schemeClr val="bg2"/>
                </a:solidFill>
                <a:effectLst/>
                <a:latin typeface=" Fira Mono"/>
              </a:rPr>
              <a:t>        frame-&gt;</a:t>
            </a:r>
            <a:r>
              <a:rPr lang="en-US" sz="800" b="0" dirty="0" err="1">
                <a:solidFill>
                  <a:schemeClr val="bg2"/>
                </a:solidFill>
                <a:effectLst/>
                <a:latin typeface=" Fira Mono"/>
              </a:rPr>
              <a:t>resumeIndex</a:t>
            </a:r>
            <a:r>
              <a:rPr lang="en-US" sz="800" b="0" dirty="0">
                <a:solidFill>
                  <a:schemeClr val="bg2"/>
                </a:solidFill>
                <a:effectLst/>
                <a:latin typeface=" Fira Mono"/>
              </a:rPr>
              <a:t> = 4;</a:t>
            </a:r>
          </a:p>
          <a:p>
            <a:r>
              <a:rPr lang="en-US" sz="800" b="0" dirty="0">
                <a:solidFill>
                  <a:schemeClr val="bg2"/>
                </a:solidFill>
                <a:effectLst/>
                <a:latin typeface=" Fira Mono"/>
              </a:rPr>
              <a:t>        </a:t>
            </a:r>
            <a:r>
              <a:rPr lang="en-US" sz="800" b="0" dirty="0" err="1">
                <a:solidFill>
                  <a:schemeClr val="bg2"/>
                </a:solidFill>
                <a:effectLst/>
                <a:latin typeface=" Fira Mono"/>
              </a:rPr>
              <a:t>symmetricTransferTarget</a:t>
            </a:r>
            <a:r>
              <a:rPr lang="en-US" sz="800" b="0" dirty="0">
                <a:solidFill>
                  <a:schemeClr val="bg2"/>
                </a:solidFill>
                <a:effectLst/>
                <a:latin typeface=" Fira Mono"/>
              </a:rPr>
              <a:t> = frame-&gt;</a:t>
            </a:r>
            <a:r>
              <a:rPr lang="en-US" sz="800" b="0" dirty="0" err="1">
                <a:solidFill>
                  <a:schemeClr val="bg2"/>
                </a:solidFill>
                <a:effectLst/>
                <a:latin typeface=" Fira Mono"/>
              </a:rPr>
              <a:t>sum_ab_cd.await_suspend</a:t>
            </a:r>
            <a:r>
              <a:rPr lang="en-US" sz="800" b="0" dirty="0">
                <a:solidFill>
                  <a:schemeClr val="bg2"/>
                </a:solidFill>
                <a:effectLst/>
                <a:latin typeface=" Fira Mono"/>
              </a:rPr>
              <a:t>(</a:t>
            </a:r>
            <a:r>
              <a:rPr lang="en-US" sz="800" b="0" dirty="0" err="1">
                <a:solidFill>
                  <a:schemeClr val="bg2"/>
                </a:solidFill>
                <a:effectLst/>
                <a:latin typeface=" Fira Mono"/>
              </a:rPr>
              <a:t>handle_t</a:t>
            </a:r>
            <a:r>
              <a:rPr lang="en-US" sz="800" b="0" dirty="0">
                <a:solidFill>
                  <a:schemeClr val="bg2"/>
                </a:solidFill>
                <a:effectLst/>
                <a:latin typeface=" Fira Mono"/>
              </a:rPr>
              <a:t>::</a:t>
            </a:r>
            <a:r>
              <a:rPr lang="en-US" sz="800" b="0" dirty="0" err="1">
                <a:solidFill>
                  <a:schemeClr val="bg2"/>
                </a:solidFill>
                <a:effectLst/>
                <a:latin typeface=" Fira Mono"/>
              </a:rPr>
              <a:t>from_promise</a:t>
            </a:r>
            <a:r>
              <a:rPr lang="en-US" sz="800" b="0" dirty="0">
                <a:solidFill>
                  <a:schemeClr val="bg2"/>
                </a:solidFill>
                <a:effectLst/>
                <a:latin typeface=" Fira Mono"/>
              </a:rPr>
              <a:t>(frame-&gt;promise));</a:t>
            </a:r>
          </a:p>
          <a:p>
            <a:r>
              <a:rPr lang="en-US" sz="800" b="0" dirty="0">
                <a:solidFill>
                  <a:schemeClr val="bg2"/>
                </a:solidFill>
                <a:effectLst/>
                <a:latin typeface=" Fira Mono"/>
              </a:rPr>
              <a:t>        </a:t>
            </a:r>
            <a:r>
              <a:rPr lang="en-US" sz="800" b="0" dirty="0" err="1">
                <a:solidFill>
                  <a:schemeClr val="bg2"/>
                </a:solidFill>
                <a:effectLst/>
                <a:latin typeface=" Fira Mono"/>
              </a:rPr>
              <a:t>goto</a:t>
            </a:r>
            <a:r>
              <a:rPr lang="en-US" sz="800" b="0" dirty="0">
                <a:solidFill>
                  <a:schemeClr val="bg2"/>
                </a:solidFill>
                <a:effectLst/>
                <a:latin typeface=" Fira Mono"/>
              </a:rPr>
              <a:t> __</a:t>
            </a:r>
            <a:r>
              <a:rPr lang="en-US" sz="800" b="0" dirty="0" err="1">
                <a:solidFill>
                  <a:schemeClr val="bg2"/>
                </a:solidFill>
                <a:effectLst/>
                <a:latin typeface=" Fira Mono"/>
              </a:rPr>
              <a:t>symmetric_transfer</a:t>
            </a:r>
            <a:r>
              <a:rPr lang="en-US" sz="800" b="0" dirty="0">
                <a:solidFill>
                  <a:schemeClr val="bg2"/>
                </a:solidFill>
                <a:effectLst/>
                <a:latin typeface=" Fira Mono"/>
              </a:rPr>
              <a:t>;</a:t>
            </a:r>
          </a:p>
          <a:p>
            <a:r>
              <a:rPr lang="en-US" sz="800" b="0" dirty="0">
                <a:solidFill>
                  <a:schemeClr val="bg2"/>
                </a:solidFill>
                <a:effectLst/>
                <a:latin typeface=" Fira Mono"/>
              </a:rPr>
              <a:t>    }</a:t>
            </a:r>
          </a:p>
          <a:p>
            <a:br>
              <a:rPr lang="en-US" sz="800" b="0" dirty="0">
                <a:solidFill>
                  <a:schemeClr val="bg2"/>
                </a:solidFill>
                <a:effectLst/>
                <a:latin typeface=" Fira Mono"/>
              </a:rPr>
            </a:br>
            <a:r>
              <a:rPr lang="en-US" sz="800" b="0" dirty="0">
                <a:solidFill>
                  <a:schemeClr val="bg2"/>
                </a:solidFill>
                <a:effectLst/>
                <a:latin typeface=" Fira Mono"/>
              </a:rPr>
              <a:t>__sp4:</a:t>
            </a:r>
          </a:p>
          <a:p>
            <a:r>
              <a:rPr lang="en-US" sz="800" b="0" dirty="0">
                <a:solidFill>
                  <a:schemeClr val="bg2"/>
                </a:solidFill>
                <a:effectLst/>
                <a:latin typeface=" Fira Mono"/>
              </a:rPr>
              <a:t>    // ...</a:t>
            </a:r>
          </a:p>
          <a:p>
            <a:r>
              <a:rPr lang="en-US" sz="800" b="0" dirty="0">
                <a:solidFill>
                  <a:schemeClr val="bg2"/>
                </a:solidFill>
                <a:effectLst/>
                <a:latin typeface=" Fira Mono"/>
              </a:rPr>
              <a:t>    </a:t>
            </a:r>
            <a:r>
              <a:rPr lang="en-US" sz="800" b="0" dirty="0" err="1">
                <a:solidFill>
                  <a:schemeClr val="bg2"/>
                </a:solidFill>
                <a:effectLst/>
                <a:latin typeface=" Fira Mono"/>
              </a:rPr>
              <a:t>goto</a:t>
            </a:r>
            <a:r>
              <a:rPr lang="en-US" sz="800" b="0" dirty="0">
                <a:solidFill>
                  <a:schemeClr val="bg2"/>
                </a:solidFill>
                <a:effectLst/>
                <a:latin typeface=" Fira Mono"/>
              </a:rPr>
              <a:t> __</a:t>
            </a:r>
            <a:r>
              <a:rPr lang="en-US" sz="800" b="0" dirty="0" err="1">
                <a:solidFill>
                  <a:schemeClr val="bg2"/>
                </a:solidFill>
                <a:effectLst/>
                <a:latin typeface=" Fira Mono"/>
              </a:rPr>
              <a:t>final_suspend</a:t>
            </a:r>
            <a:r>
              <a:rPr lang="en-US" sz="800" b="0" dirty="0">
                <a:solidFill>
                  <a:schemeClr val="bg2"/>
                </a:solidFill>
                <a:effectLst/>
                <a:latin typeface=" Fira Mono"/>
              </a:rPr>
              <a:t>;</a:t>
            </a:r>
          </a:p>
          <a:p>
            <a:br>
              <a:rPr lang="en-US" sz="800" b="0" dirty="0">
                <a:solidFill>
                  <a:srgbClr val="000000"/>
                </a:solidFill>
                <a:effectLst/>
                <a:latin typeface=" Fira Mono"/>
              </a:rPr>
            </a:br>
            <a:r>
              <a:rPr lang="en-US" sz="800" b="0" dirty="0">
                <a:solidFill>
                  <a:schemeClr val="bg2"/>
                </a:solidFill>
                <a:effectLst/>
                <a:latin typeface=" Fira Mono"/>
              </a:rPr>
              <a:t>// ...</a:t>
            </a:r>
          </a:p>
          <a:p>
            <a:r>
              <a:rPr lang="en-US" sz="800" b="0" dirty="0">
                <a:solidFill>
                  <a:schemeClr val="bg2"/>
                </a:solidFill>
                <a:effectLst/>
                <a:latin typeface=" Fira Mono"/>
              </a:rPr>
              <a:t>}</a:t>
            </a:r>
          </a:p>
        </p:txBody>
      </p:sp>
      <p:sp>
        <p:nvSpPr>
          <p:cNvPr id="3" name="TextBox 2">
            <a:extLst>
              <a:ext uri="{FF2B5EF4-FFF2-40B4-BE49-F238E27FC236}">
                <a16:creationId xmlns:a16="http://schemas.microsoft.com/office/drawing/2014/main" id="{181EBA63-DB5C-4A69-A6A0-E8FB73988529}"/>
              </a:ext>
            </a:extLst>
          </p:cNvPr>
          <p:cNvSpPr txBox="1"/>
          <p:nvPr/>
        </p:nvSpPr>
        <p:spPr>
          <a:xfrm>
            <a:off x="181156" y="815249"/>
            <a:ext cx="2723618" cy="2062103"/>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800" b="0" dirty="0">
                <a:solidFill>
                  <a:schemeClr val="bg2"/>
                </a:solidFill>
                <a:effectLst/>
                <a:latin typeface=" Fira Mono"/>
              </a:rPr>
              <a:t>template&lt;</a:t>
            </a:r>
            <a:r>
              <a:rPr lang="en-US" sz="800" b="0" dirty="0" err="1">
                <a:solidFill>
                  <a:schemeClr val="bg2"/>
                </a:solidFill>
                <a:effectLst/>
                <a:latin typeface=" Fira Mono"/>
              </a:rPr>
              <a:t>typename</a:t>
            </a:r>
            <a:r>
              <a:rPr lang="en-US" sz="800" b="0" dirty="0">
                <a:solidFill>
                  <a:schemeClr val="bg2"/>
                </a:solidFill>
                <a:effectLst/>
                <a:latin typeface=" Fira Mono"/>
              </a:rPr>
              <a:t> T&gt; struct task;</a:t>
            </a:r>
          </a:p>
          <a:p>
            <a:br>
              <a:rPr lang="en-US" sz="800" b="0" dirty="0">
                <a:solidFill>
                  <a:schemeClr val="bg2"/>
                </a:solidFill>
                <a:effectLst/>
                <a:latin typeface=" Fira Mono"/>
              </a:rPr>
            </a:br>
            <a:r>
              <a:rPr lang="en-US" sz="800" b="0" dirty="0">
                <a:solidFill>
                  <a:schemeClr val="bg2"/>
                </a:solidFill>
                <a:effectLst/>
                <a:latin typeface=" Fira Mono"/>
              </a:rPr>
              <a:t>task&lt;int&gt; sum(int a, int b) </a:t>
            </a:r>
          </a:p>
          <a:p>
            <a:r>
              <a:rPr lang="en-US" sz="800" b="0" dirty="0">
                <a:solidFill>
                  <a:schemeClr val="bg2"/>
                </a:solidFill>
                <a:effectLst/>
                <a:latin typeface=" Fira Mono"/>
              </a:rPr>
              <a:t>{</a:t>
            </a:r>
          </a:p>
          <a:p>
            <a:r>
              <a:rPr lang="en-US" sz="800" b="0" dirty="0">
                <a:solidFill>
                  <a:schemeClr val="bg2"/>
                </a:solidFill>
                <a:effectLst/>
                <a:latin typeface=" Fira Mono"/>
              </a:rPr>
              <a:t>    int result = a + b;</a:t>
            </a:r>
          </a:p>
          <a:p>
            <a:r>
              <a:rPr lang="en-US" sz="800" b="0" dirty="0">
                <a:solidFill>
                  <a:schemeClr val="bg2"/>
                </a:solidFill>
                <a:effectLst/>
                <a:latin typeface=" Fira Mono"/>
              </a:rPr>
              <a:t>    </a:t>
            </a:r>
            <a:r>
              <a:rPr lang="en-US" sz="800" b="0" dirty="0" err="1">
                <a:solidFill>
                  <a:schemeClr val="bg2"/>
                </a:solidFill>
                <a:effectLst/>
                <a:latin typeface=" Fira Mono"/>
              </a:rPr>
              <a:t>co_return</a:t>
            </a:r>
            <a:r>
              <a:rPr lang="en-US" sz="800" b="0" dirty="0">
                <a:solidFill>
                  <a:schemeClr val="bg2"/>
                </a:solidFill>
                <a:effectLst/>
                <a:latin typeface=" Fira Mono"/>
              </a:rPr>
              <a:t> result;</a:t>
            </a:r>
          </a:p>
          <a:p>
            <a:r>
              <a:rPr lang="en-US" sz="800" b="0" dirty="0">
                <a:solidFill>
                  <a:schemeClr val="bg2"/>
                </a:solidFill>
                <a:effectLst/>
                <a:latin typeface=" Fira Mono"/>
              </a:rPr>
              <a:t>}</a:t>
            </a:r>
          </a:p>
          <a:p>
            <a:br>
              <a:rPr lang="en-US" sz="800" b="0" dirty="0">
                <a:solidFill>
                  <a:srgbClr val="000000"/>
                </a:solidFill>
                <a:effectLst/>
                <a:latin typeface=" Fira Mono"/>
              </a:rPr>
            </a:br>
            <a:r>
              <a:rPr lang="en-US" sz="800" b="0" dirty="0">
                <a:solidFill>
                  <a:srgbClr val="267F99"/>
                </a:solidFill>
                <a:effectLst/>
                <a:latin typeface=" Fira Mono"/>
              </a:rPr>
              <a:t>task</a:t>
            </a:r>
            <a:r>
              <a:rPr lang="en-US" sz="800" b="0" dirty="0">
                <a:solidFill>
                  <a:srgbClr val="000000"/>
                </a:solidFill>
                <a:effectLst/>
                <a:latin typeface=" Fira Mono"/>
              </a:rPr>
              <a:t>&lt;</a:t>
            </a:r>
            <a:r>
              <a:rPr lang="en-US" sz="800" b="0" dirty="0">
                <a:solidFill>
                  <a:srgbClr val="0000FF"/>
                </a:solidFill>
                <a:effectLst/>
                <a:latin typeface=" Fira Mono"/>
              </a:rPr>
              <a:t>int</a:t>
            </a:r>
            <a:r>
              <a:rPr lang="en-US" sz="800" b="0" dirty="0">
                <a:solidFill>
                  <a:srgbClr val="000000"/>
                </a:solidFill>
                <a:effectLst/>
                <a:latin typeface=" Fira Mono"/>
              </a:rPr>
              <a:t>&gt; </a:t>
            </a:r>
            <a:r>
              <a:rPr lang="en-US" sz="800" b="0" dirty="0">
                <a:solidFill>
                  <a:srgbClr val="795E26"/>
                </a:solidFill>
                <a:effectLst/>
                <a:latin typeface=" Fira Mono"/>
              </a:rPr>
              <a:t>sum4</a:t>
            </a:r>
            <a:r>
              <a:rPr lang="en-US" sz="800" b="0" dirty="0">
                <a:solidFill>
                  <a:srgbClr val="000000"/>
                </a:solidFill>
                <a:effectLst/>
                <a:latin typeface=" Fira Mono"/>
              </a:rPr>
              <a:t>(</a:t>
            </a:r>
            <a:r>
              <a:rPr lang="en-US" sz="800" b="0" dirty="0">
                <a:solidFill>
                  <a:srgbClr val="0000FF"/>
                </a:solidFill>
                <a:effectLst/>
                <a:latin typeface=" Fira Mono"/>
              </a:rPr>
              <a:t>int</a:t>
            </a:r>
            <a:r>
              <a:rPr lang="en-US" sz="800" b="0" dirty="0">
                <a:solidFill>
                  <a:srgbClr val="000000"/>
                </a:solidFill>
                <a:effectLst/>
                <a:latin typeface=" Fira Mono"/>
              </a:rPr>
              <a:t> </a:t>
            </a:r>
            <a:r>
              <a:rPr lang="en-US" sz="800" b="0" dirty="0">
                <a:solidFill>
                  <a:srgbClr val="001080"/>
                </a:solidFill>
                <a:effectLst/>
                <a:latin typeface=" Fira Mono"/>
              </a:rPr>
              <a:t>a</a:t>
            </a:r>
            <a:r>
              <a:rPr lang="en-US" sz="800" b="0" dirty="0">
                <a:solidFill>
                  <a:srgbClr val="000000"/>
                </a:solidFill>
                <a:effectLst/>
                <a:latin typeface=" Fira Mono"/>
              </a:rPr>
              <a:t>, </a:t>
            </a:r>
            <a:r>
              <a:rPr lang="en-US" sz="800" b="0" dirty="0">
                <a:solidFill>
                  <a:srgbClr val="0000FF"/>
                </a:solidFill>
                <a:effectLst/>
                <a:latin typeface=" Fira Mono"/>
              </a:rPr>
              <a:t>int</a:t>
            </a:r>
            <a:r>
              <a:rPr lang="en-US" sz="800" b="0" dirty="0">
                <a:solidFill>
                  <a:srgbClr val="000000"/>
                </a:solidFill>
                <a:effectLst/>
                <a:latin typeface=" Fira Mono"/>
              </a:rPr>
              <a:t> </a:t>
            </a:r>
            <a:r>
              <a:rPr lang="en-US" sz="800" b="0" dirty="0">
                <a:solidFill>
                  <a:srgbClr val="001080"/>
                </a:solidFill>
                <a:effectLst/>
                <a:latin typeface=" Fira Mono"/>
              </a:rPr>
              <a:t>b</a:t>
            </a:r>
            <a:r>
              <a:rPr lang="en-US" sz="800" b="0" dirty="0">
                <a:solidFill>
                  <a:srgbClr val="000000"/>
                </a:solidFill>
                <a:effectLst/>
                <a:latin typeface=" Fira Mono"/>
              </a:rPr>
              <a:t>, </a:t>
            </a:r>
            <a:r>
              <a:rPr lang="en-US" sz="800" b="0" dirty="0">
                <a:solidFill>
                  <a:srgbClr val="0000FF"/>
                </a:solidFill>
                <a:effectLst/>
                <a:latin typeface=" Fira Mono"/>
              </a:rPr>
              <a:t>int</a:t>
            </a:r>
            <a:r>
              <a:rPr lang="en-US" sz="800" b="0" dirty="0">
                <a:solidFill>
                  <a:srgbClr val="000000"/>
                </a:solidFill>
                <a:effectLst/>
                <a:latin typeface=" Fira Mono"/>
              </a:rPr>
              <a:t> </a:t>
            </a:r>
            <a:r>
              <a:rPr lang="en-US" sz="800" b="0" dirty="0">
                <a:solidFill>
                  <a:srgbClr val="001080"/>
                </a:solidFill>
                <a:effectLst/>
                <a:latin typeface=" Fira Mono"/>
              </a:rPr>
              <a:t>c</a:t>
            </a:r>
            <a:r>
              <a:rPr lang="en-US" sz="800" b="0" dirty="0">
                <a:solidFill>
                  <a:srgbClr val="000000"/>
                </a:solidFill>
                <a:effectLst/>
                <a:latin typeface=" Fira Mono"/>
              </a:rPr>
              <a:t>, </a:t>
            </a:r>
            <a:r>
              <a:rPr lang="en-US" sz="800" b="0" dirty="0">
                <a:solidFill>
                  <a:srgbClr val="0000FF"/>
                </a:solidFill>
                <a:effectLst/>
                <a:latin typeface=" Fira Mono"/>
              </a:rPr>
              <a:t>int</a:t>
            </a:r>
            <a:r>
              <a:rPr lang="en-US" sz="800" b="0" dirty="0">
                <a:solidFill>
                  <a:srgbClr val="000000"/>
                </a:solidFill>
                <a:effectLst/>
                <a:latin typeface=" Fira Mono"/>
              </a:rPr>
              <a:t> </a:t>
            </a:r>
            <a:r>
              <a:rPr lang="en-US" sz="800" b="0" dirty="0">
                <a:solidFill>
                  <a:srgbClr val="001080"/>
                </a:solidFill>
                <a:effectLst/>
                <a:latin typeface=" Fira Mono"/>
              </a:rPr>
              <a:t>d</a:t>
            </a:r>
            <a:r>
              <a:rPr lang="en-US" sz="800" b="0" dirty="0">
                <a:solidFill>
                  <a:srgbClr val="000000"/>
                </a:solidFill>
                <a:effectLst/>
                <a:latin typeface=" Fira Mono"/>
              </a:rPr>
              <a:t>)</a:t>
            </a:r>
          </a:p>
          <a:p>
            <a:r>
              <a:rPr lang="en-US" sz="800" b="0" dirty="0">
                <a:solidFill>
                  <a:srgbClr val="000000"/>
                </a:solidFill>
                <a:effectLst/>
                <a:latin typeface=" Fira Mono"/>
              </a:rPr>
              <a:t>{</a:t>
            </a:r>
          </a:p>
          <a:p>
            <a:r>
              <a:rPr lang="en-US" sz="800" b="0" dirty="0">
                <a:solidFill>
                  <a:srgbClr val="000000"/>
                </a:solidFill>
                <a:effectLst/>
                <a:latin typeface=" Fira Mono"/>
              </a:rPr>
              <a:t>    </a:t>
            </a:r>
            <a:r>
              <a:rPr lang="en-US" sz="800" b="0" dirty="0">
                <a:solidFill>
                  <a:srgbClr val="0000FF"/>
                </a:solidFill>
                <a:effectLst/>
                <a:latin typeface=" Fira Mono"/>
              </a:rPr>
              <a:t>int</a:t>
            </a:r>
            <a:r>
              <a:rPr lang="en-US" sz="800" b="0" dirty="0">
                <a:solidFill>
                  <a:srgbClr val="000000"/>
                </a:solidFill>
                <a:effectLst/>
                <a:latin typeface=" Fira Mono"/>
              </a:rPr>
              <a:t> ab = </a:t>
            </a:r>
            <a:r>
              <a:rPr lang="en-US" sz="800" b="0" dirty="0" err="1">
                <a:solidFill>
                  <a:srgbClr val="000000"/>
                </a:solidFill>
                <a:effectLst/>
                <a:latin typeface=" Fira Mono"/>
              </a:rPr>
              <a:t>co_await</a:t>
            </a:r>
            <a:r>
              <a:rPr lang="en-US" sz="800" b="0" dirty="0">
                <a:solidFill>
                  <a:srgbClr val="000000"/>
                </a:solidFill>
                <a:effectLst/>
                <a:latin typeface=" Fira Mono"/>
              </a:rPr>
              <a:t> </a:t>
            </a:r>
            <a:r>
              <a:rPr lang="en-US" sz="800" b="0" dirty="0">
                <a:solidFill>
                  <a:srgbClr val="795E26"/>
                </a:solidFill>
                <a:effectLst/>
                <a:latin typeface=" Fira Mono"/>
              </a:rPr>
              <a:t>sum</a:t>
            </a:r>
            <a:r>
              <a:rPr lang="en-US" sz="800" b="0" dirty="0">
                <a:solidFill>
                  <a:srgbClr val="000000"/>
                </a:solidFill>
                <a:effectLst/>
                <a:latin typeface=" Fira Mono"/>
              </a:rPr>
              <a:t>(a, b);</a:t>
            </a:r>
          </a:p>
          <a:p>
            <a:r>
              <a:rPr lang="en-US" sz="800" b="0" dirty="0">
                <a:solidFill>
                  <a:srgbClr val="000000"/>
                </a:solidFill>
                <a:effectLst/>
                <a:highlight>
                  <a:srgbClr val="00FF00"/>
                </a:highlight>
                <a:latin typeface=" Fira Mono"/>
              </a:rPr>
              <a:t>    </a:t>
            </a:r>
            <a:r>
              <a:rPr lang="en-US" sz="800" b="0" dirty="0">
                <a:solidFill>
                  <a:srgbClr val="0000FF"/>
                </a:solidFill>
                <a:effectLst/>
                <a:highlight>
                  <a:srgbClr val="00FF00"/>
                </a:highlight>
                <a:latin typeface=" Fira Mono"/>
              </a:rPr>
              <a:t>int</a:t>
            </a:r>
            <a:r>
              <a:rPr lang="en-US" sz="800" b="0" dirty="0">
                <a:solidFill>
                  <a:srgbClr val="000000"/>
                </a:solidFill>
                <a:effectLst/>
                <a:highlight>
                  <a:srgbClr val="00FF00"/>
                </a:highlight>
                <a:latin typeface=" Fira Mono"/>
              </a:rPr>
              <a:t> cd = </a:t>
            </a:r>
            <a:r>
              <a:rPr lang="en-US" sz="800" b="0" dirty="0" err="1">
                <a:solidFill>
                  <a:srgbClr val="000000"/>
                </a:solidFill>
                <a:effectLst/>
                <a:latin typeface=" Fira Mono"/>
              </a:rPr>
              <a:t>co_await</a:t>
            </a:r>
            <a:r>
              <a:rPr lang="en-US" sz="800" b="0" dirty="0">
                <a:solidFill>
                  <a:srgbClr val="000000"/>
                </a:solidFill>
                <a:effectLst/>
                <a:latin typeface=" Fira Mono"/>
              </a:rPr>
              <a:t> </a:t>
            </a:r>
            <a:r>
              <a:rPr lang="en-US" sz="800" b="0" dirty="0">
                <a:solidFill>
                  <a:srgbClr val="795E26"/>
                </a:solidFill>
                <a:effectLst/>
                <a:latin typeface=" Fira Mono"/>
              </a:rPr>
              <a:t>sum</a:t>
            </a:r>
            <a:r>
              <a:rPr lang="en-US" sz="800" b="0" dirty="0">
                <a:solidFill>
                  <a:srgbClr val="000000"/>
                </a:solidFill>
                <a:effectLst/>
                <a:latin typeface=" Fira Mono"/>
              </a:rPr>
              <a:t>(c, d);</a:t>
            </a:r>
          </a:p>
          <a:p>
            <a:r>
              <a:rPr lang="en-US" sz="800" b="0" dirty="0">
                <a:solidFill>
                  <a:srgbClr val="000000"/>
                </a:solidFill>
                <a:effectLst/>
                <a:latin typeface=" Fira Mono"/>
              </a:rPr>
              <a:t>    </a:t>
            </a:r>
            <a:r>
              <a:rPr lang="en-US" sz="800" b="0" dirty="0">
                <a:solidFill>
                  <a:srgbClr val="0000FF"/>
                </a:solidFill>
                <a:effectLst/>
                <a:latin typeface=" Fira Mono"/>
              </a:rPr>
              <a:t>int</a:t>
            </a:r>
            <a:r>
              <a:rPr lang="en-US" sz="800" b="0" dirty="0">
                <a:solidFill>
                  <a:srgbClr val="000000"/>
                </a:solidFill>
                <a:effectLst/>
                <a:latin typeface=" Fira Mono"/>
              </a:rPr>
              <a:t> result = </a:t>
            </a:r>
            <a:r>
              <a:rPr lang="en-US" sz="800" b="0" dirty="0" err="1">
                <a:solidFill>
                  <a:srgbClr val="000000"/>
                </a:solidFill>
                <a:effectLst/>
                <a:latin typeface=" Fira Mono"/>
              </a:rPr>
              <a:t>co_await</a:t>
            </a:r>
            <a:r>
              <a:rPr lang="en-US" sz="800" b="0" dirty="0">
                <a:solidFill>
                  <a:srgbClr val="000000"/>
                </a:solidFill>
                <a:effectLst/>
                <a:latin typeface=" Fira Mono"/>
              </a:rPr>
              <a:t> </a:t>
            </a:r>
            <a:r>
              <a:rPr lang="en-US" sz="800" b="0" dirty="0">
                <a:solidFill>
                  <a:srgbClr val="795E26"/>
                </a:solidFill>
                <a:effectLst/>
                <a:latin typeface=" Fira Mono"/>
              </a:rPr>
              <a:t>sum</a:t>
            </a:r>
            <a:r>
              <a:rPr lang="en-US" sz="800" b="0" dirty="0">
                <a:solidFill>
                  <a:srgbClr val="000000"/>
                </a:solidFill>
                <a:effectLst/>
                <a:latin typeface=" Fira Mono"/>
              </a:rPr>
              <a:t>(ab, cd);</a:t>
            </a:r>
          </a:p>
          <a:p>
            <a:br>
              <a:rPr lang="en-US" sz="800" b="0" dirty="0">
                <a:solidFill>
                  <a:srgbClr val="000000"/>
                </a:solidFill>
                <a:effectLst/>
                <a:latin typeface=" Fira Mono"/>
              </a:rPr>
            </a:br>
            <a:r>
              <a:rPr lang="en-US" sz="800" b="0" dirty="0">
                <a:solidFill>
                  <a:srgbClr val="000000"/>
                </a:solidFill>
                <a:effectLst/>
                <a:latin typeface=" Fira Mono"/>
              </a:rPr>
              <a:t>    </a:t>
            </a:r>
            <a:r>
              <a:rPr lang="en-US" sz="800" b="0" dirty="0" err="1">
                <a:solidFill>
                  <a:srgbClr val="000000"/>
                </a:solidFill>
                <a:effectLst/>
                <a:latin typeface=" Fira Mono"/>
              </a:rPr>
              <a:t>co_return</a:t>
            </a:r>
            <a:r>
              <a:rPr lang="en-US" sz="800" b="0" dirty="0">
                <a:solidFill>
                  <a:srgbClr val="000000"/>
                </a:solidFill>
                <a:effectLst/>
                <a:latin typeface=" Fira Mono"/>
              </a:rPr>
              <a:t> result;</a:t>
            </a:r>
          </a:p>
          <a:p>
            <a:r>
              <a:rPr lang="en-US" sz="800" b="0" dirty="0">
                <a:solidFill>
                  <a:srgbClr val="000000"/>
                </a:solidFill>
                <a:effectLst/>
                <a:latin typeface=" Fira Mono"/>
              </a:rPr>
              <a:t>}</a:t>
            </a:r>
          </a:p>
        </p:txBody>
      </p:sp>
      <p:sp>
        <p:nvSpPr>
          <p:cNvPr id="7" name="Rectangle 6">
            <a:extLst>
              <a:ext uri="{FF2B5EF4-FFF2-40B4-BE49-F238E27FC236}">
                <a16:creationId xmlns:a16="http://schemas.microsoft.com/office/drawing/2014/main" id="{2C3D582A-78FD-43DC-9279-36F0EB164A01}"/>
              </a:ext>
            </a:extLst>
          </p:cNvPr>
          <p:cNvSpPr/>
          <p:nvPr/>
        </p:nvSpPr>
        <p:spPr>
          <a:xfrm>
            <a:off x="3977640" y="3865880"/>
            <a:ext cx="6654800" cy="203200"/>
          </a:xfrm>
          <a:prstGeom prst="rect">
            <a:avLst/>
          </a:prstGeom>
          <a:no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24BCD55F-6B60-4867-ACDD-A9ECEA140E5C}"/>
              </a:ext>
            </a:extLst>
          </p:cNvPr>
          <p:cNvSpPr txBox="1"/>
          <p:nvPr/>
        </p:nvSpPr>
        <p:spPr>
          <a:xfrm>
            <a:off x="8424198" y="297617"/>
            <a:ext cx="1480213" cy="86793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t">
            <a:spAutoFit/>
          </a:bodyPr>
          <a:lstStyle/>
          <a:p>
            <a:pPr marL="115888" indent="-115888">
              <a:lnSpc>
                <a:spcPct val="90000"/>
              </a:lnSpc>
              <a:buFontTx/>
              <a:buChar char="-"/>
            </a:pPr>
            <a:r>
              <a:rPr lang="en-US" sz="800" dirty="0" err="1">
                <a:solidFill>
                  <a:schemeClr val="bg1"/>
                </a:solidFill>
                <a:latin typeface="Trebuchet MS" panose="020B0603020202020204" pitchFamily="34" charset="0"/>
              </a:rPr>
              <a:t>get_return_object</a:t>
            </a:r>
            <a:endParaRPr lang="en-US" sz="800" dirty="0">
              <a:solidFill>
                <a:schemeClr val="bg1"/>
              </a:solidFill>
              <a:latin typeface="Trebuchet MS" panose="020B0603020202020204" pitchFamily="34" charset="0"/>
            </a:endParaRPr>
          </a:p>
          <a:p>
            <a:pPr marL="115888" indent="-115888">
              <a:lnSpc>
                <a:spcPct val="90000"/>
              </a:lnSpc>
              <a:buFontTx/>
              <a:buChar char="-"/>
            </a:pPr>
            <a:r>
              <a:rPr lang="en-US" altLang="zh-CN" sz="800" dirty="0" err="1">
                <a:solidFill>
                  <a:schemeClr val="bg1"/>
                </a:solidFill>
                <a:latin typeface="Trebuchet MS" panose="020B0603020202020204" pitchFamily="34" charset="0"/>
              </a:rPr>
              <a:t>Initial_suspend</a:t>
            </a:r>
            <a:endParaRPr lang="en-US" altLang="zh-CN" sz="800" dirty="0">
              <a:solidFill>
                <a:schemeClr val="bg1"/>
              </a:solidFill>
              <a:latin typeface="Trebuchet MS" panose="020B0603020202020204" pitchFamily="34" charset="0"/>
            </a:endParaRPr>
          </a:p>
          <a:p>
            <a:pPr marL="115888" indent="-115888">
              <a:lnSpc>
                <a:spcPct val="90000"/>
              </a:lnSpc>
              <a:buFontTx/>
              <a:buChar char="-"/>
            </a:pPr>
            <a:r>
              <a:rPr lang="en-US" sz="800" dirty="0" err="1">
                <a:solidFill>
                  <a:schemeClr val="bg1"/>
                </a:solidFill>
                <a:latin typeface="Trebuchet MS" panose="020B0603020202020204" pitchFamily="34" charset="0"/>
              </a:rPr>
              <a:t>await_ready</a:t>
            </a:r>
            <a:endParaRPr lang="en-US" sz="800" dirty="0">
              <a:solidFill>
                <a:schemeClr val="bg1"/>
              </a:solidFill>
              <a:latin typeface="Trebuchet MS" panose="020B0603020202020204" pitchFamily="34" charset="0"/>
            </a:endParaRPr>
          </a:p>
          <a:p>
            <a:pPr marL="115888" indent="-115888">
              <a:lnSpc>
                <a:spcPct val="90000"/>
              </a:lnSpc>
              <a:buFontTx/>
              <a:buChar char="-"/>
            </a:pPr>
            <a:r>
              <a:rPr lang="en-US" sz="800" dirty="0" err="1">
                <a:solidFill>
                  <a:schemeClr val="bg1"/>
                </a:solidFill>
                <a:latin typeface="Trebuchet MS" panose="020B0603020202020204" pitchFamily="34" charset="0"/>
              </a:rPr>
              <a:t>await_suspend</a:t>
            </a:r>
            <a:endParaRPr lang="en-US" sz="800" dirty="0">
              <a:solidFill>
                <a:schemeClr val="bg1"/>
              </a:solidFill>
              <a:latin typeface="Trebuchet MS" panose="020B0603020202020204" pitchFamily="34" charset="0"/>
            </a:endParaRPr>
          </a:p>
          <a:p>
            <a:pPr marL="115888" indent="-115888">
              <a:lnSpc>
                <a:spcPct val="90000"/>
              </a:lnSpc>
              <a:buFontTx/>
              <a:buChar char="-"/>
            </a:pPr>
            <a:r>
              <a:rPr lang="en-US" sz="800" dirty="0" err="1">
                <a:solidFill>
                  <a:schemeClr val="bg1"/>
                </a:solidFill>
                <a:latin typeface="Trebuchet MS" panose="020B0603020202020204" pitchFamily="34" charset="0"/>
              </a:rPr>
              <a:t>await_resume</a:t>
            </a:r>
            <a:endParaRPr lang="en-US" sz="800" dirty="0">
              <a:solidFill>
                <a:schemeClr val="bg1"/>
              </a:solidFill>
              <a:latin typeface="Trebuchet MS" panose="020B0603020202020204" pitchFamily="34" charset="0"/>
            </a:endParaRPr>
          </a:p>
          <a:p>
            <a:pPr marL="115888" indent="-115888">
              <a:lnSpc>
                <a:spcPct val="90000"/>
              </a:lnSpc>
              <a:buFontTx/>
              <a:buChar char="-"/>
            </a:pPr>
            <a:r>
              <a:rPr lang="en-US" sz="800" dirty="0" err="1">
                <a:solidFill>
                  <a:schemeClr val="bg1"/>
                </a:solidFill>
                <a:latin typeface="Trebuchet MS" panose="020B0603020202020204" pitchFamily="34" charset="0"/>
              </a:rPr>
              <a:t>return_value</a:t>
            </a:r>
            <a:r>
              <a:rPr lang="en-US" sz="800" dirty="0">
                <a:solidFill>
                  <a:schemeClr val="bg1"/>
                </a:solidFill>
                <a:latin typeface="Trebuchet MS" panose="020B0603020202020204" pitchFamily="34" charset="0"/>
              </a:rPr>
              <a:t>/</a:t>
            </a:r>
            <a:r>
              <a:rPr lang="en-US" sz="800" dirty="0" err="1">
                <a:solidFill>
                  <a:schemeClr val="bg1"/>
                </a:solidFill>
                <a:latin typeface="Trebuchet MS" panose="020B0603020202020204" pitchFamily="34" charset="0"/>
              </a:rPr>
              <a:t>return_void</a:t>
            </a:r>
            <a:endParaRPr lang="en-US" sz="800" dirty="0">
              <a:solidFill>
                <a:schemeClr val="bg1"/>
              </a:solidFill>
              <a:latin typeface="Trebuchet MS" panose="020B0603020202020204" pitchFamily="34" charset="0"/>
            </a:endParaRPr>
          </a:p>
          <a:p>
            <a:pPr marL="115888" indent="-115888">
              <a:lnSpc>
                <a:spcPct val="90000"/>
              </a:lnSpc>
              <a:buFontTx/>
              <a:buChar char="-"/>
            </a:pPr>
            <a:r>
              <a:rPr lang="en-US" sz="800" dirty="0" err="1">
                <a:solidFill>
                  <a:schemeClr val="bg1"/>
                </a:solidFill>
                <a:latin typeface="Trebuchet MS" panose="020B0603020202020204" pitchFamily="34" charset="0"/>
              </a:rPr>
              <a:t>final_suspend</a:t>
            </a:r>
            <a:endParaRPr lang="en-US" sz="800" dirty="0">
              <a:solidFill>
                <a:schemeClr val="bg1"/>
              </a:solidFill>
              <a:latin typeface="Trebuchet MS" panose="020B0603020202020204" pitchFamily="34" charset="0"/>
            </a:endParaRPr>
          </a:p>
        </p:txBody>
      </p:sp>
      <p:sp>
        <p:nvSpPr>
          <p:cNvPr id="5" name="TextBox 4">
            <a:extLst>
              <a:ext uri="{FF2B5EF4-FFF2-40B4-BE49-F238E27FC236}">
                <a16:creationId xmlns:a16="http://schemas.microsoft.com/office/drawing/2014/main" id="{682C548D-A158-4A67-A35E-CEC73A41CA9E}"/>
              </a:ext>
            </a:extLst>
          </p:cNvPr>
          <p:cNvSpPr txBox="1"/>
          <p:nvPr/>
        </p:nvSpPr>
        <p:spPr>
          <a:xfrm>
            <a:off x="148978" y="195233"/>
            <a:ext cx="6832320" cy="4247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nSpc>
                <a:spcPct val="90000"/>
              </a:lnSpc>
            </a:pPr>
            <a:r>
              <a:rPr lang="en-US" altLang="zh-CN" sz="2400" dirty="0">
                <a:solidFill>
                  <a:schemeClr val="bg1"/>
                </a:solidFill>
                <a:latin typeface="+mj-lt"/>
              </a:rPr>
              <a:t>Customization point - </a:t>
            </a:r>
            <a:r>
              <a:rPr lang="en-US" sz="2400" dirty="0">
                <a:solidFill>
                  <a:schemeClr val="bg1"/>
                </a:solidFill>
                <a:latin typeface="+mj-lt"/>
              </a:rPr>
              <a:t>How a compiler may work</a:t>
            </a:r>
          </a:p>
        </p:txBody>
      </p:sp>
    </p:spTree>
    <p:extLst>
      <p:ext uri="{BB962C8B-B14F-4D97-AF65-F5344CB8AC3E}">
        <p14:creationId xmlns:p14="http://schemas.microsoft.com/office/powerpoint/2010/main" val="3019045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00">
        <p159:morph option="byWord"/>
      </p:transition>
    </mc:Choice>
    <mc:Fallback xmlns="">
      <p:transition>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35BAB2B1-2F4A-4039-AFB3-6217523381C2}"/>
              </a:ext>
            </a:extLst>
          </p:cNvPr>
          <p:cNvSpPr txBox="1"/>
          <p:nvPr/>
        </p:nvSpPr>
        <p:spPr>
          <a:xfrm>
            <a:off x="4076700" y="815249"/>
            <a:ext cx="6803912" cy="5262979"/>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800" b="0" dirty="0">
                <a:solidFill>
                  <a:schemeClr val="bg2"/>
                </a:solidFill>
                <a:effectLst/>
                <a:latin typeface=" Fira Mono"/>
              </a:rPr>
              <a:t>void __sum4_resume(void* </a:t>
            </a:r>
            <a:r>
              <a:rPr lang="en-US" sz="800" b="0" dirty="0" err="1">
                <a:solidFill>
                  <a:schemeClr val="bg2"/>
                </a:solidFill>
                <a:effectLst/>
                <a:latin typeface=" Fira Mono"/>
              </a:rPr>
              <a:t>ptr</a:t>
            </a:r>
            <a:r>
              <a:rPr lang="en-US" sz="800" b="0" dirty="0">
                <a:solidFill>
                  <a:schemeClr val="bg2"/>
                </a:solidFill>
                <a:effectLst/>
                <a:latin typeface=" Fira Mono"/>
              </a:rPr>
              <a:t>) </a:t>
            </a:r>
          </a:p>
          <a:p>
            <a:r>
              <a:rPr lang="en-US" sz="800" b="0" dirty="0">
                <a:solidFill>
                  <a:schemeClr val="bg2"/>
                </a:solidFill>
                <a:effectLst/>
                <a:latin typeface=" Fira Mono"/>
              </a:rPr>
              <a:t>{</a:t>
            </a:r>
          </a:p>
          <a:p>
            <a:r>
              <a:rPr lang="en-US" sz="800" b="0" dirty="0">
                <a:solidFill>
                  <a:schemeClr val="bg2"/>
                </a:solidFill>
                <a:effectLst/>
                <a:latin typeface=" Fira Mono"/>
              </a:rPr>
              <a:t>// ...</a:t>
            </a:r>
            <a:br>
              <a:rPr lang="en-US" sz="800" b="0" dirty="0">
                <a:solidFill>
                  <a:srgbClr val="000000"/>
                </a:solidFill>
                <a:effectLst/>
                <a:latin typeface=" Fira Mono"/>
              </a:rPr>
            </a:br>
            <a:r>
              <a:rPr lang="en-US" sz="800" b="0" dirty="0">
                <a:solidFill>
                  <a:schemeClr val="bg2"/>
                </a:solidFill>
                <a:effectLst/>
                <a:latin typeface=" Fira Mono"/>
              </a:rPr>
              <a:t>__sp1:</a:t>
            </a:r>
          </a:p>
          <a:p>
            <a:br>
              <a:rPr lang="en-US" sz="800" b="0" dirty="0">
                <a:solidFill>
                  <a:schemeClr val="bg2"/>
                </a:solidFill>
                <a:effectLst/>
                <a:latin typeface=" Fira Mono"/>
              </a:rPr>
            </a:br>
            <a:r>
              <a:rPr lang="en-US" sz="800" b="0" dirty="0">
                <a:solidFill>
                  <a:schemeClr val="bg2"/>
                </a:solidFill>
                <a:effectLst/>
                <a:latin typeface=" Fira Mono"/>
              </a:rPr>
              <a:t>    frame-&gt;</a:t>
            </a:r>
            <a:r>
              <a:rPr lang="en-US" sz="800" b="0" dirty="0" err="1">
                <a:solidFill>
                  <a:schemeClr val="bg2"/>
                </a:solidFill>
                <a:effectLst/>
                <a:latin typeface=" Fira Mono"/>
              </a:rPr>
              <a:t>sum_a_b</a:t>
            </a:r>
            <a:r>
              <a:rPr lang="en-US" sz="800" b="0" dirty="0">
                <a:solidFill>
                  <a:schemeClr val="bg2"/>
                </a:solidFill>
                <a:effectLst/>
                <a:latin typeface=" Fira Mono"/>
              </a:rPr>
              <a:t> = sum(frame-&gt;</a:t>
            </a:r>
            <a:r>
              <a:rPr lang="en-US" sz="800" b="0" dirty="0" err="1">
                <a:solidFill>
                  <a:schemeClr val="bg2"/>
                </a:solidFill>
                <a:effectLst/>
                <a:latin typeface=" Fira Mono"/>
              </a:rPr>
              <a:t>params.a</a:t>
            </a:r>
            <a:r>
              <a:rPr lang="en-US" sz="800" b="0" dirty="0">
                <a:solidFill>
                  <a:schemeClr val="bg2"/>
                </a:solidFill>
                <a:effectLst/>
                <a:latin typeface=" Fira Mono"/>
              </a:rPr>
              <a:t>, frame-&gt;</a:t>
            </a:r>
            <a:r>
              <a:rPr lang="en-US" sz="800" b="0" dirty="0" err="1">
                <a:solidFill>
                  <a:schemeClr val="bg2"/>
                </a:solidFill>
                <a:effectLst/>
                <a:latin typeface=" Fira Mono"/>
              </a:rPr>
              <a:t>params.b</a:t>
            </a:r>
            <a:r>
              <a:rPr lang="en-US" sz="800" b="0" dirty="0">
                <a:solidFill>
                  <a:schemeClr val="bg2"/>
                </a:solidFill>
                <a:effectLst/>
                <a:latin typeface=" Fira Mono"/>
              </a:rPr>
              <a:t>)</a:t>
            </a:r>
            <a:r>
              <a:rPr lang="en-US" sz="800" dirty="0">
                <a:solidFill>
                  <a:schemeClr val="bg2"/>
                </a:solidFill>
                <a:latin typeface=" Fira Mono"/>
              </a:rPr>
              <a:t>.operator</a:t>
            </a:r>
            <a:r>
              <a:rPr lang="zh-CN" altLang="en-US" sz="800" dirty="0">
                <a:solidFill>
                  <a:schemeClr val="bg2"/>
                </a:solidFill>
                <a:latin typeface=" Fira Mono"/>
              </a:rPr>
              <a:t> </a:t>
            </a:r>
            <a:r>
              <a:rPr lang="en-US" altLang="zh-CN" sz="800" dirty="0" err="1">
                <a:solidFill>
                  <a:schemeClr val="bg2"/>
                </a:solidFill>
                <a:latin typeface=" Fira Mono"/>
              </a:rPr>
              <a:t>co_await</a:t>
            </a:r>
            <a:r>
              <a:rPr lang="en-US" altLang="zh-CN" sz="800" dirty="0">
                <a:solidFill>
                  <a:schemeClr val="bg2"/>
                </a:solidFill>
                <a:latin typeface=" Fira Mono"/>
              </a:rPr>
              <a:t>()</a:t>
            </a:r>
            <a:r>
              <a:rPr lang="en-US" sz="800" b="0" dirty="0">
                <a:solidFill>
                  <a:schemeClr val="bg2"/>
                </a:solidFill>
                <a:effectLst/>
                <a:latin typeface=" Fira Mono"/>
              </a:rPr>
              <a:t>;</a:t>
            </a:r>
          </a:p>
          <a:p>
            <a:br>
              <a:rPr lang="en-US" sz="800" b="0" dirty="0">
                <a:solidFill>
                  <a:schemeClr val="bg2"/>
                </a:solidFill>
                <a:effectLst/>
                <a:latin typeface=" Fira Mono"/>
              </a:rPr>
            </a:br>
            <a:r>
              <a:rPr lang="en-US" sz="800" b="0" dirty="0">
                <a:solidFill>
                  <a:schemeClr val="bg2"/>
                </a:solidFill>
                <a:effectLst/>
                <a:latin typeface=" Fira Mono"/>
              </a:rPr>
              <a:t>     if (!frame-&gt;</a:t>
            </a:r>
            <a:r>
              <a:rPr lang="en-US" sz="800" b="0" dirty="0" err="1">
                <a:solidFill>
                  <a:schemeClr val="bg2"/>
                </a:solidFill>
                <a:effectLst/>
                <a:latin typeface=" Fira Mono"/>
              </a:rPr>
              <a:t>sum_a_b.await_ready</a:t>
            </a:r>
            <a:r>
              <a:rPr lang="en-US" sz="800" b="0" dirty="0">
                <a:solidFill>
                  <a:schemeClr val="bg2"/>
                </a:solidFill>
                <a:effectLst/>
                <a:latin typeface=" Fira Mono"/>
              </a:rPr>
              <a:t>()) {</a:t>
            </a:r>
          </a:p>
          <a:p>
            <a:r>
              <a:rPr lang="en-US" sz="800" b="0" dirty="0">
                <a:solidFill>
                  <a:schemeClr val="bg2"/>
                </a:solidFill>
                <a:effectLst/>
                <a:latin typeface=" Fira Mono"/>
              </a:rPr>
              <a:t>        frame-&gt;</a:t>
            </a:r>
            <a:r>
              <a:rPr lang="en-US" sz="800" b="0" dirty="0" err="1">
                <a:solidFill>
                  <a:schemeClr val="bg2"/>
                </a:solidFill>
                <a:effectLst/>
                <a:latin typeface=" Fira Mono"/>
              </a:rPr>
              <a:t>resumeIndex</a:t>
            </a:r>
            <a:r>
              <a:rPr lang="en-US" sz="800" b="0" dirty="0">
                <a:solidFill>
                  <a:schemeClr val="bg2"/>
                </a:solidFill>
                <a:effectLst/>
                <a:latin typeface=" Fira Mono"/>
              </a:rPr>
              <a:t> = 2;</a:t>
            </a:r>
          </a:p>
          <a:p>
            <a:r>
              <a:rPr lang="en-US" sz="800" b="0" dirty="0">
                <a:solidFill>
                  <a:schemeClr val="bg2"/>
                </a:solidFill>
                <a:effectLst/>
                <a:latin typeface=" Fira Mono"/>
              </a:rPr>
              <a:t>        </a:t>
            </a:r>
            <a:r>
              <a:rPr lang="en-US" sz="800" b="0" dirty="0" err="1">
                <a:solidFill>
                  <a:schemeClr val="bg2"/>
                </a:solidFill>
                <a:effectLst/>
                <a:latin typeface=" Fira Mono"/>
              </a:rPr>
              <a:t>symmetricTransferTarget</a:t>
            </a:r>
            <a:r>
              <a:rPr lang="en-US" sz="800" b="0" dirty="0">
                <a:solidFill>
                  <a:schemeClr val="bg2"/>
                </a:solidFill>
                <a:effectLst/>
                <a:latin typeface=" Fira Mono"/>
              </a:rPr>
              <a:t> = frame-&gt;</a:t>
            </a:r>
            <a:r>
              <a:rPr lang="en-US" sz="800" b="0" dirty="0" err="1">
                <a:solidFill>
                  <a:schemeClr val="bg2"/>
                </a:solidFill>
                <a:effectLst/>
                <a:latin typeface=" Fira Mono"/>
              </a:rPr>
              <a:t>sum_a_b.await_suspend</a:t>
            </a:r>
            <a:r>
              <a:rPr lang="en-US" sz="800" b="0" dirty="0">
                <a:solidFill>
                  <a:schemeClr val="bg2"/>
                </a:solidFill>
                <a:effectLst/>
                <a:latin typeface=" Fira Mono"/>
              </a:rPr>
              <a:t>(</a:t>
            </a:r>
            <a:r>
              <a:rPr lang="en-US" sz="800" b="0" dirty="0" err="1">
                <a:solidFill>
                  <a:schemeClr val="bg2"/>
                </a:solidFill>
                <a:effectLst/>
                <a:latin typeface=" Fira Mono"/>
              </a:rPr>
              <a:t>handle_t</a:t>
            </a:r>
            <a:r>
              <a:rPr lang="en-US" sz="800" b="0" dirty="0">
                <a:solidFill>
                  <a:schemeClr val="bg2"/>
                </a:solidFill>
                <a:effectLst/>
                <a:latin typeface=" Fira Mono"/>
              </a:rPr>
              <a:t>::</a:t>
            </a:r>
            <a:r>
              <a:rPr lang="en-US" sz="800" b="0" dirty="0" err="1">
                <a:solidFill>
                  <a:schemeClr val="bg2"/>
                </a:solidFill>
                <a:effectLst/>
                <a:latin typeface=" Fira Mono"/>
              </a:rPr>
              <a:t>from_promise</a:t>
            </a:r>
            <a:r>
              <a:rPr lang="en-US" sz="800" b="0" dirty="0">
                <a:solidFill>
                  <a:schemeClr val="bg2"/>
                </a:solidFill>
                <a:effectLst/>
                <a:latin typeface=" Fira Mono"/>
              </a:rPr>
              <a:t>(frame-&gt;promise));</a:t>
            </a:r>
          </a:p>
          <a:p>
            <a:r>
              <a:rPr lang="en-US" sz="800" b="0" dirty="0">
                <a:solidFill>
                  <a:schemeClr val="bg2"/>
                </a:solidFill>
                <a:effectLst/>
                <a:latin typeface=" Fira Mono"/>
              </a:rPr>
              <a:t>        </a:t>
            </a:r>
            <a:r>
              <a:rPr lang="en-US" sz="800" b="0" dirty="0" err="1">
                <a:solidFill>
                  <a:schemeClr val="bg2"/>
                </a:solidFill>
                <a:effectLst/>
                <a:latin typeface=" Fira Mono"/>
              </a:rPr>
              <a:t>goto</a:t>
            </a:r>
            <a:r>
              <a:rPr lang="en-US" sz="800" b="0" dirty="0">
                <a:solidFill>
                  <a:schemeClr val="bg2"/>
                </a:solidFill>
                <a:effectLst/>
                <a:latin typeface=" Fira Mono"/>
              </a:rPr>
              <a:t> __</a:t>
            </a:r>
            <a:r>
              <a:rPr lang="en-US" sz="800" b="0" dirty="0" err="1">
                <a:solidFill>
                  <a:schemeClr val="bg2"/>
                </a:solidFill>
                <a:effectLst/>
                <a:latin typeface=" Fira Mono"/>
              </a:rPr>
              <a:t>symmetric_transfer</a:t>
            </a:r>
            <a:r>
              <a:rPr lang="en-US" sz="800" b="0" dirty="0">
                <a:solidFill>
                  <a:schemeClr val="bg2"/>
                </a:solidFill>
                <a:effectLst/>
                <a:latin typeface=" Fira Mono"/>
              </a:rPr>
              <a:t>;</a:t>
            </a:r>
          </a:p>
          <a:p>
            <a:r>
              <a:rPr lang="en-US" sz="800" b="0" dirty="0">
                <a:solidFill>
                  <a:schemeClr val="bg2"/>
                </a:solidFill>
                <a:effectLst/>
                <a:latin typeface=" Fira Mono"/>
              </a:rPr>
              <a:t>    }</a:t>
            </a:r>
          </a:p>
          <a:p>
            <a:br>
              <a:rPr lang="en-US" sz="800" b="0" dirty="0">
                <a:solidFill>
                  <a:schemeClr val="bg2"/>
                </a:solidFill>
                <a:effectLst/>
                <a:latin typeface=" Fira Mono"/>
              </a:rPr>
            </a:br>
            <a:r>
              <a:rPr lang="en-US" sz="800" b="0" dirty="0">
                <a:solidFill>
                  <a:schemeClr val="bg2"/>
                </a:solidFill>
                <a:effectLst/>
                <a:latin typeface=" Fira Mono"/>
              </a:rPr>
              <a:t>__sp2:</a:t>
            </a:r>
          </a:p>
          <a:p>
            <a:r>
              <a:rPr lang="en-US" sz="800" b="0" dirty="0">
                <a:solidFill>
                  <a:schemeClr val="bg2"/>
                </a:solidFill>
                <a:effectLst/>
                <a:latin typeface=" Fira Mono"/>
              </a:rPr>
              <a:t>    frame-&gt;ab = frame-&gt;</a:t>
            </a:r>
            <a:r>
              <a:rPr lang="en-US" sz="800" b="0" dirty="0" err="1">
                <a:solidFill>
                  <a:schemeClr val="bg2"/>
                </a:solidFill>
                <a:effectLst/>
                <a:latin typeface=" Fira Mono"/>
              </a:rPr>
              <a:t>sum_a_b.await_resume</a:t>
            </a:r>
            <a:r>
              <a:rPr lang="en-US" sz="800" b="0" dirty="0">
                <a:solidFill>
                  <a:schemeClr val="bg2"/>
                </a:solidFill>
                <a:effectLst/>
                <a:latin typeface=" Fira Mono"/>
              </a:rPr>
              <a:t>();</a:t>
            </a:r>
          </a:p>
          <a:p>
            <a:r>
              <a:rPr lang="en-US" sz="800" b="0" dirty="0">
                <a:solidFill>
                  <a:schemeClr val="bg2"/>
                </a:solidFill>
                <a:effectLst/>
                <a:latin typeface=" Fira Mono"/>
              </a:rPr>
              <a:t>    frame-&gt;</a:t>
            </a:r>
            <a:r>
              <a:rPr lang="en-US" sz="800" b="0" dirty="0" err="1">
                <a:solidFill>
                  <a:schemeClr val="bg2"/>
                </a:solidFill>
                <a:effectLst/>
                <a:latin typeface=" Fira Mono"/>
              </a:rPr>
              <a:t>sum_a_b</a:t>
            </a:r>
            <a:r>
              <a:rPr lang="en-US" sz="800" b="0" dirty="0">
                <a:solidFill>
                  <a:schemeClr val="bg2"/>
                </a:solidFill>
                <a:effectLst/>
                <a:latin typeface=" Fira Mono"/>
              </a:rPr>
              <a:t>.~();</a:t>
            </a:r>
          </a:p>
          <a:p>
            <a:br>
              <a:rPr lang="en-US" sz="800" b="0" dirty="0">
                <a:solidFill>
                  <a:schemeClr val="bg2"/>
                </a:solidFill>
                <a:effectLst/>
                <a:latin typeface=" Fira Mono"/>
              </a:rPr>
            </a:br>
            <a:r>
              <a:rPr lang="en-US" sz="800" b="0" dirty="0">
                <a:solidFill>
                  <a:schemeClr val="bg2"/>
                </a:solidFill>
                <a:effectLst/>
                <a:latin typeface=" Fira Mono"/>
              </a:rPr>
              <a:t>    frame-&gt;</a:t>
            </a:r>
            <a:r>
              <a:rPr lang="en-US" sz="800" b="0" dirty="0" err="1">
                <a:solidFill>
                  <a:schemeClr val="bg2"/>
                </a:solidFill>
                <a:effectLst/>
                <a:latin typeface=" Fira Mono"/>
              </a:rPr>
              <a:t>sum_c_d</a:t>
            </a:r>
            <a:r>
              <a:rPr lang="en-US" sz="800" b="0" dirty="0">
                <a:solidFill>
                  <a:schemeClr val="bg2"/>
                </a:solidFill>
                <a:effectLst/>
                <a:latin typeface=" Fira Mono"/>
              </a:rPr>
              <a:t> = sum(frame-&gt;</a:t>
            </a:r>
            <a:r>
              <a:rPr lang="en-US" sz="800" b="0" dirty="0" err="1">
                <a:solidFill>
                  <a:schemeClr val="bg2"/>
                </a:solidFill>
                <a:effectLst/>
                <a:latin typeface=" Fira Mono"/>
              </a:rPr>
              <a:t>params.c</a:t>
            </a:r>
            <a:r>
              <a:rPr lang="en-US" sz="800" b="0" dirty="0">
                <a:solidFill>
                  <a:schemeClr val="bg2"/>
                </a:solidFill>
                <a:effectLst/>
                <a:latin typeface=" Fira Mono"/>
              </a:rPr>
              <a:t>, frame-&gt;</a:t>
            </a:r>
            <a:r>
              <a:rPr lang="en-US" sz="800" b="0" dirty="0" err="1">
                <a:solidFill>
                  <a:schemeClr val="bg2"/>
                </a:solidFill>
                <a:effectLst/>
                <a:latin typeface=" Fira Mono"/>
              </a:rPr>
              <a:t>params.d</a:t>
            </a:r>
            <a:r>
              <a:rPr lang="en-US" sz="800" b="0" dirty="0">
                <a:solidFill>
                  <a:schemeClr val="bg2"/>
                </a:solidFill>
                <a:effectLst/>
                <a:latin typeface=" Fira Mono"/>
              </a:rPr>
              <a:t>)</a:t>
            </a:r>
            <a:r>
              <a:rPr lang="en-US" sz="800" dirty="0">
                <a:solidFill>
                  <a:schemeClr val="bg2"/>
                </a:solidFill>
                <a:latin typeface=" Fira Mono"/>
              </a:rPr>
              <a:t>.operator</a:t>
            </a:r>
            <a:r>
              <a:rPr lang="zh-CN" altLang="en-US" sz="800" dirty="0">
                <a:solidFill>
                  <a:schemeClr val="bg2"/>
                </a:solidFill>
                <a:latin typeface=" Fira Mono"/>
              </a:rPr>
              <a:t> </a:t>
            </a:r>
            <a:r>
              <a:rPr lang="en-US" altLang="zh-CN" sz="800" dirty="0" err="1">
                <a:solidFill>
                  <a:schemeClr val="bg2"/>
                </a:solidFill>
                <a:latin typeface=" Fira Mono"/>
              </a:rPr>
              <a:t>co_await</a:t>
            </a:r>
            <a:r>
              <a:rPr lang="en-US" altLang="zh-CN" sz="800" dirty="0">
                <a:solidFill>
                  <a:schemeClr val="bg2"/>
                </a:solidFill>
                <a:latin typeface=" Fira Mono"/>
              </a:rPr>
              <a:t>()</a:t>
            </a:r>
            <a:r>
              <a:rPr lang="en-US" sz="800" b="0" dirty="0">
                <a:solidFill>
                  <a:schemeClr val="bg2"/>
                </a:solidFill>
                <a:effectLst/>
                <a:latin typeface=" Fira Mono"/>
              </a:rPr>
              <a:t>;</a:t>
            </a:r>
          </a:p>
          <a:p>
            <a:br>
              <a:rPr lang="en-US" sz="800" b="0" dirty="0">
                <a:solidFill>
                  <a:schemeClr val="bg2"/>
                </a:solidFill>
                <a:effectLst/>
                <a:latin typeface=" Fira Mono"/>
              </a:rPr>
            </a:br>
            <a:r>
              <a:rPr lang="en-US" sz="800" b="0" dirty="0">
                <a:solidFill>
                  <a:schemeClr val="bg2"/>
                </a:solidFill>
                <a:effectLst/>
                <a:latin typeface=" Fira Mono"/>
              </a:rPr>
              <a:t>     if (!frame-&gt;</a:t>
            </a:r>
            <a:r>
              <a:rPr lang="en-US" sz="800" b="0" dirty="0" err="1">
                <a:solidFill>
                  <a:schemeClr val="bg2"/>
                </a:solidFill>
                <a:effectLst/>
                <a:latin typeface=" Fira Mono"/>
              </a:rPr>
              <a:t>sum_c_d.await_ready</a:t>
            </a:r>
            <a:r>
              <a:rPr lang="en-US" sz="800" b="0" dirty="0">
                <a:solidFill>
                  <a:schemeClr val="bg2"/>
                </a:solidFill>
                <a:effectLst/>
                <a:latin typeface=" Fira Mono"/>
              </a:rPr>
              <a:t>()) {</a:t>
            </a:r>
          </a:p>
          <a:p>
            <a:r>
              <a:rPr lang="en-US" sz="800" b="0" dirty="0">
                <a:solidFill>
                  <a:schemeClr val="bg2"/>
                </a:solidFill>
                <a:effectLst/>
                <a:latin typeface=" Fira Mono"/>
              </a:rPr>
              <a:t>        frame-&gt;</a:t>
            </a:r>
            <a:r>
              <a:rPr lang="en-US" sz="800" b="0" dirty="0" err="1">
                <a:solidFill>
                  <a:schemeClr val="bg2"/>
                </a:solidFill>
                <a:effectLst/>
                <a:latin typeface=" Fira Mono"/>
              </a:rPr>
              <a:t>resumeIndex</a:t>
            </a:r>
            <a:r>
              <a:rPr lang="en-US" sz="800" b="0" dirty="0">
                <a:solidFill>
                  <a:schemeClr val="bg2"/>
                </a:solidFill>
                <a:effectLst/>
                <a:latin typeface=" Fira Mono"/>
              </a:rPr>
              <a:t> = 3;</a:t>
            </a:r>
          </a:p>
          <a:p>
            <a:r>
              <a:rPr lang="en-US" sz="800" b="0" dirty="0">
                <a:solidFill>
                  <a:schemeClr val="bg2"/>
                </a:solidFill>
                <a:effectLst/>
                <a:latin typeface=" Fira Mono"/>
              </a:rPr>
              <a:t>        </a:t>
            </a:r>
            <a:r>
              <a:rPr lang="en-US" sz="800" b="0" dirty="0" err="1">
                <a:solidFill>
                  <a:schemeClr val="bg2"/>
                </a:solidFill>
                <a:effectLst/>
                <a:latin typeface=" Fira Mono"/>
              </a:rPr>
              <a:t>symmetricTransferTarget</a:t>
            </a:r>
            <a:r>
              <a:rPr lang="en-US" sz="800" b="0" dirty="0">
                <a:solidFill>
                  <a:schemeClr val="bg2"/>
                </a:solidFill>
                <a:effectLst/>
                <a:latin typeface=" Fira Mono"/>
              </a:rPr>
              <a:t> = frame-&gt;</a:t>
            </a:r>
            <a:r>
              <a:rPr lang="en-US" sz="800" b="0" dirty="0" err="1">
                <a:solidFill>
                  <a:schemeClr val="bg2"/>
                </a:solidFill>
                <a:effectLst/>
                <a:latin typeface=" Fira Mono"/>
              </a:rPr>
              <a:t>sum_c_d.await_suspend</a:t>
            </a:r>
            <a:r>
              <a:rPr lang="en-US" sz="800" b="0" dirty="0">
                <a:solidFill>
                  <a:schemeClr val="bg2"/>
                </a:solidFill>
                <a:effectLst/>
                <a:latin typeface=" Fira Mono"/>
              </a:rPr>
              <a:t>(</a:t>
            </a:r>
            <a:r>
              <a:rPr lang="en-US" sz="800" b="0" dirty="0" err="1">
                <a:solidFill>
                  <a:schemeClr val="bg2"/>
                </a:solidFill>
                <a:effectLst/>
                <a:latin typeface=" Fira Mono"/>
              </a:rPr>
              <a:t>handle_t</a:t>
            </a:r>
            <a:r>
              <a:rPr lang="en-US" sz="800" b="0" dirty="0">
                <a:solidFill>
                  <a:schemeClr val="bg2"/>
                </a:solidFill>
                <a:effectLst/>
                <a:latin typeface=" Fira Mono"/>
              </a:rPr>
              <a:t>::</a:t>
            </a:r>
            <a:r>
              <a:rPr lang="en-US" sz="800" b="0" dirty="0" err="1">
                <a:solidFill>
                  <a:schemeClr val="bg2"/>
                </a:solidFill>
                <a:effectLst/>
                <a:latin typeface=" Fira Mono"/>
              </a:rPr>
              <a:t>from_promise</a:t>
            </a:r>
            <a:r>
              <a:rPr lang="en-US" sz="800" b="0" dirty="0">
                <a:solidFill>
                  <a:schemeClr val="bg2"/>
                </a:solidFill>
                <a:effectLst/>
                <a:latin typeface=" Fira Mono"/>
              </a:rPr>
              <a:t>(frame-&gt;promise));</a:t>
            </a:r>
          </a:p>
          <a:p>
            <a:r>
              <a:rPr lang="en-US" sz="800" b="0" dirty="0">
                <a:solidFill>
                  <a:schemeClr val="bg2"/>
                </a:solidFill>
                <a:effectLst/>
                <a:latin typeface=" Fira Mono"/>
              </a:rPr>
              <a:t>        </a:t>
            </a:r>
            <a:r>
              <a:rPr lang="en-US" sz="800" b="0" dirty="0" err="1">
                <a:solidFill>
                  <a:schemeClr val="bg2"/>
                </a:solidFill>
                <a:effectLst/>
                <a:latin typeface=" Fira Mono"/>
              </a:rPr>
              <a:t>goto</a:t>
            </a:r>
            <a:r>
              <a:rPr lang="en-US" sz="800" b="0" dirty="0">
                <a:solidFill>
                  <a:schemeClr val="bg2"/>
                </a:solidFill>
                <a:effectLst/>
                <a:latin typeface=" Fira Mono"/>
              </a:rPr>
              <a:t> __</a:t>
            </a:r>
            <a:r>
              <a:rPr lang="en-US" sz="800" b="0" dirty="0" err="1">
                <a:solidFill>
                  <a:schemeClr val="bg2"/>
                </a:solidFill>
                <a:effectLst/>
                <a:latin typeface=" Fira Mono"/>
              </a:rPr>
              <a:t>symmetric_transfer</a:t>
            </a:r>
            <a:r>
              <a:rPr lang="en-US" sz="800" b="0" dirty="0">
                <a:solidFill>
                  <a:schemeClr val="bg2"/>
                </a:solidFill>
                <a:effectLst/>
                <a:latin typeface=" Fira Mono"/>
              </a:rPr>
              <a:t>;</a:t>
            </a:r>
          </a:p>
          <a:p>
            <a:r>
              <a:rPr lang="en-US" sz="800" b="0" dirty="0">
                <a:solidFill>
                  <a:schemeClr val="bg2"/>
                </a:solidFill>
                <a:effectLst/>
                <a:latin typeface=" Fira Mono"/>
              </a:rPr>
              <a:t>    }</a:t>
            </a:r>
          </a:p>
          <a:p>
            <a:r>
              <a:rPr lang="en-US" sz="800" b="0" dirty="0">
                <a:solidFill>
                  <a:schemeClr val="bg2"/>
                </a:solidFill>
                <a:effectLst/>
                <a:latin typeface=" Fira Mono"/>
              </a:rPr>
              <a:t>__sp3:</a:t>
            </a:r>
          </a:p>
          <a:p>
            <a:r>
              <a:rPr lang="en-US" sz="800" b="0" dirty="0">
                <a:solidFill>
                  <a:schemeClr val="bg2"/>
                </a:solidFill>
                <a:effectLst/>
                <a:latin typeface=" Fira Mono"/>
              </a:rPr>
              <a:t>    frame-&gt;cd = frame-&gt;</a:t>
            </a:r>
            <a:r>
              <a:rPr lang="en-US" sz="800" b="0" dirty="0" err="1">
                <a:solidFill>
                  <a:schemeClr val="bg2"/>
                </a:solidFill>
                <a:effectLst/>
                <a:latin typeface=" Fira Mono"/>
              </a:rPr>
              <a:t>sum_c_d.await_resume</a:t>
            </a:r>
            <a:r>
              <a:rPr lang="en-US" sz="800" b="0" dirty="0">
                <a:solidFill>
                  <a:schemeClr val="bg2"/>
                </a:solidFill>
                <a:effectLst/>
                <a:latin typeface=" Fira Mono"/>
              </a:rPr>
              <a:t>();</a:t>
            </a:r>
          </a:p>
          <a:p>
            <a:r>
              <a:rPr lang="en-US" sz="800" b="0" dirty="0">
                <a:solidFill>
                  <a:schemeClr val="bg2"/>
                </a:solidFill>
                <a:effectLst/>
                <a:latin typeface=" Fira Mono"/>
              </a:rPr>
              <a:t>    frame-&gt;</a:t>
            </a:r>
            <a:r>
              <a:rPr lang="en-US" sz="800" b="0" dirty="0" err="1">
                <a:solidFill>
                  <a:schemeClr val="bg2"/>
                </a:solidFill>
                <a:effectLst/>
                <a:latin typeface=" Fira Mono"/>
              </a:rPr>
              <a:t>sum_c_d</a:t>
            </a:r>
            <a:r>
              <a:rPr lang="en-US" sz="800" b="0" dirty="0">
                <a:solidFill>
                  <a:schemeClr val="bg2"/>
                </a:solidFill>
                <a:effectLst/>
                <a:latin typeface=" Fira Mono"/>
              </a:rPr>
              <a:t>.~();</a:t>
            </a:r>
          </a:p>
          <a:p>
            <a:br>
              <a:rPr lang="en-US" sz="800" b="0" dirty="0">
                <a:solidFill>
                  <a:srgbClr val="000000"/>
                </a:solidFill>
                <a:effectLst/>
                <a:latin typeface=" Fira Mono"/>
              </a:rPr>
            </a:br>
            <a:r>
              <a:rPr lang="en-US" sz="800" b="0" dirty="0">
                <a:solidFill>
                  <a:schemeClr val="bg2"/>
                </a:solidFill>
                <a:effectLst/>
                <a:latin typeface=" Fira Mono"/>
              </a:rPr>
              <a:t>    frame-&gt;</a:t>
            </a:r>
            <a:r>
              <a:rPr lang="en-US" sz="800" b="0" dirty="0" err="1">
                <a:solidFill>
                  <a:srgbClr val="001080"/>
                </a:solidFill>
                <a:effectLst/>
                <a:latin typeface=" Fira Mono"/>
              </a:rPr>
              <a:t>sum_ab_cd</a:t>
            </a:r>
            <a:r>
              <a:rPr lang="en-US" sz="800" b="0" dirty="0">
                <a:solidFill>
                  <a:srgbClr val="000000"/>
                </a:solidFill>
                <a:effectLst/>
                <a:latin typeface=" Fira Mono"/>
              </a:rPr>
              <a:t> </a:t>
            </a:r>
            <a:r>
              <a:rPr lang="en-US" sz="800" b="0" dirty="0">
                <a:solidFill>
                  <a:srgbClr val="795E26"/>
                </a:solidFill>
                <a:effectLst/>
                <a:latin typeface=" Fira Mono"/>
              </a:rPr>
              <a:t>=</a:t>
            </a:r>
            <a:r>
              <a:rPr lang="en-US" sz="800" b="0" dirty="0">
                <a:solidFill>
                  <a:srgbClr val="000000"/>
                </a:solidFill>
                <a:effectLst/>
                <a:latin typeface=" Fira Mono"/>
              </a:rPr>
              <a:t> </a:t>
            </a:r>
            <a:r>
              <a:rPr lang="en-US" sz="800" b="0" dirty="0">
                <a:solidFill>
                  <a:srgbClr val="795E26"/>
                </a:solidFill>
                <a:effectLst/>
                <a:latin typeface=" Fira Mono"/>
              </a:rPr>
              <a:t>sum</a:t>
            </a:r>
            <a:r>
              <a:rPr lang="en-US" sz="800" b="0" dirty="0">
                <a:solidFill>
                  <a:srgbClr val="000000"/>
                </a:solidFill>
                <a:effectLst/>
                <a:latin typeface=" Fira Mono"/>
              </a:rPr>
              <a:t>(</a:t>
            </a:r>
            <a:r>
              <a:rPr lang="en-US" sz="800" b="0" dirty="0">
                <a:solidFill>
                  <a:schemeClr val="bg2"/>
                </a:solidFill>
                <a:effectLst/>
                <a:latin typeface=" Fira Mono"/>
              </a:rPr>
              <a:t>frame-&gt;</a:t>
            </a:r>
            <a:r>
              <a:rPr lang="en-US" sz="800" b="0" dirty="0">
                <a:solidFill>
                  <a:srgbClr val="001080"/>
                </a:solidFill>
                <a:effectLst/>
                <a:latin typeface=" Fira Mono"/>
              </a:rPr>
              <a:t>ab</a:t>
            </a:r>
            <a:r>
              <a:rPr lang="en-US" sz="800" b="0" dirty="0">
                <a:solidFill>
                  <a:srgbClr val="000000"/>
                </a:solidFill>
                <a:effectLst/>
                <a:latin typeface=" Fira Mono"/>
              </a:rPr>
              <a:t>, </a:t>
            </a:r>
            <a:r>
              <a:rPr lang="en-US" sz="800" b="0" dirty="0">
                <a:solidFill>
                  <a:schemeClr val="bg2"/>
                </a:solidFill>
                <a:effectLst/>
                <a:latin typeface=" Fira Mono"/>
              </a:rPr>
              <a:t>frame-&gt;</a:t>
            </a:r>
            <a:r>
              <a:rPr lang="en-US" sz="800" b="0" dirty="0">
                <a:solidFill>
                  <a:srgbClr val="001080"/>
                </a:solidFill>
                <a:effectLst/>
                <a:latin typeface=" Fira Mono"/>
              </a:rPr>
              <a:t>cd</a:t>
            </a:r>
            <a:r>
              <a:rPr lang="en-US" sz="800" b="0" dirty="0">
                <a:solidFill>
                  <a:srgbClr val="000000"/>
                </a:solidFill>
                <a:effectLst/>
                <a:latin typeface=" Fira Mono"/>
              </a:rPr>
              <a:t>).operator </a:t>
            </a:r>
            <a:r>
              <a:rPr lang="en-US" sz="800" b="0" dirty="0" err="1">
                <a:solidFill>
                  <a:srgbClr val="000000"/>
                </a:solidFill>
                <a:effectLst/>
                <a:latin typeface=" Fira Mono"/>
              </a:rPr>
              <a:t>co_await</a:t>
            </a:r>
            <a:r>
              <a:rPr lang="en-US" sz="800" b="0" dirty="0">
                <a:solidFill>
                  <a:srgbClr val="000000"/>
                </a:solidFill>
                <a:effectLst/>
                <a:latin typeface=" Fira Mono"/>
              </a:rPr>
              <a:t>();</a:t>
            </a:r>
          </a:p>
          <a:p>
            <a:br>
              <a:rPr lang="en-US" sz="800" b="0" dirty="0">
                <a:solidFill>
                  <a:srgbClr val="000000"/>
                </a:solidFill>
                <a:effectLst/>
                <a:latin typeface=" Fira Mono"/>
              </a:rPr>
            </a:br>
            <a:r>
              <a:rPr lang="en-US" sz="800" b="0" dirty="0">
                <a:solidFill>
                  <a:srgbClr val="000000"/>
                </a:solidFill>
                <a:effectLst/>
                <a:latin typeface=" Fira Mono"/>
              </a:rPr>
              <a:t>     </a:t>
            </a:r>
            <a:r>
              <a:rPr lang="en-US" sz="800" b="0" dirty="0">
                <a:solidFill>
                  <a:srgbClr val="AF00DB"/>
                </a:solidFill>
                <a:effectLst/>
                <a:latin typeface=" Fira Mono"/>
              </a:rPr>
              <a:t>if</a:t>
            </a:r>
            <a:r>
              <a:rPr lang="en-US" sz="800" b="0" dirty="0">
                <a:solidFill>
                  <a:srgbClr val="000000"/>
                </a:solidFill>
                <a:effectLst/>
                <a:latin typeface=" Fira Mono"/>
              </a:rPr>
              <a:t> (!</a:t>
            </a:r>
            <a:r>
              <a:rPr lang="en-US" sz="800" b="0" dirty="0">
                <a:solidFill>
                  <a:schemeClr val="bg2"/>
                </a:solidFill>
                <a:effectLst/>
                <a:latin typeface=" Fira Mono"/>
              </a:rPr>
              <a:t>frame-&gt;</a:t>
            </a:r>
            <a:r>
              <a:rPr lang="en-US" sz="800" b="0" dirty="0" err="1">
                <a:solidFill>
                  <a:srgbClr val="001080"/>
                </a:solidFill>
                <a:effectLst/>
                <a:latin typeface=" Fira Mono"/>
              </a:rPr>
              <a:t>sum_ab_cd</a:t>
            </a:r>
            <a:r>
              <a:rPr lang="en-US" sz="800" b="0" dirty="0" err="1">
                <a:solidFill>
                  <a:srgbClr val="000000"/>
                </a:solidFill>
                <a:effectLst/>
                <a:latin typeface=" Fira Mono"/>
              </a:rPr>
              <a:t>.</a:t>
            </a:r>
            <a:r>
              <a:rPr lang="en-US" sz="800" b="0" dirty="0" err="1">
                <a:solidFill>
                  <a:srgbClr val="795E26"/>
                </a:solidFill>
                <a:effectLst/>
                <a:latin typeface=" Fira Mono"/>
              </a:rPr>
              <a:t>await_ready</a:t>
            </a:r>
            <a:r>
              <a:rPr lang="en-US" sz="800" b="0" dirty="0">
                <a:solidFill>
                  <a:srgbClr val="000000"/>
                </a:solidFill>
                <a:effectLst/>
                <a:latin typeface=" Fira Mono"/>
              </a:rPr>
              <a:t>()) {</a:t>
            </a:r>
          </a:p>
          <a:p>
            <a:r>
              <a:rPr lang="en-US" sz="800" b="0" dirty="0">
                <a:solidFill>
                  <a:srgbClr val="000000"/>
                </a:solidFill>
                <a:effectLst/>
                <a:latin typeface=" Fira Mono"/>
              </a:rPr>
              <a:t>        </a:t>
            </a:r>
            <a:r>
              <a:rPr lang="en-US" sz="800" b="0" dirty="0">
                <a:solidFill>
                  <a:schemeClr val="bg2"/>
                </a:solidFill>
                <a:effectLst/>
                <a:latin typeface=" Fira Mono"/>
              </a:rPr>
              <a:t>frame-&gt;</a:t>
            </a:r>
            <a:r>
              <a:rPr lang="en-US" sz="800" b="0" dirty="0" err="1">
                <a:solidFill>
                  <a:schemeClr val="bg2"/>
                </a:solidFill>
                <a:effectLst/>
                <a:latin typeface=" Fira Mono"/>
              </a:rPr>
              <a:t>resumeIndex</a:t>
            </a:r>
            <a:r>
              <a:rPr lang="en-US" sz="800" b="0" dirty="0">
                <a:solidFill>
                  <a:schemeClr val="bg2"/>
                </a:solidFill>
                <a:effectLst/>
                <a:latin typeface=" Fira Mono"/>
              </a:rPr>
              <a:t> = 4;</a:t>
            </a:r>
          </a:p>
          <a:p>
            <a:r>
              <a:rPr lang="en-US" sz="800" b="0" dirty="0">
                <a:solidFill>
                  <a:srgbClr val="000000"/>
                </a:solidFill>
                <a:effectLst/>
                <a:latin typeface=" Fira Mono"/>
              </a:rPr>
              <a:t>        </a:t>
            </a:r>
            <a:r>
              <a:rPr lang="en-US" sz="800" b="0" dirty="0" err="1">
                <a:solidFill>
                  <a:schemeClr val="bg2"/>
                </a:solidFill>
                <a:effectLst/>
                <a:latin typeface=" Fira Mono"/>
              </a:rPr>
              <a:t>symmetricTransferTarget</a:t>
            </a:r>
            <a:r>
              <a:rPr lang="en-US" sz="800" b="0" dirty="0">
                <a:solidFill>
                  <a:schemeClr val="bg2"/>
                </a:solidFill>
                <a:effectLst/>
                <a:latin typeface=" Fira Mono"/>
              </a:rPr>
              <a:t> = frame-&gt;</a:t>
            </a:r>
            <a:r>
              <a:rPr lang="en-US" sz="800" b="0" dirty="0" err="1">
                <a:solidFill>
                  <a:srgbClr val="001080"/>
                </a:solidFill>
                <a:effectLst/>
                <a:latin typeface=" Fira Mono"/>
              </a:rPr>
              <a:t>sum_ab_cd</a:t>
            </a:r>
            <a:r>
              <a:rPr lang="en-US" sz="800" b="0" dirty="0" err="1">
                <a:solidFill>
                  <a:srgbClr val="000000"/>
                </a:solidFill>
                <a:effectLst/>
                <a:latin typeface=" Fira Mono"/>
              </a:rPr>
              <a:t>.</a:t>
            </a:r>
            <a:r>
              <a:rPr lang="en-US" sz="800" b="0" dirty="0" err="1">
                <a:solidFill>
                  <a:srgbClr val="795E26"/>
                </a:solidFill>
                <a:effectLst/>
                <a:latin typeface=" Fira Mono"/>
              </a:rPr>
              <a:t>await_suspend</a:t>
            </a:r>
            <a:r>
              <a:rPr lang="en-US" sz="800" b="0" dirty="0">
                <a:solidFill>
                  <a:srgbClr val="000000"/>
                </a:solidFill>
                <a:effectLst/>
                <a:latin typeface=" Fira Mono"/>
              </a:rPr>
              <a:t>(</a:t>
            </a:r>
            <a:r>
              <a:rPr lang="en-US" sz="800" b="0" dirty="0" err="1">
                <a:solidFill>
                  <a:schemeClr val="bg2"/>
                </a:solidFill>
                <a:effectLst/>
                <a:latin typeface=" Fira Mono"/>
              </a:rPr>
              <a:t>handle_t</a:t>
            </a:r>
            <a:r>
              <a:rPr lang="en-US" sz="800" b="0" dirty="0">
                <a:solidFill>
                  <a:schemeClr val="bg2"/>
                </a:solidFill>
                <a:effectLst/>
                <a:latin typeface=" Fira Mono"/>
              </a:rPr>
              <a:t>::</a:t>
            </a:r>
            <a:r>
              <a:rPr lang="en-US" sz="800" b="0" dirty="0" err="1">
                <a:solidFill>
                  <a:schemeClr val="bg2"/>
                </a:solidFill>
                <a:effectLst/>
                <a:latin typeface=" Fira Mono"/>
              </a:rPr>
              <a:t>from_promise</a:t>
            </a:r>
            <a:r>
              <a:rPr lang="en-US" sz="800" b="0" dirty="0">
                <a:solidFill>
                  <a:schemeClr val="bg2"/>
                </a:solidFill>
                <a:effectLst/>
                <a:latin typeface=" Fira Mono"/>
              </a:rPr>
              <a:t>(frame-&gt;promise)</a:t>
            </a:r>
            <a:r>
              <a:rPr lang="en-US" sz="800" b="0" dirty="0">
                <a:solidFill>
                  <a:srgbClr val="000000"/>
                </a:solidFill>
                <a:effectLst/>
                <a:latin typeface=" Fira Mono"/>
              </a:rPr>
              <a:t>);</a:t>
            </a:r>
          </a:p>
          <a:p>
            <a:r>
              <a:rPr lang="en-US" sz="800" b="0" dirty="0">
                <a:solidFill>
                  <a:schemeClr val="bg2"/>
                </a:solidFill>
                <a:effectLst/>
                <a:latin typeface=" Fira Mono"/>
              </a:rPr>
              <a:t>        </a:t>
            </a:r>
            <a:r>
              <a:rPr lang="en-US" sz="800" b="0" dirty="0" err="1">
                <a:solidFill>
                  <a:schemeClr val="bg2"/>
                </a:solidFill>
                <a:effectLst/>
                <a:latin typeface=" Fira Mono"/>
              </a:rPr>
              <a:t>goto</a:t>
            </a:r>
            <a:r>
              <a:rPr lang="en-US" sz="800" b="0" dirty="0">
                <a:solidFill>
                  <a:schemeClr val="bg2"/>
                </a:solidFill>
                <a:effectLst/>
                <a:latin typeface=" Fira Mono"/>
              </a:rPr>
              <a:t> __</a:t>
            </a:r>
            <a:r>
              <a:rPr lang="en-US" sz="800" b="0" dirty="0" err="1">
                <a:solidFill>
                  <a:schemeClr val="bg2"/>
                </a:solidFill>
                <a:effectLst/>
                <a:latin typeface=" Fira Mono"/>
              </a:rPr>
              <a:t>symmetric_transfer</a:t>
            </a:r>
            <a:r>
              <a:rPr lang="en-US" sz="800" b="0" dirty="0">
                <a:solidFill>
                  <a:schemeClr val="bg2"/>
                </a:solidFill>
                <a:effectLst/>
                <a:latin typeface=" Fira Mono"/>
              </a:rPr>
              <a:t>;</a:t>
            </a:r>
          </a:p>
          <a:p>
            <a:r>
              <a:rPr lang="en-US" sz="800" b="0" dirty="0">
                <a:solidFill>
                  <a:srgbClr val="000000"/>
                </a:solidFill>
                <a:effectLst/>
                <a:latin typeface=" Fira Mono"/>
              </a:rPr>
              <a:t>    }</a:t>
            </a:r>
          </a:p>
          <a:p>
            <a:br>
              <a:rPr lang="en-US" sz="800" b="0" dirty="0">
                <a:solidFill>
                  <a:srgbClr val="000000"/>
                </a:solidFill>
                <a:effectLst/>
                <a:latin typeface=" Fira Mono"/>
              </a:rPr>
            </a:br>
            <a:r>
              <a:rPr lang="en-US" sz="800" b="0" dirty="0">
                <a:solidFill>
                  <a:schemeClr val="bg2"/>
                </a:solidFill>
                <a:effectLst/>
                <a:latin typeface=" Fira Mono"/>
              </a:rPr>
              <a:t>__sp4:</a:t>
            </a:r>
          </a:p>
          <a:p>
            <a:r>
              <a:rPr lang="en-US" sz="800" b="0" dirty="0">
                <a:solidFill>
                  <a:schemeClr val="bg2"/>
                </a:solidFill>
                <a:effectLst/>
                <a:latin typeface=" Fira Mono"/>
              </a:rPr>
              <a:t>    // ...</a:t>
            </a:r>
          </a:p>
          <a:p>
            <a:r>
              <a:rPr lang="en-US" sz="800" b="0" dirty="0">
                <a:solidFill>
                  <a:schemeClr val="bg2"/>
                </a:solidFill>
                <a:effectLst/>
                <a:latin typeface=" Fira Mono"/>
              </a:rPr>
              <a:t>    </a:t>
            </a:r>
            <a:r>
              <a:rPr lang="en-US" sz="800" b="0" dirty="0" err="1">
                <a:solidFill>
                  <a:schemeClr val="bg2"/>
                </a:solidFill>
                <a:effectLst/>
                <a:latin typeface=" Fira Mono"/>
              </a:rPr>
              <a:t>goto</a:t>
            </a:r>
            <a:r>
              <a:rPr lang="en-US" sz="800" b="0" dirty="0">
                <a:solidFill>
                  <a:schemeClr val="bg2"/>
                </a:solidFill>
                <a:effectLst/>
                <a:latin typeface=" Fira Mono"/>
              </a:rPr>
              <a:t> __</a:t>
            </a:r>
            <a:r>
              <a:rPr lang="en-US" sz="800" b="0" dirty="0" err="1">
                <a:solidFill>
                  <a:schemeClr val="bg2"/>
                </a:solidFill>
                <a:effectLst/>
                <a:latin typeface=" Fira Mono"/>
              </a:rPr>
              <a:t>final_suspend</a:t>
            </a:r>
            <a:r>
              <a:rPr lang="en-US" sz="800" b="0" dirty="0">
                <a:solidFill>
                  <a:schemeClr val="bg2"/>
                </a:solidFill>
                <a:effectLst/>
                <a:latin typeface=" Fira Mono"/>
              </a:rPr>
              <a:t>;</a:t>
            </a:r>
          </a:p>
          <a:p>
            <a:br>
              <a:rPr lang="en-US" sz="800" b="0" dirty="0">
                <a:solidFill>
                  <a:srgbClr val="000000"/>
                </a:solidFill>
                <a:effectLst/>
                <a:latin typeface=" Fira Mono"/>
              </a:rPr>
            </a:br>
            <a:r>
              <a:rPr lang="en-US" sz="800" b="0" dirty="0">
                <a:solidFill>
                  <a:schemeClr val="bg2"/>
                </a:solidFill>
                <a:effectLst/>
                <a:latin typeface=" Fira Mono"/>
              </a:rPr>
              <a:t>// ...</a:t>
            </a:r>
          </a:p>
          <a:p>
            <a:r>
              <a:rPr lang="en-US" sz="800" b="0" dirty="0">
                <a:solidFill>
                  <a:schemeClr val="bg2"/>
                </a:solidFill>
                <a:effectLst/>
                <a:latin typeface=" Fira Mono"/>
              </a:rPr>
              <a:t>}</a:t>
            </a:r>
          </a:p>
        </p:txBody>
      </p:sp>
      <p:sp>
        <p:nvSpPr>
          <p:cNvPr id="3" name="TextBox 2">
            <a:extLst>
              <a:ext uri="{FF2B5EF4-FFF2-40B4-BE49-F238E27FC236}">
                <a16:creationId xmlns:a16="http://schemas.microsoft.com/office/drawing/2014/main" id="{181EBA63-DB5C-4A69-A6A0-E8FB73988529}"/>
              </a:ext>
            </a:extLst>
          </p:cNvPr>
          <p:cNvSpPr txBox="1"/>
          <p:nvPr/>
        </p:nvSpPr>
        <p:spPr>
          <a:xfrm>
            <a:off x="181156" y="815249"/>
            <a:ext cx="2723618" cy="2062103"/>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800" b="0" dirty="0">
                <a:solidFill>
                  <a:schemeClr val="bg2"/>
                </a:solidFill>
                <a:effectLst/>
                <a:latin typeface=" Fira Mono"/>
              </a:rPr>
              <a:t>template&lt;</a:t>
            </a:r>
            <a:r>
              <a:rPr lang="en-US" sz="800" b="0" dirty="0" err="1">
                <a:solidFill>
                  <a:schemeClr val="bg2"/>
                </a:solidFill>
                <a:effectLst/>
                <a:latin typeface=" Fira Mono"/>
              </a:rPr>
              <a:t>typename</a:t>
            </a:r>
            <a:r>
              <a:rPr lang="en-US" sz="800" b="0" dirty="0">
                <a:solidFill>
                  <a:schemeClr val="bg2"/>
                </a:solidFill>
                <a:effectLst/>
                <a:latin typeface=" Fira Mono"/>
              </a:rPr>
              <a:t> T&gt; struct task;</a:t>
            </a:r>
          </a:p>
          <a:p>
            <a:br>
              <a:rPr lang="en-US" sz="800" b="0" dirty="0">
                <a:solidFill>
                  <a:schemeClr val="bg2"/>
                </a:solidFill>
                <a:effectLst/>
                <a:latin typeface=" Fira Mono"/>
              </a:rPr>
            </a:br>
            <a:r>
              <a:rPr lang="en-US" sz="800" b="0" dirty="0">
                <a:solidFill>
                  <a:schemeClr val="bg2"/>
                </a:solidFill>
                <a:effectLst/>
                <a:latin typeface=" Fira Mono"/>
              </a:rPr>
              <a:t>task&lt;int&gt; sum(int a, int b) </a:t>
            </a:r>
          </a:p>
          <a:p>
            <a:r>
              <a:rPr lang="en-US" sz="800" b="0" dirty="0">
                <a:solidFill>
                  <a:schemeClr val="bg2"/>
                </a:solidFill>
                <a:effectLst/>
                <a:latin typeface=" Fira Mono"/>
              </a:rPr>
              <a:t>{</a:t>
            </a:r>
          </a:p>
          <a:p>
            <a:r>
              <a:rPr lang="en-US" sz="800" b="0" dirty="0">
                <a:solidFill>
                  <a:schemeClr val="bg2"/>
                </a:solidFill>
                <a:effectLst/>
                <a:latin typeface=" Fira Mono"/>
              </a:rPr>
              <a:t>    int result = a + b;</a:t>
            </a:r>
          </a:p>
          <a:p>
            <a:r>
              <a:rPr lang="en-US" sz="800" b="0" dirty="0">
                <a:solidFill>
                  <a:schemeClr val="bg2"/>
                </a:solidFill>
                <a:effectLst/>
                <a:latin typeface=" Fira Mono"/>
              </a:rPr>
              <a:t>    </a:t>
            </a:r>
            <a:r>
              <a:rPr lang="en-US" sz="800" b="0" dirty="0" err="1">
                <a:solidFill>
                  <a:schemeClr val="bg2"/>
                </a:solidFill>
                <a:effectLst/>
                <a:latin typeface=" Fira Mono"/>
              </a:rPr>
              <a:t>co_return</a:t>
            </a:r>
            <a:r>
              <a:rPr lang="en-US" sz="800" b="0" dirty="0">
                <a:solidFill>
                  <a:schemeClr val="bg2"/>
                </a:solidFill>
                <a:effectLst/>
                <a:latin typeface=" Fira Mono"/>
              </a:rPr>
              <a:t> result;</a:t>
            </a:r>
          </a:p>
          <a:p>
            <a:r>
              <a:rPr lang="en-US" sz="800" b="0" dirty="0">
                <a:solidFill>
                  <a:schemeClr val="bg2"/>
                </a:solidFill>
                <a:effectLst/>
                <a:latin typeface=" Fira Mono"/>
              </a:rPr>
              <a:t>}</a:t>
            </a:r>
          </a:p>
          <a:p>
            <a:br>
              <a:rPr lang="en-US" sz="800" b="0" dirty="0">
                <a:solidFill>
                  <a:srgbClr val="000000"/>
                </a:solidFill>
                <a:effectLst/>
                <a:latin typeface=" Fira Mono"/>
              </a:rPr>
            </a:br>
            <a:r>
              <a:rPr lang="en-US" sz="800" b="0" dirty="0">
                <a:solidFill>
                  <a:srgbClr val="267F99"/>
                </a:solidFill>
                <a:effectLst/>
                <a:latin typeface=" Fira Mono"/>
              </a:rPr>
              <a:t>task</a:t>
            </a:r>
            <a:r>
              <a:rPr lang="en-US" sz="800" b="0" dirty="0">
                <a:solidFill>
                  <a:srgbClr val="000000"/>
                </a:solidFill>
                <a:effectLst/>
                <a:latin typeface=" Fira Mono"/>
              </a:rPr>
              <a:t>&lt;</a:t>
            </a:r>
            <a:r>
              <a:rPr lang="en-US" sz="800" b="0" dirty="0">
                <a:solidFill>
                  <a:srgbClr val="0000FF"/>
                </a:solidFill>
                <a:effectLst/>
                <a:latin typeface=" Fira Mono"/>
              </a:rPr>
              <a:t>int</a:t>
            </a:r>
            <a:r>
              <a:rPr lang="en-US" sz="800" b="0" dirty="0">
                <a:solidFill>
                  <a:srgbClr val="000000"/>
                </a:solidFill>
                <a:effectLst/>
                <a:latin typeface=" Fira Mono"/>
              </a:rPr>
              <a:t>&gt; </a:t>
            </a:r>
            <a:r>
              <a:rPr lang="en-US" sz="800" b="0" dirty="0">
                <a:solidFill>
                  <a:srgbClr val="795E26"/>
                </a:solidFill>
                <a:effectLst/>
                <a:latin typeface=" Fira Mono"/>
              </a:rPr>
              <a:t>sum4</a:t>
            </a:r>
            <a:r>
              <a:rPr lang="en-US" sz="800" b="0" dirty="0">
                <a:solidFill>
                  <a:srgbClr val="000000"/>
                </a:solidFill>
                <a:effectLst/>
                <a:latin typeface=" Fira Mono"/>
              </a:rPr>
              <a:t>(</a:t>
            </a:r>
            <a:r>
              <a:rPr lang="en-US" sz="800" b="0" dirty="0">
                <a:solidFill>
                  <a:srgbClr val="0000FF"/>
                </a:solidFill>
                <a:effectLst/>
                <a:latin typeface=" Fira Mono"/>
              </a:rPr>
              <a:t>int</a:t>
            </a:r>
            <a:r>
              <a:rPr lang="en-US" sz="800" b="0" dirty="0">
                <a:solidFill>
                  <a:srgbClr val="000000"/>
                </a:solidFill>
                <a:effectLst/>
                <a:latin typeface=" Fira Mono"/>
              </a:rPr>
              <a:t> </a:t>
            </a:r>
            <a:r>
              <a:rPr lang="en-US" sz="800" b="0" dirty="0">
                <a:solidFill>
                  <a:srgbClr val="001080"/>
                </a:solidFill>
                <a:effectLst/>
                <a:latin typeface=" Fira Mono"/>
              </a:rPr>
              <a:t>a</a:t>
            </a:r>
            <a:r>
              <a:rPr lang="en-US" sz="800" b="0" dirty="0">
                <a:solidFill>
                  <a:srgbClr val="000000"/>
                </a:solidFill>
                <a:effectLst/>
                <a:latin typeface=" Fira Mono"/>
              </a:rPr>
              <a:t>, </a:t>
            </a:r>
            <a:r>
              <a:rPr lang="en-US" sz="800" b="0" dirty="0">
                <a:solidFill>
                  <a:srgbClr val="0000FF"/>
                </a:solidFill>
                <a:effectLst/>
                <a:latin typeface=" Fira Mono"/>
              </a:rPr>
              <a:t>int</a:t>
            </a:r>
            <a:r>
              <a:rPr lang="en-US" sz="800" b="0" dirty="0">
                <a:solidFill>
                  <a:srgbClr val="000000"/>
                </a:solidFill>
                <a:effectLst/>
                <a:latin typeface=" Fira Mono"/>
              </a:rPr>
              <a:t> </a:t>
            </a:r>
            <a:r>
              <a:rPr lang="en-US" sz="800" b="0" dirty="0">
                <a:solidFill>
                  <a:srgbClr val="001080"/>
                </a:solidFill>
                <a:effectLst/>
                <a:latin typeface=" Fira Mono"/>
              </a:rPr>
              <a:t>b</a:t>
            </a:r>
            <a:r>
              <a:rPr lang="en-US" sz="800" b="0" dirty="0">
                <a:solidFill>
                  <a:srgbClr val="000000"/>
                </a:solidFill>
                <a:effectLst/>
                <a:latin typeface=" Fira Mono"/>
              </a:rPr>
              <a:t>, </a:t>
            </a:r>
            <a:r>
              <a:rPr lang="en-US" sz="800" b="0" dirty="0">
                <a:solidFill>
                  <a:srgbClr val="0000FF"/>
                </a:solidFill>
                <a:effectLst/>
                <a:latin typeface=" Fira Mono"/>
              </a:rPr>
              <a:t>int</a:t>
            </a:r>
            <a:r>
              <a:rPr lang="en-US" sz="800" b="0" dirty="0">
                <a:solidFill>
                  <a:srgbClr val="000000"/>
                </a:solidFill>
                <a:effectLst/>
                <a:latin typeface=" Fira Mono"/>
              </a:rPr>
              <a:t> </a:t>
            </a:r>
            <a:r>
              <a:rPr lang="en-US" sz="800" b="0" dirty="0">
                <a:solidFill>
                  <a:srgbClr val="001080"/>
                </a:solidFill>
                <a:effectLst/>
                <a:latin typeface=" Fira Mono"/>
              </a:rPr>
              <a:t>c</a:t>
            </a:r>
            <a:r>
              <a:rPr lang="en-US" sz="800" b="0" dirty="0">
                <a:solidFill>
                  <a:srgbClr val="000000"/>
                </a:solidFill>
                <a:effectLst/>
                <a:latin typeface=" Fira Mono"/>
              </a:rPr>
              <a:t>, </a:t>
            </a:r>
            <a:r>
              <a:rPr lang="en-US" sz="800" b="0" dirty="0">
                <a:solidFill>
                  <a:srgbClr val="0000FF"/>
                </a:solidFill>
                <a:effectLst/>
                <a:latin typeface=" Fira Mono"/>
              </a:rPr>
              <a:t>int</a:t>
            </a:r>
            <a:r>
              <a:rPr lang="en-US" sz="800" b="0" dirty="0">
                <a:solidFill>
                  <a:srgbClr val="000000"/>
                </a:solidFill>
                <a:effectLst/>
                <a:latin typeface=" Fira Mono"/>
              </a:rPr>
              <a:t> </a:t>
            </a:r>
            <a:r>
              <a:rPr lang="en-US" sz="800" b="0" dirty="0">
                <a:solidFill>
                  <a:srgbClr val="001080"/>
                </a:solidFill>
                <a:effectLst/>
                <a:latin typeface=" Fira Mono"/>
              </a:rPr>
              <a:t>d</a:t>
            </a:r>
            <a:r>
              <a:rPr lang="en-US" sz="800" b="0" dirty="0">
                <a:solidFill>
                  <a:srgbClr val="000000"/>
                </a:solidFill>
                <a:effectLst/>
                <a:latin typeface=" Fira Mono"/>
              </a:rPr>
              <a:t>)</a:t>
            </a:r>
          </a:p>
          <a:p>
            <a:r>
              <a:rPr lang="en-US" sz="800" b="0" dirty="0">
                <a:solidFill>
                  <a:srgbClr val="000000"/>
                </a:solidFill>
                <a:effectLst/>
                <a:latin typeface=" Fira Mono"/>
              </a:rPr>
              <a:t>{</a:t>
            </a:r>
          </a:p>
          <a:p>
            <a:r>
              <a:rPr lang="en-US" sz="800" b="0" dirty="0">
                <a:solidFill>
                  <a:srgbClr val="000000"/>
                </a:solidFill>
                <a:effectLst/>
                <a:latin typeface=" Fira Mono"/>
              </a:rPr>
              <a:t>    </a:t>
            </a:r>
            <a:r>
              <a:rPr lang="en-US" sz="800" b="0" dirty="0">
                <a:solidFill>
                  <a:srgbClr val="0000FF"/>
                </a:solidFill>
                <a:effectLst/>
                <a:latin typeface=" Fira Mono"/>
              </a:rPr>
              <a:t>int</a:t>
            </a:r>
            <a:r>
              <a:rPr lang="en-US" sz="800" b="0" dirty="0">
                <a:solidFill>
                  <a:srgbClr val="000000"/>
                </a:solidFill>
                <a:effectLst/>
                <a:latin typeface=" Fira Mono"/>
              </a:rPr>
              <a:t> ab = </a:t>
            </a:r>
            <a:r>
              <a:rPr lang="en-US" sz="800" b="0" dirty="0" err="1">
                <a:solidFill>
                  <a:srgbClr val="000000"/>
                </a:solidFill>
                <a:effectLst/>
                <a:latin typeface=" Fira Mono"/>
              </a:rPr>
              <a:t>co_await</a:t>
            </a:r>
            <a:r>
              <a:rPr lang="en-US" sz="800" b="0" dirty="0">
                <a:solidFill>
                  <a:srgbClr val="000000"/>
                </a:solidFill>
                <a:effectLst/>
                <a:latin typeface=" Fira Mono"/>
              </a:rPr>
              <a:t> </a:t>
            </a:r>
            <a:r>
              <a:rPr lang="en-US" sz="800" b="0" dirty="0">
                <a:solidFill>
                  <a:srgbClr val="795E26"/>
                </a:solidFill>
                <a:effectLst/>
                <a:latin typeface=" Fira Mono"/>
              </a:rPr>
              <a:t>sum</a:t>
            </a:r>
            <a:r>
              <a:rPr lang="en-US" sz="800" b="0" dirty="0">
                <a:solidFill>
                  <a:srgbClr val="000000"/>
                </a:solidFill>
                <a:effectLst/>
                <a:latin typeface=" Fira Mono"/>
              </a:rPr>
              <a:t>(a, b);</a:t>
            </a:r>
          </a:p>
          <a:p>
            <a:r>
              <a:rPr lang="en-US" sz="800" b="0" dirty="0">
                <a:solidFill>
                  <a:srgbClr val="000000"/>
                </a:solidFill>
                <a:effectLst/>
                <a:latin typeface=" Fira Mono"/>
              </a:rPr>
              <a:t>    </a:t>
            </a:r>
            <a:r>
              <a:rPr lang="en-US" sz="800" b="0" dirty="0">
                <a:solidFill>
                  <a:srgbClr val="0000FF"/>
                </a:solidFill>
                <a:effectLst/>
                <a:latin typeface=" Fira Mono"/>
              </a:rPr>
              <a:t>int</a:t>
            </a:r>
            <a:r>
              <a:rPr lang="en-US" sz="800" b="0" dirty="0">
                <a:solidFill>
                  <a:srgbClr val="000000"/>
                </a:solidFill>
                <a:effectLst/>
                <a:latin typeface=" Fira Mono"/>
              </a:rPr>
              <a:t> cd = </a:t>
            </a:r>
            <a:r>
              <a:rPr lang="en-US" sz="800" b="0" dirty="0" err="1">
                <a:solidFill>
                  <a:srgbClr val="000000"/>
                </a:solidFill>
                <a:effectLst/>
                <a:latin typeface=" Fira Mono"/>
              </a:rPr>
              <a:t>co_await</a:t>
            </a:r>
            <a:r>
              <a:rPr lang="en-US" sz="800" b="0" dirty="0">
                <a:solidFill>
                  <a:srgbClr val="000000"/>
                </a:solidFill>
                <a:effectLst/>
                <a:latin typeface=" Fira Mono"/>
              </a:rPr>
              <a:t> </a:t>
            </a:r>
            <a:r>
              <a:rPr lang="en-US" sz="800" b="0" dirty="0">
                <a:solidFill>
                  <a:srgbClr val="795E26"/>
                </a:solidFill>
                <a:effectLst/>
                <a:latin typeface=" Fira Mono"/>
              </a:rPr>
              <a:t>sum</a:t>
            </a:r>
            <a:r>
              <a:rPr lang="en-US" sz="800" b="0" dirty="0">
                <a:solidFill>
                  <a:srgbClr val="000000"/>
                </a:solidFill>
                <a:effectLst/>
                <a:latin typeface=" Fira Mono"/>
              </a:rPr>
              <a:t>(c, d);</a:t>
            </a:r>
          </a:p>
          <a:p>
            <a:r>
              <a:rPr lang="en-US" sz="800" b="0" dirty="0">
                <a:solidFill>
                  <a:srgbClr val="000000"/>
                </a:solidFill>
                <a:effectLst/>
                <a:latin typeface=" Fira Mono"/>
              </a:rPr>
              <a:t>    </a:t>
            </a:r>
            <a:r>
              <a:rPr lang="en-US" sz="800" b="0" dirty="0">
                <a:solidFill>
                  <a:srgbClr val="0000FF"/>
                </a:solidFill>
                <a:effectLst/>
                <a:latin typeface=" Fira Mono"/>
              </a:rPr>
              <a:t>int</a:t>
            </a:r>
            <a:r>
              <a:rPr lang="en-US" sz="800" b="0" dirty="0">
                <a:solidFill>
                  <a:srgbClr val="000000"/>
                </a:solidFill>
                <a:effectLst/>
                <a:latin typeface=" Fira Mono"/>
              </a:rPr>
              <a:t> result = </a:t>
            </a:r>
            <a:r>
              <a:rPr lang="en-US" sz="800" b="0" dirty="0" err="1">
                <a:solidFill>
                  <a:srgbClr val="000000"/>
                </a:solidFill>
                <a:effectLst/>
                <a:highlight>
                  <a:srgbClr val="00FF00"/>
                </a:highlight>
                <a:latin typeface=" Fira Mono"/>
              </a:rPr>
              <a:t>co_await</a:t>
            </a:r>
            <a:r>
              <a:rPr lang="en-US" sz="800" b="0" dirty="0">
                <a:solidFill>
                  <a:srgbClr val="000000"/>
                </a:solidFill>
                <a:effectLst/>
                <a:highlight>
                  <a:srgbClr val="00FF00"/>
                </a:highlight>
                <a:latin typeface=" Fira Mono"/>
              </a:rPr>
              <a:t> </a:t>
            </a:r>
            <a:r>
              <a:rPr lang="en-US" sz="800" b="0" dirty="0">
                <a:solidFill>
                  <a:srgbClr val="795E26"/>
                </a:solidFill>
                <a:effectLst/>
                <a:highlight>
                  <a:srgbClr val="00FF00"/>
                </a:highlight>
                <a:latin typeface=" Fira Mono"/>
              </a:rPr>
              <a:t>sum</a:t>
            </a:r>
            <a:r>
              <a:rPr lang="en-US" sz="800" b="0" dirty="0">
                <a:solidFill>
                  <a:srgbClr val="000000"/>
                </a:solidFill>
                <a:effectLst/>
                <a:highlight>
                  <a:srgbClr val="00FF00"/>
                </a:highlight>
                <a:latin typeface=" Fira Mono"/>
              </a:rPr>
              <a:t>(ab, cd);</a:t>
            </a:r>
          </a:p>
          <a:p>
            <a:br>
              <a:rPr lang="en-US" sz="800" b="0" dirty="0">
                <a:solidFill>
                  <a:srgbClr val="000000"/>
                </a:solidFill>
                <a:effectLst/>
                <a:latin typeface=" Fira Mono"/>
              </a:rPr>
            </a:br>
            <a:r>
              <a:rPr lang="en-US" sz="800" b="0" dirty="0">
                <a:solidFill>
                  <a:srgbClr val="000000"/>
                </a:solidFill>
                <a:effectLst/>
                <a:latin typeface=" Fira Mono"/>
              </a:rPr>
              <a:t>    </a:t>
            </a:r>
            <a:r>
              <a:rPr lang="en-US" sz="800" b="0" dirty="0" err="1">
                <a:solidFill>
                  <a:srgbClr val="000000"/>
                </a:solidFill>
                <a:effectLst/>
                <a:latin typeface=" Fira Mono"/>
              </a:rPr>
              <a:t>co_return</a:t>
            </a:r>
            <a:r>
              <a:rPr lang="en-US" sz="800" b="0" dirty="0">
                <a:solidFill>
                  <a:srgbClr val="000000"/>
                </a:solidFill>
                <a:effectLst/>
                <a:latin typeface=" Fira Mono"/>
              </a:rPr>
              <a:t> result;</a:t>
            </a:r>
          </a:p>
          <a:p>
            <a:r>
              <a:rPr lang="en-US" sz="800" b="0" dirty="0">
                <a:solidFill>
                  <a:srgbClr val="000000"/>
                </a:solidFill>
                <a:effectLst/>
                <a:latin typeface=" Fira Mono"/>
              </a:rPr>
              <a:t>}</a:t>
            </a:r>
          </a:p>
        </p:txBody>
      </p:sp>
      <p:sp>
        <p:nvSpPr>
          <p:cNvPr id="4" name="Rectangle 3">
            <a:extLst>
              <a:ext uri="{FF2B5EF4-FFF2-40B4-BE49-F238E27FC236}">
                <a16:creationId xmlns:a16="http://schemas.microsoft.com/office/drawing/2014/main" id="{EA08B0A1-CA33-4543-8EC2-CD5071674168}"/>
              </a:ext>
            </a:extLst>
          </p:cNvPr>
          <p:cNvSpPr/>
          <p:nvPr/>
        </p:nvSpPr>
        <p:spPr>
          <a:xfrm>
            <a:off x="3977640" y="4201160"/>
            <a:ext cx="6654800" cy="1026160"/>
          </a:xfrm>
          <a:prstGeom prst="rect">
            <a:avLst/>
          </a:prstGeom>
          <a:no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23E561D5-1FA4-4306-A553-0D244367F4EE}"/>
              </a:ext>
            </a:extLst>
          </p:cNvPr>
          <p:cNvSpPr txBox="1"/>
          <p:nvPr/>
        </p:nvSpPr>
        <p:spPr>
          <a:xfrm>
            <a:off x="8424198" y="297617"/>
            <a:ext cx="1480213" cy="86793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t">
            <a:spAutoFit/>
          </a:bodyPr>
          <a:lstStyle/>
          <a:p>
            <a:pPr marL="115888" indent="-115888">
              <a:lnSpc>
                <a:spcPct val="90000"/>
              </a:lnSpc>
              <a:buFontTx/>
              <a:buChar char="-"/>
            </a:pPr>
            <a:r>
              <a:rPr lang="en-US" sz="800" dirty="0" err="1">
                <a:solidFill>
                  <a:schemeClr val="bg1"/>
                </a:solidFill>
                <a:latin typeface="Trebuchet MS" panose="020B0603020202020204" pitchFamily="34" charset="0"/>
              </a:rPr>
              <a:t>get_return_object</a:t>
            </a:r>
            <a:endParaRPr lang="en-US" sz="800" dirty="0">
              <a:solidFill>
                <a:schemeClr val="bg1"/>
              </a:solidFill>
              <a:latin typeface="Trebuchet MS" panose="020B0603020202020204" pitchFamily="34" charset="0"/>
            </a:endParaRPr>
          </a:p>
          <a:p>
            <a:pPr marL="115888" indent="-115888">
              <a:lnSpc>
                <a:spcPct val="90000"/>
              </a:lnSpc>
              <a:buFontTx/>
              <a:buChar char="-"/>
            </a:pPr>
            <a:r>
              <a:rPr lang="en-US" altLang="zh-CN" sz="800" dirty="0" err="1">
                <a:solidFill>
                  <a:schemeClr val="bg1"/>
                </a:solidFill>
                <a:latin typeface="Trebuchet MS" panose="020B0603020202020204" pitchFamily="34" charset="0"/>
              </a:rPr>
              <a:t>Initial_suspend</a:t>
            </a:r>
            <a:endParaRPr lang="en-US" altLang="zh-CN" sz="800" dirty="0">
              <a:solidFill>
                <a:schemeClr val="bg1"/>
              </a:solidFill>
              <a:latin typeface="Trebuchet MS" panose="020B0603020202020204" pitchFamily="34" charset="0"/>
            </a:endParaRPr>
          </a:p>
          <a:p>
            <a:pPr marL="115888" indent="-115888">
              <a:lnSpc>
                <a:spcPct val="90000"/>
              </a:lnSpc>
              <a:buFontTx/>
              <a:buChar char="-"/>
            </a:pPr>
            <a:r>
              <a:rPr lang="en-US" sz="800" dirty="0" err="1">
                <a:solidFill>
                  <a:schemeClr val="bg1"/>
                </a:solidFill>
                <a:latin typeface="Trebuchet MS" panose="020B0603020202020204" pitchFamily="34" charset="0"/>
              </a:rPr>
              <a:t>await_ready</a:t>
            </a:r>
            <a:endParaRPr lang="en-US" sz="800" dirty="0">
              <a:solidFill>
                <a:schemeClr val="bg1"/>
              </a:solidFill>
              <a:latin typeface="Trebuchet MS" panose="020B0603020202020204" pitchFamily="34" charset="0"/>
            </a:endParaRPr>
          </a:p>
          <a:p>
            <a:pPr marL="115888" indent="-115888">
              <a:lnSpc>
                <a:spcPct val="90000"/>
              </a:lnSpc>
              <a:buFontTx/>
              <a:buChar char="-"/>
            </a:pPr>
            <a:r>
              <a:rPr lang="en-US" sz="800" dirty="0" err="1">
                <a:solidFill>
                  <a:schemeClr val="bg1"/>
                </a:solidFill>
                <a:latin typeface="Trebuchet MS" panose="020B0603020202020204" pitchFamily="34" charset="0"/>
              </a:rPr>
              <a:t>await_suspend</a:t>
            </a:r>
            <a:endParaRPr lang="en-US" sz="800" dirty="0">
              <a:solidFill>
                <a:schemeClr val="bg1"/>
              </a:solidFill>
              <a:latin typeface="Trebuchet MS" panose="020B0603020202020204" pitchFamily="34" charset="0"/>
            </a:endParaRPr>
          </a:p>
          <a:p>
            <a:pPr marL="115888" indent="-115888">
              <a:lnSpc>
                <a:spcPct val="90000"/>
              </a:lnSpc>
              <a:buFontTx/>
              <a:buChar char="-"/>
            </a:pPr>
            <a:r>
              <a:rPr lang="en-US" sz="800" dirty="0" err="1">
                <a:solidFill>
                  <a:schemeClr val="bg1"/>
                </a:solidFill>
                <a:latin typeface="Trebuchet MS" panose="020B0603020202020204" pitchFamily="34" charset="0"/>
              </a:rPr>
              <a:t>await_resume</a:t>
            </a:r>
            <a:endParaRPr lang="en-US" sz="800" dirty="0">
              <a:solidFill>
                <a:schemeClr val="bg1"/>
              </a:solidFill>
              <a:latin typeface="Trebuchet MS" panose="020B0603020202020204" pitchFamily="34" charset="0"/>
            </a:endParaRPr>
          </a:p>
          <a:p>
            <a:pPr marL="115888" indent="-115888">
              <a:lnSpc>
                <a:spcPct val="90000"/>
              </a:lnSpc>
              <a:buFontTx/>
              <a:buChar char="-"/>
            </a:pPr>
            <a:r>
              <a:rPr lang="en-US" sz="800" dirty="0" err="1">
                <a:solidFill>
                  <a:schemeClr val="bg1"/>
                </a:solidFill>
                <a:latin typeface="Trebuchet MS" panose="020B0603020202020204" pitchFamily="34" charset="0"/>
              </a:rPr>
              <a:t>return_value</a:t>
            </a:r>
            <a:r>
              <a:rPr lang="en-US" sz="800" dirty="0">
                <a:solidFill>
                  <a:schemeClr val="bg1"/>
                </a:solidFill>
                <a:latin typeface="Trebuchet MS" panose="020B0603020202020204" pitchFamily="34" charset="0"/>
              </a:rPr>
              <a:t>/</a:t>
            </a:r>
            <a:r>
              <a:rPr lang="en-US" sz="800" dirty="0" err="1">
                <a:solidFill>
                  <a:schemeClr val="bg1"/>
                </a:solidFill>
                <a:latin typeface="Trebuchet MS" panose="020B0603020202020204" pitchFamily="34" charset="0"/>
              </a:rPr>
              <a:t>return_void</a:t>
            </a:r>
            <a:endParaRPr lang="en-US" sz="800" dirty="0">
              <a:solidFill>
                <a:schemeClr val="bg1"/>
              </a:solidFill>
              <a:latin typeface="Trebuchet MS" panose="020B0603020202020204" pitchFamily="34" charset="0"/>
            </a:endParaRPr>
          </a:p>
          <a:p>
            <a:pPr marL="115888" indent="-115888">
              <a:lnSpc>
                <a:spcPct val="90000"/>
              </a:lnSpc>
              <a:buFontTx/>
              <a:buChar char="-"/>
            </a:pPr>
            <a:r>
              <a:rPr lang="en-US" sz="800" dirty="0" err="1">
                <a:solidFill>
                  <a:schemeClr val="bg1"/>
                </a:solidFill>
                <a:latin typeface="Trebuchet MS" panose="020B0603020202020204" pitchFamily="34" charset="0"/>
              </a:rPr>
              <a:t>final_suspend</a:t>
            </a:r>
            <a:endParaRPr lang="en-US" sz="800" dirty="0">
              <a:solidFill>
                <a:schemeClr val="bg1"/>
              </a:solidFill>
              <a:latin typeface="Trebuchet MS" panose="020B0603020202020204" pitchFamily="34" charset="0"/>
            </a:endParaRPr>
          </a:p>
        </p:txBody>
      </p:sp>
      <p:sp>
        <p:nvSpPr>
          <p:cNvPr id="6" name="TextBox 5">
            <a:extLst>
              <a:ext uri="{FF2B5EF4-FFF2-40B4-BE49-F238E27FC236}">
                <a16:creationId xmlns:a16="http://schemas.microsoft.com/office/drawing/2014/main" id="{763D8FF9-0FD2-4321-815D-5BE52796BA9B}"/>
              </a:ext>
            </a:extLst>
          </p:cNvPr>
          <p:cNvSpPr txBox="1"/>
          <p:nvPr/>
        </p:nvSpPr>
        <p:spPr>
          <a:xfrm>
            <a:off x="148978" y="195233"/>
            <a:ext cx="6832320" cy="4247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nSpc>
                <a:spcPct val="90000"/>
              </a:lnSpc>
            </a:pPr>
            <a:r>
              <a:rPr lang="en-US" altLang="zh-CN" sz="2400" dirty="0">
                <a:solidFill>
                  <a:schemeClr val="bg1"/>
                </a:solidFill>
                <a:latin typeface="+mj-lt"/>
              </a:rPr>
              <a:t>Customization point - </a:t>
            </a:r>
            <a:r>
              <a:rPr lang="en-US" sz="2400" dirty="0">
                <a:solidFill>
                  <a:schemeClr val="bg1"/>
                </a:solidFill>
                <a:latin typeface="+mj-lt"/>
              </a:rPr>
              <a:t>How a compiler may work</a:t>
            </a:r>
          </a:p>
        </p:txBody>
      </p:sp>
    </p:spTree>
    <p:extLst>
      <p:ext uri="{BB962C8B-B14F-4D97-AF65-F5344CB8AC3E}">
        <p14:creationId xmlns:p14="http://schemas.microsoft.com/office/powerpoint/2010/main" val="1896455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00">
        <p159:morph option="byWord"/>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CA928013-61C7-494E-8DC7-D16D195F4087}"/>
              </a:ext>
            </a:extLst>
          </p:cNvPr>
          <p:cNvSpPr txBox="1"/>
          <p:nvPr/>
        </p:nvSpPr>
        <p:spPr>
          <a:xfrm>
            <a:off x="148978" y="5752391"/>
            <a:ext cx="3248005" cy="2862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nSpc>
                <a:spcPct val="90000"/>
              </a:lnSpc>
            </a:pPr>
            <a:r>
              <a:rPr lang="en-US" sz="700" dirty="0">
                <a:solidFill>
                  <a:schemeClr val="bg1"/>
                </a:solidFill>
                <a:latin typeface="Trebuchet MS" panose="020B0603020202020204" pitchFamily="34" charset="0"/>
              </a:rPr>
              <a:t>More resources:</a:t>
            </a:r>
          </a:p>
          <a:p>
            <a:pPr>
              <a:lnSpc>
                <a:spcPct val="90000"/>
              </a:lnSpc>
            </a:pPr>
            <a:r>
              <a:rPr lang="en-US" sz="700" dirty="0">
                <a:solidFill>
                  <a:schemeClr val="bg1"/>
                </a:solidFill>
                <a:latin typeface="Trebuchet MS" panose="020B0603020202020204" pitchFamily="34" charset="0"/>
                <a:hlinkClick r:id="rId3"/>
              </a:rPr>
              <a:t>https://lewissbaker.github.io/2018/09/05/understanding-the-promise-type</a:t>
            </a:r>
            <a:r>
              <a:rPr lang="en-US" sz="700" dirty="0">
                <a:solidFill>
                  <a:schemeClr val="bg1"/>
                </a:solidFill>
                <a:latin typeface="Trebuchet MS" panose="020B0603020202020204" pitchFamily="34" charset="0"/>
              </a:rPr>
              <a:t> </a:t>
            </a:r>
          </a:p>
        </p:txBody>
      </p:sp>
      <p:sp>
        <p:nvSpPr>
          <p:cNvPr id="6" name="Content Placeholder 5">
            <a:extLst>
              <a:ext uri="{FF2B5EF4-FFF2-40B4-BE49-F238E27FC236}">
                <a16:creationId xmlns:a16="http://schemas.microsoft.com/office/drawing/2014/main" id="{7AABA909-857F-4219-8397-526EC060CA8C}"/>
              </a:ext>
            </a:extLst>
          </p:cNvPr>
          <p:cNvSpPr>
            <a:spLocks noGrp="1"/>
          </p:cNvSpPr>
          <p:nvPr>
            <p:ph idx="1"/>
          </p:nvPr>
        </p:nvSpPr>
        <p:spPr>
          <a:xfrm>
            <a:off x="176410" y="682506"/>
            <a:ext cx="9948672" cy="558215"/>
          </a:xfrm>
        </p:spPr>
        <p:txBody>
          <a:bodyPr/>
          <a:lstStyle/>
          <a:p>
            <a:pPr marL="285750" indent="-285750">
              <a:buFont typeface="Arial" panose="020B0604020202020204" pitchFamily="34" charset="0"/>
              <a:buChar char="•"/>
            </a:pPr>
            <a:r>
              <a:rPr lang="en-US" dirty="0"/>
              <a:t>User defined type(s) that stores whatever you want/required </a:t>
            </a:r>
          </a:p>
        </p:txBody>
      </p:sp>
      <p:sp>
        <p:nvSpPr>
          <p:cNvPr id="11" name="TextBox 10">
            <a:extLst>
              <a:ext uri="{FF2B5EF4-FFF2-40B4-BE49-F238E27FC236}">
                <a16:creationId xmlns:a16="http://schemas.microsoft.com/office/drawing/2014/main" id="{080D280B-6AFB-444E-84D6-2E21F4677E96}"/>
              </a:ext>
            </a:extLst>
          </p:cNvPr>
          <p:cNvSpPr txBox="1"/>
          <p:nvPr/>
        </p:nvSpPr>
        <p:spPr>
          <a:xfrm>
            <a:off x="176410" y="257774"/>
            <a:ext cx="2289409" cy="4247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2400" dirty="0">
                <a:solidFill>
                  <a:schemeClr val="bg1"/>
                </a:solidFill>
                <a:latin typeface="+mj-lt"/>
              </a:rPr>
              <a:t>Promise Object</a:t>
            </a:r>
          </a:p>
        </p:txBody>
      </p:sp>
      <p:sp>
        <p:nvSpPr>
          <p:cNvPr id="13" name="TextBox 12">
            <a:extLst>
              <a:ext uri="{FF2B5EF4-FFF2-40B4-BE49-F238E27FC236}">
                <a16:creationId xmlns:a16="http://schemas.microsoft.com/office/drawing/2014/main" id="{022671B0-D9EA-4500-9983-38B09AB04C74}"/>
              </a:ext>
            </a:extLst>
          </p:cNvPr>
          <p:cNvSpPr txBox="1"/>
          <p:nvPr/>
        </p:nvSpPr>
        <p:spPr>
          <a:xfrm>
            <a:off x="176410" y="1240721"/>
            <a:ext cx="2590774" cy="4247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2400" dirty="0">
                <a:solidFill>
                  <a:schemeClr val="bg1"/>
                </a:solidFill>
                <a:latin typeface="+mj-lt"/>
              </a:rPr>
              <a:t>Coroutine Handle</a:t>
            </a:r>
          </a:p>
        </p:txBody>
      </p:sp>
      <p:sp>
        <p:nvSpPr>
          <p:cNvPr id="14" name="Content Placeholder 5">
            <a:extLst>
              <a:ext uri="{FF2B5EF4-FFF2-40B4-BE49-F238E27FC236}">
                <a16:creationId xmlns:a16="http://schemas.microsoft.com/office/drawing/2014/main" id="{CE8438B7-1B1E-4189-A907-63428CEB49AE}"/>
              </a:ext>
            </a:extLst>
          </p:cNvPr>
          <p:cNvSpPr txBox="1">
            <a:spLocks/>
          </p:cNvSpPr>
          <p:nvPr/>
        </p:nvSpPr>
        <p:spPr bwMode="auto">
          <a:xfrm>
            <a:off x="176410" y="1665453"/>
            <a:ext cx="9948672" cy="182203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0" indent="0" algn="l" rtl="0" fontAlgn="base">
              <a:lnSpc>
                <a:spcPct val="90000"/>
              </a:lnSpc>
              <a:spcBef>
                <a:spcPts val="900"/>
              </a:spcBef>
              <a:spcAft>
                <a:spcPts val="900"/>
              </a:spcAft>
              <a:buClr>
                <a:schemeClr val="bg2"/>
              </a:buClr>
              <a:buSzPct val="100000"/>
              <a:buFontTx/>
              <a:buNone/>
              <a:defRPr sz="1800" b="0">
                <a:solidFill>
                  <a:schemeClr val="bg1"/>
                </a:solidFill>
                <a:latin typeface="Trebuchet MS" pitchFamily="34" charset="0"/>
                <a:ea typeface="+mn-ea"/>
                <a:cs typeface="+mn-cs"/>
              </a:defRPr>
            </a:lvl1pPr>
            <a:lvl2pPr marL="571500" indent="0" algn="l" rtl="0" fontAlgn="base">
              <a:lnSpc>
                <a:spcPct val="90000"/>
              </a:lnSpc>
              <a:spcBef>
                <a:spcPts val="900"/>
              </a:spcBef>
              <a:spcAft>
                <a:spcPts val="900"/>
              </a:spcAft>
              <a:buClr>
                <a:schemeClr val="bg2"/>
              </a:buClr>
              <a:buSzPct val="100000"/>
              <a:buFontTx/>
              <a:buNone/>
              <a:defRPr sz="1600" b="0">
                <a:solidFill>
                  <a:schemeClr val="bg1"/>
                </a:solidFill>
                <a:latin typeface="Trebuchet MS" pitchFamily="34" charset="0"/>
              </a:defRPr>
            </a:lvl2pPr>
            <a:lvl3pPr marL="1089025" indent="0" algn="l" rtl="0" fontAlgn="base">
              <a:lnSpc>
                <a:spcPct val="90000"/>
              </a:lnSpc>
              <a:spcBef>
                <a:spcPts val="900"/>
              </a:spcBef>
              <a:spcAft>
                <a:spcPts val="900"/>
              </a:spcAft>
              <a:buClr>
                <a:schemeClr val="bg2"/>
              </a:buClr>
              <a:buSzPct val="100000"/>
              <a:buFontTx/>
              <a:buNone/>
              <a:defRPr sz="1600" b="0">
                <a:solidFill>
                  <a:schemeClr val="bg1"/>
                </a:solidFill>
                <a:latin typeface="Trebuchet MS" pitchFamily="34" charset="0"/>
              </a:defRPr>
            </a:lvl3pPr>
            <a:lvl4pPr marL="1774825" indent="-228600" algn="l" rtl="0" fontAlgn="base">
              <a:spcBef>
                <a:spcPct val="20000"/>
              </a:spcBef>
              <a:spcAft>
                <a:spcPct val="0"/>
              </a:spcAft>
              <a:buClr>
                <a:schemeClr val="bg2"/>
              </a:buClr>
              <a:buFont typeface="Wingdings" panose="05000000000000000000" pitchFamily="2" charset="2"/>
              <a:buChar char="§"/>
              <a:defRPr sz="1800">
                <a:solidFill>
                  <a:schemeClr val="tx1"/>
                </a:solidFill>
                <a:latin typeface="+mn-lt"/>
              </a:defRPr>
            </a:lvl4pPr>
            <a:lvl5pPr marL="2117725"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a:lstStyle>
          <a:p>
            <a:pPr marL="285750" indent="-285750" defTabSz="914400">
              <a:buFont typeface="Arial" panose="020B0604020202020204" pitchFamily="34" charset="0"/>
              <a:buChar char="•"/>
            </a:pPr>
            <a:r>
              <a:rPr lang="en-US" kern="0" dirty="0"/>
              <a:t>Literally a handle</a:t>
            </a:r>
          </a:p>
          <a:p>
            <a:pPr marL="285750" indent="-285750" defTabSz="914400">
              <a:buFont typeface="Arial" panose="020B0604020202020204" pitchFamily="34" charset="0"/>
              <a:buChar char="•"/>
            </a:pPr>
            <a:r>
              <a:rPr lang="en-US" kern="0" dirty="0"/>
              <a:t>Two different types: </a:t>
            </a:r>
            <a:r>
              <a:rPr lang="en-US" kern="0" dirty="0" err="1">
                <a:latin typeface="Fira Mono" panose="020B0509050000020004" pitchFamily="49" charset="0"/>
                <a:ea typeface="Fira Mono" panose="020B0509050000020004" pitchFamily="49" charset="0"/>
              </a:rPr>
              <a:t>coroutine_handle</a:t>
            </a:r>
            <a:r>
              <a:rPr lang="en-US" kern="0" dirty="0">
                <a:latin typeface="Fira Mono" panose="020B0509050000020004" pitchFamily="49" charset="0"/>
                <a:ea typeface="Fira Mono" panose="020B0509050000020004" pitchFamily="49" charset="0"/>
              </a:rPr>
              <a:t>&lt;&gt;</a:t>
            </a:r>
            <a:r>
              <a:rPr lang="en-US" kern="0" dirty="0"/>
              <a:t>, </a:t>
            </a:r>
            <a:r>
              <a:rPr lang="en-US" kern="0" dirty="0" err="1">
                <a:latin typeface="Fira Mono" panose="020B0509050000020004" pitchFamily="49" charset="0"/>
                <a:ea typeface="Fira Mono" panose="020B0509050000020004" pitchFamily="49" charset="0"/>
              </a:rPr>
              <a:t>coroutine_handle</a:t>
            </a:r>
            <a:r>
              <a:rPr lang="en-US" kern="0" dirty="0">
                <a:latin typeface="Fira Mono" panose="020B0509050000020004" pitchFamily="49" charset="0"/>
                <a:ea typeface="Fira Mono" panose="020B0509050000020004" pitchFamily="49" charset="0"/>
              </a:rPr>
              <a:t>&lt;Promise&gt;</a:t>
            </a:r>
          </a:p>
          <a:p>
            <a:pPr marL="285750" indent="-285750" defTabSz="914400">
              <a:buFont typeface="Arial" panose="020B0604020202020204" pitchFamily="34" charset="0"/>
              <a:buChar char="•"/>
            </a:pPr>
            <a:r>
              <a:rPr lang="en-US" kern="0" dirty="0" err="1">
                <a:latin typeface="Fira Mono" panose="020B0509050000020004" pitchFamily="49" charset="0"/>
                <a:ea typeface="Fira Mono" panose="020B0509050000020004" pitchFamily="49" charset="0"/>
              </a:rPr>
              <a:t>coroutine_handle</a:t>
            </a:r>
            <a:r>
              <a:rPr lang="en-US" kern="0" dirty="0">
                <a:latin typeface="Fira Mono" panose="020B0509050000020004" pitchFamily="49" charset="0"/>
                <a:ea typeface="Fira Mono" panose="020B0509050000020004" pitchFamily="49" charset="0"/>
              </a:rPr>
              <a:t>&lt;&gt;</a:t>
            </a:r>
            <a:r>
              <a:rPr lang="en-US" kern="0" dirty="0"/>
              <a:t>: </a:t>
            </a:r>
            <a:r>
              <a:rPr lang="en-US" kern="0" dirty="0">
                <a:solidFill>
                  <a:schemeClr val="tx2"/>
                </a:solidFill>
              </a:rPr>
              <a:t>resume</a:t>
            </a:r>
            <a:r>
              <a:rPr lang="en-US" kern="0" dirty="0"/>
              <a:t>/</a:t>
            </a:r>
            <a:r>
              <a:rPr lang="en-US" kern="0" dirty="0">
                <a:solidFill>
                  <a:schemeClr val="tx2"/>
                </a:solidFill>
              </a:rPr>
              <a:t>destroy</a:t>
            </a:r>
            <a:r>
              <a:rPr lang="en-US" kern="0" dirty="0"/>
              <a:t> coroutine, check status(</a:t>
            </a:r>
            <a:r>
              <a:rPr lang="en-US" kern="0" dirty="0">
                <a:solidFill>
                  <a:schemeClr val="tx2"/>
                </a:solidFill>
              </a:rPr>
              <a:t>done</a:t>
            </a:r>
            <a:r>
              <a:rPr lang="en-US" kern="0" dirty="0"/>
              <a:t>)</a:t>
            </a:r>
          </a:p>
          <a:p>
            <a:pPr marL="285750" indent="-285750" defTabSz="914400">
              <a:buFont typeface="Arial" panose="020B0604020202020204" pitchFamily="34" charset="0"/>
              <a:buChar char="•"/>
            </a:pPr>
            <a:r>
              <a:rPr lang="en-US" kern="0" dirty="0" err="1">
                <a:latin typeface="Fira Mono" panose="020B0509050000020004" pitchFamily="49" charset="0"/>
                <a:ea typeface="Fira Mono" panose="020B0509050000020004" pitchFamily="49" charset="0"/>
              </a:rPr>
              <a:t>coroutine_handle</a:t>
            </a:r>
            <a:r>
              <a:rPr lang="en-US" kern="0" dirty="0">
                <a:latin typeface="Fira Mono" panose="020B0509050000020004" pitchFamily="49" charset="0"/>
                <a:ea typeface="Fira Mono" panose="020B0509050000020004" pitchFamily="49" charset="0"/>
              </a:rPr>
              <a:t>&lt;Promise&gt;</a:t>
            </a:r>
            <a:r>
              <a:rPr lang="en-US" kern="0" dirty="0"/>
              <a:t>: provide access to the promise object(</a:t>
            </a:r>
            <a:r>
              <a:rPr lang="en-US" kern="0" dirty="0">
                <a:solidFill>
                  <a:schemeClr val="tx2"/>
                </a:solidFill>
              </a:rPr>
              <a:t>promise</a:t>
            </a:r>
            <a:r>
              <a:rPr lang="en-US" kern="0" dirty="0"/>
              <a:t>)</a:t>
            </a:r>
          </a:p>
        </p:txBody>
      </p:sp>
      <p:sp>
        <p:nvSpPr>
          <p:cNvPr id="16" name="TextBox 15">
            <a:extLst>
              <a:ext uri="{FF2B5EF4-FFF2-40B4-BE49-F238E27FC236}">
                <a16:creationId xmlns:a16="http://schemas.microsoft.com/office/drawing/2014/main" id="{9B8A935F-CEA8-4DFF-82CD-FC75F2FB3A80}"/>
              </a:ext>
            </a:extLst>
          </p:cNvPr>
          <p:cNvSpPr txBox="1"/>
          <p:nvPr/>
        </p:nvSpPr>
        <p:spPr>
          <a:xfrm>
            <a:off x="308567" y="3886092"/>
            <a:ext cx="1380506" cy="2862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1400" dirty="0">
                <a:solidFill>
                  <a:schemeClr val="bg1"/>
                </a:solidFill>
                <a:latin typeface="+mj-lt"/>
              </a:rPr>
              <a:t>Useful to know</a:t>
            </a:r>
          </a:p>
        </p:txBody>
      </p:sp>
      <p:sp>
        <p:nvSpPr>
          <p:cNvPr id="18" name="Content Placeholder 5">
            <a:extLst>
              <a:ext uri="{FF2B5EF4-FFF2-40B4-BE49-F238E27FC236}">
                <a16:creationId xmlns:a16="http://schemas.microsoft.com/office/drawing/2014/main" id="{CFE2ECA8-17A2-4F06-B7F1-8C9489203820}"/>
              </a:ext>
            </a:extLst>
          </p:cNvPr>
          <p:cNvSpPr txBox="1">
            <a:spLocks/>
          </p:cNvSpPr>
          <p:nvPr/>
        </p:nvSpPr>
        <p:spPr bwMode="auto">
          <a:xfrm>
            <a:off x="335999" y="4172324"/>
            <a:ext cx="9948672" cy="131737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0" indent="0" algn="l" rtl="0" fontAlgn="base">
              <a:lnSpc>
                <a:spcPct val="90000"/>
              </a:lnSpc>
              <a:spcBef>
                <a:spcPts val="900"/>
              </a:spcBef>
              <a:spcAft>
                <a:spcPts val="900"/>
              </a:spcAft>
              <a:buClr>
                <a:schemeClr val="bg2"/>
              </a:buClr>
              <a:buSzPct val="100000"/>
              <a:buFontTx/>
              <a:buNone/>
              <a:defRPr sz="1800" b="0">
                <a:solidFill>
                  <a:schemeClr val="bg1"/>
                </a:solidFill>
                <a:latin typeface="Trebuchet MS" pitchFamily="34" charset="0"/>
                <a:ea typeface="+mn-ea"/>
                <a:cs typeface="+mn-cs"/>
              </a:defRPr>
            </a:lvl1pPr>
            <a:lvl2pPr marL="571500" indent="0" algn="l" rtl="0" fontAlgn="base">
              <a:lnSpc>
                <a:spcPct val="90000"/>
              </a:lnSpc>
              <a:spcBef>
                <a:spcPts val="900"/>
              </a:spcBef>
              <a:spcAft>
                <a:spcPts val="900"/>
              </a:spcAft>
              <a:buClr>
                <a:schemeClr val="bg2"/>
              </a:buClr>
              <a:buSzPct val="100000"/>
              <a:buFontTx/>
              <a:buNone/>
              <a:defRPr sz="1600" b="0">
                <a:solidFill>
                  <a:schemeClr val="bg1"/>
                </a:solidFill>
                <a:latin typeface="Trebuchet MS" pitchFamily="34" charset="0"/>
              </a:defRPr>
            </a:lvl2pPr>
            <a:lvl3pPr marL="1089025" indent="0" algn="l" rtl="0" fontAlgn="base">
              <a:lnSpc>
                <a:spcPct val="90000"/>
              </a:lnSpc>
              <a:spcBef>
                <a:spcPts val="900"/>
              </a:spcBef>
              <a:spcAft>
                <a:spcPts val="900"/>
              </a:spcAft>
              <a:buClr>
                <a:schemeClr val="bg2"/>
              </a:buClr>
              <a:buSzPct val="100000"/>
              <a:buFontTx/>
              <a:buNone/>
              <a:defRPr sz="1600" b="0">
                <a:solidFill>
                  <a:schemeClr val="bg1"/>
                </a:solidFill>
                <a:latin typeface="Trebuchet MS" pitchFamily="34" charset="0"/>
              </a:defRPr>
            </a:lvl3pPr>
            <a:lvl4pPr marL="1774825" indent="-228600" algn="l" rtl="0" fontAlgn="base">
              <a:spcBef>
                <a:spcPct val="20000"/>
              </a:spcBef>
              <a:spcAft>
                <a:spcPct val="0"/>
              </a:spcAft>
              <a:buClr>
                <a:schemeClr val="bg2"/>
              </a:buClr>
              <a:buFont typeface="Wingdings" panose="05000000000000000000" pitchFamily="2" charset="2"/>
              <a:buChar char="§"/>
              <a:defRPr sz="1800">
                <a:solidFill>
                  <a:schemeClr val="tx1"/>
                </a:solidFill>
                <a:latin typeface="+mn-lt"/>
              </a:defRPr>
            </a:lvl4pPr>
            <a:lvl5pPr marL="2117725"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a:lstStyle>
          <a:p>
            <a:pPr defTabSz="914400">
              <a:lnSpc>
                <a:spcPct val="100000"/>
              </a:lnSpc>
              <a:spcBef>
                <a:spcPts val="0"/>
              </a:spcBef>
              <a:spcAft>
                <a:spcPts val="0"/>
              </a:spcAft>
            </a:pPr>
            <a:r>
              <a:rPr lang="en-US" sz="1000" kern="0" dirty="0"/>
              <a:t>For </a:t>
            </a:r>
            <a:r>
              <a:rPr lang="en-US" altLang="zh-CN" sz="1000" kern="0" dirty="0"/>
              <a:t>convenience: </a:t>
            </a:r>
          </a:p>
          <a:p>
            <a:pPr defTabSz="914400">
              <a:lnSpc>
                <a:spcPct val="100000"/>
              </a:lnSpc>
              <a:spcBef>
                <a:spcPts val="0"/>
              </a:spcBef>
              <a:spcAft>
                <a:spcPts val="0"/>
              </a:spcAft>
            </a:pPr>
            <a:r>
              <a:rPr lang="en-US" sz="1000" kern="0" dirty="0"/>
              <a:t>template&lt;P&gt; using </a:t>
            </a:r>
            <a:r>
              <a:rPr lang="en-US" sz="1000" kern="0" dirty="0" err="1"/>
              <a:t>ch</a:t>
            </a:r>
            <a:r>
              <a:rPr lang="en-US" sz="1000" kern="0" dirty="0"/>
              <a:t>&lt;P&gt; = </a:t>
            </a:r>
            <a:r>
              <a:rPr lang="en-US" sz="1000" kern="0" dirty="0" err="1"/>
              <a:t>coroutine_handle</a:t>
            </a:r>
            <a:r>
              <a:rPr lang="en-US" sz="1000" kern="0" dirty="0"/>
              <a:t>&lt;P&gt;;</a:t>
            </a:r>
          </a:p>
          <a:p>
            <a:pPr defTabSz="914400">
              <a:lnSpc>
                <a:spcPct val="100000"/>
              </a:lnSpc>
              <a:spcBef>
                <a:spcPts val="0"/>
              </a:spcBef>
              <a:spcAft>
                <a:spcPts val="0"/>
              </a:spcAft>
            </a:pPr>
            <a:endParaRPr lang="en-US" sz="1000" kern="0" dirty="0"/>
          </a:p>
          <a:p>
            <a:pPr marL="285750" indent="-285750" defTabSz="914400">
              <a:lnSpc>
                <a:spcPct val="150000"/>
              </a:lnSpc>
              <a:spcBef>
                <a:spcPts val="0"/>
              </a:spcBef>
              <a:spcAft>
                <a:spcPts val="0"/>
              </a:spcAft>
              <a:buFont typeface="Arial" panose="020B0604020202020204" pitchFamily="34" charset="0"/>
              <a:buChar char="•"/>
            </a:pPr>
            <a:r>
              <a:rPr lang="en-US" altLang="zh-CN" sz="1000" kern="0" dirty="0" err="1"/>
              <a:t>ch</a:t>
            </a:r>
            <a:r>
              <a:rPr lang="en-US" sz="1000" kern="0" dirty="0"/>
              <a:t>&lt;Promise&gt; -&gt; </a:t>
            </a:r>
            <a:r>
              <a:rPr lang="en-US" sz="1000" kern="0" dirty="0" err="1"/>
              <a:t>ch</a:t>
            </a:r>
            <a:r>
              <a:rPr lang="en-US" sz="1000" kern="0" dirty="0"/>
              <a:t>&lt;&gt;: just cast it. Because in spec: </a:t>
            </a:r>
            <a:r>
              <a:rPr kumimoji="0" lang="en-US" altLang="en-US" sz="1000" b="0" i="0" u="none" strike="noStrike" cap="none" normalizeH="0" baseline="0" dirty="0">
                <a:ln>
                  <a:noFill/>
                </a:ln>
                <a:solidFill>
                  <a:srgbClr val="00607C"/>
                </a:solidFill>
                <a:effectLst/>
                <a:latin typeface="Arial Unicode MS"/>
              </a:rPr>
              <a:t>template</a:t>
            </a:r>
            <a:r>
              <a:rPr kumimoji="0" lang="en-US" altLang="en-US" sz="1000" b="0" i="0" u="none" strike="noStrike" cap="none" normalizeH="0" baseline="0" dirty="0">
                <a:ln>
                  <a:noFill/>
                </a:ln>
                <a:solidFill>
                  <a:srgbClr val="570057"/>
                </a:solidFill>
                <a:effectLst/>
                <a:latin typeface="Arial Unicode MS"/>
              </a:rPr>
              <a:t>&lt;</a:t>
            </a:r>
            <a:r>
              <a:rPr kumimoji="0" lang="en-US" altLang="en-US" sz="1000" b="0" i="0" u="none" strike="noStrike" cap="none" normalizeH="0" baseline="0" dirty="0">
                <a:ln>
                  <a:noFill/>
                </a:ln>
                <a:solidFill>
                  <a:srgbClr val="00607C"/>
                </a:solidFill>
                <a:effectLst/>
                <a:latin typeface="Arial Unicode MS"/>
              </a:rPr>
              <a:t>class</a:t>
            </a:r>
            <a:r>
              <a:rPr kumimoji="0" lang="en-US" altLang="en-US" sz="1000" b="0" i="0" u="none" strike="noStrike" cap="none" normalizeH="0" baseline="0" dirty="0">
                <a:ln>
                  <a:noFill/>
                </a:ln>
                <a:solidFill>
                  <a:srgbClr val="000000"/>
                </a:solidFill>
                <a:effectLst/>
                <a:latin typeface="Arial Unicode MS"/>
              </a:rPr>
              <a:t> Promise</a:t>
            </a:r>
            <a:r>
              <a:rPr kumimoji="0" lang="en-US" altLang="en-US" sz="1000" b="0" i="0" u="none" strike="noStrike" cap="none" normalizeH="0" baseline="0" dirty="0">
                <a:ln>
                  <a:noFill/>
                </a:ln>
                <a:solidFill>
                  <a:srgbClr val="570057"/>
                </a:solidFill>
                <a:effectLst/>
                <a:latin typeface="Arial Unicode MS"/>
              </a:rPr>
              <a:t>&gt;</a:t>
            </a:r>
            <a:r>
              <a:rPr kumimoji="0" lang="en-US" altLang="en-US" sz="1000" b="0" i="0" u="none" strike="noStrike" cap="none" normalizeH="0" baseline="0" dirty="0">
                <a:ln>
                  <a:noFill/>
                </a:ln>
                <a:solidFill>
                  <a:srgbClr val="000000"/>
                </a:solidFill>
                <a:effectLst/>
                <a:latin typeface="Arial Unicode MS"/>
              </a:rPr>
              <a:t> </a:t>
            </a:r>
            <a:r>
              <a:rPr kumimoji="0" lang="en-US" altLang="en-US" sz="1000" b="0" i="0" u="none" strike="noStrike" cap="none" normalizeH="0" baseline="0" dirty="0">
                <a:ln>
                  <a:noFill/>
                </a:ln>
                <a:solidFill>
                  <a:srgbClr val="00607C"/>
                </a:solidFill>
                <a:effectLst/>
                <a:latin typeface="Arial Unicode MS"/>
              </a:rPr>
              <a:t>struct</a:t>
            </a:r>
            <a:r>
              <a:rPr kumimoji="0" lang="en-US" altLang="en-US" sz="1000" b="0" i="0" u="none" strike="noStrike" cap="none" normalizeH="0" baseline="0" dirty="0">
                <a:ln>
                  <a:noFill/>
                </a:ln>
                <a:solidFill>
                  <a:srgbClr val="000000"/>
                </a:solidFill>
                <a:effectLst/>
                <a:latin typeface="Arial Unicode MS"/>
              </a:rPr>
              <a:t> </a:t>
            </a:r>
            <a:r>
              <a:rPr kumimoji="0" lang="en-US" altLang="en-US" sz="1000" b="0" i="0" u="none" strike="noStrike" cap="none" normalizeH="0" baseline="0" dirty="0" err="1">
                <a:ln>
                  <a:noFill/>
                </a:ln>
                <a:solidFill>
                  <a:srgbClr val="000000"/>
                </a:solidFill>
                <a:effectLst/>
                <a:latin typeface="Arial Unicode MS"/>
              </a:rPr>
              <a:t>coroutine_handle</a:t>
            </a:r>
            <a:r>
              <a:rPr kumimoji="0" lang="en-US" altLang="en-US" sz="1000" b="0" i="0" u="none" strike="noStrike" cap="none" normalizeH="0" baseline="0" dirty="0">
                <a:ln>
                  <a:noFill/>
                </a:ln>
                <a:solidFill>
                  <a:srgbClr val="000000"/>
                </a:solidFill>
                <a:effectLst/>
                <a:latin typeface="Arial Unicode MS"/>
              </a:rPr>
              <a:t> </a:t>
            </a:r>
            <a:r>
              <a:rPr kumimoji="0" lang="en-US" altLang="en-US" sz="1000" b="0" i="0" u="none" strike="noStrike" cap="none" normalizeH="0" baseline="0" dirty="0">
                <a:ln>
                  <a:noFill/>
                </a:ln>
                <a:solidFill>
                  <a:srgbClr val="570057"/>
                </a:solidFill>
                <a:effectLst/>
                <a:latin typeface="Arial Unicode MS"/>
              </a:rPr>
              <a:t>:</a:t>
            </a:r>
            <a:r>
              <a:rPr kumimoji="0" lang="en-US" altLang="en-US" sz="1000" b="0" i="0" u="none" strike="noStrike" cap="none" normalizeH="0" baseline="0" dirty="0">
                <a:ln>
                  <a:noFill/>
                </a:ln>
                <a:solidFill>
                  <a:srgbClr val="000000"/>
                </a:solidFill>
                <a:effectLst/>
                <a:latin typeface="Arial Unicode MS"/>
              </a:rPr>
              <a:t> </a:t>
            </a:r>
            <a:r>
              <a:rPr kumimoji="0" lang="en-US" altLang="en-US" sz="1000" b="0" i="0" u="none" strike="noStrike" cap="none" normalizeH="0" baseline="0" dirty="0" err="1">
                <a:ln>
                  <a:noFill/>
                </a:ln>
                <a:solidFill>
                  <a:srgbClr val="000000"/>
                </a:solidFill>
                <a:effectLst/>
                <a:latin typeface="Arial Unicode MS"/>
              </a:rPr>
              <a:t>coroutine_handle</a:t>
            </a:r>
            <a:r>
              <a:rPr kumimoji="0" lang="en-US" altLang="en-US" sz="1000" b="0" i="0" u="none" strike="noStrike" cap="none" normalizeH="0" baseline="0" dirty="0">
                <a:ln>
                  <a:noFill/>
                </a:ln>
                <a:solidFill>
                  <a:srgbClr val="570057"/>
                </a:solidFill>
                <a:effectLst/>
                <a:latin typeface="Arial Unicode MS"/>
              </a:rPr>
              <a:t>&lt;&gt;</a:t>
            </a:r>
            <a:r>
              <a:rPr kumimoji="0" lang="en-US" altLang="en-US" sz="300" b="0" i="0" u="none" strike="noStrike" cap="none" normalizeH="0" baseline="0" dirty="0">
                <a:ln>
                  <a:noFill/>
                </a:ln>
                <a:solidFill>
                  <a:schemeClr val="tx1"/>
                </a:solidFill>
                <a:effectLst/>
              </a:rPr>
              <a:t> </a:t>
            </a:r>
            <a:endParaRPr lang="en-US" sz="1000" kern="0" dirty="0"/>
          </a:p>
          <a:p>
            <a:pPr marL="285750" indent="-285750" defTabSz="914400">
              <a:lnSpc>
                <a:spcPct val="150000"/>
              </a:lnSpc>
              <a:spcBef>
                <a:spcPts val="0"/>
              </a:spcBef>
              <a:spcAft>
                <a:spcPts val="0"/>
              </a:spcAft>
              <a:buFont typeface="Arial" panose="020B0604020202020204" pitchFamily="34" charset="0"/>
              <a:buChar char="•"/>
            </a:pPr>
            <a:r>
              <a:rPr lang="en-US" sz="1000" kern="0" dirty="0"/>
              <a:t>Promise -&gt; </a:t>
            </a:r>
            <a:r>
              <a:rPr lang="en-US" sz="1000" kern="0" dirty="0" err="1"/>
              <a:t>ch</a:t>
            </a:r>
            <a:r>
              <a:rPr lang="en-US" sz="1000" kern="0" dirty="0"/>
              <a:t>&lt;Promise&gt;: </a:t>
            </a:r>
            <a:r>
              <a:rPr lang="en-US" sz="1000" kern="0" dirty="0" err="1"/>
              <a:t>ch</a:t>
            </a:r>
            <a:r>
              <a:rPr lang="en-US" sz="1000" kern="0" dirty="0"/>
              <a:t>&lt;Promise&gt;::</a:t>
            </a:r>
            <a:r>
              <a:rPr lang="en-US" sz="1000" kern="0" dirty="0" err="1"/>
              <a:t>from_promise</a:t>
            </a:r>
            <a:r>
              <a:rPr lang="en-US" sz="1000" kern="0" dirty="0"/>
              <a:t>(Promise&amp;)</a:t>
            </a:r>
          </a:p>
          <a:p>
            <a:pPr marL="285750" indent="-285750" defTabSz="914400">
              <a:lnSpc>
                <a:spcPct val="150000"/>
              </a:lnSpc>
              <a:spcBef>
                <a:spcPts val="0"/>
              </a:spcBef>
              <a:spcAft>
                <a:spcPts val="0"/>
              </a:spcAft>
              <a:buFont typeface="Arial" panose="020B0604020202020204" pitchFamily="34" charset="0"/>
              <a:buChar char="•"/>
            </a:pPr>
            <a:r>
              <a:rPr lang="en-US" sz="1000" kern="0" dirty="0" err="1"/>
              <a:t>ch</a:t>
            </a:r>
            <a:r>
              <a:rPr lang="en-US" sz="1000" kern="0" dirty="0"/>
              <a:t>&lt;&gt; -&gt; </a:t>
            </a:r>
            <a:r>
              <a:rPr lang="en-US" sz="1000" kern="0" dirty="0" err="1"/>
              <a:t>ch</a:t>
            </a:r>
            <a:r>
              <a:rPr lang="en-US" sz="1000" kern="0" dirty="0"/>
              <a:t>&lt;Promise&gt;: </a:t>
            </a:r>
            <a:r>
              <a:rPr lang="en-US" altLang="zh-CN" sz="1000" kern="0" dirty="0"/>
              <a:t>more complicated</a:t>
            </a:r>
            <a:r>
              <a:rPr lang="en-US" sz="1000" kern="0" dirty="0"/>
              <a:t>, answer later</a:t>
            </a:r>
          </a:p>
        </p:txBody>
      </p:sp>
      <p:sp>
        <p:nvSpPr>
          <p:cNvPr id="22" name="Rectangle 21">
            <a:extLst>
              <a:ext uri="{FF2B5EF4-FFF2-40B4-BE49-F238E27FC236}">
                <a16:creationId xmlns:a16="http://schemas.microsoft.com/office/drawing/2014/main" id="{DA29712A-A5B9-4963-B264-A5A3EDB30E69}"/>
              </a:ext>
            </a:extLst>
          </p:cNvPr>
          <p:cNvSpPr/>
          <p:nvPr/>
        </p:nvSpPr>
        <p:spPr>
          <a:xfrm>
            <a:off x="176410" y="3774057"/>
            <a:ext cx="10209794" cy="1787110"/>
          </a:xfrm>
          <a:prstGeom prst="rect">
            <a:avLst/>
          </a:pr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846439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00">
        <p159:morph option="byObject"/>
      </p:transition>
    </mc:Choice>
    <mc:Fallback xmlns="">
      <p:transition>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35BAB2B1-2F4A-4039-AFB3-6217523381C2}"/>
              </a:ext>
            </a:extLst>
          </p:cNvPr>
          <p:cNvSpPr txBox="1"/>
          <p:nvPr/>
        </p:nvSpPr>
        <p:spPr>
          <a:xfrm>
            <a:off x="4076700" y="815249"/>
            <a:ext cx="6803912" cy="5262979"/>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800" b="0" dirty="0">
                <a:solidFill>
                  <a:schemeClr val="bg2"/>
                </a:solidFill>
                <a:effectLst/>
                <a:latin typeface=" Fira Mono"/>
              </a:rPr>
              <a:t>void __sum4_resume(void* </a:t>
            </a:r>
            <a:r>
              <a:rPr lang="en-US" sz="800" b="0" dirty="0" err="1">
                <a:solidFill>
                  <a:schemeClr val="bg2"/>
                </a:solidFill>
                <a:effectLst/>
                <a:latin typeface=" Fira Mono"/>
              </a:rPr>
              <a:t>ptr</a:t>
            </a:r>
            <a:r>
              <a:rPr lang="en-US" sz="800" b="0" dirty="0">
                <a:solidFill>
                  <a:schemeClr val="bg2"/>
                </a:solidFill>
                <a:effectLst/>
                <a:latin typeface=" Fira Mono"/>
              </a:rPr>
              <a:t>) </a:t>
            </a:r>
          </a:p>
          <a:p>
            <a:r>
              <a:rPr lang="en-US" sz="800" b="0" dirty="0">
                <a:solidFill>
                  <a:schemeClr val="bg2"/>
                </a:solidFill>
                <a:effectLst/>
                <a:latin typeface=" Fira Mono"/>
              </a:rPr>
              <a:t>{</a:t>
            </a:r>
          </a:p>
          <a:p>
            <a:r>
              <a:rPr lang="en-US" sz="800" b="0" dirty="0">
                <a:solidFill>
                  <a:schemeClr val="bg2"/>
                </a:solidFill>
                <a:effectLst/>
                <a:latin typeface=" Fira Mono"/>
              </a:rPr>
              <a:t>// ...</a:t>
            </a:r>
            <a:br>
              <a:rPr lang="en-US" sz="800" b="0" dirty="0">
                <a:solidFill>
                  <a:srgbClr val="000000"/>
                </a:solidFill>
                <a:effectLst/>
                <a:latin typeface=" Fira Mono"/>
              </a:rPr>
            </a:br>
            <a:r>
              <a:rPr lang="en-US" sz="800" b="0" dirty="0">
                <a:solidFill>
                  <a:schemeClr val="bg2"/>
                </a:solidFill>
                <a:effectLst/>
                <a:latin typeface=" Fira Mono"/>
              </a:rPr>
              <a:t>__sp1:</a:t>
            </a:r>
          </a:p>
          <a:p>
            <a:br>
              <a:rPr lang="en-US" sz="800" b="0" dirty="0">
                <a:solidFill>
                  <a:schemeClr val="bg2"/>
                </a:solidFill>
                <a:effectLst/>
                <a:latin typeface=" Fira Mono"/>
              </a:rPr>
            </a:br>
            <a:r>
              <a:rPr lang="en-US" sz="800" b="0" dirty="0">
                <a:solidFill>
                  <a:schemeClr val="bg2"/>
                </a:solidFill>
                <a:effectLst/>
                <a:latin typeface=" Fira Mono"/>
              </a:rPr>
              <a:t>    frame-&gt;</a:t>
            </a:r>
            <a:r>
              <a:rPr lang="en-US" sz="800" b="0" dirty="0" err="1">
                <a:solidFill>
                  <a:srgbClr val="001080"/>
                </a:solidFill>
                <a:effectLst/>
                <a:latin typeface=" Fira Mono"/>
              </a:rPr>
              <a:t>sum_a_b</a:t>
            </a:r>
            <a:r>
              <a:rPr lang="en-US" sz="800" b="0" dirty="0">
                <a:solidFill>
                  <a:srgbClr val="000000"/>
                </a:solidFill>
                <a:effectLst/>
                <a:latin typeface=" Fira Mono"/>
              </a:rPr>
              <a:t> </a:t>
            </a:r>
            <a:r>
              <a:rPr lang="en-US" sz="800" b="0" dirty="0">
                <a:solidFill>
                  <a:srgbClr val="795E26"/>
                </a:solidFill>
                <a:effectLst/>
                <a:latin typeface=" Fira Mono"/>
              </a:rPr>
              <a:t>=</a:t>
            </a:r>
            <a:r>
              <a:rPr lang="en-US" sz="800" b="0" dirty="0">
                <a:solidFill>
                  <a:srgbClr val="000000"/>
                </a:solidFill>
                <a:effectLst/>
                <a:latin typeface=" Fira Mono"/>
              </a:rPr>
              <a:t> </a:t>
            </a:r>
            <a:r>
              <a:rPr lang="en-US" sz="800" b="0" dirty="0">
                <a:solidFill>
                  <a:srgbClr val="795E26"/>
                </a:solidFill>
                <a:effectLst/>
                <a:latin typeface=" Fira Mono"/>
              </a:rPr>
              <a:t>sum</a:t>
            </a:r>
            <a:r>
              <a:rPr lang="en-US" sz="800" b="0" dirty="0">
                <a:solidFill>
                  <a:srgbClr val="000000"/>
                </a:solidFill>
                <a:effectLst/>
                <a:latin typeface=" Fira Mono"/>
              </a:rPr>
              <a:t>(</a:t>
            </a:r>
            <a:r>
              <a:rPr lang="en-US" sz="800" b="0" dirty="0">
                <a:solidFill>
                  <a:schemeClr val="bg2"/>
                </a:solidFill>
                <a:effectLst/>
                <a:latin typeface=" Fira Mono"/>
              </a:rPr>
              <a:t>frame-&gt;</a:t>
            </a:r>
            <a:r>
              <a:rPr lang="en-US" sz="800" b="0" dirty="0" err="1">
                <a:solidFill>
                  <a:schemeClr val="bg2"/>
                </a:solidFill>
                <a:effectLst/>
                <a:latin typeface=" Fira Mono"/>
              </a:rPr>
              <a:t>params.</a:t>
            </a:r>
            <a:r>
              <a:rPr lang="en-US" sz="800" b="0" dirty="0" err="1">
                <a:solidFill>
                  <a:srgbClr val="001080"/>
                </a:solidFill>
                <a:effectLst/>
                <a:latin typeface=" Fira Mono"/>
              </a:rPr>
              <a:t>a</a:t>
            </a:r>
            <a:r>
              <a:rPr lang="en-US" sz="800" b="0" dirty="0">
                <a:solidFill>
                  <a:srgbClr val="000000"/>
                </a:solidFill>
                <a:effectLst/>
                <a:latin typeface=" Fira Mono"/>
              </a:rPr>
              <a:t>, </a:t>
            </a:r>
            <a:r>
              <a:rPr lang="en-US" sz="800" b="0" dirty="0">
                <a:solidFill>
                  <a:schemeClr val="bg2"/>
                </a:solidFill>
                <a:effectLst/>
                <a:latin typeface=" Fira Mono"/>
              </a:rPr>
              <a:t>frame-&gt;</a:t>
            </a:r>
            <a:r>
              <a:rPr lang="en-US" sz="800" b="0" dirty="0" err="1">
                <a:solidFill>
                  <a:schemeClr val="bg2"/>
                </a:solidFill>
                <a:effectLst/>
                <a:latin typeface=" Fira Mono"/>
              </a:rPr>
              <a:t>params.</a:t>
            </a:r>
            <a:r>
              <a:rPr lang="en-US" sz="800" b="0" dirty="0" err="1">
                <a:solidFill>
                  <a:srgbClr val="001080"/>
                </a:solidFill>
                <a:effectLst/>
                <a:latin typeface=" Fira Mono"/>
              </a:rPr>
              <a:t>b</a:t>
            </a:r>
            <a:r>
              <a:rPr lang="en-US" sz="800" b="0" dirty="0">
                <a:solidFill>
                  <a:srgbClr val="000000"/>
                </a:solidFill>
                <a:effectLst/>
                <a:latin typeface=" Fira Mono"/>
              </a:rPr>
              <a:t>).operator </a:t>
            </a:r>
            <a:r>
              <a:rPr lang="en-US" sz="800" b="0" dirty="0" err="1">
                <a:solidFill>
                  <a:srgbClr val="000000"/>
                </a:solidFill>
                <a:effectLst/>
                <a:latin typeface=" Fira Mono"/>
              </a:rPr>
              <a:t>co_await</a:t>
            </a:r>
            <a:r>
              <a:rPr lang="en-US" sz="800" b="0" dirty="0">
                <a:solidFill>
                  <a:srgbClr val="000000"/>
                </a:solidFill>
                <a:effectLst/>
                <a:latin typeface=" Fira Mono"/>
              </a:rPr>
              <a:t>();</a:t>
            </a:r>
          </a:p>
          <a:p>
            <a:br>
              <a:rPr lang="en-US" sz="800" b="0" dirty="0">
                <a:solidFill>
                  <a:srgbClr val="000000"/>
                </a:solidFill>
                <a:effectLst/>
                <a:latin typeface=" Fira Mono"/>
              </a:rPr>
            </a:br>
            <a:r>
              <a:rPr lang="en-US" sz="800" b="0" dirty="0">
                <a:solidFill>
                  <a:srgbClr val="000000"/>
                </a:solidFill>
                <a:effectLst/>
                <a:latin typeface=" Fira Mono"/>
              </a:rPr>
              <a:t>     </a:t>
            </a:r>
            <a:r>
              <a:rPr lang="en-US" sz="800" b="0" dirty="0">
                <a:solidFill>
                  <a:srgbClr val="AF00DB"/>
                </a:solidFill>
                <a:effectLst/>
                <a:latin typeface=" Fira Mono"/>
              </a:rPr>
              <a:t>if</a:t>
            </a:r>
            <a:r>
              <a:rPr lang="en-US" sz="800" b="0" dirty="0">
                <a:solidFill>
                  <a:srgbClr val="000000"/>
                </a:solidFill>
                <a:effectLst/>
                <a:latin typeface=" Fira Mono"/>
              </a:rPr>
              <a:t> (!</a:t>
            </a:r>
            <a:r>
              <a:rPr lang="en-US" sz="800" b="0" dirty="0">
                <a:solidFill>
                  <a:schemeClr val="bg2"/>
                </a:solidFill>
                <a:effectLst/>
                <a:latin typeface=" Fira Mono"/>
              </a:rPr>
              <a:t>frame-&gt;</a:t>
            </a:r>
            <a:r>
              <a:rPr lang="en-US" sz="800" b="0" dirty="0" err="1">
                <a:solidFill>
                  <a:srgbClr val="001080"/>
                </a:solidFill>
                <a:effectLst/>
                <a:latin typeface=" Fira Mono"/>
              </a:rPr>
              <a:t>sum_a_b</a:t>
            </a:r>
            <a:r>
              <a:rPr lang="en-US" sz="800" b="0" dirty="0" err="1">
                <a:solidFill>
                  <a:srgbClr val="000000"/>
                </a:solidFill>
                <a:effectLst/>
                <a:latin typeface=" Fira Mono"/>
              </a:rPr>
              <a:t>.</a:t>
            </a:r>
            <a:r>
              <a:rPr lang="en-US" sz="800" b="0" dirty="0" err="1">
                <a:solidFill>
                  <a:srgbClr val="795E26"/>
                </a:solidFill>
                <a:effectLst/>
                <a:latin typeface=" Fira Mono"/>
              </a:rPr>
              <a:t>await_ready</a:t>
            </a:r>
            <a:r>
              <a:rPr lang="en-US" sz="800" b="0" dirty="0">
                <a:solidFill>
                  <a:srgbClr val="000000"/>
                </a:solidFill>
                <a:effectLst/>
                <a:latin typeface=" Fira Mono"/>
              </a:rPr>
              <a:t>()) {</a:t>
            </a:r>
          </a:p>
          <a:p>
            <a:r>
              <a:rPr lang="en-US" sz="800" b="0" dirty="0">
                <a:solidFill>
                  <a:srgbClr val="000000"/>
                </a:solidFill>
                <a:effectLst/>
                <a:latin typeface=" Fira Mono"/>
              </a:rPr>
              <a:t>        </a:t>
            </a:r>
            <a:r>
              <a:rPr lang="en-US" sz="800" b="0" dirty="0">
                <a:solidFill>
                  <a:schemeClr val="bg2"/>
                </a:solidFill>
                <a:effectLst/>
                <a:latin typeface=" Fira Mono"/>
              </a:rPr>
              <a:t>frame-&gt;</a:t>
            </a:r>
            <a:r>
              <a:rPr lang="en-US" sz="800" b="0" dirty="0" err="1">
                <a:solidFill>
                  <a:schemeClr val="bg2"/>
                </a:solidFill>
                <a:effectLst/>
                <a:latin typeface=" Fira Mono"/>
              </a:rPr>
              <a:t>resumeIndex</a:t>
            </a:r>
            <a:r>
              <a:rPr lang="en-US" sz="800" b="0" dirty="0">
                <a:solidFill>
                  <a:schemeClr val="bg2"/>
                </a:solidFill>
                <a:effectLst/>
                <a:latin typeface=" Fira Mono"/>
              </a:rPr>
              <a:t> = 2;</a:t>
            </a:r>
          </a:p>
          <a:p>
            <a:r>
              <a:rPr lang="en-US" sz="800" b="0" dirty="0">
                <a:solidFill>
                  <a:srgbClr val="000000"/>
                </a:solidFill>
                <a:effectLst/>
                <a:latin typeface=" Fira Mono"/>
              </a:rPr>
              <a:t>        </a:t>
            </a:r>
            <a:r>
              <a:rPr lang="en-US" sz="800" b="0" dirty="0" err="1">
                <a:solidFill>
                  <a:schemeClr val="bg2"/>
                </a:solidFill>
                <a:effectLst/>
                <a:latin typeface=" Fira Mono"/>
              </a:rPr>
              <a:t>symmetricTransferTarget</a:t>
            </a:r>
            <a:r>
              <a:rPr lang="en-US" sz="800" b="0" dirty="0">
                <a:solidFill>
                  <a:schemeClr val="bg2"/>
                </a:solidFill>
                <a:effectLst/>
                <a:latin typeface=" Fira Mono"/>
              </a:rPr>
              <a:t> = frame-&gt;</a:t>
            </a:r>
            <a:r>
              <a:rPr lang="en-US" sz="800" b="0" dirty="0" err="1">
                <a:solidFill>
                  <a:srgbClr val="001080"/>
                </a:solidFill>
                <a:effectLst/>
                <a:latin typeface=" Fira Mono"/>
              </a:rPr>
              <a:t>sum_a_b</a:t>
            </a:r>
            <a:r>
              <a:rPr lang="en-US" sz="800" b="0" dirty="0" err="1">
                <a:solidFill>
                  <a:srgbClr val="000000"/>
                </a:solidFill>
                <a:effectLst/>
                <a:latin typeface=" Fira Mono"/>
              </a:rPr>
              <a:t>.</a:t>
            </a:r>
            <a:r>
              <a:rPr lang="en-US" sz="800" b="0" dirty="0" err="1">
                <a:solidFill>
                  <a:srgbClr val="795E26"/>
                </a:solidFill>
                <a:effectLst/>
                <a:latin typeface=" Fira Mono"/>
              </a:rPr>
              <a:t>await_suspend</a:t>
            </a:r>
            <a:r>
              <a:rPr lang="en-US" sz="800" b="0" dirty="0">
                <a:solidFill>
                  <a:srgbClr val="000000"/>
                </a:solidFill>
                <a:effectLst/>
                <a:latin typeface=" Fira Mono"/>
              </a:rPr>
              <a:t>(</a:t>
            </a:r>
            <a:r>
              <a:rPr lang="en-US" sz="800" b="0" dirty="0" err="1">
                <a:solidFill>
                  <a:schemeClr val="bg2"/>
                </a:solidFill>
                <a:effectLst/>
                <a:latin typeface=" Fira Mono"/>
              </a:rPr>
              <a:t>handle_t</a:t>
            </a:r>
            <a:r>
              <a:rPr lang="en-US" sz="800" b="0" dirty="0">
                <a:solidFill>
                  <a:schemeClr val="bg2"/>
                </a:solidFill>
                <a:effectLst/>
                <a:latin typeface=" Fira Mono"/>
              </a:rPr>
              <a:t>::</a:t>
            </a:r>
            <a:r>
              <a:rPr lang="en-US" sz="800" b="0" dirty="0" err="1">
                <a:solidFill>
                  <a:schemeClr val="bg2"/>
                </a:solidFill>
                <a:effectLst/>
                <a:latin typeface=" Fira Mono"/>
              </a:rPr>
              <a:t>from_promise</a:t>
            </a:r>
            <a:r>
              <a:rPr lang="en-US" sz="800" b="0" dirty="0">
                <a:solidFill>
                  <a:schemeClr val="bg2"/>
                </a:solidFill>
                <a:effectLst/>
                <a:latin typeface=" Fira Mono"/>
              </a:rPr>
              <a:t>(frame-&gt;promise)</a:t>
            </a:r>
            <a:r>
              <a:rPr lang="en-US" sz="800" b="0" dirty="0">
                <a:solidFill>
                  <a:srgbClr val="000000"/>
                </a:solidFill>
                <a:effectLst/>
                <a:latin typeface=" Fira Mono"/>
              </a:rPr>
              <a:t>);</a:t>
            </a:r>
          </a:p>
          <a:p>
            <a:r>
              <a:rPr lang="en-US" sz="800" b="0" dirty="0">
                <a:solidFill>
                  <a:schemeClr val="bg2"/>
                </a:solidFill>
                <a:effectLst/>
                <a:latin typeface=" Fira Mono"/>
              </a:rPr>
              <a:t>        </a:t>
            </a:r>
            <a:r>
              <a:rPr lang="en-US" sz="800" b="0" dirty="0" err="1">
                <a:solidFill>
                  <a:schemeClr val="bg2"/>
                </a:solidFill>
                <a:effectLst/>
                <a:latin typeface=" Fira Mono"/>
              </a:rPr>
              <a:t>goto</a:t>
            </a:r>
            <a:r>
              <a:rPr lang="en-US" sz="800" b="0" dirty="0">
                <a:solidFill>
                  <a:schemeClr val="bg2"/>
                </a:solidFill>
                <a:effectLst/>
                <a:latin typeface=" Fira Mono"/>
              </a:rPr>
              <a:t> __</a:t>
            </a:r>
            <a:r>
              <a:rPr lang="en-US" sz="800" b="0" dirty="0" err="1">
                <a:solidFill>
                  <a:schemeClr val="bg2"/>
                </a:solidFill>
                <a:effectLst/>
                <a:latin typeface=" Fira Mono"/>
              </a:rPr>
              <a:t>symmetric_transfer</a:t>
            </a:r>
            <a:r>
              <a:rPr lang="en-US" sz="800" b="0" dirty="0">
                <a:solidFill>
                  <a:schemeClr val="bg2"/>
                </a:solidFill>
                <a:effectLst/>
                <a:latin typeface=" Fira Mono"/>
              </a:rPr>
              <a:t>;</a:t>
            </a:r>
          </a:p>
          <a:p>
            <a:r>
              <a:rPr lang="en-US" sz="800" b="0" dirty="0">
                <a:solidFill>
                  <a:srgbClr val="000000"/>
                </a:solidFill>
                <a:effectLst/>
                <a:latin typeface=" Fira Mono"/>
              </a:rPr>
              <a:t>    }</a:t>
            </a:r>
          </a:p>
          <a:p>
            <a:br>
              <a:rPr lang="en-US" sz="800" b="0" dirty="0">
                <a:solidFill>
                  <a:srgbClr val="000000"/>
                </a:solidFill>
                <a:effectLst/>
                <a:latin typeface=" Fira Mono"/>
              </a:rPr>
            </a:br>
            <a:r>
              <a:rPr lang="en-US" sz="800" b="0" dirty="0">
                <a:solidFill>
                  <a:schemeClr val="bg2"/>
                </a:solidFill>
                <a:effectLst/>
                <a:latin typeface=" Fira Mono"/>
              </a:rPr>
              <a:t>__sp2:</a:t>
            </a:r>
          </a:p>
          <a:p>
            <a:r>
              <a:rPr lang="en-US" sz="800" b="0" dirty="0">
                <a:solidFill>
                  <a:schemeClr val="bg2"/>
                </a:solidFill>
                <a:effectLst/>
                <a:latin typeface=" Fira Mono"/>
              </a:rPr>
              <a:t>    frame-&gt;ab = frame-&gt;</a:t>
            </a:r>
            <a:r>
              <a:rPr lang="en-US" sz="800" b="0" dirty="0" err="1">
                <a:solidFill>
                  <a:srgbClr val="001080"/>
                </a:solidFill>
                <a:effectLst/>
                <a:latin typeface=" Fira Mono"/>
              </a:rPr>
              <a:t>sum_a_b</a:t>
            </a:r>
            <a:r>
              <a:rPr lang="en-US" sz="800" b="0" dirty="0" err="1">
                <a:solidFill>
                  <a:srgbClr val="000000"/>
                </a:solidFill>
                <a:effectLst/>
                <a:latin typeface=" Fira Mono"/>
              </a:rPr>
              <a:t>.</a:t>
            </a:r>
            <a:r>
              <a:rPr lang="en-US" sz="800" b="0" dirty="0" err="1">
                <a:solidFill>
                  <a:srgbClr val="795E26"/>
                </a:solidFill>
                <a:effectLst/>
                <a:latin typeface=" Fira Mono"/>
              </a:rPr>
              <a:t>await_resume</a:t>
            </a:r>
            <a:r>
              <a:rPr lang="en-US" sz="800" b="0" dirty="0">
                <a:solidFill>
                  <a:srgbClr val="000000"/>
                </a:solidFill>
                <a:effectLst/>
                <a:latin typeface=" Fira Mono"/>
              </a:rPr>
              <a:t>();</a:t>
            </a:r>
          </a:p>
          <a:p>
            <a:r>
              <a:rPr lang="en-US" sz="800" b="0" dirty="0">
                <a:solidFill>
                  <a:schemeClr val="bg2"/>
                </a:solidFill>
                <a:effectLst/>
                <a:latin typeface=" Fira Mono"/>
              </a:rPr>
              <a:t>    frame-&gt;</a:t>
            </a:r>
            <a:r>
              <a:rPr lang="en-US" sz="800" b="0" dirty="0" err="1">
                <a:solidFill>
                  <a:schemeClr val="bg2"/>
                </a:solidFill>
                <a:effectLst/>
                <a:latin typeface=" Fira Mono"/>
              </a:rPr>
              <a:t>sum_a_b</a:t>
            </a:r>
            <a:r>
              <a:rPr lang="en-US" sz="800" b="0" dirty="0">
                <a:solidFill>
                  <a:schemeClr val="bg2"/>
                </a:solidFill>
                <a:effectLst/>
                <a:latin typeface=" Fira Mono"/>
              </a:rPr>
              <a:t>.~();</a:t>
            </a:r>
          </a:p>
          <a:p>
            <a:br>
              <a:rPr lang="en-US" sz="800" b="0" dirty="0">
                <a:solidFill>
                  <a:srgbClr val="000000"/>
                </a:solidFill>
                <a:effectLst/>
                <a:latin typeface=" Fira Mono"/>
              </a:rPr>
            </a:br>
            <a:r>
              <a:rPr lang="en-US" sz="800" b="0" dirty="0">
                <a:solidFill>
                  <a:srgbClr val="000000"/>
                </a:solidFill>
                <a:effectLst/>
                <a:latin typeface=" Fira Mono"/>
              </a:rPr>
              <a:t>    </a:t>
            </a:r>
            <a:r>
              <a:rPr lang="en-US" sz="800" b="0" dirty="0">
                <a:solidFill>
                  <a:schemeClr val="bg2"/>
                </a:solidFill>
                <a:effectLst/>
                <a:latin typeface=" Fira Mono"/>
              </a:rPr>
              <a:t>frame-&gt;</a:t>
            </a:r>
            <a:r>
              <a:rPr lang="en-US" sz="800" b="0" dirty="0" err="1">
                <a:solidFill>
                  <a:srgbClr val="001080"/>
                </a:solidFill>
                <a:effectLst/>
                <a:latin typeface=" Fira Mono"/>
              </a:rPr>
              <a:t>sum_c_d</a:t>
            </a:r>
            <a:r>
              <a:rPr lang="en-US" sz="800" b="0" dirty="0">
                <a:solidFill>
                  <a:srgbClr val="000000"/>
                </a:solidFill>
                <a:effectLst/>
                <a:latin typeface=" Fira Mono"/>
              </a:rPr>
              <a:t> </a:t>
            </a:r>
            <a:r>
              <a:rPr lang="en-US" sz="800" b="0" dirty="0">
                <a:solidFill>
                  <a:srgbClr val="795E26"/>
                </a:solidFill>
                <a:effectLst/>
                <a:latin typeface=" Fira Mono"/>
              </a:rPr>
              <a:t>=</a:t>
            </a:r>
            <a:r>
              <a:rPr lang="en-US" sz="800" b="0" dirty="0">
                <a:solidFill>
                  <a:srgbClr val="000000"/>
                </a:solidFill>
                <a:effectLst/>
                <a:latin typeface=" Fira Mono"/>
              </a:rPr>
              <a:t> </a:t>
            </a:r>
            <a:r>
              <a:rPr lang="en-US" sz="800" b="0" dirty="0">
                <a:solidFill>
                  <a:srgbClr val="795E26"/>
                </a:solidFill>
                <a:effectLst/>
                <a:latin typeface=" Fira Mono"/>
              </a:rPr>
              <a:t>sum</a:t>
            </a:r>
            <a:r>
              <a:rPr lang="en-US" sz="800" b="0" dirty="0">
                <a:solidFill>
                  <a:srgbClr val="000000"/>
                </a:solidFill>
                <a:effectLst/>
                <a:latin typeface=" Fira Mono"/>
              </a:rPr>
              <a:t>(</a:t>
            </a:r>
            <a:r>
              <a:rPr lang="en-US" sz="800" b="0" dirty="0">
                <a:solidFill>
                  <a:schemeClr val="bg2"/>
                </a:solidFill>
                <a:effectLst/>
                <a:latin typeface=" Fira Mono"/>
              </a:rPr>
              <a:t>frame-&gt;</a:t>
            </a:r>
            <a:r>
              <a:rPr lang="en-US" sz="800" b="0" dirty="0" err="1">
                <a:solidFill>
                  <a:schemeClr val="bg2"/>
                </a:solidFill>
                <a:effectLst/>
                <a:latin typeface=" Fira Mono"/>
              </a:rPr>
              <a:t>params.</a:t>
            </a:r>
            <a:r>
              <a:rPr lang="en-US" sz="800" b="0" dirty="0" err="1">
                <a:solidFill>
                  <a:srgbClr val="001080"/>
                </a:solidFill>
                <a:effectLst/>
                <a:latin typeface=" Fira Mono"/>
              </a:rPr>
              <a:t>c</a:t>
            </a:r>
            <a:r>
              <a:rPr lang="en-US" sz="800" b="0" dirty="0">
                <a:solidFill>
                  <a:srgbClr val="000000"/>
                </a:solidFill>
                <a:effectLst/>
                <a:latin typeface=" Fira Mono"/>
              </a:rPr>
              <a:t>, </a:t>
            </a:r>
            <a:r>
              <a:rPr lang="en-US" sz="800" b="0" dirty="0">
                <a:solidFill>
                  <a:schemeClr val="bg2"/>
                </a:solidFill>
                <a:effectLst/>
                <a:latin typeface=" Fira Mono"/>
              </a:rPr>
              <a:t>frame-&gt;</a:t>
            </a:r>
            <a:r>
              <a:rPr lang="en-US" sz="800" b="0" dirty="0" err="1">
                <a:solidFill>
                  <a:schemeClr val="bg2"/>
                </a:solidFill>
                <a:effectLst/>
                <a:latin typeface=" Fira Mono"/>
              </a:rPr>
              <a:t>params.</a:t>
            </a:r>
            <a:r>
              <a:rPr lang="en-US" sz="800" b="0" dirty="0" err="1">
                <a:solidFill>
                  <a:srgbClr val="001080"/>
                </a:solidFill>
                <a:effectLst/>
                <a:latin typeface=" Fira Mono"/>
              </a:rPr>
              <a:t>d</a:t>
            </a:r>
            <a:r>
              <a:rPr lang="en-US" sz="800" b="0" dirty="0">
                <a:solidFill>
                  <a:srgbClr val="000000"/>
                </a:solidFill>
                <a:effectLst/>
                <a:latin typeface=" Fira Mono"/>
              </a:rPr>
              <a:t>).operator </a:t>
            </a:r>
            <a:r>
              <a:rPr lang="en-US" sz="800" b="0" dirty="0" err="1">
                <a:solidFill>
                  <a:srgbClr val="000000"/>
                </a:solidFill>
                <a:effectLst/>
                <a:latin typeface=" Fira Mono"/>
              </a:rPr>
              <a:t>co_await</a:t>
            </a:r>
            <a:r>
              <a:rPr lang="en-US" sz="800" b="0" dirty="0">
                <a:solidFill>
                  <a:srgbClr val="000000"/>
                </a:solidFill>
                <a:effectLst/>
                <a:latin typeface=" Fira Mono"/>
              </a:rPr>
              <a:t>();</a:t>
            </a:r>
          </a:p>
          <a:p>
            <a:br>
              <a:rPr lang="en-US" sz="800" b="0" dirty="0">
                <a:solidFill>
                  <a:srgbClr val="000000"/>
                </a:solidFill>
                <a:effectLst/>
                <a:latin typeface=" Fira Mono"/>
              </a:rPr>
            </a:br>
            <a:r>
              <a:rPr lang="en-US" sz="800" b="0" dirty="0">
                <a:solidFill>
                  <a:srgbClr val="000000"/>
                </a:solidFill>
                <a:effectLst/>
                <a:latin typeface=" Fira Mono"/>
              </a:rPr>
              <a:t>     </a:t>
            </a:r>
            <a:r>
              <a:rPr lang="en-US" sz="800" b="0" dirty="0">
                <a:solidFill>
                  <a:srgbClr val="AF00DB"/>
                </a:solidFill>
                <a:effectLst/>
                <a:latin typeface=" Fira Mono"/>
              </a:rPr>
              <a:t>if</a:t>
            </a:r>
            <a:r>
              <a:rPr lang="en-US" sz="800" b="0" dirty="0">
                <a:solidFill>
                  <a:srgbClr val="000000"/>
                </a:solidFill>
                <a:effectLst/>
                <a:latin typeface=" Fira Mono"/>
              </a:rPr>
              <a:t> (!</a:t>
            </a:r>
            <a:r>
              <a:rPr lang="en-US" sz="800" b="0" dirty="0">
                <a:solidFill>
                  <a:schemeClr val="bg2"/>
                </a:solidFill>
                <a:effectLst/>
                <a:latin typeface=" Fira Mono"/>
              </a:rPr>
              <a:t>frame-&gt;</a:t>
            </a:r>
            <a:r>
              <a:rPr lang="en-US" sz="800" b="0" dirty="0" err="1">
                <a:solidFill>
                  <a:srgbClr val="001080"/>
                </a:solidFill>
                <a:effectLst/>
                <a:latin typeface=" Fira Mono"/>
              </a:rPr>
              <a:t>sum_c_d</a:t>
            </a:r>
            <a:r>
              <a:rPr lang="en-US" sz="800" b="0" dirty="0" err="1">
                <a:solidFill>
                  <a:srgbClr val="000000"/>
                </a:solidFill>
                <a:effectLst/>
                <a:latin typeface=" Fira Mono"/>
              </a:rPr>
              <a:t>.</a:t>
            </a:r>
            <a:r>
              <a:rPr lang="en-US" sz="800" b="0" dirty="0" err="1">
                <a:solidFill>
                  <a:srgbClr val="795E26"/>
                </a:solidFill>
                <a:effectLst/>
                <a:latin typeface=" Fira Mono"/>
              </a:rPr>
              <a:t>await_ready</a:t>
            </a:r>
            <a:r>
              <a:rPr lang="en-US" sz="800" b="0" dirty="0">
                <a:solidFill>
                  <a:srgbClr val="000000"/>
                </a:solidFill>
                <a:effectLst/>
                <a:latin typeface=" Fira Mono"/>
              </a:rPr>
              <a:t>()) {</a:t>
            </a:r>
          </a:p>
          <a:p>
            <a:r>
              <a:rPr lang="en-US" sz="800" b="0" dirty="0">
                <a:solidFill>
                  <a:srgbClr val="000000"/>
                </a:solidFill>
                <a:effectLst/>
                <a:latin typeface=" Fira Mono"/>
              </a:rPr>
              <a:t>        </a:t>
            </a:r>
            <a:r>
              <a:rPr lang="en-US" sz="800" b="0" dirty="0">
                <a:solidFill>
                  <a:schemeClr val="bg2"/>
                </a:solidFill>
                <a:effectLst/>
                <a:latin typeface=" Fira Mono"/>
              </a:rPr>
              <a:t>frame-&gt;</a:t>
            </a:r>
            <a:r>
              <a:rPr lang="en-US" sz="800" b="0" dirty="0" err="1">
                <a:solidFill>
                  <a:schemeClr val="bg2"/>
                </a:solidFill>
                <a:effectLst/>
                <a:latin typeface=" Fira Mono"/>
              </a:rPr>
              <a:t>resumeIndex</a:t>
            </a:r>
            <a:r>
              <a:rPr lang="en-US" sz="800" b="0" dirty="0">
                <a:solidFill>
                  <a:schemeClr val="bg2"/>
                </a:solidFill>
                <a:effectLst/>
                <a:latin typeface=" Fira Mono"/>
              </a:rPr>
              <a:t> = 3;</a:t>
            </a:r>
          </a:p>
          <a:p>
            <a:r>
              <a:rPr lang="en-US" sz="800" b="0" dirty="0">
                <a:solidFill>
                  <a:srgbClr val="000000"/>
                </a:solidFill>
                <a:effectLst/>
                <a:latin typeface=" Fira Mono"/>
              </a:rPr>
              <a:t>        </a:t>
            </a:r>
            <a:r>
              <a:rPr lang="en-US" sz="800" b="0" dirty="0" err="1">
                <a:solidFill>
                  <a:schemeClr val="bg2"/>
                </a:solidFill>
                <a:effectLst/>
                <a:latin typeface=" Fira Mono"/>
              </a:rPr>
              <a:t>symmetricTransferTarget</a:t>
            </a:r>
            <a:r>
              <a:rPr lang="en-US" sz="800" b="0" dirty="0">
                <a:solidFill>
                  <a:schemeClr val="bg2"/>
                </a:solidFill>
                <a:effectLst/>
                <a:latin typeface=" Fira Mono"/>
              </a:rPr>
              <a:t> = frame-&gt;</a:t>
            </a:r>
            <a:r>
              <a:rPr lang="en-US" sz="800" b="0" dirty="0" err="1">
                <a:solidFill>
                  <a:srgbClr val="001080"/>
                </a:solidFill>
                <a:effectLst/>
                <a:latin typeface=" Fira Mono"/>
              </a:rPr>
              <a:t>sum_c_d</a:t>
            </a:r>
            <a:r>
              <a:rPr lang="en-US" sz="800" b="0" dirty="0" err="1">
                <a:solidFill>
                  <a:srgbClr val="000000"/>
                </a:solidFill>
                <a:effectLst/>
                <a:latin typeface=" Fira Mono"/>
              </a:rPr>
              <a:t>.</a:t>
            </a:r>
            <a:r>
              <a:rPr lang="en-US" sz="800" b="0" dirty="0" err="1">
                <a:solidFill>
                  <a:srgbClr val="795E26"/>
                </a:solidFill>
                <a:effectLst/>
                <a:latin typeface=" Fira Mono"/>
              </a:rPr>
              <a:t>await_suspend</a:t>
            </a:r>
            <a:r>
              <a:rPr lang="en-US" sz="800" b="0" dirty="0">
                <a:solidFill>
                  <a:srgbClr val="000000"/>
                </a:solidFill>
                <a:effectLst/>
                <a:latin typeface=" Fira Mono"/>
              </a:rPr>
              <a:t>(</a:t>
            </a:r>
            <a:r>
              <a:rPr lang="en-US" sz="800" b="0" dirty="0" err="1">
                <a:solidFill>
                  <a:schemeClr val="bg2"/>
                </a:solidFill>
                <a:effectLst/>
                <a:latin typeface=" Fira Mono"/>
              </a:rPr>
              <a:t>handle_t</a:t>
            </a:r>
            <a:r>
              <a:rPr lang="en-US" sz="800" b="0" dirty="0">
                <a:solidFill>
                  <a:schemeClr val="bg2"/>
                </a:solidFill>
                <a:effectLst/>
                <a:latin typeface=" Fira Mono"/>
              </a:rPr>
              <a:t>::</a:t>
            </a:r>
            <a:r>
              <a:rPr lang="en-US" sz="800" b="0" dirty="0" err="1">
                <a:solidFill>
                  <a:schemeClr val="bg2"/>
                </a:solidFill>
                <a:effectLst/>
                <a:latin typeface=" Fira Mono"/>
              </a:rPr>
              <a:t>from_promise</a:t>
            </a:r>
            <a:r>
              <a:rPr lang="en-US" sz="800" b="0" dirty="0">
                <a:solidFill>
                  <a:schemeClr val="bg2"/>
                </a:solidFill>
                <a:effectLst/>
                <a:latin typeface=" Fira Mono"/>
              </a:rPr>
              <a:t>(frame-&gt;promise)</a:t>
            </a:r>
            <a:r>
              <a:rPr lang="en-US" sz="800" b="0" dirty="0">
                <a:solidFill>
                  <a:srgbClr val="000000"/>
                </a:solidFill>
                <a:effectLst/>
                <a:latin typeface=" Fira Mono"/>
              </a:rPr>
              <a:t>);</a:t>
            </a:r>
          </a:p>
          <a:p>
            <a:r>
              <a:rPr lang="en-US" sz="800" b="0" dirty="0">
                <a:solidFill>
                  <a:schemeClr val="bg2"/>
                </a:solidFill>
                <a:effectLst/>
                <a:latin typeface=" Fira Mono"/>
              </a:rPr>
              <a:t>        </a:t>
            </a:r>
            <a:r>
              <a:rPr lang="en-US" sz="800" b="0" dirty="0" err="1">
                <a:solidFill>
                  <a:schemeClr val="bg2"/>
                </a:solidFill>
                <a:effectLst/>
                <a:latin typeface=" Fira Mono"/>
              </a:rPr>
              <a:t>goto</a:t>
            </a:r>
            <a:r>
              <a:rPr lang="en-US" sz="800" b="0" dirty="0">
                <a:solidFill>
                  <a:schemeClr val="bg2"/>
                </a:solidFill>
                <a:effectLst/>
                <a:latin typeface=" Fira Mono"/>
              </a:rPr>
              <a:t> __</a:t>
            </a:r>
            <a:r>
              <a:rPr lang="en-US" sz="800" b="0" dirty="0" err="1">
                <a:solidFill>
                  <a:schemeClr val="bg2"/>
                </a:solidFill>
                <a:effectLst/>
                <a:latin typeface=" Fira Mono"/>
              </a:rPr>
              <a:t>symmetric_transfer</a:t>
            </a:r>
            <a:r>
              <a:rPr lang="en-US" sz="800" b="0" dirty="0">
                <a:solidFill>
                  <a:schemeClr val="bg2"/>
                </a:solidFill>
                <a:effectLst/>
                <a:latin typeface=" Fira Mono"/>
              </a:rPr>
              <a:t>;</a:t>
            </a:r>
          </a:p>
          <a:p>
            <a:r>
              <a:rPr lang="en-US" sz="800" b="0" dirty="0">
                <a:solidFill>
                  <a:srgbClr val="000000"/>
                </a:solidFill>
                <a:effectLst/>
                <a:latin typeface=" Fira Mono"/>
              </a:rPr>
              <a:t>    }</a:t>
            </a:r>
          </a:p>
          <a:p>
            <a:r>
              <a:rPr lang="en-US" sz="800" b="0" dirty="0">
                <a:solidFill>
                  <a:schemeClr val="bg2"/>
                </a:solidFill>
                <a:effectLst/>
                <a:latin typeface=" Fira Mono"/>
              </a:rPr>
              <a:t>__sp3:</a:t>
            </a:r>
          </a:p>
          <a:p>
            <a:r>
              <a:rPr lang="en-US" sz="800" b="0" dirty="0">
                <a:solidFill>
                  <a:srgbClr val="000000"/>
                </a:solidFill>
                <a:effectLst/>
                <a:latin typeface=" Fira Mono"/>
              </a:rPr>
              <a:t>    </a:t>
            </a:r>
            <a:r>
              <a:rPr lang="en-US" sz="800" b="0" dirty="0">
                <a:solidFill>
                  <a:schemeClr val="bg2"/>
                </a:solidFill>
                <a:effectLst/>
                <a:latin typeface=" Fira Mono"/>
              </a:rPr>
              <a:t>frame-&gt;cd = frame-&gt;</a:t>
            </a:r>
            <a:r>
              <a:rPr lang="en-US" sz="800" b="0" dirty="0" err="1">
                <a:solidFill>
                  <a:srgbClr val="001080"/>
                </a:solidFill>
                <a:effectLst/>
                <a:latin typeface=" Fira Mono"/>
              </a:rPr>
              <a:t>sum_c_d</a:t>
            </a:r>
            <a:r>
              <a:rPr lang="en-US" sz="800" b="0" dirty="0" err="1">
                <a:solidFill>
                  <a:srgbClr val="000000"/>
                </a:solidFill>
                <a:effectLst/>
                <a:latin typeface=" Fira Mono"/>
              </a:rPr>
              <a:t>.</a:t>
            </a:r>
            <a:r>
              <a:rPr lang="en-US" sz="800" b="0" dirty="0" err="1">
                <a:solidFill>
                  <a:srgbClr val="795E26"/>
                </a:solidFill>
                <a:effectLst/>
                <a:latin typeface=" Fira Mono"/>
              </a:rPr>
              <a:t>await_resume</a:t>
            </a:r>
            <a:r>
              <a:rPr lang="en-US" sz="800" b="0" dirty="0">
                <a:solidFill>
                  <a:srgbClr val="000000"/>
                </a:solidFill>
                <a:effectLst/>
                <a:latin typeface=" Fira Mono"/>
              </a:rPr>
              <a:t>();</a:t>
            </a:r>
          </a:p>
          <a:p>
            <a:r>
              <a:rPr lang="en-US" sz="800" b="0" dirty="0">
                <a:solidFill>
                  <a:schemeClr val="bg2"/>
                </a:solidFill>
                <a:effectLst/>
                <a:latin typeface=" Fira Mono"/>
              </a:rPr>
              <a:t>    frame-&gt;</a:t>
            </a:r>
            <a:r>
              <a:rPr lang="en-US" sz="800" b="0" dirty="0" err="1">
                <a:solidFill>
                  <a:schemeClr val="bg2"/>
                </a:solidFill>
                <a:effectLst/>
                <a:latin typeface=" Fira Mono"/>
              </a:rPr>
              <a:t>sum_c_d</a:t>
            </a:r>
            <a:r>
              <a:rPr lang="en-US" sz="800" b="0" dirty="0">
                <a:solidFill>
                  <a:schemeClr val="bg2"/>
                </a:solidFill>
                <a:effectLst/>
                <a:latin typeface=" Fira Mono"/>
              </a:rPr>
              <a:t>.~();</a:t>
            </a:r>
          </a:p>
          <a:p>
            <a:br>
              <a:rPr lang="en-US" sz="800" b="0" dirty="0">
                <a:solidFill>
                  <a:srgbClr val="000000"/>
                </a:solidFill>
                <a:effectLst/>
                <a:latin typeface=" Fira Mono"/>
              </a:rPr>
            </a:br>
            <a:r>
              <a:rPr lang="en-US" sz="800" b="0" dirty="0">
                <a:solidFill>
                  <a:schemeClr val="bg2"/>
                </a:solidFill>
                <a:effectLst/>
                <a:latin typeface=" Fira Mono"/>
              </a:rPr>
              <a:t>    frame-&gt;</a:t>
            </a:r>
            <a:r>
              <a:rPr lang="en-US" sz="800" b="0" dirty="0" err="1">
                <a:solidFill>
                  <a:srgbClr val="001080"/>
                </a:solidFill>
                <a:effectLst/>
                <a:latin typeface=" Fira Mono"/>
              </a:rPr>
              <a:t>sum_ab_cd</a:t>
            </a:r>
            <a:r>
              <a:rPr lang="en-US" sz="800" b="0" dirty="0">
                <a:solidFill>
                  <a:srgbClr val="000000"/>
                </a:solidFill>
                <a:effectLst/>
                <a:latin typeface=" Fira Mono"/>
              </a:rPr>
              <a:t> </a:t>
            </a:r>
            <a:r>
              <a:rPr lang="en-US" sz="800" b="0" dirty="0">
                <a:solidFill>
                  <a:srgbClr val="795E26"/>
                </a:solidFill>
                <a:effectLst/>
                <a:latin typeface=" Fira Mono"/>
              </a:rPr>
              <a:t>=</a:t>
            </a:r>
            <a:r>
              <a:rPr lang="en-US" sz="800" b="0" dirty="0">
                <a:solidFill>
                  <a:srgbClr val="000000"/>
                </a:solidFill>
                <a:effectLst/>
                <a:latin typeface=" Fira Mono"/>
              </a:rPr>
              <a:t> </a:t>
            </a:r>
            <a:r>
              <a:rPr lang="en-US" sz="800" b="0" dirty="0">
                <a:solidFill>
                  <a:srgbClr val="795E26"/>
                </a:solidFill>
                <a:effectLst/>
                <a:latin typeface=" Fira Mono"/>
              </a:rPr>
              <a:t>sum</a:t>
            </a:r>
            <a:r>
              <a:rPr lang="en-US" sz="800" b="0" dirty="0">
                <a:solidFill>
                  <a:srgbClr val="000000"/>
                </a:solidFill>
                <a:effectLst/>
                <a:latin typeface=" Fira Mono"/>
              </a:rPr>
              <a:t>(</a:t>
            </a:r>
            <a:r>
              <a:rPr lang="en-US" sz="800" b="0" dirty="0">
                <a:solidFill>
                  <a:schemeClr val="bg2"/>
                </a:solidFill>
                <a:effectLst/>
                <a:latin typeface=" Fira Mono"/>
              </a:rPr>
              <a:t>frame-&gt;</a:t>
            </a:r>
            <a:r>
              <a:rPr lang="en-US" sz="800" b="0" dirty="0">
                <a:solidFill>
                  <a:srgbClr val="001080"/>
                </a:solidFill>
                <a:effectLst/>
                <a:latin typeface=" Fira Mono"/>
              </a:rPr>
              <a:t>ab</a:t>
            </a:r>
            <a:r>
              <a:rPr lang="en-US" sz="800" b="0" dirty="0">
                <a:solidFill>
                  <a:srgbClr val="000000"/>
                </a:solidFill>
                <a:effectLst/>
                <a:latin typeface=" Fira Mono"/>
              </a:rPr>
              <a:t>, </a:t>
            </a:r>
            <a:r>
              <a:rPr lang="en-US" sz="800" b="0" dirty="0">
                <a:solidFill>
                  <a:schemeClr val="bg2"/>
                </a:solidFill>
                <a:effectLst/>
                <a:latin typeface=" Fira Mono"/>
              </a:rPr>
              <a:t>frame-&gt;</a:t>
            </a:r>
            <a:r>
              <a:rPr lang="en-US" sz="800" b="0" dirty="0">
                <a:solidFill>
                  <a:srgbClr val="001080"/>
                </a:solidFill>
                <a:effectLst/>
                <a:latin typeface=" Fira Mono"/>
              </a:rPr>
              <a:t>cd</a:t>
            </a:r>
            <a:r>
              <a:rPr lang="en-US" sz="800" b="0" dirty="0">
                <a:solidFill>
                  <a:srgbClr val="000000"/>
                </a:solidFill>
                <a:effectLst/>
                <a:latin typeface=" Fira Mono"/>
              </a:rPr>
              <a:t>).operator </a:t>
            </a:r>
            <a:r>
              <a:rPr lang="en-US" sz="800" b="0" dirty="0" err="1">
                <a:solidFill>
                  <a:srgbClr val="000000"/>
                </a:solidFill>
                <a:effectLst/>
                <a:latin typeface=" Fira Mono"/>
              </a:rPr>
              <a:t>co_await</a:t>
            </a:r>
            <a:r>
              <a:rPr lang="en-US" sz="800" b="0" dirty="0">
                <a:solidFill>
                  <a:srgbClr val="000000"/>
                </a:solidFill>
                <a:effectLst/>
                <a:latin typeface=" Fira Mono"/>
              </a:rPr>
              <a:t>();</a:t>
            </a:r>
          </a:p>
          <a:p>
            <a:br>
              <a:rPr lang="en-US" sz="800" b="0" dirty="0">
                <a:solidFill>
                  <a:srgbClr val="000000"/>
                </a:solidFill>
                <a:effectLst/>
                <a:latin typeface=" Fira Mono"/>
              </a:rPr>
            </a:br>
            <a:r>
              <a:rPr lang="en-US" sz="800" b="0" dirty="0">
                <a:solidFill>
                  <a:srgbClr val="000000"/>
                </a:solidFill>
                <a:effectLst/>
                <a:latin typeface=" Fira Mono"/>
              </a:rPr>
              <a:t>     </a:t>
            </a:r>
            <a:r>
              <a:rPr lang="en-US" sz="800" b="0" dirty="0">
                <a:solidFill>
                  <a:srgbClr val="AF00DB"/>
                </a:solidFill>
                <a:effectLst/>
                <a:latin typeface=" Fira Mono"/>
              </a:rPr>
              <a:t>if</a:t>
            </a:r>
            <a:r>
              <a:rPr lang="en-US" sz="800" b="0" dirty="0">
                <a:solidFill>
                  <a:srgbClr val="000000"/>
                </a:solidFill>
                <a:effectLst/>
                <a:latin typeface=" Fira Mono"/>
              </a:rPr>
              <a:t> (!</a:t>
            </a:r>
            <a:r>
              <a:rPr lang="en-US" sz="800" b="0" dirty="0">
                <a:solidFill>
                  <a:schemeClr val="bg2"/>
                </a:solidFill>
                <a:effectLst/>
                <a:latin typeface=" Fira Mono"/>
              </a:rPr>
              <a:t>frame-&gt;</a:t>
            </a:r>
            <a:r>
              <a:rPr lang="en-US" sz="800" b="0" dirty="0" err="1">
                <a:solidFill>
                  <a:srgbClr val="001080"/>
                </a:solidFill>
                <a:effectLst/>
                <a:latin typeface=" Fira Mono"/>
              </a:rPr>
              <a:t>sum_ab_cd</a:t>
            </a:r>
            <a:r>
              <a:rPr lang="en-US" sz="800" b="0" dirty="0" err="1">
                <a:solidFill>
                  <a:srgbClr val="000000"/>
                </a:solidFill>
                <a:effectLst/>
                <a:latin typeface=" Fira Mono"/>
              </a:rPr>
              <a:t>.</a:t>
            </a:r>
            <a:r>
              <a:rPr lang="en-US" sz="800" b="0" dirty="0" err="1">
                <a:solidFill>
                  <a:srgbClr val="795E26"/>
                </a:solidFill>
                <a:effectLst/>
                <a:latin typeface=" Fira Mono"/>
              </a:rPr>
              <a:t>await_ready</a:t>
            </a:r>
            <a:r>
              <a:rPr lang="en-US" sz="800" b="0" dirty="0">
                <a:solidFill>
                  <a:srgbClr val="000000"/>
                </a:solidFill>
                <a:effectLst/>
                <a:latin typeface=" Fira Mono"/>
              </a:rPr>
              <a:t>()) {</a:t>
            </a:r>
          </a:p>
          <a:p>
            <a:r>
              <a:rPr lang="en-US" sz="800" b="0" dirty="0">
                <a:solidFill>
                  <a:srgbClr val="000000"/>
                </a:solidFill>
                <a:effectLst/>
                <a:latin typeface=" Fira Mono"/>
              </a:rPr>
              <a:t>        </a:t>
            </a:r>
            <a:r>
              <a:rPr lang="en-US" sz="800" b="0" dirty="0">
                <a:solidFill>
                  <a:schemeClr val="bg2"/>
                </a:solidFill>
                <a:effectLst/>
                <a:latin typeface=" Fira Mono"/>
              </a:rPr>
              <a:t>frame-&gt;</a:t>
            </a:r>
            <a:r>
              <a:rPr lang="en-US" sz="800" b="0" dirty="0" err="1">
                <a:solidFill>
                  <a:schemeClr val="bg2"/>
                </a:solidFill>
                <a:effectLst/>
                <a:latin typeface=" Fira Mono"/>
              </a:rPr>
              <a:t>resumeIndex</a:t>
            </a:r>
            <a:r>
              <a:rPr lang="en-US" sz="800" b="0" dirty="0">
                <a:solidFill>
                  <a:schemeClr val="bg2"/>
                </a:solidFill>
                <a:effectLst/>
                <a:latin typeface=" Fira Mono"/>
              </a:rPr>
              <a:t> = 4;</a:t>
            </a:r>
          </a:p>
          <a:p>
            <a:r>
              <a:rPr lang="en-US" sz="800" b="0" dirty="0">
                <a:solidFill>
                  <a:srgbClr val="000000"/>
                </a:solidFill>
                <a:effectLst/>
                <a:latin typeface=" Fira Mono"/>
              </a:rPr>
              <a:t>        </a:t>
            </a:r>
            <a:r>
              <a:rPr lang="en-US" sz="800" b="0" dirty="0" err="1">
                <a:solidFill>
                  <a:schemeClr val="bg2"/>
                </a:solidFill>
                <a:effectLst/>
                <a:latin typeface=" Fira Mono"/>
              </a:rPr>
              <a:t>symmetricTransferTarget</a:t>
            </a:r>
            <a:r>
              <a:rPr lang="en-US" sz="800" b="0" dirty="0">
                <a:solidFill>
                  <a:schemeClr val="bg2"/>
                </a:solidFill>
                <a:effectLst/>
                <a:latin typeface=" Fira Mono"/>
              </a:rPr>
              <a:t> = frame-&gt;</a:t>
            </a:r>
            <a:r>
              <a:rPr lang="en-US" sz="800" b="0" dirty="0" err="1">
                <a:solidFill>
                  <a:srgbClr val="001080"/>
                </a:solidFill>
                <a:effectLst/>
                <a:latin typeface=" Fira Mono"/>
              </a:rPr>
              <a:t>sum_ab_cd</a:t>
            </a:r>
            <a:r>
              <a:rPr lang="en-US" sz="800" b="0" dirty="0" err="1">
                <a:solidFill>
                  <a:srgbClr val="000000"/>
                </a:solidFill>
                <a:effectLst/>
                <a:latin typeface=" Fira Mono"/>
              </a:rPr>
              <a:t>.</a:t>
            </a:r>
            <a:r>
              <a:rPr lang="en-US" sz="800" b="0" dirty="0" err="1">
                <a:solidFill>
                  <a:srgbClr val="795E26"/>
                </a:solidFill>
                <a:effectLst/>
                <a:latin typeface=" Fira Mono"/>
              </a:rPr>
              <a:t>await_suspend</a:t>
            </a:r>
            <a:r>
              <a:rPr lang="en-US" sz="800" b="0" dirty="0">
                <a:solidFill>
                  <a:srgbClr val="000000"/>
                </a:solidFill>
                <a:effectLst/>
                <a:latin typeface=" Fira Mono"/>
              </a:rPr>
              <a:t>(</a:t>
            </a:r>
            <a:r>
              <a:rPr lang="en-US" sz="800" b="0" dirty="0" err="1">
                <a:solidFill>
                  <a:schemeClr val="bg2"/>
                </a:solidFill>
                <a:effectLst/>
                <a:latin typeface=" Fira Mono"/>
              </a:rPr>
              <a:t>handle_t</a:t>
            </a:r>
            <a:r>
              <a:rPr lang="en-US" sz="800" b="0" dirty="0">
                <a:solidFill>
                  <a:schemeClr val="bg2"/>
                </a:solidFill>
                <a:effectLst/>
                <a:latin typeface=" Fira Mono"/>
              </a:rPr>
              <a:t>::</a:t>
            </a:r>
            <a:r>
              <a:rPr lang="en-US" sz="800" b="0" dirty="0" err="1">
                <a:solidFill>
                  <a:schemeClr val="bg2"/>
                </a:solidFill>
                <a:effectLst/>
                <a:latin typeface=" Fira Mono"/>
              </a:rPr>
              <a:t>from_promise</a:t>
            </a:r>
            <a:r>
              <a:rPr lang="en-US" sz="800" b="0" dirty="0">
                <a:solidFill>
                  <a:schemeClr val="bg2"/>
                </a:solidFill>
                <a:effectLst/>
                <a:latin typeface=" Fira Mono"/>
              </a:rPr>
              <a:t>(frame-&gt;promise)</a:t>
            </a:r>
            <a:r>
              <a:rPr lang="en-US" sz="800" b="0" dirty="0">
                <a:solidFill>
                  <a:srgbClr val="000000"/>
                </a:solidFill>
                <a:effectLst/>
                <a:latin typeface=" Fira Mono"/>
              </a:rPr>
              <a:t>);</a:t>
            </a:r>
          </a:p>
          <a:p>
            <a:r>
              <a:rPr lang="en-US" sz="800" b="0" dirty="0">
                <a:solidFill>
                  <a:schemeClr val="bg2"/>
                </a:solidFill>
                <a:effectLst/>
                <a:latin typeface=" Fira Mono"/>
              </a:rPr>
              <a:t>        </a:t>
            </a:r>
            <a:r>
              <a:rPr lang="en-US" sz="800" b="0" dirty="0" err="1">
                <a:solidFill>
                  <a:schemeClr val="bg2"/>
                </a:solidFill>
                <a:effectLst/>
                <a:latin typeface=" Fira Mono"/>
              </a:rPr>
              <a:t>goto</a:t>
            </a:r>
            <a:r>
              <a:rPr lang="en-US" sz="800" b="0" dirty="0">
                <a:solidFill>
                  <a:schemeClr val="bg2"/>
                </a:solidFill>
                <a:effectLst/>
                <a:latin typeface=" Fira Mono"/>
              </a:rPr>
              <a:t> __</a:t>
            </a:r>
            <a:r>
              <a:rPr lang="en-US" sz="800" b="0" dirty="0" err="1">
                <a:solidFill>
                  <a:schemeClr val="bg2"/>
                </a:solidFill>
                <a:effectLst/>
                <a:latin typeface=" Fira Mono"/>
              </a:rPr>
              <a:t>symmetric_transfer</a:t>
            </a:r>
            <a:r>
              <a:rPr lang="en-US" sz="800" b="0" dirty="0">
                <a:solidFill>
                  <a:schemeClr val="bg2"/>
                </a:solidFill>
                <a:effectLst/>
                <a:latin typeface=" Fira Mono"/>
              </a:rPr>
              <a:t>;</a:t>
            </a:r>
          </a:p>
          <a:p>
            <a:r>
              <a:rPr lang="en-US" sz="800" b="0" dirty="0">
                <a:solidFill>
                  <a:srgbClr val="000000"/>
                </a:solidFill>
                <a:effectLst/>
                <a:latin typeface=" Fira Mono"/>
              </a:rPr>
              <a:t>    }</a:t>
            </a:r>
          </a:p>
          <a:p>
            <a:br>
              <a:rPr lang="en-US" sz="800" b="0" dirty="0">
                <a:solidFill>
                  <a:srgbClr val="000000"/>
                </a:solidFill>
                <a:effectLst/>
                <a:latin typeface=" Fira Mono"/>
              </a:rPr>
            </a:br>
            <a:r>
              <a:rPr lang="en-US" sz="800" b="0" dirty="0">
                <a:solidFill>
                  <a:schemeClr val="bg2"/>
                </a:solidFill>
                <a:effectLst/>
                <a:latin typeface=" Fira Mono"/>
              </a:rPr>
              <a:t>__sp4:</a:t>
            </a:r>
          </a:p>
          <a:p>
            <a:r>
              <a:rPr lang="en-US" sz="800" b="0" dirty="0">
                <a:solidFill>
                  <a:schemeClr val="bg2"/>
                </a:solidFill>
                <a:effectLst/>
                <a:latin typeface=" Fira Mono"/>
              </a:rPr>
              <a:t>    // ...</a:t>
            </a:r>
          </a:p>
          <a:p>
            <a:r>
              <a:rPr lang="en-US" sz="800" b="0" dirty="0">
                <a:solidFill>
                  <a:schemeClr val="bg2"/>
                </a:solidFill>
                <a:effectLst/>
                <a:latin typeface=" Fira Mono"/>
              </a:rPr>
              <a:t>    </a:t>
            </a:r>
            <a:r>
              <a:rPr lang="en-US" sz="800" b="0" dirty="0" err="1">
                <a:solidFill>
                  <a:schemeClr val="bg2"/>
                </a:solidFill>
                <a:effectLst/>
                <a:latin typeface=" Fira Mono"/>
              </a:rPr>
              <a:t>goto</a:t>
            </a:r>
            <a:r>
              <a:rPr lang="en-US" sz="800" b="0" dirty="0">
                <a:solidFill>
                  <a:schemeClr val="bg2"/>
                </a:solidFill>
                <a:effectLst/>
                <a:latin typeface=" Fira Mono"/>
              </a:rPr>
              <a:t> __</a:t>
            </a:r>
            <a:r>
              <a:rPr lang="en-US" sz="800" b="0" dirty="0" err="1">
                <a:solidFill>
                  <a:schemeClr val="bg2"/>
                </a:solidFill>
                <a:effectLst/>
                <a:latin typeface=" Fira Mono"/>
              </a:rPr>
              <a:t>final_suspend</a:t>
            </a:r>
            <a:r>
              <a:rPr lang="en-US" sz="800" b="0" dirty="0">
                <a:solidFill>
                  <a:schemeClr val="bg2"/>
                </a:solidFill>
                <a:effectLst/>
                <a:latin typeface=" Fira Mono"/>
              </a:rPr>
              <a:t>;</a:t>
            </a:r>
          </a:p>
          <a:p>
            <a:br>
              <a:rPr lang="en-US" sz="800" b="0" dirty="0">
                <a:solidFill>
                  <a:srgbClr val="000000"/>
                </a:solidFill>
                <a:effectLst/>
                <a:latin typeface=" Fira Mono"/>
              </a:rPr>
            </a:br>
            <a:r>
              <a:rPr lang="en-US" sz="800" b="0" dirty="0">
                <a:solidFill>
                  <a:schemeClr val="bg2"/>
                </a:solidFill>
                <a:effectLst/>
                <a:latin typeface=" Fira Mono"/>
              </a:rPr>
              <a:t>// ...</a:t>
            </a:r>
          </a:p>
          <a:p>
            <a:r>
              <a:rPr lang="en-US" sz="800" b="0" dirty="0">
                <a:solidFill>
                  <a:schemeClr val="bg2"/>
                </a:solidFill>
                <a:effectLst/>
                <a:latin typeface=" Fira Mono"/>
              </a:rPr>
              <a:t>}</a:t>
            </a:r>
          </a:p>
        </p:txBody>
      </p:sp>
      <p:sp>
        <p:nvSpPr>
          <p:cNvPr id="3" name="TextBox 2">
            <a:extLst>
              <a:ext uri="{FF2B5EF4-FFF2-40B4-BE49-F238E27FC236}">
                <a16:creationId xmlns:a16="http://schemas.microsoft.com/office/drawing/2014/main" id="{181EBA63-DB5C-4A69-A6A0-E8FB73988529}"/>
              </a:ext>
            </a:extLst>
          </p:cNvPr>
          <p:cNvSpPr txBox="1"/>
          <p:nvPr/>
        </p:nvSpPr>
        <p:spPr>
          <a:xfrm>
            <a:off x="181156" y="815249"/>
            <a:ext cx="2723618" cy="2062103"/>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800" b="0" dirty="0">
                <a:solidFill>
                  <a:schemeClr val="bg2"/>
                </a:solidFill>
                <a:effectLst/>
                <a:latin typeface=" Fira Mono"/>
              </a:rPr>
              <a:t>template&lt;</a:t>
            </a:r>
            <a:r>
              <a:rPr lang="en-US" sz="800" b="0" dirty="0" err="1">
                <a:solidFill>
                  <a:schemeClr val="bg2"/>
                </a:solidFill>
                <a:effectLst/>
                <a:latin typeface=" Fira Mono"/>
              </a:rPr>
              <a:t>typename</a:t>
            </a:r>
            <a:r>
              <a:rPr lang="en-US" sz="800" b="0" dirty="0">
                <a:solidFill>
                  <a:schemeClr val="bg2"/>
                </a:solidFill>
                <a:effectLst/>
                <a:latin typeface=" Fira Mono"/>
              </a:rPr>
              <a:t> T&gt; struct task;</a:t>
            </a:r>
          </a:p>
          <a:p>
            <a:br>
              <a:rPr lang="en-US" sz="800" b="0" dirty="0">
                <a:solidFill>
                  <a:schemeClr val="bg2"/>
                </a:solidFill>
                <a:effectLst/>
                <a:latin typeface=" Fira Mono"/>
              </a:rPr>
            </a:br>
            <a:r>
              <a:rPr lang="en-US" sz="800" b="0" dirty="0">
                <a:solidFill>
                  <a:schemeClr val="bg2"/>
                </a:solidFill>
                <a:effectLst/>
                <a:latin typeface=" Fira Mono"/>
              </a:rPr>
              <a:t>task&lt;int&gt; sum(int a, int b) </a:t>
            </a:r>
          </a:p>
          <a:p>
            <a:r>
              <a:rPr lang="en-US" sz="800" b="0" dirty="0">
                <a:solidFill>
                  <a:schemeClr val="bg2"/>
                </a:solidFill>
                <a:effectLst/>
                <a:latin typeface=" Fira Mono"/>
              </a:rPr>
              <a:t>{</a:t>
            </a:r>
          </a:p>
          <a:p>
            <a:r>
              <a:rPr lang="en-US" sz="800" b="0" dirty="0">
                <a:solidFill>
                  <a:schemeClr val="bg2"/>
                </a:solidFill>
                <a:effectLst/>
                <a:latin typeface=" Fira Mono"/>
              </a:rPr>
              <a:t>    int result = a + b;</a:t>
            </a:r>
          </a:p>
          <a:p>
            <a:r>
              <a:rPr lang="en-US" sz="800" b="0" dirty="0">
                <a:solidFill>
                  <a:schemeClr val="bg2"/>
                </a:solidFill>
                <a:effectLst/>
                <a:latin typeface=" Fira Mono"/>
              </a:rPr>
              <a:t>    </a:t>
            </a:r>
            <a:r>
              <a:rPr lang="en-US" sz="800" b="0" dirty="0" err="1">
                <a:solidFill>
                  <a:schemeClr val="bg2"/>
                </a:solidFill>
                <a:effectLst/>
                <a:latin typeface=" Fira Mono"/>
              </a:rPr>
              <a:t>co_return</a:t>
            </a:r>
            <a:r>
              <a:rPr lang="en-US" sz="800" b="0" dirty="0">
                <a:solidFill>
                  <a:schemeClr val="bg2"/>
                </a:solidFill>
                <a:effectLst/>
                <a:latin typeface=" Fira Mono"/>
              </a:rPr>
              <a:t> result;</a:t>
            </a:r>
          </a:p>
          <a:p>
            <a:r>
              <a:rPr lang="en-US" sz="800" b="0" dirty="0">
                <a:solidFill>
                  <a:schemeClr val="bg2"/>
                </a:solidFill>
                <a:effectLst/>
                <a:latin typeface=" Fira Mono"/>
              </a:rPr>
              <a:t>}</a:t>
            </a:r>
          </a:p>
          <a:p>
            <a:br>
              <a:rPr lang="en-US" sz="800" b="0" dirty="0">
                <a:solidFill>
                  <a:srgbClr val="000000"/>
                </a:solidFill>
                <a:effectLst/>
                <a:latin typeface=" Fira Mono"/>
              </a:rPr>
            </a:br>
            <a:r>
              <a:rPr lang="en-US" sz="800" b="0" dirty="0">
                <a:solidFill>
                  <a:srgbClr val="267F99"/>
                </a:solidFill>
                <a:effectLst/>
                <a:latin typeface=" Fira Mono"/>
              </a:rPr>
              <a:t>task</a:t>
            </a:r>
            <a:r>
              <a:rPr lang="en-US" sz="800" b="0" dirty="0">
                <a:solidFill>
                  <a:srgbClr val="000000"/>
                </a:solidFill>
                <a:effectLst/>
                <a:latin typeface=" Fira Mono"/>
              </a:rPr>
              <a:t>&lt;</a:t>
            </a:r>
            <a:r>
              <a:rPr lang="en-US" sz="800" b="0" dirty="0">
                <a:solidFill>
                  <a:srgbClr val="0000FF"/>
                </a:solidFill>
                <a:effectLst/>
                <a:latin typeface=" Fira Mono"/>
              </a:rPr>
              <a:t>int</a:t>
            </a:r>
            <a:r>
              <a:rPr lang="en-US" sz="800" b="0" dirty="0">
                <a:solidFill>
                  <a:srgbClr val="000000"/>
                </a:solidFill>
                <a:effectLst/>
                <a:latin typeface=" Fira Mono"/>
              </a:rPr>
              <a:t>&gt; </a:t>
            </a:r>
            <a:r>
              <a:rPr lang="en-US" sz="800" b="0" dirty="0">
                <a:solidFill>
                  <a:srgbClr val="795E26"/>
                </a:solidFill>
                <a:effectLst/>
                <a:latin typeface=" Fira Mono"/>
              </a:rPr>
              <a:t>sum4</a:t>
            </a:r>
            <a:r>
              <a:rPr lang="en-US" sz="800" b="0" dirty="0">
                <a:solidFill>
                  <a:srgbClr val="000000"/>
                </a:solidFill>
                <a:effectLst/>
                <a:latin typeface=" Fira Mono"/>
              </a:rPr>
              <a:t>(</a:t>
            </a:r>
            <a:r>
              <a:rPr lang="en-US" sz="800" b="0" dirty="0">
                <a:solidFill>
                  <a:srgbClr val="0000FF"/>
                </a:solidFill>
                <a:effectLst/>
                <a:latin typeface=" Fira Mono"/>
              </a:rPr>
              <a:t>int</a:t>
            </a:r>
            <a:r>
              <a:rPr lang="en-US" sz="800" b="0" dirty="0">
                <a:solidFill>
                  <a:srgbClr val="000000"/>
                </a:solidFill>
                <a:effectLst/>
                <a:latin typeface=" Fira Mono"/>
              </a:rPr>
              <a:t> </a:t>
            </a:r>
            <a:r>
              <a:rPr lang="en-US" sz="800" b="0" dirty="0">
                <a:solidFill>
                  <a:srgbClr val="001080"/>
                </a:solidFill>
                <a:effectLst/>
                <a:latin typeface=" Fira Mono"/>
              </a:rPr>
              <a:t>a</a:t>
            </a:r>
            <a:r>
              <a:rPr lang="en-US" sz="800" b="0" dirty="0">
                <a:solidFill>
                  <a:srgbClr val="000000"/>
                </a:solidFill>
                <a:effectLst/>
                <a:latin typeface=" Fira Mono"/>
              </a:rPr>
              <a:t>, </a:t>
            </a:r>
            <a:r>
              <a:rPr lang="en-US" sz="800" b="0" dirty="0">
                <a:solidFill>
                  <a:srgbClr val="0000FF"/>
                </a:solidFill>
                <a:effectLst/>
                <a:latin typeface=" Fira Mono"/>
              </a:rPr>
              <a:t>int</a:t>
            </a:r>
            <a:r>
              <a:rPr lang="en-US" sz="800" b="0" dirty="0">
                <a:solidFill>
                  <a:srgbClr val="000000"/>
                </a:solidFill>
                <a:effectLst/>
                <a:latin typeface=" Fira Mono"/>
              </a:rPr>
              <a:t> </a:t>
            </a:r>
            <a:r>
              <a:rPr lang="en-US" sz="800" b="0" dirty="0">
                <a:solidFill>
                  <a:srgbClr val="001080"/>
                </a:solidFill>
                <a:effectLst/>
                <a:latin typeface=" Fira Mono"/>
              </a:rPr>
              <a:t>b</a:t>
            </a:r>
            <a:r>
              <a:rPr lang="en-US" sz="800" b="0" dirty="0">
                <a:solidFill>
                  <a:srgbClr val="000000"/>
                </a:solidFill>
                <a:effectLst/>
                <a:latin typeface=" Fira Mono"/>
              </a:rPr>
              <a:t>, </a:t>
            </a:r>
            <a:r>
              <a:rPr lang="en-US" sz="800" b="0" dirty="0">
                <a:solidFill>
                  <a:srgbClr val="0000FF"/>
                </a:solidFill>
                <a:effectLst/>
                <a:latin typeface=" Fira Mono"/>
              </a:rPr>
              <a:t>int</a:t>
            </a:r>
            <a:r>
              <a:rPr lang="en-US" sz="800" b="0" dirty="0">
                <a:solidFill>
                  <a:srgbClr val="000000"/>
                </a:solidFill>
                <a:effectLst/>
                <a:latin typeface=" Fira Mono"/>
              </a:rPr>
              <a:t> </a:t>
            </a:r>
            <a:r>
              <a:rPr lang="en-US" sz="800" b="0" dirty="0">
                <a:solidFill>
                  <a:srgbClr val="001080"/>
                </a:solidFill>
                <a:effectLst/>
                <a:latin typeface=" Fira Mono"/>
              </a:rPr>
              <a:t>c</a:t>
            </a:r>
            <a:r>
              <a:rPr lang="en-US" sz="800" b="0" dirty="0">
                <a:solidFill>
                  <a:srgbClr val="000000"/>
                </a:solidFill>
                <a:effectLst/>
                <a:latin typeface=" Fira Mono"/>
              </a:rPr>
              <a:t>, </a:t>
            </a:r>
            <a:r>
              <a:rPr lang="en-US" sz="800" b="0" dirty="0">
                <a:solidFill>
                  <a:srgbClr val="0000FF"/>
                </a:solidFill>
                <a:effectLst/>
                <a:latin typeface=" Fira Mono"/>
              </a:rPr>
              <a:t>int</a:t>
            </a:r>
            <a:r>
              <a:rPr lang="en-US" sz="800" b="0" dirty="0">
                <a:solidFill>
                  <a:srgbClr val="000000"/>
                </a:solidFill>
                <a:effectLst/>
                <a:latin typeface=" Fira Mono"/>
              </a:rPr>
              <a:t> </a:t>
            </a:r>
            <a:r>
              <a:rPr lang="en-US" sz="800" b="0" dirty="0">
                <a:solidFill>
                  <a:srgbClr val="001080"/>
                </a:solidFill>
                <a:effectLst/>
                <a:latin typeface=" Fira Mono"/>
              </a:rPr>
              <a:t>d</a:t>
            </a:r>
            <a:r>
              <a:rPr lang="en-US" sz="800" b="0" dirty="0">
                <a:solidFill>
                  <a:srgbClr val="000000"/>
                </a:solidFill>
                <a:effectLst/>
                <a:latin typeface=" Fira Mono"/>
              </a:rPr>
              <a:t>)</a:t>
            </a:r>
          </a:p>
          <a:p>
            <a:r>
              <a:rPr lang="en-US" sz="800" b="0" dirty="0">
                <a:solidFill>
                  <a:srgbClr val="000000"/>
                </a:solidFill>
                <a:effectLst/>
                <a:latin typeface=" Fira Mono"/>
              </a:rPr>
              <a:t>{</a:t>
            </a:r>
          </a:p>
          <a:p>
            <a:r>
              <a:rPr lang="en-US" sz="800" b="0" dirty="0">
                <a:solidFill>
                  <a:srgbClr val="000000"/>
                </a:solidFill>
                <a:effectLst/>
                <a:latin typeface=" Fira Mono"/>
              </a:rPr>
              <a:t>    </a:t>
            </a:r>
            <a:r>
              <a:rPr lang="en-US" sz="800" b="0" dirty="0">
                <a:solidFill>
                  <a:srgbClr val="0000FF"/>
                </a:solidFill>
                <a:effectLst/>
                <a:latin typeface=" Fira Mono"/>
              </a:rPr>
              <a:t>int</a:t>
            </a:r>
            <a:r>
              <a:rPr lang="en-US" sz="800" b="0" dirty="0">
                <a:solidFill>
                  <a:srgbClr val="000000"/>
                </a:solidFill>
                <a:effectLst/>
                <a:latin typeface=" Fira Mono"/>
              </a:rPr>
              <a:t> ab = </a:t>
            </a:r>
            <a:r>
              <a:rPr lang="en-US" sz="800" b="0" dirty="0" err="1">
                <a:solidFill>
                  <a:srgbClr val="000000"/>
                </a:solidFill>
                <a:effectLst/>
                <a:latin typeface=" Fira Mono"/>
              </a:rPr>
              <a:t>co_await</a:t>
            </a:r>
            <a:r>
              <a:rPr lang="en-US" sz="800" b="0" dirty="0">
                <a:solidFill>
                  <a:srgbClr val="000000"/>
                </a:solidFill>
                <a:effectLst/>
                <a:latin typeface=" Fira Mono"/>
              </a:rPr>
              <a:t> </a:t>
            </a:r>
            <a:r>
              <a:rPr lang="en-US" sz="800" b="0" dirty="0">
                <a:solidFill>
                  <a:srgbClr val="795E26"/>
                </a:solidFill>
                <a:effectLst/>
                <a:latin typeface=" Fira Mono"/>
              </a:rPr>
              <a:t>sum</a:t>
            </a:r>
            <a:r>
              <a:rPr lang="en-US" sz="800" b="0" dirty="0">
                <a:solidFill>
                  <a:srgbClr val="000000"/>
                </a:solidFill>
                <a:effectLst/>
                <a:latin typeface=" Fira Mono"/>
              </a:rPr>
              <a:t>(a, b);</a:t>
            </a:r>
          </a:p>
          <a:p>
            <a:r>
              <a:rPr lang="en-US" sz="800" b="0" dirty="0">
                <a:solidFill>
                  <a:srgbClr val="000000"/>
                </a:solidFill>
                <a:effectLst/>
                <a:latin typeface=" Fira Mono"/>
              </a:rPr>
              <a:t>    </a:t>
            </a:r>
            <a:r>
              <a:rPr lang="en-US" sz="800" b="0" dirty="0">
                <a:solidFill>
                  <a:srgbClr val="0000FF"/>
                </a:solidFill>
                <a:effectLst/>
                <a:latin typeface=" Fira Mono"/>
              </a:rPr>
              <a:t>int</a:t>
            </a:r>
            <a:r>
              <a:rPr lang="en-US" sz="800" b="0" dirty="0">
                <a:solidFill>
                  <a:srgbClr val="000000"/>
                </a:solidFill>
                <a:effectLst/>
                <a:latin typeface=" Fira Mono"/>
              </a:rPr>
              <a:t> cd = </a:t>
            </a:r>
            <a:r>
              <a:rPr lang="en-US" sz="800" b="0" dirty="0" err="1">
                <a:solidFill>
                  <a:srgbClr val="000000"/>
                </a:solidFill>
                <a:effectLst/>
                <a:latin typeface=" Fira Mono"/>
              </a:rPr>
              <a:t>co_await</a:t>
            </a:r>
            <a:r>
              <a:rPr lang="en-US" sz="800" b="0" dirty="0">
                <a:solidFill>
                  <a:srgbClr val="000000"/>
                </a:solidFill>
                <a:effectLst/>
                <a:latin typeface=" Fira Mono"/>
              </a:rPr>
              <a:t> </a:t>
            </a:r>
            <a:r>
              <a:rPr lang="en-US" sz="800" b="0" dirty="0">
                <a:solidFill>
                  <a:srgbClr val="795E26"/>
                </a:solidFill>
                <a:effectLst/>
                <a:latin typeface=" Fira Mono"/>
              </a:rPr>
              <a:t>sum</a:t>
            </a:r>
            <a:r>
              <a:rPr lang="en-US" sz="800" b="0" dirty="0">
                <a:solidFill>
                  <a:srgbClr val="000000"/>
                </a:solidFill>
                <a:effectLst/>
                <a:latin typeface=" Fira Mono"/>
              </a:rPr>
              <a:t>(c, d);</a:t>
            </a:r>
          </a:p>
          <a:p>
            <a:r>
              <a:rPr lang="en-US" sz="800" b="0" dirty="0">
                <a:solidFill>
                  <a:srgbClr val="000000"/>
                </a:solidFill>
                <a:effectLst/>
                <a:latin typeface=" Fira Mono"/>
              </a:rPr>
              <a:t>    </a:t>
            </a:r>
            <a:r>
              <a:rPr lang="en-US" sz="800" b="0" dirty="0">
                <a:solidFill>
                  <a:srgbClr val="0000FF"/>
                </a:solidFill>
                <a:effectLst/>
                <a:latin typeface=" Fira Mono"/>
              </a:rPr>
              <a:t>int</a:t>
            </a:r>
            <a:r>
              <a:rPr lang="en-US" sz="800" b="0" dirty="0">
                <a:solidFill>
                  <a:srgbClr val="000000"/>
                </a:solidFill>
                <a:effectLst/>
                <a:latin typeface=" Fira Mono"/>
              </a:rPr>
              <a:t> result = </a:t>
            </a:r>
            <a:r>
              <a:rPr lang="en-US" sz="800" b="0" dirty="0" err="1">
                <a:solidFill>
                  <a:srgbClr val="000000"/>
                </a:solidFill>
                <a:effectLst/>
                <a:latin typeface=" Fira Mono"/>
              </a:rPr>
              <a:t>co_await</a:t>
            </a:r>
            <a:r>
              <a:rPr lang="en-US" sz="800" b="0" dirty="0">
                <a:solidFill>
                  <a:srgbClr val="000000"/>
                </a:solidFill>
                <a:effectLst/>
                <a:latin typeface=" Fira Mono"/>
              </a:rPr>
              <a:t> </a:t>
            </a:r>
            <a:r>
              <a:rPr lang="en-US" sz="800" b="0" dirty="0">
                <a:solidFill>
                  <a:srgbClr val="795E26"/>
                </a:solidFill>
                <a:effectLst/>
                <a:latin typeface=" Fira Mono"/>
              </a:rPr>
              <a:t>sum</a:t>
            </a:r>
            <a:r>
              <a:rPr lang="en-US" sz="800" b="0" dirty="0">
                <a:solidFill>
                  <a:srgbClr val="000000"/>
                </a:solidFill>
                <a:effectLst/>
                <a:latin typeface=" Fira Mono"/>
              </a:rPr>
              <a:t>(ab, cd);</a:t>
            </a:r>
          </a:p>
          <a:p>
            <a:br>
              <a:rPr lang="en-US" sz="800" b="0" dirty="0">
                <a:solidFill>
                  <a:srgbClr val="000000"/>
                </a:solidFill>
                <a:effectLst/>
                <a:latin typeface=" Fira Mono"/>
              </a:rPr>
            </a:br>
            <a:r>
              <a:rPr lang="en-US" sz="800" b="0" dirty="0">
                <a:solidFill>
                  <a:srgbClr val="000000"/>
                </a:solidFill>
                <a:effectLst/>
                <a:latin typeface=" Fira Mono"/>
              </a:rPr>
              <a:t>    </a:t>
            </a:r>
            <a:r>
              <a:rPr lang="en-US" sz="800" b="0" dirty="0" err="1">
                <a:solidFill>
                  <a:srgbClr val="000000"/>
                </a:solidFill>
                <a:effectLst/>
                <a:latin typeface=" Fira Mono"/>
              </a:rPr>
              <a:t>co_return</a:t>
            </a:r>
            <a:r>
              <a:rPr lang="en-US" sz="800" b="0" dirty="0">
                <a:solidFill>
                  <a:srgbClr val="000000"/>
                </a:solidFill>
                <a:effectLst/>
                <a:latin typeface=" Fira Mono"/>
              </a:rPr>
              <a:t> result;</a:t>
            </a:r>
          </a:p>
          <a:p>
            <a:r>
              <a:rPr lang="en-US" sz="800" b="0" dirty="0">
                <a:solidFill>
                  <a:srgbClr val="000000"/>
                </a:solidFill>
                <a:effectLst/>
                <a:latin typeface=" Fira Mono"/>
              </a:rPr>
              <a:t>}</a:t>
            </a:r>
          </a:p>
        </p:txBody>
      </p:sp>
      <p:sp>
        <p:nvSpPr>
          <p:cNvPr id="4" name="TextBox 3">
            <a:extLst>
              <a:ext uri="{FF2B5EF4-FFF2-40B4-BE49-F238E27FC236}">
                <a16:creationId xmlns:a16="http://schemas.microsoft.com/office/drawing/2014/main" id="{D8F9543A-58CA-4C10-9D1D-9E43CFA5663F}"/>
              </a:ext>
            </a:extLst>
          </p:cNvPr>
          <p:cNvSpPr txBox="1"/>
          <p:nvPr/>
        </p:nvSpPr>
        <p:spPr>
          <a:xfrm>
            <a:off x="8424198" y="297617"/>
            <a:ext cx="1480213" cy="86793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t">
            <a:spAutoFit/>
          </a:bodyPr>
          <a:lstStyle/>
          <a:p>
            <a:pPr marL="115888" indent="-115888">
              <a:lnSpc>
                <a:spcPct val="90000"/>
              </a:lnSpc>
              <a:buFontTx/>
              <a:buChar char="-"/>
            </a:pPr>
            <a:r>
              <a:rPr lang="en-US" sz="800" dirty="0" err="1">
                <a:solidFill>
                  <a:schemeClr val="bg1"/>
                </a:solidFill>
                <a:latin typeface="Trebuchet MS" panose="020B0603020202020204" pitchFamily="34" charset="0"/>
              </a:rPr>
              <a:t>get_return_object</a:t>
            </a:r>
            <a:endParaRPr lang="en-US" sz="800" dirty="0">
              <a:solidFill>
                <a:schemeClr val="bg1"/>
              </a:solidFill>
              <a:latin typeface="Trebuchet MS" panose="020B0603020202020204" pitchFamily="34" charset="0"/>
            </a:endParaRPr>
          </a:p>
          <a:p>
            <a:pPr marL="115888" indent="-115888">
              <a:lnSpc>
                <a:spcPct val="90000"/>
              </a:lnSpc>
              <a:buFontTx/>
              <a:buChar char="-"/>
            </a:pPr>
            <a:r>
              <a:rPr lang="en-US" altLang="zh-CN" sz="800" dirty="0" err="1">
                <a:solidFill>
                  <a:schemeClr val="bg1"/>
                </a:solidFill>
                <a:latin typeface="Trebuchet MS" panose="020B0603020202020204" pitchFamily="34" charset="0"/>
              </a:rPr>
              <a:t>Initial_suspend</a:t>
            </a:r>
            <a:endParaRPr lang="en-US" altLang="zh-CN" sz="800" dirty="0">
              <a:solidFill>
                <a:schemeClr val="bg1"/>
              </a:solidFill>
              <a:latin typeface="Trebuchet MS" panose="020B0603020202020204" pitchFamily="34" charset="0"/>
            </a:endParaRPr>
          </a:p>
          <a:p>
            <a:pPr marL="115888" indent="-115888">
              <a:lnSpc>
                <a:spcPct val="90000"/>
              </a:lnSpc>
              <a:buFontTx/>
              <a:buChar char="-"/>
            </a:pPr>
            <a:r>
              <a:rPr lang="en-US" sz="800" dirty="0" err="1">
                <a:solidFill>
                  <a:schemeClr val="bg1"/>
                </a:solidFill>
                <a:latin typeface="Trebuchet MS" panose="020B0603020202020204" pitchFamily="34" charset="0"/>
              </a:rPr>
              <a:t>await_ready</a:t>
            </a:r>
            <a:endParaRPr lang="en-US" sz="800" dirty="0">
              <a:solidFill>
                <a:schemeClr val="bg1"/>
              </a:solidFill>
              <a:latin typeface="Trebuchet MS" panose="020B0603020202020204" pitchFamily="34" charset="0"/>
            </a:endParaRPr>
          </a:p>
          <a:p>
            <a:pPr marL="115888" indent="-115888">
              <a:lnSpc>
                <a:spcPct val="90000"/>
              </a:lnSpc>
              <a:buFontTx/>
              <a:buChar char="-"/>
            </a:pPr>
            <a:r>
              <a:rPr lang="en-US" sz="800" dirty="0" err="1">
                <a:solidFill>
                  <a:schemeClr val="bg1"/>
                </a:solidFill>
                <a:latin typeface="Trebuchet MS" panose="020B0603020202020204" pitchFamily="34" charset="0"/>
              </a:rPr>
              <a:t>await_suspend</a:t>
            </a:r>
            <a:endParaRPr lang="en-US" sz="800" dirty="0">
              <a:solidFill>
                <a:schemeClr val="bg1"/>
              </a:solidFill>
              <a:latin typeface="Trebuchet MS" panose="020B0603020202020204" pitchFamily="34" charset="0"/>
            </a:endParaRPr>
          </a:p>
          <a:p>
            <a:pPr marL="115888" indent="-115888">
              <a:lnSpc>
                <a:spcPct val="90000"/>
              </a:lnSpc>
              <a:buFontTx/>
              <a:buChar char="-"/>
            </a:pPr>
            <a:r>
              <a:rPr lang="en-US" sz="800" dirty="0" err="1">
                <a:solidFill>
                  <a:schemeClr val="bg1"/>
                </a:solidFill>
                <a:latin typeface="Trebuchet MS" panose="020B0603020202020204" pitchFamily="34" charset="0"/>
              </a:rPr>
              <a:t>await_resume</a:t>
            </a:r>
            <a:endParaRPr lang="en-US" sz="800" dirty="0">
              <a:solidFill>
                <a:schemeClr val="bg1"/>
              </a:solidFill>
              <a:latin typeface="Trebuchet MS" panose="020B0603020202020204" pitchFamily="34" charset="0"/>
            </a:endParaRPr>
          </a:p>
          <a:p>
            <a:pPr marL="115888" indent="-115888">
              <a:lnSpc>
                <a:spcPct val="90000"/>
              </a:lnSpc>
              <a:buFontTx/>
              <a:buChar char="-"/>
            </a:pPr>
            <a:r>
              <a:rPr lang="en-US" sz="800" dirty="0" err="1">
                <a:solidFill>
                  <a:schemeClr val="bg1"/>
                </a:solidFill>
                <a:latin typeface="Trebuchet MS" panose="020B0603020202020204" pitchFamily="34" charset="0"/>
              </a:rPr>
              <a:t>return_value</a:t>
            </a:r>
            <a:r>
              <a:rPr lang="en-US" sz="800" dirty="0">
                <a:solidFill>
                  <a:schemeClr val="bg1"/>
                </a:solidFill>
                <a:latin typeface="Trebuchet MS" panose="020B0603020202020204" pitchFamily="34" charset="0"/>
              </a:rPr>
              <a:t>/</a:t>
            </a:r>
            <a:r>
              <a:rPr lang="en-US" sz="800" dirty="0" err="1">
                <a:solidFill>
                  <a:schemeClr val="bg1"/>
                </a:solidFill>
                <a:latin typeface="Trebuchet MS" panose="020B0603020202020204" pitchFamily="34" charset="0"/>
              </a:rPr>
              <a:t>return_void</a:t>
            </a:r>
            <a:endParaRPr lang="en-US" sz="800" dirty="0">
              <a:solidFill>
                <a:schemeClr val="bg1"/>
              </a:solidFill>
              <a:latin typeface="Trebuchet MS" panose="020B0603020202020204" pitchFamily="34" charset="0"/>
            </a:endParaRPr>
          </a:p>
          <a:p>
            <a:pPr marL="115888" indent="-115888">
              <a:lnSpc>
                <a:spcPct val="90000"/>
              </a:lnSpc>
              <a:buFontTx/>
              <a:buChar char="-"/>
            </a:pPr>
            <a:r>
              <a:rPr lang="en-US" sz="800" dirty="0" err="1">
                <a:solidFill>
                  <a:schemeClr val="bg1"/>
                </a:solidFill>
                <a:latin typeface="Trebuchet MS" panose="020B0603020202020204" pitchFamily="34" charset="0"/>
              </a:rPr>
              <a:t>final_suspend</a:t>
            </a:r>
            <a:endParaRPr lang="en-US" sz="800" dirty="0">
              <a:solidFill>
                <a:schemeClr val="bg1"/>
              </a:solidFill>
              <a:latin typeface="Trebuchet MS" panose="020B0603020202020204" pitchFamily="34" charset="0"/>
            </a:endParaRPr>
          </a:p>
        </p:txBody>
      </p:sp>
      <p:sp>
        <p:nvSpPr>
          <p:cNvPr id="5" name="TextBox 4">
            <a:extLst>
              <a:ext uri="{FF2B5EF4-FFF2-40B4-BE49-F238E27FC236}">
                <a16:creationId xmlns:a16="http://schemas.microsoft.com/office/drawing/2014/main" id="{11E92507-0C09-4E20-AB7F-DA8779B08509}"/>
              </a:ext>
            </a:extLst>
          </p:cNvPr>
          <p:cNvSpPr txBox="1"/>
          <p:nvPr/>
        </p:nvSpPr>
        <p:spPr>
          <a:xfrm>
            <a:off x="148978" y="195233"/>
            <a:ext cx="6832320" cy="4247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nSpc>
                <a:spcPct val="90000"/>
              </a:lnSpc>
            </a:pPr>
            <a:r>
              <a:rPr lang="en-US" altLang="zh-CN" sz="2400" dirty="0">
                <a:solidFill>
                  <a:schemeClr val="bg1"/>
                </a:solidFill>
                <a:latin typeface="+mj-lt"/>
              </a:rPr>
              <a:t>Customization point - </a:t>
            </a:r>
            <a:r>
              <a:rPr lang="en-US" sz="2400" dirty="0">
                <a:solidFill>
                  <a:schemeClr val="bg1"/>
                </a:solidFill>
                <a:latin typeface="+mj-lt"/>
              </a:rPr>
              <a:t>How a compiler may work</a:t>
            </a:r>
          </a:p>
        </p:txBody>
      </p:sp>
    </p:spTree>
    <p:extLst>
      <p:ext uri="{BB962C8B-B14F-4D97-AF65-F5344CB8AC3E}">
        <p14:creationId xmlns:p14="http://schemas.microsoft.com/office/powerpoint/2010/main" val="9237655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00">
        <p159:morph option="byWord"/>
      </p:transition>
    </mc:Choice>
    <mc:Fallback xmlns="">
      <p:transition>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35BAB2B1-2F4A-4039-AFB3-6217523381C2}"/>
              </a:ext>
            </a:extLst>
          </p:cNvPr>
          <p:cNvSpPr txBox="1"/>
          <p:nvPr/>
        </p:nvSpPr>
        <p:spPr>
          <a:xfrm>
            <a:off x="4076700" y="815249"/>
            <a:ext cx="6803912" cy="5262979"/>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800" b="0" dirty="0">
                <a:solidFill>
                  <a:schemeClr val="bg2"/>
                </a:solidFill>
                <a:effectLst/>
                <a:latin typeface=" Fira Mono"/>
              </a:rPr>
              <a:t>void __sum4_resume(void* </a:t>
            </a:r>
            <a:r>
              <a:rPr lang="en-US" sz="800" b="0" dirty="0" err="1">
                <a:solidFill>
                  <a:schemeClr val="bg2"/>
                </a:solidFill>
                <a:effectLst/>
                <a:latin typeface=" Fira Mono"/>
              </a:rPr>
              <a:t>ptr</a:t>
            </a:r>
            <a:r>
              <a:rPr lang="en-US" sz="800" b="0" dirty="0">
                <a:solidFill>
                  <a:schemeClr val="bg2"/>
                </a:solidFill>
                <a:effectLst/>
                <a:latin typeface=" Fira Mono"/>
              </a:rPr>
              <a:t>) </a:t>
            </a:r>
          </a:p>
          <a:p>
            <a:r>
              <a:rPr lang="en-US" sz="800" b="0" dirty="0">
                <a:solidFill>
                  <a:schemeClr val="bg2"/>
                </a:solidFill>
                <a:effectLst/>
                <a:latin typeface=" Fira Mono"/>
              </a:rPr>
              <a:t>{</a:t>
            </a:r>
          </a:p>
          <a:p>
            <a:r>
              <a:rPr lang="en-US" sz="800" b="0" dirty="0">
                <a:solidFill>
                  <a:schemeClr val="bg2"/>
                </a:solidFill>
                <a:effectLst/>
                <a:latin typeface=" Fira Mono"/>
              </a:rPr>
              <a:t>// ...</a:t>
            </a:r>
            <a:br>
              <a:rPr lang="en-US" sz="800" b="0" dirty="0">
                <a:solidFill>
                  <a:srgbClr val="000000"/>
                </a:solidFill>
                <a:effectLst/>
                <a:latin typeface=" Fira Mono"/>
              </a:rPr>
            </a:br>
            <a:r>
              <a:rPr lang="en-US" sz="800" b="0" dirty="0">
                <a:solidFill>
                  <a:schemeClr val="bg2"/>
                </a:solidFill>
                <a:effectLst/>
                <a:latin typeface=" Fira Mono"/>
              </a:rPr>
              <a:t>__sp1:</a:t>
            </a:r>
          </a:p>
          <a:p>
            <a:br>
              <a:rPr lang="en-US" sz="800" b="0" dirty="0">
                <a:solidFill>
                  <a:schemeClr val="bg2"/>
                </a:solidFill>
                <a:effectLst/>
                <a:latin typeface=" Fira Mono"/>
              </a:rPr>
            </a:br>
            <a:r>
              <a:rPr lang="en-US" sz="800" b="0" dirty="0">
                <a:solidFill>
                  <a:schemeClr val="bg2"/>
                </a:solidFill>
                <a:effectLst/>
                <a:latin typeface=" Fira Mono"/>
              </a:rPr>
              <a:t>    frame-&gt;</a:t>
            </a:r>
            <a:r>
              <a:rPr lang="en-US" sz="800" b="0" dirty="0" err="1">
                <a:solidFill>
                  <a:srgbClr val="001080"/>
                </a:solidFill>
                <a:effectLst/>
                <a:latin typeface=" Fira Mono"/>
              </a:rPr>
              <a:t>sum_a_b</a:t>
            </a:r>
            <a:r>
              <a:rPr lang="en-US" sz="800" b="0" dirty="0">
                <a:solidFill>
                  <a:srgbClr val="000000"/>
                </a:solidFill>
                <a:effectLst/>
                <a:latin typeface=" Fira Mono"/>
              </a:rPr>
              <a:t> </a:t>
            </a:r>
            <a:r>
              <a:rPr lang="en-US" sz="800" b="0" dirty="0">
                <a:solidFill>
                  <a:srgbClr val="795E26"/>
                </a:solidFill>
                <a:effectLst/>
                <a:latin typeface=" Fira Mono"/>
              </a:rPr>
              <a:t>=</a:t>
            </a:r>
            <a:r>
              <a:rPr lang="en-US" sz="800" b="0" dirty="0">
                <a:solidFill>
                  <a:srgbClr val="000000"/>
                </a:solidFill>
                <a:effectLst/>
                <a:latin typeface=" Fira Mono"/>
              </a:rPr>
              <a:t> </a:t>
            </a:r>
            <a:r>
              <a:rPr lang="en-US" sz="800" b="0" dirty="0">
                <a:solidFill>
                  <a:srgbClr val="795E26"/>
                </a:solidFill>
                <a:effectLst/>
                <a:latin typeface=" Fira Mono"/>
              </a:rPr>
              <a:t>sum</a:t>
            </a:r>
            <a:r>
              <a:rPr lang="en-US" sz="800" b="0" dirty="0">
                <a:solidFill>
                  <a:srgbClr val="000000"/>
                </a:solidFill>
                <a:effectLst/>
                <a:latin typeface=" Fira Mono"/>
              </a:rPr>
              <a:t>(</a:t>
            </a:r>
            <a:r>
              <a:rPr lang="en-US" sz="800" b="0" dirty="0">
                <a:solidFill>
                  <a:schemeClr val="bg2"/>
                </a:solidFill>
                <a:effectLst/>
                <a:latin typeface=" Fira Mono"/>
              </a:rPr>
              <a:t>frame-&gt;</a:t>
            </a:r>
            <a:r>
              <a:rPr lang="en-US" sz="800" b="0" dirty="0" err="1">
                <a:solidFill>
                  <a:schemeClr val="bg2"/>
                </a:solidFill>
                <a:effectLst/>
                <a:latin typeface=" Fira Mono"/>
              </a:rPr>
              <a:t>params.</a:t>
            </a:r>
            <a:r>
              <a:rPr lang="en-US" sz="800" b="0" dirty="0" err="1">
                <a:solidFill>
                  <a:srgbClr val="001080"/>
                </a:solidFill>
                <a:effectLst/>
                <a:latin typeface=" Fira Mono"/>
              </a:rPr>
              <a:t>a</a:t>
            </a:r>
            <a:r>
              <a:rPr lang="en-US" sz="800" b="0" dirty="0">
                <a:solidFill>
                  <a:srgbClr val="000000"/>
                </a:solidFill>
                <a:effectLst/>
                <a:latin typeface=" Fira Mono"/>
              </a:rPr>
              <a:t>, </a:t>
            </a:r>
            <a:r>
              <a:rPr lang="en-US" sz="800" b="0" dirty="0">
                <a:solidFill>
                  <a:schemeClr val="bg2"/>
                </a:solidFill>
                <a:effectLst/>
                <a:latin typeface=" Fira Mono"/>
              </a:rPr>
              <a:t>frame-&gt;</a:t>
            </a:r>
            <a:r>
              <a:rPr lang="en-US" sz="800" b="0" dirty="0" err="1">
                <a:solidFill>
                  <a:schemeClr val="bg2"/>
                </a:solidFill>
                <a:effectLst/>
                <a:latin typeface=" Fira Mono"/>
              </a:rPr>
              <a:t>params.</a:t>
            </a:r>
            <a:r>
              <a:rPr lang="en-US" sz="800" b="0" dirty="0" err="1">
                <a:solidFill>
                  <a:srgbClr val="001080"/>
                </a:solidFill>
                <a:effectLst/>
                <a:latin typeface=" Fira Mono"/>
              </a:rPr>
              <a:t>b</a:t>
            </a:r>
            <a:r>
              <a:rPr lang="en-US" sz="800" b="0" dirty="0">
                <a:solidFill>
                  <a:srgbClr val="000000"/>
                </a:solidFill>
                <a:effectLst/>
                <a:latin typeface=" Fira Mono"/>
              </a:rPr>
              <a:t>).operator </a:t>
            </a:r>
            <a:r>
              <a:rPr lang="en-US" sz="800" b="0" dirty="0" err="1">
                <a:solidFill>
                  <a:srgbClr val="000000"/>
                </a:solidFill>
                <a:effectLst/>
                <a:latin typeface=" Fira Mono"/>
              </a:rPr>
              <a:t>co_await</a:t>
            </a:r>
            <a:r>
              <a:rPr lang="en-US" sz="800" b="0" dirty="0">
                <a:solidFill>
                  <a:srgbClr val="000000"/>
                </a:solidFill>
                <a:effectLst/>
                <a:latin typeface=" Fira Mono"/>
              </a:rPr>
              <a:t>();</a:t>
            </a:r>
          </a:p>
          <a:p>
            <a:br>
              <a:rPr lang="en-US" sz="800" b="0" dirty="0">
                <a:solidFill>
                  <a:srgbClr val="000000"/>
                </a:solidFill>
                <a:effectLst/>
                <a:latin typeface=" Fira Mono"/>
              </a:rPr>
            </a:br>
            <a:r>
              <a:rPr lang="en-US" sz="800" b="0" dirty="0">
                <a:solidFill>
                  <a:srgbClr val="000000"/>
                </a:solidFill>
                <a:effectLst/>
                <a:latin typeface=" Fira Mono"/>
              </a:rPr>
              <a:t>    </a:t>
            </a:r>
            <a:r>
              <a:rPr lang="en-US" sz="800" b="0" dirty="0">
                <a:solidFill>
                  <a:schemeClr val="bg2"/>
                </a:solidFill>
                <a:effectLst/>
                <a:latin typeface=" Fira Mono"/>
              </a:rPr>
              <a:t> if (!frame-&gt;</a:t>
            </a:r>
            <a:r>
              <a:rPr lang="en-US" sz="800" b="0" dirty="0" err="1">
                <a:solidFill>
                  <a:schemeClr val="bg2"/>
                </a:solidFill>
                <a:effectLst/>
                <a:latin typeface=" Fira Mono"/>
              </a:rPr>
              <a:t>sum_a_b.await_ready</a:t>
            </a:r>
            <a:r>
              <a:rPr lang="en-US" sz="800" b="0" dirty="0">
                <a:solidFill>
                  <a:schemeClr val="bg2"/>
                </a:solidFill>
                <a:effectLst/>
                <a:latin typeface=" Fira Mono"/>
              </a:rPr>
              <a:t>()) {</a:t>
            </a:r>
          </a:p>
          <a:p>
            <a:r>
              <a:rPr lang="en-US" sz="800" b="0" dirty="0">
                <a:solidFill>
                  <a:schemeClr val="bg2"/>
                </a:solidFill>
                <a:effectLst/>
                <a:latin typeface=" Fira Mono"/>
              </a:rPr>
              <a:t>        frame-&gt;</a:t>
            </a:r>
            <a:r>
              <a:rPr lang="en-US" sz="800" b="0" dirty="0" err="1">
                <a:solidFill>
                  <a:schemeClr val="bg2"/>
                </a:solidFill>
                <a:effectLst/>
                <a:latin typeface=" Fira Mono"/>
              </a:rPr>
              <a:t>resumeIndex</a:t>
            </a:r>
            <a:r>
              <a:rPr lang="en-US" sz="800" b="0" dirty="0">
                <a:solidFill>
                  <a:schemeClr val="bg2"/>
                </a:solidFill>
                <a:effectLst/>
                <a:latin typeface=" Fira Mono"/>
              </a:rPr>
              <a:t> = 2;</a:t>
            </a:r>
          </a:p>
          <a:p>
            <a:r>
              <a:rPr lang="en-US" sz="800" b="0" dirty="0">
                <a:solidFill>
                  <a:schemeClr val="bg2"/>
                </a:solidFill>
                <a:effectLst/>
                <a:latin typeface=" Fira Mono"/>
              </a:rPr>
              <a:t>        </a:t>
            </a:r>
            <a:r>
              <a:rPr lang="en-US" sz="800" b="0" dirty="0" err="1">
                <a:solidFill>
                  <a:schemeClr val="bg2"/>
                </a:solidFill>
                <a:effectLst/>
                <a:latin typeface=" Fira Mono"/>
              </a:rPr>
              <a:t>symmetricTransferTarget</a:t>
            </a:r>
            <a:r>
              <a:rPr lang="en-US" sz="800" b="0" dirty="0">
                <a:solidFill>
                  <a:schemeClr val="bg2"/>
                </a:solidFill>
                <a:effectLst/>
                <a:latin typeface=" Fira Mono"/>
              </a:rPr>
              <a:t> = frame-&gt;</a:t>
            </a:r>
            <a:r>
              <a:rPr lang="en-US" sz="800" b="0" dirty="0" err="1">
                <a:solidFill>
                  <a:schemeClr val="bg2"/>
                </a:solidFill>
                <a:effectLst/>
                <a:latin typeface=" Fira Mono"/>
              </a:rPr>
              <a:t>sum_a_b.await_suspend</a:t>
            </a:r>
            <a:r>
              <a:rPr lang="en-US" sz="800" b="0" dirty="0">
                <a:solidFill>
                  <a:schemeClr val="bg2"/>
                </a:solidFill>
                <a:effectLst/>
                <a:latin typeface=" Fira Mono"/>
              </a:rPr>
              <a:t>(</a:t>
            </a:r>
            <a:r>
              <a:rPr lang="en-US" sz="800" b="0" dirty="0" err="1">
                <a:solidFill>
                  <a:schemeClr val="bg2"/>
                </a:solidFill>
                <a:effectLst/>
                <a:latin typeface=" Fira Mono"/>
              </a:rPr>
              <a:t>handle_t</a:t>
            </a:r>
            <a:r>
              <a:rPr lang="en-US" sz="800" b="0" dirty="0">
                <a:solidFill>
                  <a:schemeClr val="bg2"/>
                </a:solidFill>
                <a:effectLst/>
                <a:latin typeface=" Fira Mono"/>
              </a:rPr>
              <a:t>::</a:t>
            </a:r>
            <a:r>
              <a:rPr lang="en-US" sz="800" b="0" dirty="0" err="1">
                <a:solidFill>
                  <a:schemeClr val="bg2"/>
                </a:solidFill>
                <a:effectLst/>
                <a:latin typeface=" Fira Mono"/>
              </a:rPr>
              <a:t>from_promise</a:t>
            </a:r>
            <a:r>
              <a:rPr lang="en-US" sz="800" b="0" dirty="0">
                <a:solidFill>
                  <a:schemeClr val="bg2"/>
                </a:solidFill>
                <a:effectLst/>
                <a:latin typeface=" Fira Mono"/>
              </a:rPr>
              <a:t>(frame-&gt;promise));</a:t>
            </a:r>
          </a:p>
          <a:p>
            <a:r>
              <a:rPr lang="en-US" sz="800" b="0" dirty="0">
                <a:solidFill>
                  <a:schemeClr val="bg2"/>
                </a:solidFill>
                <a:effectLst/>
                <a:latin typeface=" Fira Mono"/>
              </a:rPr>
              <a:t>        </a:t>
            </a:r>
            <a:r>
              <a:rPr lang="en-US" sz="800" b="0" dirty="0" err="1">
                <a:solidFill>
                  <a:schemeClr val="bg2"/>
                </a:solidFill>
                <a:effectLst/>
                <a:latin typeface=" Fira Mono"/>
              </a:rPr>
              <a:t>goto</a:t>
            </a:r>
            <a:r>
              <a:rPr lang="en-US" sz="800" b="0" dirty="0">
                <a:solidFill>
                  <a:schemeClr val="bg2"/>
                </a:solidFill>
                <a:effectLst/>
                <a:latin typeface=" Fira Mono"/>
              </a:rPr>
              <a:t> __</a:t>
            </a:r>
            <a:r>
              <a:rPr lang="en-US" sz="800" b="0" dirty="0" err="1">
                <a:solidFill>
                  <a:schemeClr val="bg2"/>
                </a:solidFill>
                <a:effectLst/>
                <a:latin typeface=" Fira Mono"/>
              </a:rPr>
              <a:t>symmetric_transfer</a:t>
            </a:r>
            <a:r>
              <a:rPr lang="en-US" sz="800" b="0" dirty="0">
                <a:solidFill>
                  <a:schemeClr val="bg2"/>
                </a:solidFill>
                <a:effectLst/>
                <a:latin typeface=" Fira Mono"/>
              </a:rPr>
              <a:t>;</a:t>
            </a:r>
          </a:p>
          <a:p>
            <a:r>
              <a:rPr lang="en-US" sz="800" b="0" dirty="0">
                <a:solidFill>
                  <a:schemeClr val="bg2"/>
                </a:solidFill>
                <a:effectLst/>
                <a:latin typeface=" Fira Mono"/>
              </a:rPr>
              <a:t>    }</a:t>
            </a:r>
          </a:p>
          <a:p>
            <a:br>
              <a:rPr lang="en-US" sz="800" b="0" dirty="0">
                <a:solidFill>
                  <a:srgbClr val="000000"/>
                </a:solidFill>
                <a:effectLst/>
                <a:latin typeface=" Fira Mono"/>
              </a:rPr>
            </a:br>
            <a:r>
              <a:rPr lang="en-US" sz="800" b="0" dirty="0">
                <a:solidFill>
                  <a:schemeClr val="bg2"/>
                </a:solidFill>
                <a:effectLst/>
                <a:latin typeface=" Fira Mono"/>
              </a:rPr>
              <a:t>__sp2:</a:t>
            </a:r>
          </a:p>
          <a:p>
            <a:r>
              <a:rPr lang="en-US" sz="800" b="0" dirty="0">
                <a:solidFill>
                  <a:schemeClr val="bg2"/>
                </a:solidFill>
                <a:effectLst/>
                <a:latin typeface=" Fira Mono"/>
              </a:rPr>
              <a:t>    frame-&gt;ab = frame-&gt;</a:t>
            </a:r>
            <a:r>
              <a:rPr lang="en-US" sz="800" b="0" dirty="0" err="1">
                <a:solidFill>
                  <a:schemeClr val="bg2"/>
                </a:solidFill>
                <a:effectLst/>
                <a:latin typeface=" Fira Mono"/>
              </a:rPr>
              <a:t>sum_a_b.await_resume</a:t>
            </a:r>
            <a:r>
              <a:rPr lang="en-US" sz="800" b="0" dirty="0">
                <a:solidFill>
                  <a:schemeClr val="bg2"/>
                </a:solidFill>
                <a:effectLst/>
                <a:latin typeface=" Fira Mono"/>
              </a:rPr>
              <a:t>();</a:t>
            </a:r>
          </a:p>
          <a:p>
            <a:r>
              <a:rPr lang="en-US" sz="800" b="0" dirty="0">
                <a:solidFill>
                  <a:schemeClr val="bg2"/>
                </a:solidFill>
                <a:effectLst/>
                <a:latin typeface=" Fira Mono"/>
              </a:rPr>
              <a:t>    frame-&gt;</a:t>
            </a:r>
            <a:r>
              <a:rPr lang="en-US" sz="800" b="0" dirty="0" err="1">
                <a:solidFill>
                  <a:schemeClr val="bg2"/>
                </a:solidFill>
                <a:effectLst/>
                <a:latin typeface=" Fira Mono"/>
              </a:rPr>
              <a:t>sum_a_b</a:t>
            </a:r>
            <a:r>
              <a:rPr lang="en-US" sz="800" b="0" dirty="0">
                <a:solidFill>
                  <a:schemeClr val="bg2"/>
                </a:solidFill>
                <a:effectLst/>
                <a:latin typeface=" Fira Mono"/>
              </a:rPr>
              <a:t>.~();</a:t>
            </a:r>
          </a:p>
          <a:p>
            <a:br>
              <a:rPr lang="en-US" sz="800" b="0" dirty="0">
                <a:solidFill>
                  <a:srgbClr val="000000"/>
                </a:solidFill>
                <a:effectLst/>
                <a:latin typeface=" Fira Mono"/>
              </a:rPr>
            </a:br>
            <a:r>
              <a:rPr lang="en-US" sz="800" b="0" dirty="0">
                <a:solidFill>
                  <a:srgbClr val="000000"/>
                </a:solidFill>
                <a:effectLst/>
                <a:latin typeface=" Fira Mono"/>
              </a:rPr>
              <a:t>    </a:t>
            </a:r>
            <a:r>
              <a:rPr lang="en-US" sz="800" b="0" dirty="0">
                <a:solidFill>
                  <a:schemeClr val="bg2"/>
                </a:solidFill>
                <a:effectLst/>
                <a:latin typeface=" Fira Mono"/>
              </a:rPr>
              <a:t>frame-&gt;</a:t>
            </a:r>
            <a:r>
              <a:rPr lang="en-US" sz="800" b="0" dirty="0" err="1">
                <a:solidFill>
                  <a:srgbClr val="001080"/>
                </a:solidFill>
                <a:effectLst/>
                <a:latin typeface=" Fira Mono"/>
              </a:rPr>
              <a:t>sum_c_d</a:t>
            </a:r>
            <a:r>
              <a:rPr lang="en-US" sz="800" b="0" dirty="0">
                <a:solidFill>
                  <a:srgbClr val="000000"/>
                </a:solidFill>
                <a:effectLst/>
                <a:latin typeface=" Fira Mono"/>
              </a:rPr>
              <a:t> </a:t>
            </a:r>
            <a:r>
              <a:rPr lang="en-US" sz="800" b="0" dirty="0">
                <a:solidFill>
                  <a:srgbClr val="795E26"/>
                </a:solidFill>
                <a:effectLst/>
                <a:latin typeface=" Fira Mono"/>
              </a:rPr>
              <a:t>=</a:t>
            </a:r>
            <a:r>
              <a:rPr lang="en-US" sz="800" b="0" dirty="0">
                <a:solidFill>
                  <a:srgbClr val="000000"/>
                </a:solidFill>
                <a:effectLst/>
                <a:latin typeface=" Fira Mono"/>
              </a:rPr>
              <a:t> </a:t>
            </a:r>
            <a:r>
              <a:rPr lang="en-US" sz="800" b="0" dirty="0">
                <a:solidFill>
                  <a:srgbClr val="795E26"/>
                </a:solidFill>
                <a:effectLst/>
                <a:latin typeface=" Fira Mono"/>
              </a:rPr>
              <a:t>sum</a:t>
            </a:r>
            <a:r>
              <a:rPr lang="en-US" sz="800" b="0" dirty="0">
                <a:solidFill>
                  <a:srgbClr val="000000"/>
                </a:solidFill>
                <a:effectLst/>
                <a:latin typeface=" Fira Mono"/>
              </a:rPr>
              <a:t>(</a:t>
            </a:r>
            <a:r>
              <a:rPr lang="en-US" sz="800" b="0" dirty="0">
                <a:solidFill>
                  <a:schemeClr val="bg2"/>
                </a:solidFill>
                <a:effectLst/>
                <a:latin typeface=" Fira Mono"/>
              </a:rPr>
              <a:t>frame-&gt;</a:t>
            </a:r>
            <a:r>
              <a:rPr lang="en-US" sz="800" b="0" dirty="0" err="1">
                <a:solidFill>
                  <a:schemeClr val="bg2"/>
                </a:solidFill>
                <a:effectLst/>
                <a:latin typeface=" Fira Mono"/>
              </a:rPr>
              <a:t>params.</a:t>
            </a:r>
            <a:r>
              <a:rPr lang="en-US" sz="800" b="0" dirty="0" err="1">
                <a:solidFill>
                  <a:srgbClr val="001080"/>
                </a:solidFill>
                <a:effectLst/>
                <a:latin typeface=" Fira Mono"/>
              </a:rPr>
              <a:t>c</a:t>
            </a:r>
            <a:r>
              <a:rPr lang="en-US" sz="800" b="0" dirty="0">
                <a:solidFill>
                  <a:srgbClr val="000000"/>
                </a:solidFill>
                <a:effectLst/>
                <a:latin typeface=" Fira Mono"/>
              </a:rPr>
              <a:t>, </a:t>
            </a:r>
            <a:r>
              <a:rPr lang="en-US" sz="800" b="0" dirty="0">
                <a:solidFill>
                  <a:schemeClr val="bg2"/>
                </a:solidFill>
                <a:effectLst/>
                <a:latin typeface=" Fira Mono"/>
              </a:rPr>
              <a:t>frame-&gt;</a:t>
            </a:r>
            <a:r>
              <a:rPr lang="en-US" sz="800" b="0" dirty="0" err="1">
                <a:solidFill>
                  <a:schemeClr val="bg2"/>
                </a:solidFill>
                <a:effectLst/>
                <a:latin typeface=" Fira Mono"/>
              </a:rPr>
              <a:t>params.</a:t>
            </a:r>
            <a:r>
              <a:rPr lang="en-US" sz="800" b="0" dirty="0" err="1">
                <a:solidFill>
                  <a:srgbClr val="001080"/>
                </a:solidFill>
                <a:effectLst/>
                <a:latin typeface=" Fira Mono"/>
              </a:rPr>
              <a:t>d</a:t>
            </a:r>
            <a:r>
              <a:rPr lang="en-US" sz="800" b="0" dirty="0">
                <a:solidFill>
                  <a:srgbClr val="000000"/>
                </a:solidFill>
                <a:effectLst/>
                <a:latin typeface=" Fira Mono"/>
              </a:rPr>
              <a:t>).operator </a:t>
            </a:r>
            <a:r>
              <a:rPr lang="en-US" sz="800" b="0" dirty="0" err="1">
                <a:solidFill>
                  <a:srgbClr val="000000"/>
                </a:solidFill>
                <a:effectLst/>
                <a:latin typeface=" Fira Mono"/>
              </a:rPr>
              <a:t>co_await</a:t>
            </a:r>
            <a:r>
              <a:rPr lang="en-US" sz="800" b="0" dirty="0">
                <a:solidFill>
                  <a:srgbClr val="000000"/>
                </a:solidFill>
                <a:effectLst/>
                <a:latin typeface=" Fira Mono"/>
              </a:rPr>
              <a:t>();</a:t>
            </a:r>
          </a:p>
          <a:p>
            <a:br>
              <a:rPr lang="en-US" sz="800" b="0" dirty="0">
                <a:solidFill>
                  <a:srgbClr val="000000"/>
                </a:solidFill>
                <a:effectLst/>
                <a:latin typeface=" Fira Mono"/>
              </a:rPr>
            </a:br>
            <a:r>
              <a:rPr lang="en-US" sz="800" b="0" dirty="0">
                <a:solidFill>
                  <a:srgbClr val="000000"/>
                </a:solidFill>
                <a:effectLst/>
                <a:latin typeface=" Fira Mono"/>
              </a:rPr>
              <a:t>   </a:t>
            </a:r>
            <a:r>
              <a:rPr lang="en-US" sz="800" b="0" dirty="0">
                <a:solidFill>
                  <a:schemeClr val="bg2"/>
                </a:solidFill>
                <a:effectLst/>
                <a:latin typeface=" Fira Mono"/>
              </a:rPr>
              <a:t>  if (!frame-&gt;</a:t>
            </a:r>
            <a:r>
              <a:rPr lang="en-US" sz="800" b="0" dirty="0" err="1">
                <a:solidFill>
                  <a:schemeClr val="bg2"/>
                </a:solidFill>
                <a:effectLst/>
                <a:latin typeface=" Fira Mono"/>
              </a:rPr>
              <a:t>sum_c_d.await_ready</a:t>
            </a:r>
            <a:r>
              <a:rPr lang="en-US" sz="800" b="0" dirty="0">
                <a:solidFill>
                  <a:schemeClr val="bg2"/>
                </a:solidFill>
                <a:effectLst/>
                <a:latin typeface=" Fira Mono"/>
              </a:rPr>
              <a:t>()) {</a:t>
            </a:r>
          </a:p>
          <a:p>
            <a:r>
              <a:rPr lang="en-US" sz="800" b="0" dirty="0">
                <a:solidFill>
                  <a:schemeClr val="bg2"/>
                </a:solidFill>
                <a:effectLst/>
                <a:latin typeface=" Fira Mono"/>
              </a:rPr>
              <a:t>        frame-&gt;</a:t>
            </a:r>
            <a:r>
              <a:rPr lang="en-US" sz="800" b="0" dirty="0" err="1">
                <a:solidFill>
                  <a:schemeClr val="bg2"/>
                </a:solidFill>
                <a:effectLst/>
                <a:latin typeface=" Fira Mono"/>
              </a:rPr>
              <a:t>resumeIndex</a:t>
            </a:r>
            <a:r>
              <a:rPr lang="en-US" sz="800" b="0" dirty="0">
                <a:solidFill>
                  <a:schemeClr val="bg2"/>
                </a:solidFill>
                <a:effectLst/>
                <a:latin typeface=" Fira Mono"/>
              </a:rPr>
              <a:t> = 3;</a:t>
            </a:r>
          </a:p>
          <a:p>
            <a:r>
              <a:rPr lang="en-US" sz="800" b="0" dirty="0">
                <a:solidFill>
                  <a:schemeClr val="bg2"/>
                </a:solidFill>
                <a:effectLst/>
                <a:latin typeface=" Fira Mono"/>
              </a:rPr>
              <a:t>        </a:t>
            </a:r>
            <a:r>
              <a:rPr lang="en-US" sz="800" b="0" dirty="0" err="1">
                <a:solidFill>
                  <a:schemeClr val="bg2"/>
                </a:solidFill>
                <a:effectLst/>
                <a:latin typeface=" Fira Mono"/>
              </a:rPr>
              <a:t>symmetricTransferTarget</a:t>
            </a:r>
            <a:r>
              <a:rPr lang="en-US" sz="800" b="0" dirty="0">
                <a:solidFill>
                  <a:schemeClr val="bg2"/>
                </a:solidFill>
                <a:effectLst/>
                <a:latin typeface=" Fira Mono"/>
              </a:rPr>
              <a:t> = frame-&gt;</a:t>
            </a:r>
            <a:r>
              <a:rPr lang="en-US" sz="800" b="0" dirty="0" err="1">
                <a:solidFill>
                  <a:schemeClr val="bg2"/>
                </a:solidFill>
                <a:effectLst/>
                <a:latin typeface=" Fira Mono"/>
              </a:rPr>
              <a:t>sum_c_d.await_suspend</a:t>
            </a:r>
            <a:r>
              <a:rPr lang="en-US" sz="800" b="0" dirty="0">
                <a:solidFill>
                  <a:schemeClr val="bg2"/>
                </a:solidFill>
                <a:effectLst/>
                <a:latin typeface=" Fira Mono"/>
              </a:rPr>
              <a:t>(</a:t>
            </a:r>
            <a:r>
              <a:rPr lang="en-US" sz="800" b="0" dirty="0" err="1">
                <a:solidFill>
                  <a:schemeClr val="bg2"/>
                </a:solidFill>
                <a:effectLst/>
                <a:latin typeface=" Fira Mono"/>
              </a:rPr>
              <a:t>handle_t</a:t>
            </a:r>
            <a:r>
              <a:rPr lang="en-US" sz="800" b="0" dirty="0">
                <a:solidFill>
                  <a:schemeClr val="bg2"/>
                </a:solidFill>
                <a:effectLst/>
                <a:latin typeface=" Fira Mono"/>
              </a:rPr>
              <a:t>::</a:t>
            </a:r>
            <a:r>
              <a:rPr lang="en-US" sz="800" b="0" dirty="0" err="1">
                <a:solidFill>
                  <a:schemeClr val="bg2"/>
                </a:solidFill>
                <a:effectLst/>
                <a:latin typeface=" Fira Mono"/>
              </a:rPr>
              <a:t>from_promise</a:t>
            </a:r>
            <a:r>
              <a:rPr lang="en-US" sz="800" b="0" dirty="0">
                <a:solidFill>
                  <a:schemeClr val="bg2"/>
                </a:solidFill>
                <a:effectLst/>
                <a:latin typeface=" Fira Mono"/>
              </a:rPr>
              <a:t>(frame-&gt;promise));</a:t>
            </a:r>
          </a:p>
          <a:p>
            <a:r>
              <a:rPr lang="en-US" sz="800" b="0" dirty="0">
                <a:solidFill>
                  <a:schemeClr val="bg2"/>
                </a:solidFill>
                <a:effectLst/>
                <a:latin typeface=" Fira Mono"/>
              </a:rPr>
              <a:t>        </a:t>
            </a:r>
            <a:r>
              <a:rPr lang="en-US" sz="800" b="0" dirty="0" err="1">
                <a:solidFill>
                  <a:schemeClr val="bg2"/>
                </a:solidFill>
                <a:effectLst/>
                <a:latin typeface=" Fira Mono"/>
              </a:rPr>
              <a:t>goto</a:t>
            </a:r>
            <a:r>
              <a:rPr lang="en-US" sz="800" b="0" dirty="0">
                <a:solidFill>
                  <a:schemeClr val="bg2"/>
                </a:solidFill>
                <a:effectLst/>
                <a:latin typeface=" Fira Mono"/>
              </a:rPr>
              <a:t> __</a:t>
            </a:r>
            <a:r>
              <a:rPr lang="en-US" sz="800" b="0" dirty="0" err="1">
                <a:solidFill>
                  <a:schemeClr val="bg2"/>
                </a:solidFill>
                <a:effectLst/>
                <a:latin typeface=" Fira Mono"/>
              </a:rPr>
              <a:t>symmetric_transfer</a:t>
            </a:r>
            <a:r>
              <a:rPr lang="en-US" sz="800" b="0" dirty="0">
                <a:solidFill>
                  <a:schemeClr val="bg2"/>
                </a:solidFill>
                <a:effectLst/>
                <a:latin typeface=" Fira Mono"/>
              </a:rPr>
              <a:t>;</a:t>
            </a:r>
          </a:p>
          <a:p>
            <a:r>
              <a:rPr lang="en-US" sz="800" b="0" dirty="0">
                <a:solidFill>
                  <a:schemeClr val="bg2"/>
                </a:solidFill>
                <a:effectLst/>
                <a:latin typeface=" Fira Mono"/>
              </a:rPr>
              <a:t>    }</a:t>
            </a:r>
          </a:p>
          <a:p>
            <a:r>
              <a:rPr lang="en-US" sz="800" b="0" dirty="0">
                <a:solidFill>
                  <a:schemeClr val="bg2"/>
                </a:solidFill>
                <a:effectLst/>
                <a:latin typeface=" Fira Mono"/>
              </a:rPr>
              <a:t>__sp3:</a:t>
            </a:r>
          </a:p>
          <a:p>
            <a:r>
              <a:rPr lang="en-US" sz="800" b="0" dirty="0">
                <a:solidFill>
                  <a:schemeClr val="bg2"/>
                </a:solidFill>
                <a:effectLst/>
                <a:latin typeface=" Fira Mono"/>
              </a:rPr>
              <a:t>    frame-&gt;cd = frame-&gt;</a:t>
            </a:r>
            <a:r>
              <a:rPr lang="en-US" sz="800" b="0" dirty="0" err="1">
                <a:solidFill>
                  <a:schemeClr val="bg2"/>
                </a:solidFill>
                <a:effectLst/>
                <a:latin typeface=" Fira Mono"/>
              </a:rPr>
              <a:t>sum_c_d.await_resume</a:t>
            </a:r>
            <a:r>
              <a:rPr lang="en-US" sz="800" b="0" dirty="0">
                <a:solidFill>
                  <a:schemeClr val="bg2"/>
                </a:solidFill>
                <a:effectLst/>
                <a:latin typeface=" Fira Mono"/>
              </a:rPr>
              <a:t>();</a:t>
            </a:r>
          </a:p>
          <a:p>
            <a:r>
              <a:rPr lang="en-US" sz="800" b="0" dirty="0">
                <a:solidFill>
                  <a:schemeClr val="bg2"/>
                </a:solidFill>
                <a:effectLst/>
                <a:latin typeface=" Fira Mono"/>
              </a:rPr>
              <a:t>    frame-&gt;</a:t>
            </a:r>
            <a:r>
              <a:rPr lang="en-US" sz="800" b="0" dirty="0" err="1">
                <a:solidFill>
                  <a:schemeClr val="bg2"/>
                </a:solidFill>
                <a:effectLst/>
                <a:latin typeface=" Fira Mono"/>
              </a:rPr>
              <a:t>sum_c_d</a:t>
            </a:r>
            <a:r>
              <a:rPr lang="en-US" sz="800" b="0" dirty="0">
                <a:solidFill>
                  <a:schemeClr val="bg2"/>
                </a:solidFill>
                <a:effectLst/>
                <a:latin typeface=" Fira Mono"/>
              </a:rPr>
              <a:t>.~();</a:t>
            </a:r>
          </a:p>
          <a:p>
            <a:br>
              <a:rPr lang="en-US" sz="800" b="0" dirty="0">
                <a:solidFill>
                  <a:srgbClr val="000000"/>
                </a:solidFill>
                <a:effectLst/>
                <a:latin typeface=" Fira Mono"/>
              </a:rPr>
            </a:br>
            <a:r>
              <a:rPr lang="en-US" sz="800" b="0" dirty="0">
                <a:solidFill>
                  <a:schemeClr val="bg2"/>
                </a:solidFill>
                <a:effectLst/>
                <a:latin typeface=" Fira Mono"/>
              </a:rPr>
              <a:t>    frame-&gt;</a:t>
            </a:r>
            <a:r>
              <a:rPr lang="en-US" sz="800" b="0" dirty="0" err="1">
                <a:solidFill>
                  <a:srgbClr val="001080"/>
                </a:solidFill>
                <a:effectLst/>
                <a:latin typeface=" Fira Mono"/>
              </a:rPr>
              <a:t>sum_ab_cd</a:t>
            </a:r>
            <a:r>
              <a:rPr lang="en-US" sz="800" b="0" dirty="0">
                <a:solidFill>
                  <a:srgbClr val="000000"/>
                </a:solidFill>
                <a:effectLst/>
                <a:latin typeface=" Fira Mono"/>
              </a:rPr>
              <a:t> </a:t>
            </a:r>
            <a:r>
              <a:rPr lang="en-US" sz="800" b="0" dirty="0">
                <a:solidFill>
                  <a:srgbClr val="795E26"/>
                </a:solidFill>
                <a:effectLst/>
                <a:latin typeface=" Fira Mono"/>
              </a:rPr>
              <a:t>=</a:t>
            </a:r>
            <a:r>
              <a:rPr lang="en-US" sz="800" b="0" dirty="0">
                <a:solidFill>
                  <a:srgbClr val="000000"/>
                </a:solidFill>
                <a:effectLst/>
                <a:latin typeface=" Fira Mono"/>
              </a:rPr>
              <a:t> </a:t>
            </a:r>
            <a:r>
              <a:rPr lang="en-US" sz="800" b="0" dirty="0">
                <a:solidFill>
                  <a:srgbClr val="795E26"/>
                </a:solidFill>
                <a:effectLst/>
                <a:latin typeface=" Fira Mono"/>
              </a:rPr>
              <a:t>sum</a:t>
            </a:r>
            <a:r>
              <a:rPr lang="en-US" sz="800" b="0" dirty="0">
                <a:solidFill>
                  <a:srgbClr val="000000"/>
                </a:solidFill>
                <a:effectLst/>
                <a:latin typeface=" Fira Mono"/>
              </a:rPr>
              <a:t>(</a:t>
            </a:r>
            <a:r>
              <a:rPr lang="en-US" sz="800" b="0" dirty="0">
                <a:solidFill>
                  <a:schemeClr val="bg2"/>
                </a:solidFill>
                <a:effectLst/>
                <a:latin typeface=" Fira Mono"/>
              </a:rPr>
              <a:t>frame-&gt;</a:t>
            </a:r>
            <a:r>
              <a:rPr lang="en-US" sz="800" b="0" dirty="0">
                <a:solidFill>
                  <a:srgbClr val="001080"/>
                </a:solidFill>
                <a:effectLst/>
                <a:latin typeface=" Fira Mono"/>
              </a:rPr>
              <a:t>ab</a:t>
            </a:r>
            <a:r>
              <a:rPr lang="en-US" sz="800" b="0" dirty="0">
                <a:solidFill>
                  <a:srgbClr val="000000"/>
                </a:solidFill>
                <a:effectLst/>
                <a:latin typeface=" Fira Mono"/>
              </a:rPr>
              <a:t>, </a:t>
            </a:r>
            <a:r>
              <a:rPr lang="en-US" sz="800" b="0" dirty="0">
                <a:solidFill>
                  <a:schemeClr val="bg2"/>
                </a:solidFill>
                <a:effectLst/>
                <a:latin typeface=" Fira Mono"/>
              </a:rPr>
              <a:t>frame-&gt;</a:t>
            </a:r>
            <a:r>
              <a:rPr lang="en-US" sz="800" b="0" dirty="0">
                <a:solidFill>
                  <a:srgbClr val="001080"/>
                </a:solidFill>
                <a:effectLst/>
                <a:latin typeface=" Fira Mono"/>
              </a:rPr>
              <a:t>cd</a:t>
            </a:r>
            <a:r>
              <a:rPr lang="en-US" sz="800" b="0" dirty="0">
                <a:solidFill>
                  <a:srgbClr val="000000"/>
                </a:solidFill>
                <a:effectLst/>
                <a:latin typeface=" Fira Mono"/>
              </a:rPr>
              <a:t>).operator </a:t>
            </a:r>
            <a:r>
              <a:rPr lang="en-US" sz="800" b="0" dirty="0" err="1">
                <a:solidFill>
                  <a:srgbClr val="000000"/>
                </a:solidFill>
                <a:effectLst/>
                <a:latin typeface=" Fira Mono"/>
              </a:rPr>
              <a:t>co_await</a:t>
            </a:r>
            <a:r>
              <a:rPr lang="en-US" sz="800" b="0" dirty="0">
                <a:solidFill>
                  <a:srgbClr val="000000"/>
                </a:solidFill>
                <a:effectLst/>
                <a:latin typeface=" Fira Mono"/>
              </a:rPr>
              <a:t>();</a:t>
            </a:r>
          </a:p>
          <a:p>
            <a:br>
              <a:rPr lang="en-US" sz="800" b="0" dirty="0">
                <a:solidFill>
                  <a:srgbClr val="000000"/>
                </a:solidFill>
                <a:effectLst/>
                <a:latin typeface=" Fira Mono"/>
              </a:rPr>
            </a:br>
            <a:r>
              <a:rPr lang="en-US" sz="800" b="0" dirty="0">
                <a:solidFill>
                  <a:srgbClr val="000000"/>
                </a:solidFill>
                <a:effectLst/>
                <a:latin typeface=" Fira Mono"/>
              </a:rPr>
              <a:t>   </a:t>
            </a:r>
            <a:r>
              <a:rPr lang="en-US" sz="800" b="0" dirty="0">
                <a:solidFill>
                  <a:schemeClr val="bg2"/>
                </a:solidFill>
                <a:effectLst/>
                <a:latin typeface=" Fira Mono"/>
              </a:rPr>
              <a:t>  if (!frame-&gt;</a:t>
            </a:r>
            <a:r>
              <a:rPr lang="en-US" sz="800" b="0" dirty="0" err="1">
                <a:solidFill>
                  <a:schemeClr val="bg2"/>
                </a:solidFill>
                <a:effectLst/>
                <a:latin typeface=" Fira Mono"/>
              </a:rPr>
              <a:t>sum_ab_cd.await_ready</a:t>
            </a:r>
            <a:r>
              <a:rPr lang="en-US" sz="800" b="0" dirty="0">
                <a:solidFill>
                  <a:schemeClr val="bg2"/>
                </a:solidFill>
                <a:effectLst/>
                <a:latin typeface=" Fira Mono"/>
              </a:rPr>
              <a:t>()) {</a:t>
            </a:r>
          </a:p>
          <a:p>
            <a:r>
              <a:rPr lang="en-US" sz="800" b="0" dirty="0">
                <a:solidFill>
                  <a:schemeClr val="bg2"/>
                </a:solidFill>
                <a:effectLst/>
                <a:latin typeface=" Fira Mono"/>
              </a:rPr>
              <a:t>        frame-&gt;</a:t>
            </a:r>
            <a:r>
              <a:rPr lang="en-US" sz="800" b="0" dirty="0" err="1">
                <a:solidFill>
                  <a:schemeClr val="bg2"/>
                </a:solidFill>
                <a:effectLst/>
                <a:latin typeface=" Fira Mono"/>
              </a:rPr>
              <a:t>resumeIndex</a:t>
            </a:r>
            <a:r>
              <a:rPr lang="en-US" sz="800" b="0" dirty="0">
                <a:solidFill>
                  <a:schemeClr val="bg2"/>
                </a:solidFill>
                <a:effectLst/>
                <a:latin typeface=" Fira Mono"/>
              </a:rPr>
              <a:t> = 4;</a:t>
            </a:r>
          </a:p>
          <a:p>
            <a:r>
              <a:rPr lang="en-US" sz="800" b="0" dirty="0">
                <a:solidFill>
                  <a:schemeClr val="bg2"/>
                </a:solidFill>
                <a:effectLst/>
                <a:latin typeface=" Fira Mono"/>
              </a:rPr>
              <a:t>        </a:t>
            </a:r>
            <a:r>
              <a:rPr lang="en-US" sz="800" b="0" dirty="0" err="1">
                <a:solidFill>
                  <a:schemeClr val="bg2"/>
                </a:solidFill>
                <a:effectLst/>
                <a:latin typeface=" Fira Mono"/>
              </a:rPr>
              <a:t>symmetricTransferTarget</a:t>
            </a:r>
            <a:r>
              <a:rPr lang="en-US" sz="800" b="0" dirty="0">
                <a:solidFill>
                  <a:schemeClr val="bg2"/>
                </a:solidFill>
                <a:effectLst/>
                <a:latin typeface=" Fira Mono"/>
              </a:rPr>
              <a:t> = frame-&gt;</a:t>
            </a:r>
            <a:r>
              <a:rPr lang="en-US" sz="800" b="0" dirty="0" err="1">
                <a:solidFill>
                  <a:schemeClr val="bg2"/>
                </a:solidFill>
                <a:effectLst/>
                <a:latin typeface=" Fira Mono"/>
              </a:rPr>
              <a:t>sum_ab_cd.await_suspend</a:t>
            </a:r>
            <a:r>
              <a:rPr lang="en-US" sz="800" b="0" dirty="0">
                <a:solidFill>
                  <a:schemeClr val="bg2"/>
                </a:solidFill>
                <a:effectLst/>
                <a:latin typeface=" Fira Mono"/>
              </a:rPr>
              <a:t>(</a:t>
            </a:r>
            <a:r>
              <a:rPr lang="en-US" sz="800" b="0" dirty="0" err="1">
                <a:solidFill>
                  <a:schemeClr val="bg2"/>
                </a:solidFill>
                <a:effectLst/>
                <a:latin typeface=" Fira Mono"/>
              </a:rPr>
              <a:t>handle_t</a:t>
            </a:r>
            <a:r>
              <a:rPr lang="en-US" sz="800" b="0" dirty="0">
                <a:solidFill>
                  <a:schemeClr val="bg2"/>
                </a:solidFill>
                <a:effectLst/>
                <a:latin typeface=" Fira Mono"/>
              </a:rPr>
              <a:t>::</a:t>
            </a:r>
            <a:r>
              <a:rPr lang="en-US" sz="800" b="0" dirty="0" err="1">
                <a:solidFill>
                  <a:schemeClr val="bg2"/>
                </a:solidFill>
                <a:effectLst/>
                <a:latin typeface=" Fira Mono"/>
              </a:rPr>
              <a:t>from_promise</a:t>
            </a:r>
            <a:r>
              <a:rPr lang="en-US" sz="800" b="0" dirty="0">
                <a:solidFill>
                  <a:schemeClr val="bg2"/>
                </a:solidFill>
                <a:effectLst/>
                <a:latin typeface=" Fira Mono"/>
              </a:rPr>
              <a:t>(frame-&gt;promise));</a:t>
            </a:r>
          </a:p>
          <a:p>
            <a:r>
              <a:rPr lang="en-US" sz="800" b="0" dirty="0">
                <a:solidFill>
                  <a:schemeClr val="bg2"/>
                </a:solidFill>
                <a:effectLst/>
                <a:latin typeface=" Fira Mono"/>
              </a:rPr>
              <a:t>        </a:t>
            </a:r>
            <a:r>
              <a:rPr lang="en-US" sz="800" b="0" dirty="0" err="1">
                <a:solidFill>
                  <a:schemeClr val="bg2"/>
                </a:solidFill>
                <a:effectLst/>
                <a:latin typeface=" Fira Mono"/>
              </a:rPr>
              <a:t>goto</a:t>
            </a:r>
            <a:r>
              <a:rPr lang="en-US" sz="800" b="0" dirty="0">
                <a:solidFill>
                  <a:schemeClr val="bg2"/>
                </a:solidFill>
                <a:effectLst/>
                <a:latin typeface=" Fira Mono"/>
              </a:rPr>
              <a:t> __</a:t>
            </a:r>
            <a:r>
              <a:rPr lang="en-US" sz="800" b="0" dirty="0" err="1">
                <a:solidFill>
                  <a:schemeClr val="bg2"/>
                </a:solidFill>
                <a:effectLst/>
                <a:latin typeface=" Fira Mono"/>
              </a:rPr>
              <a:t>symmetric_transfer</a:t>
            </a:r>
            <a:r>
              <a:rPr lang="en-US" sz="800" b="0" dirty="0">
                <a:solidFill>
                  <a:schemeClr val="bg2"/>
                </a:solidFill>
                <a:effectLst/>
                <a:latin typeface=" Fira Mono"/>
              </a:rPr>
              <a:t>;</a:t>
            </a:r>
          </a:p>
          <a:p>
            <a:r>
              <a:rPr lang="en-US" sz="800" b="0" dirty="0">
                <a:solidFill>
                  <a:schemeClr val="bg2"/>
                </a:solidFill>
                <a:effectLst/>
                <a:latin typeface=" Fira Mono"/>
              </a:rPr>
              <a:t>    }</a:t>
            </a:r>
          </a:p>
          <a:p>
            <a:br>
              <a:rPr lang="en-US" sz="800" b="0" dirty="0">
                <a:solidFill>
                  <a:srgbClr val="000000"/>
                </a:solidFill>
                <a:effectLst/>
                <a:latin typeface=" Fira Mono"/>
              </a:rPr>
            </a:br>
            <a:r>
              <a:rPr lang="en-US" sz="800" b="0" dirty="0">
                <a:solidFill>
                  <a:schemeClr val="bg2"/>
                </a:solidFill>
                <a:effectLst/>
                <a:latin typeface=" Fira Mono"/>
              </a:rPr>
              <a:t>__sp4:</a:t>
            </a:r>
          </a:p>
          <a:p>
            <a:r>
              <a:rPr lang="en-US" sz="800" b="0" dirty="0">
                <a:solidFill>
                  <a:schemeClr val="bg2"/>
                </a:solidFill>
                <a:effectLst/>
                <a:latin typeface=" Fira Mono"/>
              </a:rPr>
              <a:t>    // ...</a:t>
            </a:r>
          </a:p>
          <a:p>
            <a:r>
              <a:rPr lang="en-US" sz="800" b="0" dirty="0">
                <a:solidFill>
                  <a:schemeClr val="bg2"/>
                </a:solidFill>
                <a:effectLst/>
                <a:latin typeface=" Fira Mono"/>
              </a:rPr>
              <a:t>    </a:t>
            </a:r>
            <a:r>
              <a:rPr lang="en-US" sz="800" b="0" dirty="0" err="1">
                <a:solidFill>
                  <a:schemeClr val="bg2"/>
                </a:solidFill>
                <a:effectLst/>
                <a:latin typeface=" Fira Mono"/>
              </a:rPr>
              <a:t>goto</a:t>
            </a:r>
            <a:r>
              <a:rPr lang="en-US" sz="800" b="0" dirty="0">
                <a:solidFill>
                  <a:schemeClr val="bg2"/>
                </a:solidFill>
                <a:effectLst/>
                <a:latin typeface=" Fira Mono"/>
              </a:rPr>
              <a:t> __</a:t>
            </a:r>
            <a:r>
              <a:rPr lang="en-US" sz="800" b="0" dirty="0" err="1">
                <a:solidFill>
                  <a:schemeClr val="bg2"/>
                </a:solidFill>
                <a:effectLst/>
                <a:latin typeface=" Fira Mono"/>
              </a:rPr>
              <a:t>final_suspend</a:t>
            </a:r>
            <a:r>
              <a:rPr lang="en-US" sz="800" b="0" dirty="0">
                <a:solidFill>
                  <a:schemeClr val="bg2"/>
                </a:solidFill>
                <a:effectLst/>
                <a:latin typeface=" Fira Mono"/>
              </a:rPr>
              <a:t>;</a:t>
            </a:r>
          </a:p>
          <a:p>
            <a:br>
              <a:rPr lang="en-US" sz="800" b="0" dirty="0">
                <a:solidFill>
                  <a:srgbClr val="000000"/>
                </a:solidFill>
                <a:effectLst/>
                <a:latin typeface=" Fira Mono"/>
              </a:rPr>
            </a:br>
            <a:r>
              <a:rPr lang="en-US" sz="800" b="0" dirty="0">
                <a:solidFill>
                  <a:schemeClr val="bg2"/>
                </a:solidFill>
                <a:effectLst/>
                <a:latin typeface=" Fira Mono"/>
              </a:rPr>
              <a:t>// ...</a:t>
            </a:r>
          </a:p>
          <a:p>
            <a:r>
              <a:rPr lang="en-US" sz="800" b="0" dirty="0">
                <a:solidFill>
                  <a:schemeClr val="bg2"/>
                </a:solidFill>
                <a:effectLst/>
                <a:latin typeface=" Fira Mono"/>
              </a:rPr>
              <a:t>}</a:t>
            </a:r>
          </a:p>
        </p:txBody>
      </p:sp>
      <p:sp>
        <p:nvSpPr>
          <p:cNvPr id="3" name="TextBox 2">
            <a:extLst>
              <a:ext uri="{FF2B5EF4-FFF2-40B4-BE49-F238E27FC236}">
                <a16:creationId xmlns:a16="http://schemas.microsoft.com/office/drawing/2014/main" id="{181EBA63-DB5C-4A69-A6A0-E8FB73988529}"/>
              </a:ext>
            </a:extLst>
          </p:cNvPr>
          <p:cNvSpPr txBox="1"/>
          <p:nvPr/>
        </p:nvSpPr>
        <p:spPr>
          <a:xfrm>
            <a:off x="181156" y="815249"/>
            <a:ext cx="2723618" cy="2062103"/>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800" b="0" dirty="0">
                <a:solidFill>
                  <a:schemeClr val="bg2"/>
                </a:solidFill>
                <a:effectLst/>
                <a:latin typeface=" Fira Mono"/>
              </a:rPr>
              <a:t>template&lt;</a:t>
            </a:r>
            <a:r>
              <a:rPr lang="en-US" sz="800" b="0" dirty="0" err="1">
                <a:solidFill>
                  <a:schemeClr val="bg2"/>
                </a:solidFill>
                <a:effectLst/>
                <a:latin typeface=" Fira Mono"/>
              </a:rPr>
              <a:t>typename</a:t>
            </a:r>
            <a:r>
              <a:rPr lang="en-US" sz="800" b="0" dirty="0">
                <a:solidFill>
                  <a:schemeClr val="bg2"/>
                </a:solidFill>
                <a:effectLst/>
                <a:latin typeface=" Fira Mono"/>
              </a:rPr>
              <a:t> T&gt; struct task;</a:t>
            </a:r>
          </a:p>
          <a:p>
            <a:br>
              <a:rPr lang="en-US" sz="800" b="0" dirty="0">
                <a:solidFill>
                  <a:schemeClr val="bg2"/>
                </a:solidFill>
                <a:effectLst/>
                <a:latin typeface=" Fira Mono"/>
              </a:rPr>
            </a:br>
            <a:r>
              <a:rPr lang="en-US" sz="800" b="0" dirty="0">
                <a:solidFill>
                  <a:schemeClr val="bg2"/>
                </a:solidFill>
                <a:effectLst/>
                <a:latin typeface=" Fira Mono"/>
              </a:rPr>
              <a:t>task&lt;int&gt; sum(int a, int b) </a:t>
            </a:r>
          </a:p>
          <a:p>
            <a:r>
              <a:rPr lang="en-US" sz="800" b="0" dirty="0">
                <a:solidFill>
                  <a:schemeClr val="bg2"/>
                </a:solidFill>
                <a:effectLst/>
                <a:latin typeface=" Fira Mono"/>
              </a:rPr>
              <a:t>{</a:t>
            </a:r>
          </a:p>
          <a:p>
            <a:r>
              <a:rPr lang="en-US" sz="800" b="0" dirty="0">
                <a:solidFill>
                  <a:schemeClr val="bg2"/>
                </a:solidFill>
                <a:effectLst/>
                <a:latin typeface=" Fira Mono"/>
              </a:rPr>
              <a:t>    int result = a + b;</a:t>
            </a:r>
          </a:p>
          <a:p>
            <a:r>
              <a:rPr lang="en-US" sz="800" b="0" dirty="0">
                <a:solidFill>
                  <a:schemeClr val="bg2"/>
                </a:solidFill>
                <a:effectLst/>
                <a:latin typeface=" Fira Mono"/>
              </a:rPr>
              <a:t>    </a:t>
            </a:r>
            <a:r>
              <a:rPr lang="en-US" sz="800" b="0" dirty="0" err="1">
                <a:solidFill>
                  <a:schemeClr val="bg2"/>
                </a:solidFill>
                <a:effectLst/>
                <a:latin typeface=" Fira Mono"/>
              </a:rPr>
              <a:t>co_return</a:t>
            </a:r>
            <a:r>
              <a:rPr lang="en-US" sz="800" b="0" dirty="0">
                <a:solidFill>
                  <a:schemeClr val="bg2"/>
                </a:solidFill>
                <a:effectLst/>
                <a:latin typeface=" Fira Mono"/>
              </a:rPr>
              <a:t> result;</a:t>
            </a:r>
          </a:p>
          <a:p>
            <a:r>
              <a:rPr lang="en-US" sz="800" b="0" dirty="0">
                <a:solidFill>
                  <a:schemeClr val="bg2"/>
                </a:solidFill>
                <a:effectLst/>
                <a:latin typeface=" Fira Mono"/>
              </a:rPr>
              <a:t>}</a:t>
            </a:r>
          </a:p>
          <a:p>
            <a:br>
              <a:rPr lang="en-US" sz="800" b="0" dirty="0">
                <a:solidFill>
                  <a:srgbClr val="000000"/>
                </a:solidFill>
                <a:effectLst/>
                <a:latin typeface=" Fira Mono"/>
              </a:rPr>
            </a:br>
            <a:r>
              <a:rPr lang="en-US" sz="800" b="0" dirty="0">
                <a:solidFill>
                  <a:srgbClr val="267F99"/>
                </a:solidFill>
                <a:effectLst/>
                <a:latin typeface=" Fira Mono"/>
              </a:rPr>
              <a:t>task</a:t>
            </a:r>
            <a:r>
              <a:rPr lang="en-US" sz="800" b="0" dirty="0">
                <a:solidFill>
                  <a:srgbClr val="000000"/>
                </a:solidFill>
                <a:effectLst/>
                <a:latin typeface=" Fira Mono"/>
              </a:rPr>
              <a:t>&lt;</a:t>
            </a:r>
            <a:r>
              <a:rPr lang="en-US" sz="800" b="0" dirty="0">
                <a:solidFill>
                  <a:srgbClr val="0000FF"/>
                </a:solidFill>
                <a:effectLst/>
                <a:latin typeface=" Fira Mono"/>
              </a:rPr>
              <a:t>int</a:t>
            </a:r>
            <a:r>
              <a:rPr lang="en-US" sz="800" b="0" dirty="0">
                <a:solidFill>
                  <a:srgbClr val="000000"/>
                </a:solidFill>
                <a:effectLst/>
                <a:latin typeface=" Fira Mono"/>
              </a:rPr>
              <a:t>&gt; </a:t>
            </a:r>
            <a:r>
              <a:rPr lang="en-US" sz="800" b="0" dirty="0">
                <a:solidFill>
                  <a:srgbClr val="795E26"/>
                </a:solidFill>
                <a:effectLst/>
                <a:latin typeface=" Fira Mono"/>
              </a:rPr>
              <a:t>sum4</a:t>
            </a:r>
            <a:r>
              <a:rPr lang="en-US" sz="800" b="0" dirty="0">
                <a:solidFill>
                  <a:srgbClr val="000000"/>
                </a:solidFill>
                <a:effectLst/>
                <a:latin typeface=" Fira Mono"/>
              </a:rPr>
              <a:t>(</a:t>
            </a:r>
            <a:r>
              <a:rPr lang="en-US" sz="800" b="0" dirty="0">
                <a:solidFill>
                  <a:srgbClr val="0000FF"/>
                </a:solidFill>
                <a:effectLst/>
                <a:latin typeface=" Fira Mono"/>
              </a:rPr>
              <a:t>int</a:t>
            </a:r>
            <a:r>
              <a:rPr lang="en-US" sz="800" b="0" dirty="0">
                <a:solidFill>
                  <a:srgbClr val="000000"/>
                </a:solidFill>
                <a:effectLst/>
                <a:latin typeface=" Fira Mono"/>
              </a:rPr>
              <a:t> </a:t>
            </a:r>
            <a:r>
              <a:rPr lang="en-US" sz="800" b="0" dirty="0">
                <a:solidFill>
                  <a:srgbClr val="001080"/>
                </a:solidFill>
                <a:effectLst/>
                <a:latin typeface=" Fira Mono"/>
              </a:rPr>
              <a:t>a</a:t>
            </a:r>
            <a:r>
              <a:rPr lang="en-US" sz="800" b="0" dirty="0">
                <a:solidFill>
                  <a:srgbClr val="000000"/>
                </a:solidFill>
                <a:effectLst/>
                <a:latin typeface=" Fira Mono"/>
              </a:rPr>
              <a:t>, </a:t>
            </a:r>
            <a:r>
              <a:rPr lang="en-US" sz="800" b="0" dirty="0">
                <a:solidFill>
                  <a:srgbClr val="0000FF"/>
                </a:solidFill>
                <a:effectLst/>
                <a:latin typeface=" Fira Mono"/>
              </a:rPr>
              <a:t>int</a:t>
            </a:r>
            <a:r>
              <a:rPr lang="en-US" sz="800" b="0" dirty="0">
                <a:solidFill>
                  <a:srgbClr val="000000"/>
                </a:solidFill>
                <a:effectLst/>
                <a:latin typeface=" Fira Mono"/>
              </a:rPr>
              <a:t> </a:t>
            </a:r>
            <a:r>
              <a:rPr lang="en-US" sz="800" b="0" dirty="0">
                <a:solidFill>
                  <a:srgbClr val="001080"/>
                </a:solidFill>
                <a:effectLst/>
                <a:latin typeface=" Fira Mono"/>
              </a:rPr>
              <a:t>b</a:t>
            </a:r>
            <a:r>
              <a:rPr lang="en-US" sz="800" b="0" dirty="0">
                <a:solidFill>
                  <a:srgbClr val="000000"/>
                </a:solidFill>
                <a:effectLst/>
                <a:latin typeface=" Fira Mono"/>
              </a:rPr>
              <a:t>, </a:t>
            </a:r>
            <a:r>
              <a:rPr lang="en-US" sz="800" b="0" dirty="0">
                <a:solidFill>
                  <a:srgbClr val="0000FF"/>
                </a:solidFill>
                <a:effectLst/>
                <a:latin typeface=" Fira Mono"/>
              </a:rPr>
              <a:t>int</a:t>
            </a:r>
            <a:r>
              <a:rPr lang="en-US" sz="800" b="0" dirty="0">
                <a:solidFill>
                  <a:srgbClr val="000000"/>
                </a:solidFill>
                <a:effectLst/>
                <a:latin typeface=" Fira Mono"/>
              </a:rPr>
              <a:t> </a:t>
            </a:r>
            <a:r>
              <a:rPr lang="en-US" sz="800" b="0" dirty="0">
                <a:solidFill>
                  <a:srgbClr val="001080"/>
                </a:solidFill>
                <a:effectLst/>
                <a:latin typeface=" Fira Mono"/>
              </a:rPr>
              <a:t>c</a:t>
            </a:r>
            <a:r>
              <a:rPr lang="en-US" sz="800" b="0" dirty="0">
                <a:solidFill>
                  <a:srgbClr val="000000"/>
                </a:solidFill>
                <a:effectLst/>
                <a:latin typeface=" Fira Mono"/>
              </a:rPr>
              <a:t>, </a:t>
            </a:r>
            <a:r>
              <a:rPr lang="en-US" sz="800" b="0" dirty="0">
                <a:solidFill>
                  <a:srgbClr val="0000FF"/>
                </a:solidFill>
                <a:effectLst/>
                <a:latin typeface=" Fira Mono"/>
              </a:rPr>
              <a:t>int</a:t>
            </a:r>
            <a:r>
              <a:rPr lang="en-US" sz="800" b="0" dirty="0">
                <a:solidFill>
                  <a:srgbClr val="000000"/>
                </a:solidFill>
                <a:effectLst/>
                <a:latin typeface=" Fira Mono"/>
              </a:rPr>
              <a:t> </a:t>
            </a:r>
            <a:r>
              <a:rPr lang="en-US" sz="800" b="0" dirty="0">
                <a:solidFill>
                  <a:srgbClr val="001080"/>
                </a:solidFill>
                <a:effectLst/>
                <a:latin typeface=" Fira Mono"/>
              </a:rPr>
              <a:t>d</a:t>
            </a:r>
            <a:r>
              <a:rPr lang="en-US" sz="800" b="0" dirty="0">
                <a:solidFill>
                  <a:srgbClr val="000000"/>
                </a:solidFill>
                <a:effectLst/>
                <a:latin typeface=" Fira Mono"/>
              </a:rPr>
              <a:t>)</a:t>
            </a:r>
          </a:p>
          <a:p>
            <a:r>
              <a:rPr lang="en-US" sz="800" b="0" dirty="0">
                <a:solidFill>
                  <a:srgbClr val="000000"/>
                </a:solidFill>
                <a:effectLst/>
                <a:latin typeface=" Fira Mono"/>
              </a:rPr>
              <a:t>{</a:t>
            </a:r>
          </a:p>
          <a:p>
            <a:r>
              <a:rPr lang="en-US" sz="800" b="0" dirty="0">
                <a:solidFill>
                  <a:srgbClr val="000000"/>
                </a:solidFill>
                <a:effectLst/>
                <a:latin typeface=" Fira Mono"/>
              </a:rPr>
              <a:t>    </a:t>
            </a:r>
            <a:r>
              <a:rPr lang="en-US" sz="800" b="0" dirty="0">
                <a:solidFill>
                  <a:srgbClr val="0000FF"/>
                </a:solidFill>
                <a:effectLst/>
                <a:latin typeface=" Fira Mono"/>
              </a:rPr>
              <a:t>int</a:t>
            </a:r>
            <a:r>
              <a:rPr lang="en-US" sz="800" b="0" dirty="0">
                <a:solidFill>
                  <a:srgbClr val="000000"/>
                </a:solidFill>
                <a:effectLst/>
                <a:latin typeface=" Fira Mono"/>
              </a:rPr>
              <a:t> ab = </a:t>
            </a:r>
            <a:r>
              <a:rPr lang="en-US" sz="800" b="0" dirty="0" err="1">
                <a:solidFill>
                  <a:srgbClr val="000000"/>
                </a:solidFill>
                <a:effectLst/>
                <a:highlight>
                  <a:srgbClr val="00FF00"/>
                </a:highlight>
                <a:latin typeface=" Fira Mono"/>
              </a:rPr>
              <a:t>co_await</a:t>
            </a:r>
            <a:r>
              <a:rPr lang="en-US" sz="800" b="0" dirty="0">
                <a:solidFill>
                  <a:srgbClr val="000000"/>
                </a:solidFill>
                <a:effectLst/>
                <a:latin typeface=" Fira Mono"/>
              </a:rPr>
              <a:t> </a:t>
            </a:r>
            <a:r>
              <a:rPr lang="en-US" sz="800" b="0" dirty="0">
                <a:solidFill>
                  <a:srgbClr val="795E26"/>
                </a:solidFill>
                <a:effectLst/>
                <a:latin typeface=" Fira Mono"/>
              </a:rPr>
              <a:t>sum</a:t>
            </a:r>
            <a:r>
              <a:rPr lang="en-US" sz="800" b="0" dirty="0">
                <a:solidFill>
                  <a:srgbClr val="000000"/>
                </a:solidFill>
                <a:effectLst/>
                <a:latin typeface=" Fira Mono"/>
              </a:rPr>
              <a:t>(a, b);</a:t>
            </a:r>
          </a:p>
          <a:p>
            <a:r>
              <a:rPr lang="en-US" sz="800" b="0" dirty="0">
                <a:solidFill>
                  <a:srgbClr val="000000"/>
                </a:solidFill>
                <a:effectLst/>
                <a:latin typeface=" Fira Mono"/>
              </a:rPr>
              <a:t>    </a:t>
            </a:r>
            <a:r>
              <a:rPr lang="en-US" sz="800" b="0" dirty="0">
                <a:solidFill>
                  <a:srgbClr val="0000FF"/>
                </a:solidFill>
                <a:effectLst/>
                <a:latin typeface=" Fira Mono"/>
              </a:rPr>
              <a:t>int</a:t>
            </a:r>
            <a:r>
              <a:rPr lang="en-US" sz="800" b="0" dirty="0">
                <a:solidFill>
                  <a:srgbClr val="000000"/>
                </a:solidFill>
                <a:effectLst/>
                <a:latin typeface=" Fira Mono"/>
              </a:rPr>
              <a:t> cd = </a:t>
            </a:r>
            <a:r>
              <a:rPr lang="en-US" sz="800" b="0" dirty="0" err="1">
                <a:solidFill>
                  <a:srgbClr val="000000"/>
                </a:solidFill>
                <a:effectLst/>
                <a:highlight>
                  <a:srgbClr val="00FF00"/>
                </a:highlight>
                <a:latin typeface=" Fira Mono"/>
              </a:rPr>
              <a:t>co_await</a:t>
            </a:r>
            <a:r>
              <a:rPr lang="en-US" sz="800" b="0" dirty="0">
                <a:solidFill>
                  <a:srgbClr val="000000"/>
                </a:solidFill>
                <a:effectLst/>
                <a:latin typeface=" Fira Mono"/>
              </a:rPr>
              <a:t> </a:t>
            </a:r>
            <a:r>
              <a:rPr lang="en-US" sz="800" b="0" dirty="0">
                <a:solidFill>
                  <a:srgbClr val="795E26"/>
                </a:solidFill>
                <a:effectLst/>
                <a:latin typeface=" Fira Mono"/>
              </a:rPr>
              <a:t>sum</a:t>
            </a:r>
            <a:r>
              <a:rPr lang="en-US" sz="800" b="0" dirty="0">
                <a:solidFill>
                  <a:srgbClr val="000000"/>
                </a:solidFill>
                <a:effectLst/>
                <a:latin typeface=" Fira Mono"/>
              </a:rPr>
              <a:t>(c, d);</a:t>
            </a:r>
          </a:p>
          <a:p>
            <a:r>
              <a:rPr lang="en-US" sz="800" b="0" dirty="0">
                <a:solidFill>
                  <a:srgbClr val="000000"/>
                </a:solidFill>
                <a:effectLst/>
                <a:latin typeface=" Fira Mono"/>
              </a:rPr>
              <a:t>    </a:t>
            </a:r>
            <a:r>
              <a:rPr lang="en-US" sz="800" b="0" dirty="0">
                <a:solidFill>
                  <a:srgbClr val="0000FF"/>
                </a:solidFill>
                <a:effectLst/>
                <a:latin typeface=" Fira Mono"/>
              </a:rPr>
              <a:t>int</a:t>
            </a:r>
            <a:r>
              <a:rPr lang="en-US" sz="800" b="0" dirty="0">
                <a:solidFill>
                  <a:srgbClr val="000000"/>
                </a:solidFill>
                <a:effectLst/>
                <a:latin typeface=" Fira Mono"/>
              </a:rPr>
              <a:t> result = </a:t>
            </a:r>
            <a:r>
              <a:rPr lang="en-US" sz="800" b="0" dirty="0" err="1">
                <a:solidFill>
                  <a:srgbClr val="000000"/>
                </a:solidFill>
                <a:effectLst/>
                <a:highlight>
                  <a:srgbClr val="00FF00"/>
                </a:highlight>
                <a:latin typeface=" Fira Mono"/>
              </a:rPr>
              <a:t>co_await</a:t>
            </a:r>
            <a:r>
              <a:rPr lang="en-US" sz="800" b="0" dirty="0">
                <a:solidFill>
                  <a:srgbClr val="000000"/>
                </a:solidFill>
                <a:effectLst/>
                <a:latin typeface=" Fira Mono"/>
              </a:rPr>
              <a:t> </a:t>
            </a:r>
            <a:r>
              <a:rPr lang="en-US" sz="800" b="0" dirty="0">
                <a:solidFill>
                  <a:srgbClr val="795E26"/>
                </a:solidFill>
                <a:effectLst/>
                <a:latin typeface=" Fira Mono"/>
              </a:rPr>
              <a:t>sum</a:t>
            </a:r>
            <a:r>
              <a:rPr lang="en-US" sz="800" b="0" dirty="0">
                <a:solidFill>
                  <a:srgbClr val="000000"/>
                </a:solidFill>
                <a:effectLst/>
                <a:latin typeface=" Fira Mono"/>
              </a:rPr>
              <a:t>(ab, cd);</a:t>
            </a:r>
          </a:p>
          <a:p>
            <a:br>
              <a:rPr lang="en-US" sz="800" b="0" dirty="0">
                <a:solidFill>
                  <a:srgbClr val="000000"/>
                </a:solidFill>
                <a:effectLst/>
                <a:latin typeface=" Fira Mono"/>
              </a:rPr>
            </a:br>
            <a:r>
              <a:rPr lang="en-US" sz="800" b="0" dirty="0">
                <a:solidFill>
                  <a:srgbClr val="000000"/>
                </a:solidFill>
                <a:effectLst/>
                <a:latin typeface=" Fira Mono"/>
              </a:rPr>
              <a:t>    </a:t>
            </a:r>
            <a:r>
              <a:rPr lang="en-US" sz="800" b="0" dirty="0" err="1">
                <a:solidFill>
                  <a:srgbClr val="000000"/>
                </a:solidFill>
                <a:effectLst/>
                <a:latin typeface=" Fira Mono"/>
              </a:rPr>
              <a:t>co_return</a:t>
            </a:r>
            <a:r>
              <a:rPr lang="en-US" sz="800" b="0" dirty="0">
                <a:solidFill>
                  <a:srgbClr val="000000"/>
                </a:solidFill>
                <a:effectLst/>
                <a:latin typeface=" Fira Mono"/>
              </a:rPr>
              <a:t> result;</a:t>
            </a:r>
          </a:p>
          <a:p>
            <a:r>
              <a:rPr lang="en-US" sz="800" b="0" dirty="0">
                <a:solidFill>
                  <a:srgbClr val="000000"/>
                </a:solidFill>
                <a:effectLst/>
                <a:latin typeface=" Fira Mono"/>
              </a:rPr>
              <a:t>}</a:t>
            </a:r>
          </a:p>
        </p:txBody>
      </p:sp>
      <p:sp>
        <p:nvSpPr>
          <p:cNvPr id="6" name="Rectangle 5">
            <a:extLst>
              <a:ext uri="{FF2B5EF4-FFF2-40B4-BE49-F238E27FC236}">
                <a16:creationId xmlns:a16="http://schemas.microsoft.com/office/drawing/2014/main" id="{F937F7B0-EDD6-4DF7-9CD0-2CF613593464}"/>
              </a:ext>
            </a:extLst>
          </p:cNvPr>
          <p:cNvSpPr/>
          <p:nvPr/>
        </p:nvSpPr>
        <p:spPr>
          <a:xfrm>
            <a:off x="4123690" y="1608455"/>
            <a:ext cx="4094480" cy="45719"/>
          </a:xfrm>
          <a:prstGeom prst="rect">
            <a:avLst/>
          </a:prstGeom>
          <a:solidFill>
            <a:schemeClr val="tx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D0CBB212-1678-480C-BA2E-90133FC0A2BF}"/>
              </a:ext>
            </a:extLst>
          </p:cNvPr>
          <p:cNvSpPr/>
          <p:nvPr/>
        </p:nvSpPr>
        <p:spPr>
          <a:xfrm>
            <a:off x="4123690" y="3063240"/>
            <a:ext cx="4094480" cy="45719"/>
          </a:xfrm>
          <a:prstGeom prst="rect">
            <a:avLst/>
          </a:prstGeom>
          <a:solidFill>
            <a:schemeClr val="tx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6AB8BCED-7877-4C72-BC07-8F80BFEC16E2}"/>
              </a:ext>
            </a:extLst>
          </p:cNvPr>
          <p:cNvSpPr/>
          <p:nvPr/>
        </p:nvSpPr>
        <p:spPr>
          <a:xfrm>
            <a:off x="4123690" y="4422021"/>
            <a:ext cx="4094480" cy="45719"/>
          </a:xfrm>
          <a:prstGeom prst="rect">
            <a:avLst/>
          </a:prstGeom>
          <a:solidFill>
            <a:schemeClr val="tx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F6589E99-350F-4975-93FB-8208B9618D0C}"/>
              </a:ext>
            </a:extLst>
          </p:cNvPr>
          <p:cNvSpPr txBox="1"/>
          <p:nvPr/>
        </p:nvSpPr>
        <p:spPr>
          <a:xfrm>
            <a:off x="8424198" y="297617"/>
            <a:ext cx="1480213" cy="86793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t">
            <a:spAutoFit/>
          </a:bodyPr>
          <a:lstStyle/>
          <a:p>
            <a:pPr marL="115888" indent="-115888">
              <a:lnSpc>
                <a:spcPct val="90000"/>
              </a:lnSpc>
              <a:buFontTx/>
              <a:buChar char="-"/>
            </a:pPr>
            <a:r>
              <a:rPr lang="en-US" sz="800" dirty="0" err="1">
                <a:solidFill>
                  <a:schemeClr val="bg1"/>
                </a:solidFill>
                <a:latin typeface="Trebuchet MS" panose="020B0603020202020204" pitchFamily="34" charset="0"/>
              </a:rPr>
              <a:t>get_return_object</a:t>
            </a:r>
            <a:endParaRPr lang="en-US" sz="800" dirty="0">
              <a:solidFill>
                <a:schemeClr val="bg1"/>
              </a:solidFill>
              <a:latin typeface="Trebuchet MS" panose="020B0603020202020204" pitchFamily="34" charset="0"/>
            </a:endParaRPr>
          </a:p>
          <a:p>
            <a:pPr marL="115888" indent="-115888">
              <a:lnSpc>
                <a:spcPct val="90000"/>
              </a:lnSpc>
              <a:buFontTx/>
              <a:buChar char="-"/>
            </a:pPr>
            <a:r>
              <a:rPr lang="en-US" altLang="zh-CN" sz="800" dirty="0" err="1">
                <a:solidFill>
                  <a:schemeClr val="bg1"/>
                </a:solidFill>
                <a:latin typeface="Trebuchet MS" panose="020B0603020202020204" pitchFamily="34" charset="0"/>
              </a:rPr>
              <a:t>Initial_suspend</a:t>
            </a:r>
            <a:endParaRPr lang="en-US" altLang="zh-CN" sz="800" dirty="0">
              <a:solidFill>
                <a:schemeClr val="bg1"/>
              </a:solidFill>
              <a:latin typeface="Trebuchet MS" panose="020B0603020202020204" pitchFamily="34" charset="0"/>
            </a:endParaRPr>
          </a:p>
          <a:p>
            <a:pPr marL="115888" indent="-115888">
              <a:lnSpc>
                <a:spcPct val="90000"/>
              </a:lnSpc>
              <a:buFontTx/>
              <a:buChar char="-"/>
            </a:pPr>
            <a:r>
              <a:rPr lang="en-US" sz="800" dirty="0" err="1">
                <a:solidFill>
                  <a:schemeClr val="bg1"/>
                </a:solidFill>
                <a:latin typeface="Trebuchet MS" panose="020B0603020202020204" pitchFamily="34" charset="0"/>
              </a:rPr>
              <a:t>await_ready</a:t>
            </a:r>
            <a:endParaRPr lang="en-US" sz="800" dirty="0">
              <a:solidFill>
                <a:schemeClr val="bg1"/>
              </a:solidFill>
              <a:latin typeface="Trebuchet MS" panose="020B0603020202020204" pitchFamily="34" charset="0"/>
            </a:endParaRPr>
          </a:p>
          <a:p>
            <a:pPr marL="115888" indent="-115888">
              <a:lnSpc>
                <a:spcPct val="90000"/>
              </a:lnSpc>
              <a:buFontTx/>
              <a:buChar char="-"/>
            </a:pPr>
            <a:r>
              <a:rPr lang="en-US" sz="800" dirty="0" err="1">
                <a:solidFill>
                  <a:schemeClr val="bg1"/>
                </a:solidFill>
                <a:latin typeface="Trebuchet MS" panose="020B0603020202020204" pitchFamily="34" charset="0"/>
              </a:rPr>
              <a:t>await_suspend</a:t>
            </a:r>
            <a:endParaRPr lang="en-US" sz="800" dirty="0">
              <a:solidFill>
                <a:schemeClr val="bg1"/>
              </a:solidFill>
              <a:latin typeface="Trebuchet MS" panose="020B0603020202020204" pitchFamily="34" charset="0"/>
            </a:endParaRPr>
          </a:p>
          <a:p>
            <a:pPr marL="115888" indent="-115888">
              <a:lnSpc>
                <a:spcPct val="90000"/>
              </a:lnSpc>
              <a:buFontTx/>
              <a:buChar char="-"/>
            </a:pPr>
            <a:r>
              <a:rPr lang="en-US" sz="800" dirty="0" err="1">
                <a:solidFill>
                  <a:schemeClr val="bg1"/>
                </a:solidFill>
                <a:latin typeface="Trebuchet MS" panose="020B0603020202020204" pitchFamily="34" charset="0"/>
              </a:rPr>
              <a:t>await_resume</a:t>
            </a:r>
            <a:endParaRPr lang="en-US" sz="800" dirty="0">
              <a:solidFill>
                <a:schemeClr val="bg1"/>
              </a:solidFill>
              <a:latin typeface="Trebuchet MS" panose="020B0603020202020204" pitchFamily="34" charset="0"/>
            </a:endParaRPr>
          </a:p>
          <a:p>
            <a:pPr marL="115888" indent="-115888">
              <a:lnSpc>
                <a:spcPct val="90000"/>
              </a:lnSpc>
              <a:buFontTx/>
              <a:buChar char="-"/>
            </a:pPr>
            <a:r>
              <a:rPr lang="en-US" sz="800" dirty="0" err="1">
                <a:solidFill>
                  <a:schemeClr val="bg1"/>
                </a:solidFill>
                <a:latin typeface="Trebuchet MS" panose="020B0603020202020204" pitchFamily="34" charset="0"/>
              </a:rPr>
              <a:t>return_value</a:t>
            </a:r>
            <a:r>
              <a:rPr lang="en-US" sz="800" dirty="0">
                <a:solidFill>
                  <a:schemeClr val="bg1"/>
                </a:solidFill>
                <a:latin typeface="Trebuchet MS" panose="020B0603020202020204" pitchFamily="34" charset="0"/>
              </a:rPr>
              <a:t>/</a:t>
            </a:r>
            <a:r>
              <a:rPr lang="en-US" sz="800" dirty="0" err="1">
                <a:solidFill>
                  <a:schemeClr val="bg1"/>
                </a:solidFill>
                <a:latin typeface="Trebuchet MS" panose="020B0603020202020204" pitchFamily="34" charset="0"/>
              </a:rPr>
              <a:t>return_void</a:t>
            </a:r>
            <a:endParaRPr lang="en-US" sz="800" dirty="0">
              <a:solidFill>
                <a:schemeClr val="bg1"/>
              </a:solidFill>
              <a:latin typeface="Trebuchet MS" panose="020B0603020202020204" pitchFamily="34" charset="0"/>
            </a:endParaRPr>
          </a:p>
          <a:p>
            <a:pPr marL="115888" indent="-115888">
              <a:lnSpc>
                <a:spcPct val="90000"/>
              </a:lnSpc>
              <a:buFontTx/>
              <a:buChar char="-"/>
            </a:pPr>
            <a:r>
              <a:rPr lang="en-US" sz="800" dirty="0" err="1">
                <a:solidFill>
                  <a:schemeClr val="bg1"/>
                </a:solidFill>
                <a:latin typeface="Trebuchet MS" panose="020B0603020202020204" pitchFamily="34" charset="0"/>
              </a:rPr>
              <a:t>final_suspend</a:t>
            </a:r>
            <a:endParaRPr lang="en-US" sz="800" dirty="0">
              <a:solidFill>
                <a:schemeClr val="bg1"/>
              </a:solidFill>
              <a:latin typeface="Trebuchet MS" panose="020B0603020202020204" pitchFamily="34" charset="0"/>
            </a:endParaRPr>
          </a:p>
        </p:txBody>
      </p:sp>
      <p:sp>
        <p:nvSpPr>
          <p:cNvPr id="5" name="TextBox 4">
            <a:extLst>
              <a:ext uri="{FF2B5EF4-FFF2-40B4-BE49-F238E27FC236}">
                <a16:creationId xmlns:a16="http://schemas.microsoft.com/office/drawing/2014/main" id="{C854B1A1-03CC-47C8-AA54-8086633ADE91}"/>
              </a:ext>
            </a:extLst>
          </p:cNvPr>
          <p:cNvSpPr txBox="1"/>
          <p:nvPr/>
        </p:nvSpPr>
        <p:spPr>
          <a:xfrm>
            <a:off x="148978" y="195233"/>
            <a:ext cx="6832320" cy="4247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nSpc>
                <a:spcPct val="90000"/>
              </a:lnSpc>
            </a:pPr>
            <a:r>
              <a:rPr lang="en-US" altLang="zh-CN" sz="2400" dirty="0">
                <a:solidFill>
                  <a:schemeClr val="bg1"/>
                </a:solidFill>
                <a:latin typeface="+mj-lt"/>
              </a:rPr>
              <a:t>Customization point - </a:t>
            </a:r>
            <a:r>
              <a:rPr lang="en-US" sz="2400" dirty="0">
                <a:solidFill>
                  <a:schemeClr val="bg1"/>
                </a:solidFill>
                <a:latin typeface="+mj-lt"/>
              </a:rPr>
              <a:t>How a compiler may work</a:t>
            </a:r>
          </a:p>
        </p:txBody>
      </p:sp>
    </p:spTree>
    <p:extLst>
      <p:ext uri="{BB962C8B-B14F-4D97-AF65-F5344CB8AC3E}">
        <p14:creationId xmlns:p14="http://schemas.microsoft.com/office/powerpoint/2010/main" val="31276035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00">
        <p159:morph option="byWord"/>
      </p:transition>
    </mc:Choice>
    <mc:Fallback xmlns="">
      <p:transition>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35BAB2B1-2F4A-4039-AFB3-6217523381C2}"/>
              </a:ext>
            </a:extLst>
          </p:cNvPr>
          <p:cNvSpPr txBox="1"/>
          <p:nvPr/>
        </p:nvSpPr>
        <p:spPr>
          <a:xfrm>
            <a:off x="4076700" y="815249"/>
            <a:ext cx="6803912" cy="5262979"/>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800" b="0" dirty="0">
                <a:solidFill>
                  <a:schemeClr val="bg2"/>
                </a:solidFill>
                <a:effectLst/>
                <a:latin typeface=" Fira Mono"/>
              </a:rPr>
              <a:t>void __sum4_resume(void* </a:t>
            </a:r>
            <a:r>
              <a:rPr lang="en-US" sz="800" b="0" dirty="0" err="1">
                <a:solidFill>
                  <a:schemeClr val="bg2"/>
                </a:solidFill>
                <a:effectLst/>
                <a:latin typeface=" Fira Mono"/>
              </a:rPr>
              <a:t>ptr</a:t>
            </a:r>
            <a:r>
              <a:rPr lang="en-US" sz="800" b="0" dirty="0">
                <a:solidFill>
                  <a:schemeClr val="bg2"/>
                </a:solidFill>
                <a:effectLst/>
                <a:latin typeface=" Fira Mono"/>
              </a:rPr>
              <a:t>) </a:t>
            </a:r>
          </a:p>
          <a:p>
            <a:r>
              <a:rPr lang="en-US" sz="800" b="0" dirty="0">
                <a:solidFill>
                  <a:schemeClr val="bg2"/>
                </a:solidFill>
                <a:effectLst/>
                <a:latin typeface=" Fira Mono"/>
              </a:rPr>
              <a:t>{</a:t>
            </a:r>
          </a:p>
          <a:p>
            <a:r>
              <a:rPr lang="en-US" sz="800" b="0" dirty="0">
                <a:solidFill>
                  <a:schemeClr val="bg2"/>
                </a:solidFill>
                <a:effectLst/>
                <a:latin typeface=" Fira Mono"/>
              </a:rPr>
              <a:t>// ...</a:t>
            </a:r>
            <a:br>
              <a:rPr lang="en-US" sz="800" b="0" dirty="0">
                <a:solidFill>
                  <a:srgbClr val="000000"/>
                </a:solidFill>
                <a:effectLst/>
                <a:latin typeface=" Fira Mono"/>
              </a:rPr>
            </a:br>
            <a:r>
              <a:rPr lang="en-US" sz="800" b="0" dirty="0">
                <a:solidFill>
                  <a:schemeClr val="bg2"/>
                </a:solidFill>
                <a:effectLst/>
                <a:latin typeface=" Fira Mono"/>
              </a:rPr>
              <a:t>__sp1:</a:t>
            </a:r>
          </a:p>
          <a:p>
            <a:br>
              <a:rPr lang="en-US" sz="800" b="0" dirty="0">
                <a:solidFill>
                  <a:schemeClr val="bg2"/>
                </a:solidFill>
                <a:effectLst/>
                <a:latin typeface=" Fira Mono"/>
              </a:rPr>
            </a:br>
            <a:r>
              <a:rPr lang="en-US" sz="800" b="0" dirty="0">
                <a:solidFill>
                  <a:schemeClr val="bg2"/>
                </a:solidFill>
                <a:effectLst/>
                <a:latin typeface=" Fira Mono"/>
              </a:rPr>
              <a:t>    frame-&gt;</a:t>
            </a:r>
            <a:r>
              <a:rPr lang="en-US" sz="800" b="0" dirty="0" err="1">
                <a:solidFill>
                  <a:schemeClr val="bg2"/>
                </a:solidFill>
                <a:effectLst/>
                <a:latin typeface=" Fira Mono"/>
              </a:rPr>
              <a:t>sum_a_b</a:t>
            </a:r>
            <a:r>
              <a:rPr lang="en-US" sz="800" b="0" dirty="0">
                <a:solidFill>
                  <a:schemeClr val="bg2"/>
                </a:solidFill>
                <a:effectLst/>
                <a:latin typeface=" Fira Mono"/>
              </a:rPr>
              <a:t> = sum(frame-&gt;</a:t>
            </a:r>
            <a:r>
              <a:rPr lang="en-US" sz="800" b="0" dirty="0" err="1">
                <a:solidFill>
                  <a:schemeClr val="bg2"/>
                </a:solidFill>
                <a:effectLst/>
                <a:latin typeface=" Fira Mono"/>
              </a:rPr>
              <a:t>params.a</a:t>
            </a:r>
            <a:r>
              <a:rPr lang="en-US" sz="800" b="0" dirty="0">
                <a:solidFill>
                  <a:schemeClr val="bg2"/>
                </a:solidFill>
                <a:effectLst/>
                <a:latin typeface=" Fira Mono"/>
              </a:rPr>
              <a:t>, frame-&gt;</a:t>
            </a:r>
            <a:r>
              <a:rPr lang="en-US" sz="800" b="0" dirty="0" err="1">
                <a:solidFill>
                  <a:schemeClr val="bg2"/>
                </a:solidFill>
                <a:effectLst/>
                <a:latin typeface=" Fira Mono"/>
              </a:rPr>
              <a:t>params.b</a:t>
            </a:r>
            <a:r>
              <a:rPr lang="en-US" sz="800" b="0" dirty="0">
                <a:solidFill>
                  <a:schemeClr val="bg2"/>
                </a:solidFill>
                <a:effectLst/>
                <a:latin typeface=" Fira Mono"/>
              </a:rPr>
              <a:t>).operator </a:t>
            </a:r>
            <a:r>
              <a:rPr lang="en-US" sz="800" b="0" dirty="0" err="1">
                <a:solidFill>
                  <a:schemeClr val="bg2"/>
                </a:solidFill>
                <a:effectLst/>
                <a:latin typeface=" Fira Mono"/>
              </a:rPr>
              <a:t>co_await</a:t>
            </a:r>
            <a:r>
              <a:rPr lang="en-US" sz="800" b="0" dirty="0">
                <a:solidFill>
                  <a:schemeClr val="bg2"/>
                </a:solidFill>
                <a:effectLst/>
                <a:latin typeface=" Fira Mono"/>
              </a:rPr>
              <a:t>();</a:t>
            </a:r>
          </a:p>
          <a:p>
            <a:br>
              <a:rPr lang="en-US" sz="800" b="0" dirty="0">
                <a:solidFill>
                  <a:srgbClr val="000000"/>
                </a:solidFill>
                <a:effectLst/>
                <a:latin typeface=" Fira Mono"/>
              </a:rPr>
            </a:br>
            <a:r>
              <a:rPr lang="en-US" sz="800" b="0" dirty="0">
                <a:solidFill>
                  <a:srgbClr val="000000"/>
                </a:solidFill>
                <a:effectLst/>
                <a:latin typeface=" Fira Mono"/>
              </a:rPr>
              <a:t>     </a:t>
            </a:r>
            <a:r>
              <a:rPr lang="en-US" sz="800" b="0" dirty="0">
                <a:solidFill>
                  <a:srgbClr val="AF00DB"/>
                </a:solidFill>
                <a:effectLst/>
                <a:latin typeface=" Fira Mono"/>
              </a:rPr>
              <a:t>if</a:t>
            </a:r>
            <a:r>
              <a:rPr lang="en-US" sz="800" b="0" dirty="0">
                <a:solidFill>
                  <a:srgbClr val="000000"/>
                </a:solidFill>
                <a:effectLst/>
                <a:latin typeface=" Fira Mono"/>
              </a:rPr>
              <a:t> (!</a:t>
            </a:r>
            <a:r>
              <a:rPr lang="en-US" sz="800" b="0" dirty="0">
                <a:solidFill>
                  <a:schemeClr val="bg2"/>
                </a:solidFill>
                <a:effectLst/>
                <a:latin typeface=" Fira Mono"/>
              </a:rPr>
              <a:t>frame-&gt;</a:t>
            </a:r>
            <a:r>
              <a:rPr lang="en-US" sz="800" b="0" dirty="0" err="1">
                <a:solidFill>
                  <a:srgbClr val="001080"/>
                </a:solidFill>
                <a:effectLst/>
                <a:latin typeface=" Fira Mono"/>
              </a:rPr>
              <a:t>sum_a_b</a:t>
            </a:r>
            <a:r>
              <a:rPr lang="en-US" sz="800" b="0" dirty="0" err="1">
                <a:solidFill>
                  <a:srgbClr val="000000"/>
                </a:solidFill>
                <a:effectLst/>
                <a:latin typeface=" Fira Mono"/>
              </a:rPr>
              <a:t>.</a:t>
            </a:r>
            <a:r>
              <a:rPr lang="en-US" sz="800" b="0" dirty="0" err="1">
                <a:solidFill>
                  <a:srgbClr val="795E26"/>
                </a:solidFill>
                <a:effectLst/>
                <a:latin typeface=" Fira Mono"/>
              </a:rPr>
              <a:t>await_ready</a:t>
            </a:r>
            <a:r>
              <a:rPr lang="en-US" sz="800" b="0" dirty="0">
                <a:solidFill>
                  <a:srgbClr val="000000"/>
                </a:solidFill>
                <a:effectLst/>
                <a:latin typeface=" Fira Mono"/>
              </a:rPr>
              <a:t>()) {</a:t>
            </a:r>
          </a:p>
          <a:p>
            <a:r>
              <a:rPr lang="en-US" sz="800" b="0" dirty="0">
                <a:solidFill>
                  <a:srgbClr val="000000"/>
                </a:solidFill>
                <a:effectLst/>
                <a:latin typeface=" Fira Mono"/>
              </a:rPr>
              <a:t>        </a:t>
            </a:r>
            <a:r>
              <a:rPr lang="en-US" sz="800" b="0" dirty="0">
                <a:solidFill>
                  <a:schemeClr val="bg2"/>
                </a:solidFill>
                <a:effectLst/>
                <a:latin typeface=" Fira Mono"/>
              </a:rPr>
              <a:t>frame-&gt;</a:t>
            </a:r>
            <a:r>
              <a:rPr lang="en-US" sz="800" b="0" dirty="0" err="1">
                <a:solidFill>
                  <a:schemeClr val="bg2"/>
                </a:solidFill>
                <a:effectLst/>
                <a:latin typeface=" Fira Mono"/>
              </a:rPr>
              <a:t>resumeIndex</a:t>
            </a:r>
            <a:r>
              <a:rPr lang="en-US" sz="800" b="0" dirty="0">
                <a:solidFill>
                  <a:schemeClr val="bg2"/>
                </a:solidFill>
                <a:effectLst/>
                <a:latin typeface=" Fira Mono"/>
              </a:rPr>
              <a:t> = 2;</a:t>
            </a:r>
          </a:p>
          <a:p>
            <a:r>
              <a:rPr lang="en-US" sz="800" b="0" dirty="0">
                <a:solidFill>
                  <a:srgbClr val="000000"/>
                </a:solidFill>
                <a:effectLst/>
                <a:latin typeface=" Fira Mono"/>
              </a:rPr>
              <a:t>        </a:t>
            </a:r>
            <a:r>
              <a:rPr lang="en-US" sz="800" b="0" dirty="0" err="1">
                <a:solidFill>
                  <a:schemeClr val="bg2"/>
                </a:solidFill>
                <a:effectLst/>
                <a:latin typeface=" Fira Mono"/>
              </a:rPr>
              <a:t>symmetricTransferTarget</a:t>
            </a:r>
            <a:r>
              <a:rPr lang="en-US" sz="800" b="0" dirty="0">
                <a:solidFill>
                  <a:schemeClr val="bg2"/>
                </a:solidFill>
                <a:effectLst/>
                <a:latin typeface=" Fira Mono"/>
              </a:rPr>
              <a:t> = frame-&gt;</a:t>
            </a:r>
            <a:r>
              <a:rPr lang="en-US" sz="800" b="0" dirty="0" err="1">
                <a:solidFill>
                  <a:srgbClr val="001080"/>
                </a:solidFill>
                <a:effectLst/>
                <a:latin typeface=" Fira Mono"/>
              </a:rPr>
              <a:t>sum_a_b</a:t>
            </a:r>
            <a:r>
              <a:rPr lang="en-US" sz="800" b="0" dirty="0" err="1">
                <a:solidFill>
                  <a:srgbClr val="000000"/>
                </a:solidFill>
                <a:effectLst/>
                <a:latin typeface=" Fira Mono"/>
              </a:rPr>
              <a:t>.</a:t>
            </a:r>
            <a:r>
              <a:rPr lang="en-US" sz="800" b="0" dirty="0" err="1">
                <a:solidFill>
                  <a:srgbClr val="795E26"/>
                </a:solidFill>
                <a:effectLst/>
                <a:latin typeface=" Fira Mono"/>
              </a:rPr>
              <a:t>await_suspend</a:t>
            </a:r>
            <a:r>
              <a:rPr lang="en-US" sz="800" b="0" dirty="0">
                <a:solidFill>
                  <a:srgbClr val="000000"/>
                </a:solidFill>
                <a:effectLst/>
                <a:latin typeface=" Fira Mono"/>
              </a:rPr>
              <a:t>(</a:t>
            </a:r>
            <a:r>
              <a:rPr lang="en-US" sz="800" b="0" dirty="0" err="1">
                <a:solidFill>
                  <a:schemeClr val="bg2"/>
                </a:solidFill>
                <a:effectLst/>
                <a:latin typeface=" Fira Mono"/>
              </a:rPr>
              <a:t>handle_t</a:t>
            </a:r>
            <a:r>
              <a:rPr lang="en-US" sz="800" b="0" dirty="0">
                <a:solidFill>
                  <a:schemeClr val="bg2"/>
                </a:solidFill>
                <a:effectLst/>
                <a:latin typeface=" Fira Mono"/>
              </a:rPr>
              <a:t>::</a:t>
            </a:r>
            <a:r>
              <a:rPr lang="en-US" sz="800" b="0" dirty="0" err="1">
                <a:solidFill>
                  <a:schemeClr val="bg2"/>
                </a:solidFill>
                <a:effectLst/>
                <a:latin typeface=" Fira Mono"/>
              </a:rPr>
              <a:t>from_promise</a:t>
            </a:r>
            <a:r>
              <a:rPr lang="en-US" sz="800" b="0" dirty="0">
                <a:solidFill>
                  <a:schemeClr val="bg2"/>
                </a:solidFill>
                <a:effectLst/>
                <a:latin typeface=" Fira Mono"/>
              </a:rPr>
              <a:t>(frame-&gt;promise)</a:t>
            </a:r>
            <a:r>
              <a:rPr lang="en-US" sz="800" b="0" dirty="0">
                <a:solidFill>
                  <a:srgbClr val="000000"/>
                </a:solidFill>
                <a:effectLst/>
                <a:latin typeface=" Fira Mono"/>
              </a:rPr>
              <a:t>);</a:t>
            </a:r>
          </a:p>
          <a:p>
            <a:r>
              <a:rPr lang="en-US" sz="800" b="0" dirty="0">
                <a:solidFill>
                  <a:schemeClr val="bg2"/>
                </a:solidFill>
                <a:effectLst/>
                <a:latin typeface=" Fira Mono"/>
              </a:rPr>
              <a:t>        </a:t>
            </a:r>
            <a:r>
              <a:rPr lang="en-US" sz="800" b="0" dirty="0" err="1">
                <a:solidFill>
                  <a:schemeClr val="bg2"/>
                </a:solidFill>
                <a:effectLst/>
                <a:latin typeface=" Fira Mono"/>
              </a:rPr>
              <a:t>goto</a:t>
            </a:r>
            <a:r>
              <a:rPr lang="en-US" sz="800" b="0" dirty="0">
                <a:solidFill>
                  <a:schemeClr val="bg2"/>
                </a:solidFill>
                <a:effectLst/>
                <a:latin typeface=" Fira Mono"/>
              </a:rPr>
              <a:t> __</a:t>
            </a:r>
            <a:r>
              <a:rPr lang="en-US" sz="800" b="0" dirty="0" err="1">
                <a:solidFill>
                  <a:schemeClr val="bg2"/>
                </a:solidFill>
                <a:effectLst/>
                <a:latin typeface=" Fira Mono"/>
              </a:rPr>
              <a:t>symmetric_transfer</a:t>
            </a:r>
            <a:r>
              <a:rPr lang="en-US" sz="800" b="0" dirty="0">
                <a:solidFill>
                  <a:schemeClr val="bg2"/>
                </a:solidFill>
                <a:effectLst/>
                <a:latin typeface=" Fira Mono"/>
              </a:rPr>
              <a:t>;</a:t>
            </a:r>
          </a:p>
          <a:p>
            <a:r>
              <a:rPr lang="en-US" sz="800" b="0" dirty="0">
                <a:solidFill>
                  <a:srgbClr val="000000"/>
                </a:solidFill>
                <a:effectLst/>
                <a:latin typeface=" Fira Mono"/>
              </a:rPr>
              <a:t>    }</a:t>
            </a:r>
          </a:p>
          <a:p>
            <a:br>
              <a:rPr lang="en-US" sz="800" b="0" dirty="0">
                <a:solidFill>
                  <a:srgbClr val="000000"/>
                </a:solidFill>
                <a:effectLst/>
                <a:latin typeface=" Fira Mono"/>
              </a:rPr>
            </a:br>
            <a:r>
              <a:rPr lang="en-US" sz="800" b="0" dirty="0">
                <a:solidFill>
                  <a:schemeClr val="bg2"/>
                </a:solidFill>
                <a:effectLst/>
                <a:latin typeface=" Fira Mono"/>
              </a:rPr>
              <a:t>__sp2:</a:t>
            </a:r>
          </a:p>
          <a:p>
            <a:r>
              <a:rPr lang="en-US" sz="800" b="0" dirty="0">
                <a:solidFill>
                  <a:schemeClr val="bg2"/>
                </a:solidFill>
                <a:effectLst/>
                <a:latin typeface=" Fira Mono"/>
              </a:rPr>
              <a:t>    frame-&gt;ab = frame-&gt;</a:t>
            </a:r>
            <a:r>
              <a:rPr lang="en-US" sz="800" b="0" dirty="0" err="1">
                <a:solidFill>
                  <a:schemeClr val="bg2"/>
                </a:solidFill>
                <a:effectLst/>
                <a:latin typeface=" Fira Mono"/>
              </a:rPr>
              <a:t>sum_a_b.await_resume</a:t>
            </a:r>
            <a:r>
              <a:rPr lang="en-US" sz="800" b="0" dirty="0">
                <a:solidFill>
                  <a:schemeClr val="bg2"/>
                </a:solidFill>
                <a:effectLst/>
                <a:latin typeface=" Fira Mono"/>
              </a:rPr>
              <a:t>();</a:t>
            </a:r>
          </a:p>
          <a:p>
            <a:r>
              <a:rPr lang="en-US" sz="800" b="0" dirty="0">
                <a:solidFill>
                  <a:schemeClr val="bg2"/>
                </a:solidFill>
                <a:effectLst/>
                <a:latin typeface=" Fira Mono"/>
              </a:rPr>
              <a:t>    frame-&gt;</a:t>
            </a:r>
            <a:r>
              <a:rPr lang="en-US" sz="800" b="0" dirty="0" err="1">
                <a:solidFill>
                  <a:schemeClr val="bg2"/>
                </a:solidFill>
                <a:effectLst/>
                <a:latin typeface=" Fira Mono"/>
              </a:rPr>
              <a:t>sum_a_b</a:t>
            </a:r>
            <a:r>
              <a:rPr lang="en-US" sz="800" b="0" dirty="0">
                <a:solidFill>
                  <a:schemeClr val="bg2"/>
                </a:solidFill>
                <a:effectLst/>
                <a:latin typeface=" Fira Mono"/>
              </a:rPr>
              <a:t>.~();</a:t>
            </a:r>
          </a:p>
          <a:p>
            <a:br>
              <a:rPr lang="en-US" sz="800" b="0" dirty="0">
                <a:solidFill>
                  <a:srgbClr val="000000"/>
                </a:solidFill>
                <a:effectLst/>
                <a:latin typeface=" Fira Mono"/>
              </a:rPr>
            </a:br>
            <a:r>
              <a:rPr lang="en-US" sz="800" b="0" dirty="0">
                <a:solidFill>
                  <a:schemeClr val="bg2"/>
                </a:solidFill>
                <a:effectLst/>
                <a:latin typeface=" Fira Mono"/>
              </a:rPr>
              <a:t>    frame-&gt;</a:t>
            </a:r>
            <a:r>
              <a:rPr lang="en-US" sz="800" b="0" dirty="0" err="1">
                <a:solidFill>
                  <a:schemeClr val="bg2"/>
                </a:solidFill>
                <a:effectLst/>
                <a:latin typeface=" Fira Mono"/>
              </a:rPr>
              <a:t>sum_c_d</a:t>
            </a:r>
            <a:r>
              <a:rPr lang="en-US" sz="800" b="0" dirty="0">
                <a:solidFill>
                  <a:schemeClr val="bg2"/>
                </a:solidFill>
                <a:effectLst/>
                <a:latin typeface=" Fira Mono"/>
              </a:rPr>
              <a:t> = sum(frame-&gt;</a:t>
            </a:r>
            <a:r>
              <a:rPr lang="en-US" sz="800" b="0" dirty="0" err="1">
                <a:solidFill>
                  <a:schemeClr val="bg2"/>
                </a:solidFill>
                <a:effectLst/>
                <a:latin typeface=" Fira Mono"/>
              </a:rPr>
              <a:t>params.c</a:t>
            </a:r>
            <a:r>
              <a:rPr lang="en-US" sz="800" b="0" dirty="0">
                <a:solidFill>
                  <a:schemeClr val="bg2"/>
                </a:solidFill>
                <a:effectLst/>
                <a:latin typeface=" Fira Mono"/>
              </a:rPr>
              <a:t>, frame-&gt;</a:t>
            </a:r>
            <a:r>
              <a:rPr lang="en-US" sz="800" b="0" dirty="0" err="1">
                <a:solidFill>
                  <a:schemeClr val="bg2"/>
                </a:solidFill>
                <a:effectLst/>
                <a:latin typeface=" Fira Mono"/>
              </a:rPr>
              <a:t>params.d</a:t>
            </a:r>
            <a:r>
              <a:rPr lang="en-US" sz="800" b="0" dirty="0">
                <a:solidFill>
                  <a:schemeClr val="bg2"/>
                </a:solidFill>
                <a:effectLst/>
                <a:latin typeface=" Fira Mono"/>
              </a:rPr>
              <a:t>).operator </a:t>
            </a:r>
            <a:r>
              <a:rPr lang="en-US" sz="800" b="0" dirty="0" err="1">
                <a:solidFill>
                  <a:schemeClr val="bg2"/>
                </a:solidFill>
                <a:effectLst/>
                <a:latin typeface=" Fira Mono"/>
              </a:rPr>
              <a:t>co_await</a:t>
            </a:r>
            <a:r>
              <a:rPr lang="en-US" sz="800" b="0" dirty="0">
                <a:solidFill>
                  <a:schemeClr val="bg2"/>
                </a:solidFill>
                <a:effectLst/>
                <a:latin typeface=" Fira Mono"/>
              </a:rPr>
              <a:t>();</a:t>
            </a:r>
          </a:p>
          <a:p>
            <a:br>
              <a:rPr lang="en-US" sz="800" b="0" dirty="0">
                <a:solidFill>
                  <a:srgbClr val="000000"/>
                </a:solidFill>
                <a:effectLst/>
                <a:latin typeface=" Fira Mono"/>
              </a:rPr>
            </a:br>
            <a:r>
              <a:rPr lang="en-US" sz="800" b="0" dirty="0">
                <a:solidFill>
                  <a:srgbClr val="000000"/>
                </a:solidFill>
                <a:effectLst/>
                <a:latin typeface=" Fira Mono"/>
              </a:rPr>
              <a:t>     </a:t>
            </a:r>
            <a:r>
              <a:rPr lang="en-US" sz="800" b="0" dirty="0">
                <a:solidFill>
                  <a:srgbClr val="AF00DB"/>
                </a:solidFill>
                <a:effectLst/>
                <a:latin typeface=" Fira Mono"/>
              </a:rPr>
              <a:t>if</a:t>
            </a:r>
            <a:r>
              <a:rPr lang="en-US" sz="800" b="0" dirty="0">
                <a:solidFill>
                  <a:srgbClr val="000000"/>
                </a:solidFill>
                <a:effectLst/>
                <a:latin typeface=" Fira Mono"/>
              </a:rPr>
              <a:t> (!</a:t>
            </a:r>
            <a:r>
              <a:rPr lang="en-US" sz="800" b="0" dirty="0">
                <a:solidFill>
                  <a:schemeClr val="bg2"/>
                </a:solidFill>
                <a:effectLst/>
                <a:latin typeface=" Fira Mono"/>
              </a:rPr>
              <a:t>frame-&gt;</a:t>
            </a:r>
            <a:r>
              <a:rPr lang="en-US" sz="800" b="0" dirty="0" err="1">
                <a:solidFill>
                  <a:srgbClr val="001080"/>
                </a:solidFill>
                <a:effectLst/>
                <a:latin typeface=" Fira Mono"/>
              </a:rPr>
              <a:t>sum_c_d</a:t>
            </a:r>
            <a:r>
              <a:rPr lang="en-US" sz="800" b="0" dirty="0" err="1">
                <a:solidFill>
                  <a:srgbClr val="000000"/>
                </a:solidFill>
                <a:effectLst/>
                <a:latin typeface=" Fira Mono"/>
              </a:rPr>
              <a:t>.</a:t>
            </a:r>
            <a:r>
              <a:rPr lang="en-US" sz="800" b="0" dirty="0" err="1">
                <a:solidFill>
                  <a:srgbClr val="795E26"/>
                </a:solidFill>
                <a:effectLst/>
                <a:latin typeface=" Fira Mono"/>
              </a:rPr>
              <a:t>await_ready</a:t>
            </a:r>
            <a:r>
              <a:rPr lang="en-US" sz="800" b="0" dirty="0">
                <a:solidFill>
                  <a:srgbClr val="000000"/>
                </a:solidFill>
                <a:effectLst/>
                <a:latin typeface=" Fira Mono"/>
              </a:rPr>
              <a:t>()) {</a:t>
            </a:r>
          </a:p>
          <a:p>
            <a:r>
              <a:rPr lang="en-US" sz="800" b="0" dirty="0">
                <a:solidFill>
                  <a:srgbClr val="000000"/>
                </a:solidFill>
                <a:effectLst/>
                <a:latin typeface=" Fira Mono"/>
              </a:rPr>
              <a:t>        </a:t>
            </a:r>
            <a:r>
              <a:rPr lang="en-US" sz="800" b="0" dirty="0">
                <a:solidFill>
                  <a:schemeClr val="bg2"/>
                </a:solidFill>
                <a:effectLst/>
                <a:latin typeface=" Fira Mono"/>
              </a:rPr>
              <a:t>frame-&gt;</a:t>
            </a:r>
            <a:r>
              <a:rPr lang="en-US" sz="800" b="0" dirty="0" err="1">
                <a:solidFill>
                  <a:schemeClr val="bg2"/>
                </a:solidFill>
                <a:effectLst/>
                <a:latin typeface=" Fira Mono"/>
              </a:rPr>
              <a:t>resumeIndex</a:t>
            </a:r>
            <a:r>
              <a:rPr lang="en-US" sz="800" b="0" dirty="0">
                <a:solidFill>
                  <a:schemeClr val="bg2"/>
                </a:solidFill>
                <a:effectLst/>
                <a:latin typeface=" Fira Mono"/>
              </a:rPr>
              <a:t> = 3;</a:t>
            </a:r>
          </a:p>
          <a:p>
            <a:r>
              <a:rPr lang="en-US" sz="800" b="0" dirty="0">
                <a:solidFill>
                  <a:srgbClr val="000000"/>
                </a:solidFill>
                <a:effectLst/>
                <a:latin typeface=" Fira Mono"/>
              </a:rPr>
              <a:t>        </a:t>
            </a:r>
            <a:r>
              <a:rPr lang="en-US" sz="800" b="0" dirty="0" err="1">
                <a:solidFill>
                  <a:schemeClr val="bg2"/>
                </a:solidFill>
                <a:effectLst/>
                <a:latin typeface=" Fira Mono"/>
              </a:rPr>
              <a:t>symmetricTransferTarget</a:t>
            </a:r>
            <a:r>
              <a:rPr lang="en-US" sz="800" b="0" dirty="0">
                <a:solidFill>
                  <a:schemeClr val="bg2"/>
                </a:solidFill>
                <a:effectLst/>
                <a:latin typeface=" Fira Mono"/>
              </a:rPr>
              <a:t> = frame-&gt;</a:t>
            </a:r>
            <a:r>
              <a:rPr lang="en-US" sz="800" b="0" dirty="0" err="1">
                <a:solidFill>
                  <a:srgbClr val="001080"/>
                </a:solidFill>
                <a:effectLst/>
                <a:latin typeface=" Fira Mono"/>
              </a:rPr>
              <a:t>sum_c_d</a:t>
            </a:r>
            <a:r>
              <a:rPr lang="en-US" sz="800" b="0" dirty="0" err="1">
                <a:solidFill>
                  <a:srgbClr val="000000"/>
                </a:solidFill>
                <a:effectLst/>
                <a:latin typeface=" Fira Mono"/>
              </a:rPr>
              <a:t>.</a:t>
            </a:r>
            <a:r>
              <a:rPr lang="en-US" sz="800" b="0" dirty="0" err="1">
                <a:solidFill>
                  <a:srgbClr val="795E26"/>
                </a:solidFill>
                <a:effectLst/>
                <a:latin typeface=" Fira Mono"/>
              </a:rPr>
              <a:t>await_suspend</a:t>
            </a:r>
            <a:r>
              <a:rPr lang="en-US" sz="800" b="0" dirty="0">
                <a:solidFill>
                  <a:srgbClr val="000000"/>
                </a:solidFill>
                <a:effectLst/>
                <a:latin typeface=" Fira Mono"/>
              </a:rPr>
              <a:t>(</a:t>
            </a:r>
            <a:r>
              <a:rPr lang="en-US" sz="800" b="0" dirty="0" err="1">
                <a:solidFill>
                  <a:schemeClr val="bg2"/>
                </a:solidFill>
                <a:effectLst/>
                <a:latin typeface=" Fira Mono"/>
              </a:rPr>
              <a:t>handle_t</a:t>
            </a:r>
            <a:r>
              <a:rPr lang="en-US" sz="800" b="0" dirty="0">
                <a:solidFill>
                  <a:schemeClr val="bg2"/>
                </a:solidFill>
                <a:effectLst/>
                <a:latin typeface=" Fira Mono"/>
              </a:rPr>
              <a:t>::</a:t>
            </a:r>
            <a:r>
              <a:rPr lang="en-US" sz="800" b="0" dirty="0" err="1">
                <a:solidFill>
                  <a:schemeClr val="bg2"/>
                </a:solidFill>
                <a:effectLst/>
                <a:latin typeface=" Fira Mono"/>
              </a:rPr>
              <a:t>from_promise</a:t>
            </a:r>
            <a:r>
              <a:rPr lang="en-US" sz="800" b="0" dirty="0">
                <a:solidFill>
                  <a:schemeClr val="bg2"/>
                </a:solidFill>
                <a:effectLst/>
                <a:latin typeface=" Fira Mono"/>
              </a:rPr>
              <a:t>(frame-&gt;promise)</a:t>
            </a:r>
            <a:r>
              <a:rPr lang="en-US" sz="800" b="0" dirty="0">
                <a:solidFill>
                  <a:srgbClr val="000000"/>
                </a:solidFill>
                <a:effectLst/>
                <a:latin typeface=" Fira Mono"/>
              </a:rPr>
              <a:t>);</a:t>
            </a:r>
          </a:p>
          <a:p>
            <a:r>
              <a:rPr lang="en-US" sz="800" b="0" dirty="0">
                <a:solidFill>
                  <a:schemeClr val="bg2"/>
                </a:solidFill>
                <a:effectLst/>
                <a:latin typeface=" Fira Mono"/>
              </a:rPr>
              <a:t>        </a:t>
            </a:r>
            <a:r>
              <a:rPr lang="en-US" sz="800" b="0" dirty="0" err="1">
                <a:solidFill>
                  <a:schemeClr val="bg2"/>
                </a:solidFill>
                <a:effectLst/>
                <a:latin typeface=" Fira Mono"/>
              </a:rPr>
              <a:t>goto</a:t>
            </a:r>
            <a:r>
              <a:rPr lang="en-US" sz="800" b="0" dirty="0">
                <a:solidFill>
                  <a:schemeClr val="bg2"/>
                </a:solidFill>
                <a:effectLst/>
                <a:latin typeface=" Fira Mono"/>
              </a:rPr>
              <a:t> __</a:t>
            </a:r>
            <a:r>
              <a:rPr lang="en-US" sz="800" b="0" dirty="0" err="1">
                <a:solidFill>
                  <a:schemeClr val="bg2"/>
                </a:solidFill>
                <a:effectLst/>
                <a:latin typeface=" Fira Mono"/>
              </a:rPr>
              <a:t>symmetric_transfer</a:t>
            </a:r>
            <a:r>
              <a:rPr lang="en-US" sz="800" b="0" dirty="0">
                <a:solidFill>
                  <a:schemeClr val="bg2"/>
                </a:solidFill>
                <a:effectLst/>
                <a:latin typeface=" Fira Mono"/>
              </a:rPr>
              <a:t>;</a:t>
            </a:r>
          </a:p>
          <a:p>
            <a:r>
              <a:rPr lang="en-US" sz="800" b="0" dirty="0">
                <a:solidFill>
                  <a:srgbClr val="000000"/>
                </a:solidFill>
                <a:effectLst/>
                <a:latin typeface=" Fira Mono"/>
              </a:rPr>
              <a:t>    }</a:t>
            </a:r>
          </a:p>
          <a:p>
            <a:r>
              <a:rPr lang="en-US" sz="800" b="0" dirty="0">
                <a:solidFill>
                  <a:schemeClr val="bg2"/>
                </a:solidFill>
                <a:effectLst/>
                <a:latin typeface=" Fira Mono"/>
              </a:rPr>
              <a:t>__sp3:</a:t>
            </a:r>
          </a:p>
          <a:p>
            <a:r>
              <a:rPr lang="en-US" sz="800" b="0" dirty="0">
                <a:solidFill>
                  <a:schemeClr val="bg2"/>
                </a:solidFill>
                <a:effectLst/>
                <a:latin typeface=" Fira Mono"/>
              </a:rPr>
              <a:t>    frame-&gt;cd = frame-&gt;</a:t>
            </a:r>
            <a:r>
              <a:rPr lang="en-US" sz="800" b="0" dirty="0" err="1">
                <a:solidFill>
                  <a:schemeClr val="bg2"/>
                </a:solidFill>
                <a:effectLst/>
                <a:latin typeface=" Fira Mono"/>
              </a:rPr>
              <a:t>sum_c_d.await_resume</a:t>
            </a:r>
            <a:r>
              <a:rPr lang="en-US" sz="800" b="0" dirty="0">
                <a:solidFill>
                  <a:schemeClr val="bg2"/>
                </a:solidFill>
                <a:effectLst/>
                <a:latin typeface=" Fira Mono"/>
              </a:rPr>
              <a:t>();</a:t>
            </a:r>
          </a:p>
          <a:p>
            <a:r>
              <a:rPr lang="en-US" sz="800" b="0" dirty="0">
                <a:solidFill>
                  <a:schemeClr val="bg2"/>
                </a:solidFill>
                <a:effectLst/>
                <a:latin typeface=" Fira Mono"/>
              </a:rPr>
              <a:t>    frame-&gt;</a:t>
            </a:r>
            <a:r>
              <a:rPr lang="en-US" sz="800" b="0" dirty="0" err="1">
                <a:solidFill>
                  <a:schemeClr val="bg2"/>
                </a:solidFill>
                <a:effectLst/>
                <a:latin typeface=" Fira Mono"/>
              </a:rPr>
              <a:t>sum_c_d</a:t>
            </a:r>
            <a:r>
              <a:rPr lang="en-US" sz="800" b="0" dirty="0">
                <a:solidFill>
                  <a:schemeClr val="bg2"/>
                </a:solidFill>
                <a:effectLst/>
                <a:latin typeface=" Fira Mono"/>
              </a:rPr>
              <a:t>.~();</a:t>
            </a:r>
          </a:p>
          <a:p>
            <a:br>
              <a:rPr lang="en-US" sz="800" b="0" dirty="0">
                <a:solidFill>
                  <a:srgbClr val="000000"/>
                </a:solidFill>
                <a:effectLst/>
                <a:latin typeface=" Fira Mono"/>
              </a:rPr>
            </a:br>
            <a:r>
              <a:rPr lang="en-US" sz="800" b="0" dirty="0">
                <a:solidFill>
                  <a:schemeClr val="bg2"/>
                </a:solidFill>
                <a:effectLst/>
                <a:latin typeface=" Fira Mono"/>
              </a:rPr>
              <a:t>    frame-&gt;</a:t>
            </a:r>
            <a:r>
              <a:rPr lang="en-US" sz="800" b="0" dirty="0" err="1">
                <a:solidFill>
                  <a:schemeClr val="bg2"/>
                </a:solidFill>
                <a:effectLst/>
                <a:latin typeface=" Fira Mono"/>
              </a:rPr>
              <a:t>sum_ab_cd</a:t>
            </a:r>
            <a:r>
              <a:rPr lang="en-US" sz="800" b="0" dirty="0">
                <a:solidFill>
                  <a:schemeClr val="bg2"/>
                </a:solidFill>
                <a:effectLst/>
                <a:latin typeface=" Fira Mono"/>
              </a:rPr>
              <a:t> = sum(frame-&gt;ab, frame-&gt;cd).operator </a:t>
            </a:r>
            <a:r>
              <a:rPr lang="en-US" sz="800" b="0" dirty="0" err="1">
                <a:solidFill>
                  <a:schemeClr val="bg2"/>
                </a:solidFill>
                <a:effectLst/>
                <a:latin typeface=" Fira Mono"/>
              </a:rPr>
              <a:t>co_await</a:t>
            </a:r>
            <a:r>
              <a:rPr lang="en-US" sz="800" b="0" dirty="0">
                <a:solidFill>
                  <a:schemeClr val="bg2"/>
                </a:solidFill>
                <a:effectLst/>
                <a:latin typeface=" Fira Mono"/>
              </a:rPr>
              <a:t>();</a:t>
            </a:r>
          </a:p>
          <a:p>
            <a:br>
              <a:rPr lang="en-US" sz="800" b="0" dirty="0">
                <a:solidFill>
                  <a:srgbClr val="000000"/>
                </a:solidFill>
                <a:effectLst/>
                <a:latin typeface=" Fira Mono"/>
              </a:rPr>
            </a:br>
            <a:r>
              <a:rPr lang="en-US" sz="800" b="0" dirty="0">
                <a:solidFill>
                  <a:srgbClr val="000000"/>
                </a:solidFill>
                <a:effectLst/>
                <a:latin typeface=" Fira Mono"/>
              </a:rPr>
              <a:t>     </a:t>
            </a:r>
            <a:r>
              <a:rPr lang="en-US" sz="800" b="0" dirty="0">
                <a:solidFill>
                  <a:srgbClr val="AF00DB"/>
                </a:solidFill>
                <a:effectLst/>
                <a:latin typeface=" Fira Mono"/>
              </a:rPr>
              <a:t>if</a:t>
            </a:r>
            <a:r>
              <a:rPr lang="en-US" sz="800" b="0" dirty="0">
                <a:solidFill>
                  <a:srgbClr val="000000"/>
                </a:solidFill>
                <a:effectLst/>
                <a:latin typeface=" Fira Mono"/>
              </a:rPr>
              <a:t> (!</a:t>
            </a:r>
            <a:r>
              <a:rPr lang="en-US" sz="800" b="0" dirty="0">
                <a:solidFill>
                  <a:schemeClr val="bg2"/>
                </a:solidFill>
                <a:effectLst/>
                <a:latin typeface=" Fira Mono"/>
              </a:rPr>
              <a:t>frame-&gt;</a:t>
            </a:r>
            <a:r>
              <a:rPr lang="en-US" sz="800" b="0" dirty="0" err="1">
                <a:solidFill>
                  <a:srgbClr val="001080"/>
                </a:solidFill>
                <a:effectLst/>
                <a:latin typeface=" Fira Mono"/>
              </a:rPr>
              <a:t>sum_ab_cd</a:t>
            </a:r>
            <a:r>
              <a:rPr lang="en-US" sz="800" b="0" dirty="0" err="1">
                <a:solidFill>
                  <a:srgbClr val="000000"/>
                </a:solidFill>
                <a:effectLst/>
                <a:latin typeface=" Fira Mono"/>
              </a:rPr>
              <a:t>.</a:t>
            </a:r>
            <a:r>
              <a:rPr lang="en-US" sz="800" b="0" dirty="0" err="1">
                <a:solidFill>
                  <a:srgbClr val="795E26"/>
                </a:solidFill>
                <a:effectLst/>
                <a:latin typeface=" Fira Mono"/>
              </a:rPr>
              <a:t>await_ready</a:t>
            </a:r>
            <a:r>
              <a:rPr lang="en-US" sz="800" b="0" dirty="0">
                <a:solidFill>
                  <a:srgbClr val="000000"/>
                </a:solidFill>
                <a:effectLst/>
                <a:latin typeface=" Fira Mono"/>
              </a:rPr>
              <a:t>()) {</a:t>
            </a:r>
          </a:p>
          <a:p>
            <a:r>
              <a:rPr lang="en-US" sz="800" b="0" dirty="0">
                <a:solidFill>
                  <a:srgbClr val="000000"/>
                </a:solidFill>
                <a:effectLst/>
                <a:latin typeface=" Fira Mono"/>
              </a:rPr>
              <a:t>        </a:t>
            </a:r>
            <a:r>
              <a:rPr lang="en-US" sz="800" b="0" dirty="0">
                <a:solidFill>
                  <a:schemeClr val="bg2"/>
                </a:solidFill>
                <a:effectLst/>
                <a:latin typeface=" Fira Mono"/>
              </a:rPr>
              <a:t>frame-&gt;</a:t>
            </a:r>
            <a:r>
              <a:rPr lang="en-US" sz="800" b="0" dirty="0" err="1">
                <a:solidFill>
                  <a:schemeClr val="bg2"/>
                </a:solidFill>
                <a:effectLst/>
                <a:latin typeface=" Fira Mono"/>
              </a:rPr>
              <a:t>resumeIndex</a:t>
            </a:r>
            <a:r>
              <a:rPr lang="en-US" sz="800" b="0" dirty="0">
                <a:solidFill>
                  <a:schemeClr val="bg2"/>
                </a:solidFill>
                <a:effectLst/>
                <a:latin typeface=" Fira Mono"/>
              </a:rPr>
              <a:t> = 4;</a:t>
            </a:r>
          </a:p>
          <a:p>
            <a:r>
              <a:rPr lang="en-US" sz="800" b="0" dirty="0">
                <a:solidFill>
                  <a:srgbClr val="000000"/>
                </a:solidFill>
                <a:effectLst/>
                <a:latin typeface=" Fira Mono"/>
              </a:rPr>
              <a:t>        </a:t>
            </a:r>
            <a:r>
              <a:rPr lang="en-US" sz="800" b="0" dirty="0" err="1">
                <a:solidFill>
                  <a:schemeClr val="bg2"/>
                </a:solidFill>
                <a:effectLst/>
                <a:latin typeface=" Fira Mono"/>
              </a:rPr>
              <a:t>symmetricTransferTarget</a:t>
            </a:r>
            <a:r>
              <a:rPr lang="en-US" sz="800" b="0" dirty="0">
                <a:solidFill>
                  <a:schemeClr val="bg2"/>
                </a:solidFill>
                <a:effectLst/>
                <a:latin typeface=" Fira Mono"/>
              </a:rPr>
              <a:t> = frame-&gt;</a:t>
            </a:r>
            <a:r>
              <a:rPr lang="en-US" sz="800" b="0" dirty="0" err="1">
                <a:solidFill>
                  <a:srgbClr val="001080"/>
                </a:solidFill>
                <a:effectLst/>
                <a:latin typeface=" Fira Mono"/>
              </a:rPr>
              <a:t>sum_ab_cd</a:t>
            </a:r>
            <a:r>
              <a:rPr lang="en-US" sz="800" b="0" dirty="0" err="1">
                <a:solidFill>
                  <a:srgbClr val="000000"/>
                </a:solidFill>
                <a:effectLst/>
                <a:latin typeface=" Fira Mono"/>
              </a:rPr>
              <a:t>.</a:t>
            </a:r>
            <a:r>
              <a:rPr lang="en-US" sz="800" b="0" dirty="0" err="1">
                <a:solidFill>
                  <a:srgbClr val="795E26"/>
                </a:solidFill>
                <a:effectLst/>
                <a:latin typeface=" Fira Mono"/>
              </a:rPr>
              <a:t>await_suspend</a:t>
            </a:r>
            <a:r>
              <a:rPr lang="en-US" sz="800" b="0" dirty="0">
                <a:solidFill>
                  <a:srgbClr val="000000"/>
                </a:solidFill>
                <a:effectLst/>
                <a:latin typeface=" Fira Mono"/>
              </a:rPr>
              <a:t>(</a:t>
            </a:r>
            <a:r>
              <a:rPr lang="en-US" sz="800" b="0" dirty="0" err="1">
                <a:solidFill>
                  <a:schemeClr val="bg2"/>
                </a:solidFill>
                <a:effectLst/>
                <a:latin typeface=" Fira Mono"/>
              </a:rPr>
              <a:t>handle_t</a:t>
            </a:r>
            <a:r>
              <a:rPr lang="en-US" sz="800" b="0" dirty="0">
                <a:solidFill>
                  <a:schemeClr val="bg2"/>
                </a:solidFill>
                <a:effectLst/>
                <a:latin typeface=" Fira Mono"/>
              </a:rPr>
              <a:t>::</a:t>
            </a:r>
            <a:r>
              <a:rPr lang="en-US" sz="800" b="0" dirty="0" err="1">
                <a:solidFill>
                  <a:schemeClr val="bg2"/>
                </a:solidFill>
                <a:effectLst/>
                <a:latin typeface=" Fira Mono"/>
              </a:rPr>
              <a:t>from_promise</a:t>
            </a:r>
            <a:r>
              <a:rPr lang="en-US" sz="800" b="0" dirty="0">
                <a:solidFill>
                  <a:schemeClr val="bg2"/>
                </a:solidFill>
                <a:effectLst/>
                <a:latin typeface=" Fira Mono"/>
              </a:rPr>
              <a:t>(frame-&gt;promise)</a:t>
            </a:r>
            <a:r>
              <a:rPr lang="en-US" sz="800" b="0" dirty="0">
                <a:solidFill>
                  <a:srgbClr val="000000"/>
                </a:solidFill>
                <a:effectLst/>
                <a:latin typeface=" Fira Mono"/>
              </a:rPr>
              <a:t>);</a:t>
            </a:r>
          </a:p>
          <a:p>
            <a:r>
              <a:rPr lang="en-US" sz="800" b="0" dirty="0">
                <a:solidFill>
                  <a:schemeClr val="bg2"/>
                </a:solidFill>
                <a:effectLst/>
                <a:latin typeface=" Fira Mono"/>
              </a:rPr>
              <a:t>        </a:t>
            </a:r>
            <a:r>
              <a:rPr lang="en-US" sz="800" b="0" dirty="0" err="1">
                <a:solidFill>
                  <a:schemeClr val="bg2"/>
                </a:solidFill>
                <a:effectLst/>
                <a:latin typeface=" Fira Mono"/>
              </a:rPr>
              <a:t>goto</a:t>
            </a:r>
            <a:r>
              <a:rPr lang="en-US" sz="800" b="0" dirty="0">
                <a:solidFill>
                  <a:schemeClr val="bg2"/>
                </a:solidFill>
                <a:effectLst/>
                <a:latin typeface=" Fira Mono"/>
              </a:rPr>
              <a:t> __</a:t>
            </a:r>
            <a:r>
              <a:rPr lang="en-US" sz="800" b="0" dirty="0" err="1">
                <a:solidFill>
                  <a:schemeClr val="bg2"/>
                </a:solidFill>
                <a:effectLst/>
                <a:latin typeface=" Fira Mono"/>
              </a:rPr>
              <a:t>symmetric_transfer</a:t>
            </a:r>
            <a:r>
              <a:rPr lang="en-US" sz="800" b="0" dirty="0">
                <a:solidFill>
                  <a:schemeClr val="bg2"/>
                </a:solidFill>
                <a:effectLst/>
                <a:latin typeface=" Fira Mono"/>
              </a:rPr>
              <a:t>;</a:t>
            </a:r>
          </a:p>
          <a:p>
            <a:r>
              <a:rPr lang="en-US" sz="800" b="0" dirty="0">
                <a:solidFill>
                  <a:srgbClr val="000000"/>
                </a:solidFill>
                <a:effectLst/>
                <a:latin typeface=" Fira Mono"/>
              </a:rPr>
              <a:t>    }</a:t>
            </a:r>
          </a:p>
          <a:p>
            <a:br>
              <a:rPr lang="en-US" sz="800" b="0" dirty="0">
                <a:solidFill>
                  <a:srgbClr val="000000"/>
                </a:solidFill>
                <a:effectLst/>
                <a:latin typeface=" Fira Mono"/>
              </a:rPr>
            </a:br>
            <a:r>
              <a:rPr lang="en-US" sz="800" b="0" dirty="0">
                <a:solidFill>
                  <a:schemeClr val="bg2"/>
                </a:solidFill>
                <a:effectLst/>
                <a:latin typeface=" Fira Mono"/>
              </a:rPr>
              <a:t>__sp4:</a:t>
            </a:r>
          </a:p>
          <a:p>
            <a:r>
              <a:rPr lang="en-US" sz="800" b="0" dirty="0">
                <a:solidFill>
                  <a:schemeClr val="bg2"/>
                </a:solidFill>
                <a:effectLst/>
                <a:latin typeface=" Fira Mono"/>
              </a:rPr>
              <a:t>    // ...</a:t>
            </a:r>
          </a:p>
          <a:p>
            <a:r>
              <a:rPr lang="en-US" sz="800" b="0" dirty="0">
                <a:solidFill>
                  <a:schemeClr val="bg2"/>
                </a:solidFill>
                <a:effectLst/>
                <a:latin typeface=" Fira Mono"/>
              </a:rPr>
              <a:t>    </a:t>
            </a:r>
            <a:r>
              <a:rPr lang="en-US" sz="800" b="0" dirty="0" err="1">
                <a:solidFill>
                  <a:schemeClr val="bg2"/>
                </a:solidFill>
                <a:effectLst/>
                <a:latin typeface=" Fira Mono"/>
              </a:rPr>
              <a:t>goto</a:t>
            </a:r>
            <a:r>
              <a:rPr lang="en-US" sz="800" b="0" dirty="0">
                <a:solidFill>
                  <a:schemeClr val="bg2"/>
                </a:solidFill>
                <a:effectLst/>
                <a:latin typeface=" Fira Mono"/>
              </a:rPr>
              <a:t> __</a:t>
            </a:r>
            <a:r>
              <a:rPr lang="en-US" sz="800" b="0" dirty="0" err="1">
                <a:solidFill>
                  <a:schemeClr val="bg2"/>
                </a:solidFill>
                <a:effectLst/>
                <a:latin typeface=" Fira Mono"/>
              </a:rPr>
              <a:t>final_suspend</a:t>
            </a:r>
            <a:r>
              <a:rPr lang="en-US" sz="800" b="0" dirty="0">
                <a:solidFill>
                  <a:schemeClr val="bg2"/>
                </a:solidFill>
                <a:effectLst/>
                <a:latin typeface=" Fira Mono"/>
              </a:rPr>
              <a:t>;</a:t>
            </a:r>
          </a:p>
          <a:p>
            <a:br>
              <a:rPr lang="en-US" sz="800" b="0" dirty="0">
                <a:solidFill>
                  <a:srgbClr val="000000"/>
                </a:solidFill>
                <a:effectLst/>
                <a:latin typeface=" Fira Mono"/>
              </a:rPr>
            </a:br>
            <a:r>
              <a:rPr lang="en-US" sz="800" b="0" dirty="0">
                <a:solidFill>
                  <a:schemeClr val="bg2"/>
                </a:solidFill>
                <a:effectLst/>
                <a:latin typeface=" Fira Mono"/>
              </a:rPr>
              <a:t>// ...</a:t>
            </a:r>
          </a:p>
          <a:p>
            <a:r>
              <a:rPr lang="en-US" sz="800" b="0" dirty="0">
                <a:solidFill>
                  <a:schemeClr val="bg2"/>
                </a:solidFill>
                <a:effectLst/>
                <a:latin typeface=" Fira Mono"/>
              </a:rPr>
              <a:t>}</a:t>
            </a:r>
          </a:p>
        </p:txBody>
      </p:sp>
      <p:sp>
        <p:nvSpPr>
          <p:cNvPr id="4" name="Rectangle 3">
            <a:extLst>
              <a:ext uri="{FF2B5EF4-FFF2-40B4-BE49-F238E27FC236}">
                <a16:creationId xmlns:a16="http://schemas.microsoft.com/office/drawing/2014/main" id="{353493AB-C1BF-42BF-BB07-9C66C75A2819}"/>
              </a:ext>
            </a:extLst>
          </p:cNvPr>
          <p:cNvSpPr/>
          <p:nvPr/>
        </p:nvSpPr>
        <p:spPr>
          <a:xfrm>
            <a:off x="4123689" y="1608455"/>
            <a:ext cx="6379091" cy="792913"/>
          </a:xfrm>
          <a:prstGeom prst="rect">
            <a:avLst/>
          </a:prstGeom>
          <a:no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E86687F-72E6-4A72-B286-2A695A49253A}"/>
              </a:ext>
            </a:extLst>
          </p:cNvPr>
          <p:cNvSpPr/>
          <p:nvPr/>
        </p:nvSpPr>
        <p:spPr>
          <a:xfrm>
            <a:off x="4123689" y="3086100"/>
            <a:ext cx="6379091" cy="792913"/>
          </a:xfrm>
          <a:prstGeom prst="rect">
            <a:avLst/>
          </a:prstGeom>
          <a:no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5370D4D-1270-4744-A189-C3DA0E80A2B3}"/>
              </a:ext>
            </a:extLst>
          </p:cNvPr>
          <p:cNvSpPr/>
          <p:nvPr/>
        </p:nvSpPr>
        <p:spPr>
          <a:xfrm>
            <a:off x="4123689" y="4427789"/>
            <a:ext cx="6379091" cy="792913"/>
          </a:xfrm>
          <a:prstGeom prst="rect">
            <a:avLst/>
          </a:prstGeom>
          <a:no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4DA95249-D863-43EF-938A-0515DC622FC2}"/>
              </a:ext>
            </a:extLst>
          </p:cNvPr>
          <p:cNvSpPr txBox="1"/>
          <p:nvPr/>
        </p:nvSpPr>
        <p:spPr>
          <a:xfrm>
            <a:off x="181156" y="815249"/>
            <a:ext cx="2723618" cy="2062103"/>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800" b="0" dirty="0">
                <a:solidFill>
                  <a:schemeClr val="bg2"/>
                </a:solidFill>
                <a:effectLst/>
                <a:latin typeface=" Fira Mono"/>
              </a:rPr>
              <a:t>template&lt;</a:t>
            </a:r>
            <a:r>
              <a:rPr lang="en-US" sz="800" b="0" dirty="0" err="1">
                <a:solidFill>
                  <a:schemeClr val="bg2"/>
                </a:solidFill>
                <a:effectLst/>
                <a:latin typeface=" Fira Mono"/>
              </a:rPr>
              <a:t>typename</a:t>
            </a:r>
            <a:r>
              <a:rPr lang="en-US" sz="800" b="0" dirty="0">
                <a:solidFill>
                  <a:schemeClr val="bg2"/>
                </a:solidFill>
                <a:effectLst/>
                <a:latin typeface=" Fira Mono"/>
              </a:rPr>
              <a:t> T&gt; struct task;</a:t>
            </a:r>
          </a:p>
          <a:p>
            <a:br>
              <a:rPr lang="en-US" sz="800" b="0" dirty="0">
                <a:solidFill>
                  <a:schemeClr val="bg2"/>
                </a:solidFill>
                <a:effectLst/>
                <a:latin typeface=" Fira Mono"/>
              </a:rPr>
            </a:br>
            <a:r>
              <a:rPr lang="en-US" sz="800" b="0" dirty="0">
                <a:solidFill>
                  <a:schemeClr val="bg2"/>
                </a:solidFill>
                <a:effectLst/>
                <a:latin typeface=" Fira Mono"/>
              </a:rPr>
              <a:t>task&lt;int&gt; sum(int a, int b) </a:t>
            </a:r>
          </a:p>
          <a:p>
            <a:r>
              <a:rPr lang="en-US" sz="800" b="0" dirty="0">
                <a:solidFill>
                  <a:schemeClr val="bg2"/>
                </a:solidFill>
                <a:effectLst/>
                <a:latin typeface=" Fira Mono"/>
              </a:rPr>
              <a:t>{</a:t>
            </a:r>
          </a:p>
          <a:p>
            <a:r>
              <a:rPr lang="en-US" sz="800" b="0" dirty="0">
                <a:solidFill>
                  <a:schemeClr val="bg2"/>
                </a:solidFill>
                <a:effectLst/>
                <a:latin typeface=" Fira Mono"/>
              </a:rPr>
              <a:t>    int result = a + b;</a:t>
            </a:r>
          </a:p>
          <a:p>
            <a:r>
              <a:rPr lang="en-US" sz="800" b="0" dirty="0">
                <a:solidFill>
                  <a:schemeClr val="bg2"/>
                </a:solidFill>
                <a:effectLst/>
                <a:latin typeface=" Fira Mono"/>
              </a:rPr>
              <a:t>    </a:t>
            </a:r>
            <a:r>
              <a:rPr lang="en-US" sz="800" b="0" dirty="0" err="1">
                <a:solidFill>
                  <a:schemeClr val="bg2"/>
                </a:solidFill>
                <a:effectLst/>
                <a:latin typeface=" Fira Mono"/>
              </a:rPr>
              <a:t>co_return</a:t>
            </a:r>
            <a:r>
              <a:rPr lang="en-US" sz="800" b="0" dirty="0">
                <a:solidFill>
                  <a:schemeClr val="bg2"/>
                </a:solidFill>
                <a:effectLst/>
                <a:latin typeface=" Fira Mono"/>
              </a:rPr>
              <a:t> result;</a:t>
            </a:r>
          </a:p>
          <a:p>
            <a:r>
              <a:rPr lang="en-US" sz="800" b="0" dirty="0">
                <a:solidFill>
                  <a:schemeClr val="bg2"/>
                </a:solidFill>
                <a:effectLst/>
                <a:latin typeface=" Fira Mono"/>
              </a:rPr>
              <a:t>}</a:t>
            </a:r>
          </a:p>
          <a:p>
            <a:br>
              <a:rPr lang="en-US" sz="800" b="0" dirty="0">
                <a:solidFill>
                  <a:srgbClr val="000000"/>
                </a:solidFill>
                <a:effectLst/>
                <a:latin typeface=" Fira Mono"/>
              </a:rPr>
            </a:br>
            <a:r>
              <a:rPr lang="en-US" sz="800" b="0" dirty="0">
                <a:solidFill>
                  <a:srgbClr val="267F99"/>
                </a:solidFill>
                <a:effectLst/>
                <a:latin typeface=" Fira Mono"/>
              </a:rPr>
              <a:t>task</a:t>
            </a:r>
            <a:r>
              <a:rPr lang="en-US" sz="800" b="0" dirty="0">
                <a:solidFill>
                  <a:srgbClr val="000000"/>
                </a:solidFill>
                <a:effectLst/>
                <a:latin typeface=" Fira Mono"/>
              </a:rPr>
              <a:t>&lt;</a:t>
            </a:r>
            <a:r>
              <a:rPr lang="en-US" sz="800" b="0" dirty="0">
                <a:solidFill>
                  <a:srgbClr val="0000FF"/>
                </a:solidFill>
                <a:effectLst/>
                <a:latin typeface=" Fira Mono"/>
              </a:rPr>
              <a:t>int</a:t>
            </a:r>
            <a:r>
              <a:rPr lang="en-US" sz="800" b="0" dirty="0">
                <a:solidFill>
                  <a:srgbClr val="000000"/>
                </a:solidFill>
                <a:effectLst/>
                <a:latin typeface=" Fira Mono"/>
              </a:rPr>
              <a:t>&gt; </a:t>
            </a:r>
            <a:r>
              <a:rPr lang="en-US" sz="800" b="0" dirty="0">
                <a:solidFill>
                  <a:srgbClr val="795E26"/>
                </a:solidFill>
                <a:effectLst/>
                <a:latin typeface=" Fira Mono"/>
              </a:rPr>
              <a:t>sum4</a:t>
            </a:r>
            <a:r>
              <a:rPr lang="en-US" sz="800" b="0" dirty="0">
                <a:solidFill>
                  <a:srgbClr val="000000"/>
                </a:solidFill>
                <a:effectLst/>
                <a:latin typeface=" Fira Mono"/>
              </a:rPr>
              <a:t>(</a:t>
            </a:r>
            <a:r>
              <a:rPr lang="en-US" sz="800" b="0" dirty="0">
                <a:solidFill>
                  <a:srgbClr val="0000FF"/>
                </a:solidFill>
                <a:effectLst/>
                <a:latin typeface=" Fira Mono"/>
              </a:rPr>
              <a:t>int</a:t>
            </a:r>
            <a:r>
              <a:rPr lang="en-US" sz="800" b="0" dirty="0">
                <a:solidFill>
                  <a:srgbClr val="000000"/>
                </a:solidFill>
                <a:effectLst/>
                <a:latin typeface=" Fira Mono"/>
              </a:rPr>
              <a:t> </a:t>
            </a:r>
            <a:r>
              <a:rPr lang="en-US" sz="800" b="0" dirty="0">
                <a:solidFill>
                  <a:srgbClr val="001080"/>
                </a:solidFill>
                <a:effectLst/>
                <a:latin typeface=" Fira Mono"/>
              </a:rPr>
              <a:t>a</a:t>
            </a:r>
            <a:r>
              <a:rPr lang="en-US" sz="800" b="0" dirty="0">
                <a:solidFill>
                  <a:srgbClr val="000000"/>
                </a:solidFill>
                <a:effectLst/>
                <a:latin typeface=" Fira Mono"/>
              </a:rPr>
              <a:t>, </a:t>
            </a:r>
            <a:r>
              <a:rPr lang="en-US" sz="800" b="0" dirty="0">
                <a:solidFill>
                  <a:srgbClr val="0000FF"/>
                </a:solidFill>
                <a:effectLst/>
                <a:latin typeface=" Fira Mono"/>
              </a:rPr>
              <a:t>int</a:t>
            </a:r>
            <a:r>
              <a:rPr lang="en-US" sz="800" b="0" dirty="0">
                <a:solidFill>
                  <a:srgbClr val="000000"/>
                </a:solidFill>
                <a:effectLst/>
                <a:latin typeface=" Fira Mono"/>
              </a:rPr>
              <a:t> </a:t>
            </a:r>
            <a:r>
              <a:rPr lang="en-US" sz="800" b="0" dirty="0">
                <a:solidFill>
                  <a:srgbClr val="001080"/>
                </a:solidFill>
                <a:effectLst/>
                <a:latin typeface=" Fira Mono"/>
              </a:rPr>
              <a:t>b</a:t>
            </a:r>
            <a:r>
              <a:rPr lang="en-US" sz="800" b="0" dirty="0">
                <a:solidFill>
                  <a:srgbClr val="000000"/>
                </a:solidFill>
                <a:effectLst/>
                <a:latin typeface=" Fira Mono"/>
              </a:rPr>
              <a:t>, </a:t>
            </a:r>
            <a:r>
              <a:rPr lang="en-US" sz="800" b="0" dirty="0">
                <a:solidFill>
                  <a:srgbClr val="0000FF"/>
                </a:solidFill>
                <a:effectLst/>
                <a:latin typeface=" Fira Mono"/>
              </a:rPr>
              <a:t>int</a:t>
            </a:r>
            <a:r>
              <a:rPr lang="en-US" sz="800" b="0" dirty="0">
                <a:solidFill>
                  <a:srgbClr val="000000"/>
                </a:solidFill>
                <a:effectLst/>
                <a:latin typeface=" Fira Mono"/>
              </a:rPr>
              <a:t> </a:t>
            </a:r>
            <a:r>
              <a:rPr lang="en-US" sz="800" b="0" dirty="0">
                <a:solidFill>
                  <a:srgbClr val="001080"/>
                </a:solidFill>
                <a:effectLst/>
                <a:latin typeface=" Fira Mono"/>
              </a:rPr>
              <a:t>c</a:t>
            </a:r>
            <a:r>
              <a:rPr lang="en-US" sz="800" b="0" dirty="0">
                <a:solidFill>
                  <a:srgbClr val="000000"/>
                </a:solidFill>
                <a:effectLst/>
                <a:latin typeface=" Fira Mono"/>
              </a:rPr>
              <a:t>, </a:t>
            </a:r>
            <a:r>
              <a:rPr lang="en-US" sz="800" b="0" dirty="0">
                <a:solidFill>
                  <a:srgbClr val="0000FF"/>
                </a:solidFill>
                <a:effectLst/>
                <a:latin typeface=" Fira Mono"/>
              </a:rPr>
              <a:t>int</a:t>
            </a:r>
            <a:r>
              <a:rPr lang="en-US" sz="800" b="0" dirty="0">
                <a:solidFill>
                  <a:srgbClr val="000000"/>
                </a:solidFill>
                <a:effectLst/>
                <a:latin typeface=" Fira Mono"/>
              </a:rPr>
              <a:t> </a:t>
            </a:r>
            <a:r>
              <a:rPr lang="en-US" sz="800" b="0" dirty="0">
                <a:solidFill>
                  <a:srgbClr val="001080"/>
                </a:solidFill>
                <a:effectLst/>
                <a:latin typeface=" Fira Mono"/>
              </a:rPr>
              <a:t>d</a:t>
            </a:r>
            <a:r>
              <a:rPr lang="en-US" sz="800" b="0" dirty="0">
                <a:solidFill>
                  <a:srgbClr val="000000"/>
                </a:solidFill>
                <a:effectLst/>
                <a:latin typeface=" Fira Mono"/>
              </a:rPr>
              <a:t>)</a:t>
            </a:r>
          </a:p>
          <a:p>
            <a:r>
              <a:rPr lang="en-US" sz="800" b="0" dirty="0">
                <a:solidFill>
                  <a:srgbClr val="000000"/>
                </a:solidFill>
                <a:effectLst/>
                <a:latin typeface=" Fira Mono"/>
              </a:rPr>
              <a:t>{</a:t>
            </a:r>
          </a:p>
          <a:p>
            <a:r>
              <a:rPr lang="en-US" sz="800" b="0" dirty="0">
                <a:solidFill>
                  <a:srgbClr val="000000"/>
                </a:solidFill>
                <a:effectLst/>
                <a:latin typeface=" Fira Mono"/>
              </a:rPr>
              <a:t>    </a:t>
            </a:r>
            <a:r>
              <a:rPr lang="en-US" sz="800" b="0" dirty="0">
                <a:solidFill>
                  <a:srgbClr val="0000FF"/>
                </a:solidFill>
                <a:effectLst/>
                <a:latin typeface=" Fira Mono"/>
              </a:rPr>
              <a:t>int</a:t>
            </a:r>
            <a:r>
              <a:rPr lang="en-US" sz="800" b="0" dirty="0">
                <a:solidFill>
                  <a:srgbClr val="000000"/>
                </a:solidFill>
                <a:effectLst/>
                <a:latin typeface=" Fira Mono"/>
              </a:rPr>
              <a:t> ab = </a:t>
            </a:r>
            <a:r>
              <a:rPr lang="en-US" sz="800" b="0" dirty="0" err="1">
                <a:solidFill>
                  <a:srgbClr val="000000"/>
                </a:solidFill>
                <a:effectLst/>
                <a:highlight>
                  <a:srgbClr val="00FF00"/>
                </a:highlight>
                <a:latin typeface=" Fira Mono"/>
              </a:rPr>
              <a:t>co_await</a:t>
            </a:r>
            <a:r>
              <a:rPr lang="en-US" sz="800" b="0" dirty="0">
                <a:solidFill>
                  <a:srgbClr val="000000"/>
                </a:solidFill>
                <a:effectLst/>
                <a:latin typeface=" Fira Mono"/>
              </a:rPr>
              <a:t> </a:t>
            </a:r>
            <a:r>
              <a:rPr lang="en-US" sz="800" b="0" dirty="0">
                <a:solidFill>
                  <a:srgbClr val="795E26"/>
                </a:solidFill>
                <a:effectLst/>
                <a:latin typeface=" Fira Mono"/>
              </a:rPr>
              <a:t>sum</a:t>
            </a:r>
            <a:r>
              <a:rPr lang="en-US" sz="800" b="0" dirty="0">
                <a:solidFill>
                  <a:srgbClr val="000000"/>
                </a:solidFill>
                <a:effectLst/>
                <a:latin typeface=" Fira Mono"/>
              </a:rPr>
              <a:t>(a, b);</a:t>
            </a:r>
          </a:p>
          <a:p>
            <a:r>
              <a:rPr lang="en-US" sz="800" b="0" dirty="0">
                <a:solidFill>
                  <a:srgbClr val="000000"/>
                </a:solidFill>
                <a:effectLst/>
                <a:latin typeface=" Fira Mono"/>
              </a:rPr>
              <a:t>    </a:t>
            </a:r>
            <a:r>
              <a:rPr lang="en-US" sz="800" b="0" dirty="0">
                <a:solidFill>
                  <a:srgbClr val="0000FF"/>
                </a:solidFill>
                <a:effectLst/>
                <a:latin typeface=" Fira Mono"/>
              </a:rPr>
              <a:t>int</a:t>
            </a:r>
            <a:r>
              <a:rPr lang="en-US" sz="800" b="0" dirty="0">
                <a:solidFill>
                  <a:srgbClr val="000000"/>
                </a:solidFill>
                <a:effectLst/>
                <a:latin typeface=" Fira Mono"/>
              </a:rPr>
              <a:t> cd = </a:t>
            </a:r>
            <a:r>
              <a:rPr lang="en-US" sz="800" b="0" dirty="0" err="1">
                <a:solidFill>
                  <a:srgbClr val="000000"/>
                </a:solidFill>
                <a:effectLst/>
                <a:highlight>
                  <a:srgbClr val="00FF00"/>
                </a:highlight>
                <a:latin typeface=" Fira Mono"/>
              </a:rPr>
              <a:t>co_await</a:t>
            </a:r>
            <a:r>
              <a:rPr lang="en-US" sz="800" b="0" dirty="0">
                <a:solidFill>
                  <a:srgbClr val="000000"/>
                </a:solidFill>
                <a:effectLst/>
                <a:latin typeface=" Fira Mono"/>
              </a:rPr>
              <a:t> </a:t>
            </a:r>
            <a:r>
              <a:rPr lang="en-US" sz="800" b="0" dirty="0">
                <a:solidFill>
                  <a:srgbClr val="795E26"/>
                </a:solidFill>
                <a:effectLst/>
                <a:latin typeface=" Fira Mono"/>
              </a:rPr>
              <a:t>sum</a:t>
            </a:r>
            <a:r>
              <a:rPr lang="en-US" sz="800" b="0" dirty="0">
                <a:solidFill>
                  <a:srgbClr val="000000"/>
                </a:solidFill>
                <a:effectLst/>
                <a:latin typeface=" Fira Mono"/>
              </a:rPr>
              <a:t>(c, d);</a:t>
            </a:r>
          </a:p>
          <a:p>
            <a:r>
              <a:rPr lang="en-US" sz="800" b="0" dirty="0">
                <a:solidFill>
                  <a:srgbClr val="000000"/>
                </a:solidFill>
                <a:effectLst/>
                <a:latin typeface=" Fira Mono"/>
              </a:rPr>
              <a:t>    </a:t>
            </a:r>
            <a:r>
              <a:rPr lang="en-US" sz="800" b="0" dirty="0">
                <a:solidFill>
                  <a:srgbClr val="0000FF"/>
                </a:solidFill>
                <a:effectLst/>
                <a:latin typeface=" Fira Mono"/>
              </a:rPr>
              <a:t>int</a:t>
            </a:r>
            <a:r>
              <a:rPr lang="en-US" sz="800" b="0" dirty="0">
                <a:solidFill>
                  <a:srgbClr val="000000"/>
                </a:solidFill>
                <a:effectLst/>
                <a:latin typeface=" Fira Mono"/>
              </a:rPr>
              <a:t> result = </a:t>
            </a:r>
            <a:r>
              <a:rPr lang="en-US" sz="800" b="0" dirty="0" err="1">
                <a:solidFill>
                  <a:srgbClr val="000000"/>
                </a:solidFill>
                <a:effectLst/>
                <a:highlight>
                  <a:srgbClr val="00FF00"/>
                </a:highlight>
                <a:latin typeface=" Fira Mono"/>
              </a:rPr>
              <a:t>co_await</a:t>
            </a:r>
            <a:r>
              <a:rPr lang="en-US" sz="800" b="0" dirty="0">
                <a:solidFill>
                  <a:srgbClr val="000000"/>
                </a:solidFill>
                <a:effectLst/>
                <a:latin typeface=" Fira Mono"/>
              </a:rPr>
              <a:t> </a:t>
            </a:r>
            <a:r>
              <a:rPr lang="en-US" sz="800" b="0" dirty="0">
                <a:solidFill>
                  <a:srgbClr val="795E26"/>
                </a:solidFill>
                <a:effectLst/>
                <a:latin typeface=" Fira Mono"/>
              </a:rPr>
              <a:t>sum</a:t>
            </a:r>
            <a:r>
              <a:rPr lang="en-US" sz="800" b="0" dirty="0">
                <a:solidFill>
                  <a:srgbClr val="000000"/>
                </a:solidFill>
                <a:effectLst/>
                <a:latin typeface=" Fira Mono"/>
              </a:rPr>
              <a:t>(ab, cd);</a:t>
            </a:r>
          </a:p>
          <a:p>
            <a:br>
              <a:rPr lang="en-US" sz="800" b="0" dirty="0">
                <a:solidFill>
                  <a:srgbClr val="000000"/>
                </a:solidFill>
                <a:effectLst/>
                <a:latin typeface=" Fira Mono"/>
              </a:rPr>
            </a:br>
            <a:r>
              <a:rPr lang="en-US" sz="800" b="0" dirty="0">
                <a:solidFill>
                  <a:srgbClr val="000000"/>
                </a:solidFill>
                <a:effectLst/>
                <a:latin typeface=" Fira Mono"/>
              </a:rPr>
              <a:t>    </a:t>
            </a:r>
            <a:r>
              <a:rPr lang="en-US" sz="800" b="0" dirty="0" err="1">
                <a:solidFill>
                  <a:srgbClr val="000000"/>
                </a:solidFill>
                <a:effectLst/>
                <a:latin typeface=" Fira Mono"/>
              </a:rPr>
              <a:t>co_return</a:t>
            </a:r>
            <a:r>
              <a:rPr lang="en-US" sz="800" b="0" dirty="0">
                <a:solidFill>
                  <a:srgbClr val="000000"/>
                </a:solidFill>
                <a:effectLst/>
                <a:latin typeface=" Fira Mono"/>
              </a:rPr>
              <a:t> result;</a:t>
            </a:r>
          </a:p>
          <a:p>
            <a:r>
              <a:rPr lang="en-US" sz="800" b="0" dirty="0">
                <a:solidFill>
                  <a:srgbClr val="000000"/>
                </a:solidFill>
                <a:effectLst/>
                <a:latin typeface=" Fira Mono"/>
              </a:rPr>
              <a:t>}</a:t>
            </a:r>
          </a:p>
        </p:txBody>
      </p:sp>
      <p:sp>
        <p:nvSpPr>
          <p:cNvPr id="3" name="TextBox 2">
            <a:extLst>
              <a:ext uri="{FF2B5EF4-FFF2-40B4-BE49-F238E27FC236}">
                <a16:creationId xmlns:a16="http://schemas.microsoft.com/office/drawing/2014/main" id="{DFBE36B3-A1B5-4145-988F-7904B060D0B4}"/>
              </a:ext>
            </a:extLst>
          </p:cNvPr>
          <p:cNvSpPr txBox="1"/>
          <p:nvPr/>
        </p:nvSpPr>
        <p:spPr>
          <a:xfrm>
            <a:off x="8424198" y="297617"/>
            <a:ext cx="1480213" cy="86793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t">
            <a:spAutoFit/>
          </a:bodyPr>
          <a:lstStyle/>
          <a:p>
            <a:pPr marL="115888" indent="-115888">
              <a:lnSpc>
                <a:spcPct val="90000"/>
              </a:lnSpc>
              <a:buFontTx/>
              <a:buChar char="-"/>
            </a:pPr>
            <a:r>
              <a:rPr lang="en-US" sz="800" dirty="0" err="1">
                <a:solidFill>
                  <a:schemeClr val="bg1"/>
                </a:solidFill>
                <a:latin typeface="Trebuchet MS" panose="020B0603020202020204" pitchFamily="34" charset="0"/>
              </a:rPr>
              <a:t>get_return_object</a:t>
            </a:r>
            <a:endParaRPr lang="en-US" sz="800" dirty="0">
              <a:solidFill>
                <a:schemeClr val="bg1"/>
              </a:solidFill>
              <a:latin typeface="Trebuchet MS" panose="020B0603020202020204" pitchFamily="34" charset="0"/>
            </a:endParaRPr>
          </a:p>
          <a:p>
            <a:pPr marL="115888" indent="-115888">
              <a:lnSpc>
                <a:spcPct val="90000"/>
              </a:lnSpc>
              <a:buFontTx/>
              <a:buChar char="-"/>
            </a:pPr>
            <a:r>
              <a:rPr lang="en-US" altLang="zh-CN" sz="800" dirty="0" err="1">
                <a:solidFill>
                  <a:schemeClr val="bg1"/>
                </a:solidFill>
                <a:latin typeface="Trebuchet MS" panose="020B0603020202020204" pitchFamily="34" charset="0"/>
              </a:rPr>
              <a:t>Initial_suspend</a:t>
            </a:r>
            <a:endParaRPr lang="en-US" altLang="zh-CN" sz="800" dirty="0">
              <a:solidFill>
                <a:schemeClr val="bg1"/>
              </a:solidFill>
              <a:latin typeface="Trebuchet MS" panose="020B0603020202020204" pitchFamily="34" charset="0"/>
            </a:endParaRPr>
          </a:p>
          <a:p>
            <a:pPr marL="115888" indent="-115888">
              <a:lnSpc>
                <a:spcPct val="90000"/>
              </a:lnSpc>
              <a:buFontTx/>
              <a:buChar char="-"/>
            </a:pPr>
            <a:r>
              <a:rPr lang="en-US" sz="800" dirty="0" err="1">
                <a:solidFill>
                  <a:schemeClr val="bg1"/>
                </a:solidFill>
                <a:latin typeface="Trebuchet MS" panose="020B0603020202020204" pitchFamily="34" charset="0"/>
              </a:rPr>
              <a:t>await_ready</a:t>
            </a:r>
            <a:endParaRPr lang="en-US" sz="800" dirty="0">
              <a:solidFill>
                <a:schemeClr val="bg1"/>
              </a:solidFill>
              <a:latin typeface="Trebuchet MS" panose="020B0603020202020204" pitchFamily="34" charset="0"/>
            </a:endParaRPr>
          </a:p>
          <a:p>
            <a:pPr marL="115888" indent="-115888">
              <a:lnSpc>
                <a:spcPct val="90000"/>
              </a:lnSpc>
              <a:buFontTx/>
              <a:buChar char="-"/>
            </a:pPr>
            <a:r>
              <a:rPr lang="en-US" sz="800" dirty="0" err="1">
                <a:solidFill>
                  <a:schemeClr val="bg1"/>
                </a:solidFill>
                <a:latin typeface="Trebuchet MS" panose="020B0603020202020204" pitchFamily="34" charset="0"/>
              </a:rPr>
              <a:t>await_suspend</a:t>
            </a:r>
            <a:endParaRPr lang="en-US" sz="800" dirty="0">
              <a:solidFill>
                <a:schemeClr val="bg1"/>
              </a:solidFill>
              <a:latin typeface="Trebuchet MS" panose="020B0603020202020204" pitchFamily="34" charset="0"/>
            </a:endParaRPr>
          </a:p>
          <a:p>
            <a:pPr marL="115888" indent="-115888">
              <a:lnSpc>
                <a:spcPct val="90000"/>
              </a:lnSpc>
              <a:buFontTx/>
              <a:buChar char="-"/>
            </a:pPr>
            <a:r>
              <a:rPr lang="en-US" sz="800" dirty="0" err="1">
                <a:solidFill>
                  <a:schemeClr val="bg1"/>
                </a:solidFill>
                <a:latin typeface="Trebuchet MS" panose="020B0603020202020204" pitchFamily="34" charset="0"/>
              </a:rPr>
              <a:t>await_resume</a:t>
            </a:r>
            <a:endParaRPr lang="en-US" sz="800" dirty="0">
              <a:solidFill>
                <a:schemeClr val="bg1"/>
              </a:solidFill>
              <a:latin typeface="Trebuchet MS" panose="020B0603020202020204" pitchFamily="34" charset="0"/>
            </a:endParaRPr>
          </a:p>
          <a:p>
            <a:pPr marL="115888" indent="-115888">
              <a:lnSpc>
                <a:spcPct val="90000"/>
              </a:lnSpc>
              <a:buFontTx/>
              <a:buChar char="-"/>
            </a:pPr>
            <a:r>
              <a:rPr lang="en-US" sz="800" dirty="0" err="1">
                <a:solidFill>
                  <a:schemeClr val="bg1"/>
                </a:solidFill>
                <a:latin typeface="Trebuchet MS" panose="020B0603020202020204" pitchFamily="34" charset="0"/>
              </a:rPr>
              <a:t>return_value</a:t>
            </a:r>
            <a:r>
              <a:rPr lang="en-US" sz="800" dirty="0">
                <a:solidFill>
                  <a:schemeClr val="bg1"/>
                </a:solidFill>
                <a:latin typeface="Trebuchet MS" panose="020B0603020202020204" pitchFamily="34" charset="0"/>
              </a:rPr>
              <a:t>/</a:t>
            </a:r>
            <a:r>
              <a:rPr lang="en-US" sz="800" dirty="0" err="1">
                <a:solidFill>
                  <a:schemeClr val="bg1"/>
                </a:solidFill>
                <a:latin typeface="Trebuchet MS" panose="020B0603020202020204" pitchFamily="34" charset="0"/>
              </a:rPr>
              <a:t>return_void</a:t>
            </a:r>
            <a:endParaRPr lang="en-US" sz="800" dirty="0">
              <a:solidFill>
                <a:schemeClr val="bg1"/>
              </a:solidFill>
              <a:latin typeface="Trebuchet MS" panose="020B0603020202020204" pitchFamily="34" charset="0"/>
            </a:endParaRPr>
          </a:p>
          <a:p>
            <a:pPr marL="115888" indent="-115888">
              <a:lnSpc>
                <a:spcPct val="90000"/>
              </a:lnSpc>
              <a:buFontTx/>
              <a:buChar char="-"/>
            </a:pPr>
            <a:r>
              <a:rPr lang="en-US" sz="800" dirty="0" err="1">
                <a:solidFill>
                  <a:schemeClr val="bg1"/>
                </a:solidFill>
                <a:latin typeface="Trebuchet MS" panose="020B0603020202020204" pitchFamily="34" charset="0"/>
              </a:rPr>
              <a:t>final_suspend</a:t>
            </a:r>
            <a:endParaRPr lang="en-US" sz="800" dirty="0">
              <a:solidFill>
                <a:schemeClr val="bg1"/>
              </a:solidFill>
              <a:latin typeface="Trebuchet MS" panose="020B0603020202020204" pitchFamily="34" charset="0"/>
            </a:endParaRPr>
          </a:p>
        </p:txBody>
      </p:sp>
      <p:sp>
        <p:nvSpPr>
          <p:cNvPr id="5" name="TextBox 4">
            <a:extLst>
              <a:ext uri="{FF2B5EF4-FFF2-40B4-BE49-F238E27FC236}">
                <a16:creationId xmlns:a16="http://schemas.microsoft.com/office/drawing/2014/main" id="{6E37ED98-FAAC-49F8-9AB5-9B7445155C15}"/>
              </a:ext>
            </a:extLst>
          </p:cNvPr>
          <p:cNvSpPr txBox="1"/>
          <p:nvPr/>
        </p:nvSpPr>
        <p:spPr>
          <a:xfrm>
            <a:off x="148978" y="195233"/>
            <a:ext cx="6832320" cy="4247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nSpc>
                <a:spcPct val="90000"/>
              </a:lnSpc>
            </a:pPr>
            <a:r>
              <a:rPr lang="en-US" altLang="zh-CN" sz="2400" dirty="0">
                <a:solidFill>
                  <a:schemeClr val="bg1"/>
                </a:solidFill>
                <a:latin typeface="+mj-lt"/>
              </a:rPr>
              <a:t>Customization point - </a:t>
            </a:r>
            <a:r>
              <a:rPr lang="en-US" sz="2400" dirty="0">
                <a:solidFill>
                  <a:schemeClr val="bg1"/>
                </a:solidFill>
                <a:latin typeface="+mj-lt"/>
              </a:rPr>
              <a:t>How a compiler may work</a:t>
            </a:r>
          </a:p>
        </p:txBody>
      </p:sp>
    </p:spTree>
    <p:extLst>
      <p:ext uri="{BB962C8B-B14F-4D97-AF65-F5344CB8AC3E}">
        <p14:creationId xmlns:p14="http://schemas.microsoft.com/office/powerpoint/2010/main" val="17845565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00">
        <p159:morph option="byWord"/>
      </p:transition>
    </mc:Choice>
    <mc:Fallback xmlns="">
      <p:transition>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14516E3-AE48-4070-8C6F-297352975A43}"/>
              </a:ext>
            </a:extLst>
          </p:cNvPr>
          <p:cNvSpPr>
            <a:spLocks noGrp="1"/>
          </p:cNvSpPr>
          <p:nvPr>
            <p:ph idx="1"/>
          </p:nvPr>
        </p:nvSpPr>
        <p:spPr>
          <a:xfrm>
            <a:off x="232481" y="1727787"/>
            <a:ext cx="9948672" cy="2408580"/>
          </a:xfrm>
        </p:spPr>
        <p:txBody>
          <a:bodyPr/>
          <a:lstStyle/>
          <a:p>
            <a:pPr marL="285750" indent="-285750">
              <a:buFont typeface="Arial" panose="020B0604020202020204" pitchFamily="34" charset="0"/>
              <a:buChar char="•"/>
            </a:pPr>
            <a:r>
              <a:rPr lang="en-US" sz="1400" dirty="0" err="1">
                <a:solidFill>
                  <a:schemeClr val="tx2"/>
                </a:solidFill>
              </a:rPr>
              <a:t>await_resume</a:t>
            </a:r>
            <a:r>
              <a:rPr lang="en-US" sz="1400" dirty="0"/>
              <a:t> </a:t>
            </a:r>
            <a:r>
              <a:rPr lang="en-US" altLang="zh-CN" sz="1400" dirty="0"/>
              <a:t>returns</a:t>
            </a:r>
            <a:r>
              <a:rPr lang="en-US" sz="1400" dirty="0"/>
              <a:t> the result value for </a:t>
            </a:r>
            <a:r>
              <a:rPr lang="en-US" sz="1400" dirty="0" err="1">
                <a:solidFill>
                  <a:schemeClr val="tx2"/>
                </a:solidFill>
                <a:latin typeface="Fira Mono" panose="020B0509050000020004" pitchFamily="49" charset="0"/>
                <a:ea typeface="Fira Mono" panose="020B0509050000020004" pitchFamily="49" charset="0"/>
              </a:rPr>
              <a:t>co_await</a:t>
            </a:r>
            <a:r>
              <a:rPr lang="en-US" sz="1400" dirty="0"/>
              <a:t> expression.</a:t>
            </a:r>
          </a:p>
          <a:p>
            <a:pPr marL="285750" indent="-285750">
              <a:buFont typeface="Arial" panose="020B0604020202020204" pitchFamily="34" charset="0"/>
              <a:buChar char="•"/>
            </a:pPr>
            <a:r>
              <a:rPr lang="en-US" sz="1400" dirty="0"/>
              <a:t>The `if(!</a:t>
            </a:r>
            <a:r>
              <a:rPr lang="en-US" sz="1400" dirty="0" err="1">
                <a:solidFill>
                  <a:schemeClr val="tx2"/>
                </a:solidFill>
              </a:rPr>
              <a:t>await_ready</a:t>
            </a:r>
            <a:r>
              <a:rPr lang="en-US" sz="1400" dirty="0">
                <a:solidFill>
                  <a:schemeClr val="tx2"/>
                </a:solidFill>
              </a:rPr>
              <a:t>()</a:t>
            </a:r>
            <a:r>
              <a:rPr lang="en-US" sz="1400" dirty="0"/>
              <a:t>) { … </a:t>
            </a:r>
            <a:r>
              <a:rPr lang="en-US" sz="1400" dirty="0" err="1">
                <a:solidFill>
                  <a:schemeClr val="tx2"/>
                </a:solidFill>
              </a:rPr>
              <a:t>await_suspend</a:t>
            </a:r>
            <a:r>
              <a:rPr lang="en-US" sz="1400" dirty="0">
                <a:solidFill>
                  <a:schemeClr val="tx2"/>
                </a:solidFill>
              </a:rPr>
              <a:t>()</a:t>
            </a:r>
            <a:r>
              <a:rPr lang="en-US" sz="1400" dirty="0"/>
              <a:t>; /*suspend*/ } </a:t>
            </a:r>
            <a:r>
              <a:rPr lang="en-US" sz="1400" dirty="0" err="1">
                <a:solidFill>
                  <a:schemeClr val="tx2"/>
                </a:solidFill>
              </a:rPr>
              <a:t>await_resume</a:t>
            </a:r>
            <a:r>
              <a:rPr lang="en-US" sz="1400" dirty="0"/>
              <a:t>()` pattern.</a:t>
            </a:r>
          </a:p>
          <a:p>
            <a:pPr marL="285750" indent="-285750">
              <a:buFont typeface="Arial" panose="020B0604020202020204" pitchFamily="34" charset="0"/>
              <a:buChar char="•"/>
            </a:pPr>
            <a:r>
              <a:rPr lang="en-US" sz="1400" dirty="0"/>
              <a:t>Notice how code are </a:t>
            </a:r>
            <a:r>
              <a:rPr lang="en-US" altLang="zh-CN" sz="1400" dirty="0"/>
              <a:t>translated, functions for customized points can also be templated.</a:t>
            </a:r>
          </a:p>
          <a:p>
            <a:r>
              <a:rPr lang="en-US" altLang="zh-CN" sz="1400" dirty="0"/>
              <a:t>	&gt; One way to get </a:t>
            </a:r>
            <a:r>
              <a:rPr lang="en-US" altLang="zh-CN" sz="1400" dirty="0" err="1">
                <a:solidFill>
                  <a:schemeClr val="tx2"/>
                </a:solidFill>
                <a:latin typeface="Fira Mono" panose="020B0509050000020004" pitchFamily="49" charset="0"/>
                <a:ea typeface="Fira Mono" panose="020B0509050000020004" pitchFamily="49" charset="0"/>
              </a:rPr>
              <a:t>coroutine_handle</a:t>
            </a:r>
            <a:r>
              <a:rPr lang="en-US" altLang="zh-CN" sz="1400" dirty="0">
                <a:solidFill>
                  <a:schemeClr val="tx2"/>
                </a:solidFill>
                <a:latin typeface="Fira Mono" panose="020B0509050000020004" pitchFamily="49" charset="0"/>
                <a:ea typeface="Fira Mono" panose="020B0509050000020004" pitchFamily="49" charset="0"/>
              </a:rPr>
              <a:t>&lt;Promise&gt;</a:t>
            </a:r>
            <a:r>
              <a:rPr lang="en-US" altLang="zh-CN" sz="1400" dirty="0"/>
              <a:t> from </a:t>
            </a:r>
            <a:r>
              <a:rPr lang="en-US" altLang="zh-CN" sz="1400" dirty="0" err="1">
                <a:solidFill>
                  <a:schemeClr val="tx2"/>
                </a:solidFill>
                <a:latin typeface="Fira Mono" panose="020B0509050000020004" pitchFamily="49" charset="0"/>
                <a:ea typeface="Fira Mono" panose="020B0509050000020004" pitchFamily="49" charset="0"/>
              </a:rPr>
              <a:t>coroutine_handle</a:t>
            </a:r>
            <a:r>
              <a:rPr lang="en-US" altLang="zh-CN" sz="1400" dirty="0">
                <a:solidFill>
                  <a:schemeClr val="tx2"/>
                </a:solidFill>
                <a:latin typeface="Fira Mono" panose="020B0509050000020004" pitchFamily="49" charset="0"/>
                <a:ea typeface="Fira Mono" panose="020B0509050000020004" pitchFamily="49" charset="0"/>
              </a:rPr>
              <a:t>&lt;&gt;</a:t>
            </a:r>
          </a:p>
          <a:p>
            <a:pPr marL="285750" indent="-285750">
              <a:buFont typeface="Arial" panose="020B0604020202020204" pitchFamily="34" charset="0"/>
              <a:buChar char="•"/>
            </a:pPr>
            <a:r>
              <a:rPr lang="en-US" altLang="zh-CN" sz="1400" dirty="0"/>
              <a:t>Notice the timing when </a:t>
            </a:r>
            <a:r>
              <a:rPr lang="en-US" altLang="zh-CN" sz="1400" dirty="0" err="1">
                <a:solidFill>
                  <a:schemeClr val="tx2"/>
                </a:solidFill>
              </a:rPr>
              <a:t>awaiters</a:t>
            </a:r>
            <a:r>
              <a:rPr lang="en-US" altLang="zh-CN" sz="1400" dirty="0"/>
              <a:t> are destructed - </a:t>
            </a:r>
            <a:r>
              <a:rPr lang="en-US" altLang="zh-CN" sz="1400" dirty="0">
                <a:solidFill>
                  <a:schemeClr val="tx2"/>
                </a:solidFill>
              </a:rPr>
              <a:t>destructors</a:t>
            </a:r>
            <a:r>
              <a:rPr lang="en-US" altLang="zh-CN" sz="1400" dirty="0"/>
              <a:t> are also available for customized behavior</a:t>
            </a:r>
          </a:p>
          <a:p>
            <a:pPr marL="285750" indent="-285750">
              <a:buFont typeface="Arial" panose="020B0604020202020204" pitchFamily="34" charset="0"/>
              <a:buChar char="•"/>
            </a:pPr>
            <a:endParaRPr lang="en-US" altLang="zh-CN" sz="1400" dirty="0"/>
          </a:p>
          <a:p>
            <a:pPr marL="285750" indent="-285750">
              <a:buFont typeface="Arial" panose="020B0604020202020204" pitchFamily="34" charset="0"/>
              <a:buChar char="•"/>
            </a:pPr>
            <a:endParaRPr lang="en-US" altLang="zh-CN" sz="1400" dirty="0"/>
          </a:p>
          <a:p>
            <a:pPr marL="285750" indent="-285750">
              <a:buFont typeface="Arial" panose="020B0604020202020204" pitchFamily="34" charset="0"/>
              <a:buChar char="•"/>
            </a:pPr>
            <a:endParaRPr lang="en-US" sz="1400" dirty="0"/>
          </a:p>
        </p:txBody>
      </p:sp>
      <p:sp>
        <p:nvSpPr>
          <p:cNvPr id="4" name="Text Placeholder 3">
            <a:extLst>
              <a:ext uri="{FF2B5EF4-FFF2-40B4-BE49-F238E27FC236}">
                <a16:creationId xmlns:a16="http://schemas.microsoft.com/office/drawing/2014/main" id="{357F1C9E-E188-4573-AEAB-3D8DE9E059B6}"/>
              </a:ext>
            </a:extLst>
          </p:cNvPr>
          <p:cNvSpPr>
            <a:spLocks noGrp="1"/>
          </p:cNvSpPr>
          <p:nvPr>
            <p:ph type="body" sz="quarter" idx="10"/>
          </p:nvPr>
        </p:nvSpPr>
        <p:spPr>
          <a:xfrm>
            <a:off x="218765" y="749142"/>
            <a:ext cx="9976104" cy="424733"/>
          </a:xfrm>
        </p:spPr>
        <p:txBody>
          <a:bodyPr/>
          <a:lstStyle/>
          <a:p>
            <a:pPr algn="l"/>
            <a:r>
              <a:rPr lang="en-US" sz="2000" dirty="0"/>
              <a:t>Several </a:t>
            </a:r>
            <a:r>
              <a:rPr lang="en-US" altLang="zh-CN" sz="2000" dirty="0"/>
              <a:t>important </a:t>
            </a:r>
            <a:r>
              <a:rPr lang="en-US" sz="2000" dirty="0"/>
              <a:t>conclusions from spec</a:t>
            </a:r>
          </a:p>
        </p:txBody>
      </p:sp>
      <p:sp>
        <p:nvSpPr>
          <p:cNvPr id="2" name="TextBox 1">
            <a:extLst>
              <a:ext uri="{FF2B5EF4-FFF2-40B4-BE49-F238E27FC236}">
                <a16:creationId xmlns:a16="http://schemas.microsoft.com/office/drawing/2014/main" id="{9802230C-4A40-4050-B07B-17810ED54507}"/>
              </a:ext>
            </a:extLst>
          </p:cNvPr>
          <p:cNvSpPr txBox="1"/>
          <p:nvPr/>
        </p:nvSpPr>
        <p:spPr>
          <a:xfrm>
            <a:off x="148978" y="195233"/>
            <a:ext cx="6832320" cy="4247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nSpc>
                <a:spcPct val="90000"/>
              </a:lnSpc>
            </a:pPr>
            <a:r>
              <a:rPr lang="en-US" altLang="zh-CN" sz="2400" dirty="0">
                <a:solidFill>
                  <a:schemeClr val="bg1"/>
                </a:solidFill>
                <a:latin typeface="+mj-lt"/>
              </a:rPr>
              <a:t>Customization point - </a:t>
            </a:r>
            <a:r>
              <a:rPr lang="en-US" sz="2400" dirty="0">
                <a:solidFill>
                  <a:schemeClr val="bg1"/>
                </a:solidFill>
                <a:latin typeface="+mj-lt"/>
              </a:rPr>
              <a:t>How a compiler may work</a:t>
            </a:r>
          </a:p>
        </p:txBody>
      </p:sp>
    </p:spTree>
    <p:extLst>
      <p:ext uri="{BB962C8B-B14F-4D97-AF65-F5344CB8AC3E}">
        <p14:creationId xmlns:p14="http://schemas.microsoft.com/office/powerpoint/2010/main" val="42529641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00">
        <p159:morph option="byObject"/>
      </p:transition>
    </mc:Choice>
    <mc:Fallback xmlns="">
      <p:transition>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7506" y="79129"/>
            <a:ext cx="5845697" cy="590931"/>
          </a:xfrm>
        </p:spPr>
        <p:txBody>
          <a:bodyPr/>
          <a:lstStyle/>
          <a:p>
            <a:pPr algn="l"/>
            <a:r>
              <a:rPr lang="en-US" dirty="0"/>
              <a:t>Job system</a:t>
            </a:r>
          </a:p>
        </p:txBody>
      </p:sp>
      <p:sp>
        <p:nvSpPr>
          <p:cNvPr id="3" name="TextBox 2">
            <a:extLst>
              <a:ext uri="{FF2B5EF4-FFF2-40B4-BE49-F238E27FC236}">
                <a16:creationId xmlns:a16="http://schemas.microsoft.com/office/drawing/2014/main" id="{EBE179F1-44B3-41E1-BD2A-EE4B5183CE2C}"/>
              </a:ext>
            </a:extLst>
          </p:cNvPr>
          <p:cNvSpPr txBox="1"/>
          <p:nvPr/>
        </p:nvSpPr>
        <p:spPr>
          <a:xfrm>
            <a:off x="567506" y="809903"/>
            <a:ext cx="3392680" cy="69910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marL="285750" indent="-285750">
              <a:lnSpc>
                <a:spcPct val="150000"/>
              </a:lnSpc>
              <a:buFont typeface="Arial" panose="020B0604020202020204" pitchFamily="34" charset="0"/>
              <a:buChar char="•"/>
            </a:pPr>
            <a:r>
              <a:rPr lang="en-US" altLang="zh-CN" sz="1400" dirty="0">
                <a:solidFill>
                  <a:schemeClr val="bg1"/>
                </a:solidFill>
                <a:latin typeface="Trebuchet MS" panose="020B0603020202020204" pitchFamily="34" charset="0"/>
              </a:rPr>
              <a:t>Scheduler + User defined workload</a:t>
            </a:r>
          </a:p>
          <a:p>
            <a:pPr marL="285750" indent="-285750">
              <a:lnSpc>
                <a:spcPct val="150000"/>
              </a:lnSpc>
              <a:buFont typeface="Arial" panose="020B0604020202020204" pitchFamily="34" charset="0"/>
              <a:buChar char="•"/>
            </a:pPr>
            <a:r>
              <a:rPr lang="en-US" altLang="zh-CN" sz="1400" dirty="0">
                <a:solidFill>
                  <a:schemeClr val="bg1"/>
                </a:solidFill>
                <a:latin typeface="Trebuchet MS" panose="020B0603020202020204" pitchFamily="34" charset="0"/>
              </a:rPr>
              <a:t>Optimize for CPU throughput</a:t>
            </a:r>
          </a:p>
        </p:txBody>
      </p:sp>
    </p:spTree>
    <p:extLst>
      <p:ext uri="{BB962C8B-B14F-4D97-AF65-F5344CB8AC3E}">
        <p14:creationId xmlns:p14="http://schemas.microsoft.com/office/powerpoint/2010/main" val="40954474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00">
        <p159:morph option="byObject"/>
      </p:transition>
    </mc:Choice>
    <mc:Fallback xmlns="">
      <p:transition>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766C49-6035-4289-8C31-22D599DE6A75}"/>
              </a:ext>
            </a:extLst>
          </p:cNvPr>
          <p:cNvSpPr>
            <a:spLocks noGrp="1"/>
          </p:cNvSpPr>
          <p:nvPr>
            <p:ph type="title"/>
          </p:nvPr>
        </p:nvSpPr>
        <p:spPr>
          <a:xfrm>
            <a:off x="6043609" y="56188"/>
            <a:ext cx="4098514" cy="590931"/>
          </a:xfrm>
        </p:spPr>
        <p:txBody>
          <a:bodyPr/>
          <a:lstStyle/>
          <a:p>
            <a:r>
              <a:rPr lang="en-US" sz="2400" dirty="0"/>
              <a:t>Coroutine Job system</a:t>
            </a:r>
          </a:p>
        </p:txBody>
      </p:sp>
      <p:sp>
        <p:nvSpPr>
          <p:cNvPr id="21" name="TextBox 20">
            <a:extLst>
              <a:ext uri="{FF2B5EF4-FFF2-40B4-BE49-F238E27FC236}">
                <a16:creationId xmlns:a16="http://schemas.microsoft.com/office/drawing/2014/main" id="{C1255C3F-8C62-4ED6-BF43-32BF42A348AE}"/>
              </a:ext>
            </a:extLst>
          </p:cNvPr>
          <p:cNvSpPr txBox="1"/>
          <p:nvPr/>
        </p:nvSpPr>
        <p:spPr>
          <a:xfrm>
            <a:off x="5010889" y="672982"/>
            <a:ext cx="1410057" cy="230832"/>
          </a:xfrm>
          <a:prstGeom prst="rect">
            <a:avLst/>
          </a:prstGeom>
          <a:solidFill>
            <a:schemeClr val="tx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altLang="zh-CN" sz="1000" dirty="0" err="1">
                <a:solidFill>
                  <a:schemeClr val="bg1"/>
                </a:solidFill>
                <a:latin typeface="Trebuchet MS" panose="020B0603020202020204" pitchFamily="34" charset="0"/>
              </a:rPr>
              <a:t>isa</a:t>
            </a:r>
            <a:r>
              <a:rPr lang="en-US" altLang="zh-CN" sz="1000" dirty="0">
                <a:solidFill>
                  <a:schemeClr val="bg1"/>
                </a:solidFill>
                <a:latin typeface="Trebuchet MS" panose="020B0603020202020204" pitchFamily="34" charset="0"/>
              </a:rPr>
              <a:t>::</a:t>
            </a:r>
            <a:r>
              <a:rPr lang="en-US" altLang="zh-CN" sz="1000" dirty="0" err="1">
                <a:solidFill>
                  <a:schemeClr val="bg1"/>
                </a:solidFill>
                <a:latin typeface="Trebuchet MS" panose="020B0603020202020204" pitchFamily="34" charset="0"/>
              </a:rPr>
              <a:t>await_suspend</a:t>
            </a:r>
            <a:endParaRPr lang="en-US" sz="1000" dirty="0">
              <a:solidFill>
                <a:schemeClr val="bg1"/>
              </a:solidFill>
              <a:latin typeface="Trebuchet MS" panose="020B0603020202020204" pitchFamily="34" charset="0"/>
            </a:endParaRPr>
          </a:p>
        </p:txBody>
      </p:sp>
      <p:sp>
        <p:nvSpPr>
          <p:cNvPr id="22" name="Rectangle 21">
            <a:extLst>
              <a:ext uri="{FF2B5EF4-FFF2-40B4-BE49-F238E27FC236}">
                <a16:creationId xmlns:a16="http://schemas.microsoft.com/office/drawing/2014/main" id="{44A7149B-6880-469F-BBA2-A4B0D2BDDBDE}"/>
              </a:ext>
            </a:extLst>
          </p:cNvPr>
          <p:cNvSpPr/>
          <p:nvPr/>
        </p:nvSpPr>
        <p:spPr>
          <a:xfrm>
            <a:off x="7510803" y="1700430"/>
            <a:ext cx="2512463" cy="3139671"/>
          </a:xfrm>
          <a:prstGeom prst="rect">
            <a:avLst/>
          </a:prstGeom>
          <a:no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altLang="zh-CN" sz="1000" dirty="0">
              <a:solidFill>
                <a:schemeClr val="bg1"/>
              </a:solidFill>
            </a:endParaRPr>
          </a:p>
          <a:p>
            <a:pPr algn="ctr"/>
            <a:r>
              <a:rPr lang="en-US" altLang="zh-CN" sz="1000" dirty="0">
                <a:solidFill>
                  <a:schemeClr val="bg1"/>
                </a:solidFill>
              </a:rPr>
              <a:t>Scheduler</a:t>
            </a:r>
            <a:endParaRPr lang="en-US" sz="1000" dirty="0">
              <a:solidFill>
                <a:schemeClr val="bg1"/>
              </a:solidFill>
            </a:endParaRPr>
          </a:p>
        </p:txBody>
      </p:sp>
      <p:grpSp>
        <p:nvGrpSpPr>
          <p:cNvPr id="23" name="Group 22">
            <a:extLst>
              <a:ext uri="{FF2B5EF4-FFF2-40B4-BE49-F238E27FC236}">
                <a16:creationId xmlns:a16="http://schemas.microsoft.com/office/drawing/2014/main" id="{9765B6FE-1AAB-4F7D-AED1-47D6A519746E}"/>
              </a:ext>
            </a:extLst>
          </p:cNvPr>
          <p:cNvGrpSpPr/>
          <p:nvPr/>
        </p:nvGrpSpPr>
        <p:grpSpPr>
          <a:xfrm>
            <a:off x="7997914" y="3792482"/>
            <a:ext cx="1538241" cy="880625"/>
            <a:chOff x="1286142" y="3874450"/>
            <a:chExt cx="1538241" cy="880625"/>
          </a:xfrm>
        </p:grpSpPr>
        <p:sp>
          <p:nvSpPr>
            <p:cNvPr id="24" name="Rectangle 23">
              <a:extLst>
                <a:ext uri="{FF2B5EF4-FFF2-40B4-BE49-F238E27FC236}">
                  <a16:creationId xmlns:a16="http://schemas.microsoft.com/office/drawing/2014/main" id="{26706399-6892-413B-B225-4B418B6D11F6}"/>
                </a:ext>
              </a:extLst>
            </p:cNvPr>
            <p:cNvSpPr/>
            <p:nvPr/>
          </p:nvSpPr>
          <p:spPr>
            <a:xfrm>
              <a:off x="1286142" y="3874450"/>
              <a:ext cx="1243413" cy="294830"/>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2">
                      <a:lumMod val="50000"/>
                    </a:schemeClr>
                  </a:solidFill>
                </a:rPr>
                <a:t>Worker</a:t>
              </a:r>
            </a:p>
          </p:txBody>
        </p:sp>
        <p:sp>
          <p:nvSpPr>
            <p:cNvPr id="25" name="Rectangle 24">
              <a:extLst>
                <a:ext uri="{FF2B5EF4-FFF2-40B4-BE49-F238E27FC236}">
                  <a16:creationId xmlns:a16="http://schemas.microsoft.com/office/drawing/2014/main" id="{15158716-D662-4804-8957-486C08116EE6}"/>
                </a:ext>
              </a:extLst>
            </p:cNvPr>
            <p:cNvSpPr/>
            <p:nvPr/>
          </p:nvSpPr>
          <p:spPr>
            <a:xfrm>
              <a:off x="1384418" y="4065611"/>
              <a:ext cx="1243413" cy="294830"/>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2">
                      <a:lumMod val="50000"/>
                    </a:schemeClr>
                  </a:solidFill>
                </a:rPr>
                <a:t>Worker</a:t>
              </a:r>
            </a:p>
          </p:txBody>
        </p:sp>
        <p:sp>
          <p:nvSpPr>
            <p:cNvPr id="26" name="Rectangle 25">
              <a:extLst>
                <a:ext uri="{FF2B5EF4-FFF2-40B4-BE49-F238E27FC236}">
                  <a16:creationId xmlns:a16="http://schemas.microsoft.com/office/drawing/2014/main" id="{F0FEBD08-7F01-4E4E-8ACE-3EDF7C84874A}"/>
                </a:ext>
              </a:extLst>
            </p:cNvPr>
            <p:cNvSpPr/>
            <p:nvPr/>
          </p:nvSpPr>
          <p:spPr>
            <a:xfrm>
              <a:off x="1482694" y="4262928"/>
              <a:ext cx="1243413" cy="294830"/>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2">
                      <a:lumMod val="50000"/>
                    </a:schemeClr>
                  </a:solidFill>
                </a:rPr>
                <a:t>Worker</a:t>
              </a:r>
            </a:p>
          </p:txBody>
        </p:sp>
        <p:sp>
          <p:nvSpPr>
            <p:cNvPr id="28" name="Rectangle 27">
              <a:extLst>
                <a:ext uri="{FF2B5EF4-FFF2-40B4-BE49-F238E27FC236}">
                  <a16:creationId xmlns:a16="http://schemas.microsoft.com/office/drawing/2014/main" id="{500AAB63-3F3B-441C-9D9B-3C608967554D}"/>
                </a:ext>
              </a:extLst>
            </p:cNvPr>
            <p:cNvSpPr/>
            <p:nvPr/>
          </p:nvSpPr>
          <p:spPr>
            <a:xfrm>
              <a:off x="1580970" y="4460245"/>
              <a:ext cx="1243413" cy="294830"/>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2">
                      <a:lumMod val="50000"/>
                    </a:schemeClr>
                  </a:solidFill>
                </a:rPr>
                <a:t>Worker</a:t>
              </a:r>
            </a:p>
          </p:txBody>
        </p:sp>
      </p:grpSp>
      <p:grpSp>
        <p:nvGrpSpPr>
          <p:cNvPr id="29" name="Group 28">
            <a:extLst>
              <a:ext uri="{FF2B5EF4-FFF2-40B4-BE49-F238E27FC236}">
                <a16:creationId xmlns:a16="http://schemas.microsoft.com/office/drawing/2014/main" id="{F0461B6A-372A-43FD-B179-413B264506D2}"/>
              </a:ext>
            </a:extLst>
          </p:cNvPr>
          <p:cNvGrpSpPr/>
          <p:nvPr/>
        </p:nvGrpSpPr>
        <p:grpSpPr>
          <a:xfrm>
            <a:off x="7883612" y="2233813"/>
            <a:ext cx="1766844" cy="576690"/>
            <a:chOff x="1156886" y="3007816"/>
            <a:chExt cx="1766844" cy="576690"/>
          </a:xfrm>
        </p:grpSpPr>
        <p:sp>
          <p:nvSpPr>
            <p:cNvPr id="30" name="Rectangle 29">
              <a:extLst>
                <a:ext uri="{FF2B5EF4-FFF2-40B4-BE49-F238E27FC236}">
                  <a16:creationId xmlns:a16="http://schemas.microsoft.com/office/drawing/2014/main" id="{583B448A-E1AB-435D-8253-1EE65A46A027}"/>
                </a:ext>
              </a:extLst>
            </p:cNvPr>
            <p:cNvSpPr/>
            <p:nvPr/>
          </p:nvSpPr>
          <p:spPr>
            <a:xfrm>
              <a:off x="1156886" y="3007816"/>
              <a:ext cx="1501923" cy="294830"/>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bg2">
                      <a:lumMod val="50000"/>
                    </a:schemeClr>
                  </a:solidFill>
                </a:rPr>
                <a:t>Job Queue</a:t>
              </a:r>
              <a:endParaRPr lang="en-US" sz="1000" dirty="0">
                <a:solidFill>
                  <a:schemeClr val="bg2">
                    <a:lumMod val="50000"/>
                  </a:schemeClr>
                </a:solidFill>
              </a:endParaRPr>
            </a:p>
          </p:txBody>
        </p:sp>
        <p:sp>
          <p:nvSpPr>
            <p:cNvPr id="31" name="Rectangle 30">
              <a:extLst>
                <a:ext uri="{FF2B5EF4-FFF2-40B4-BE49-F238E27FC236}">
                  <a16:creationId xmlns:a16="http://schemas.microsoft.com/office/drawing/2014/main" id="{D3EFB92A-3B44-42CC-AD0B-A770CE5D70FD}"/>
                </a:ext>
              </a:extLst>
            </p:cNvPr>
            <p:cNvSpPr/>
            <p:nvPr/>
          </p:nvSpPr>
          <p:spPr>
            <a:xfrm>
              <a:off x="1286142" y="3143225"/>
              <a:ext cx="1501923" cy="294830"/>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bg2">
                      <a:lumMod val="50000"/>
                    </a:schemeClr>
                  </a:solidFill>
                </a:rPr>
                <a:t>Job Queue</a:t>
              </a:r>
              <a:endParaRPr lang="en-US" sz="1000" dirty="0">
                <a:solidFill>
                  <a:schemeClr val="bg2">
                    <a:lumMod val="50000"/>
                  </a:schemeClr>
                </a:solidFill>
              </a:endParaRPr>
            </a:p>
          </p:txBody>
        </p:sp>
        <p:sp>
          <p:nvSpPr>
            <p:cNvPr id="33" name="Rectangle 32">
              <a:extLst>
                <a:ext uri="{FF2B5EF4-FFF2-40B4-BE49-F238E27FC236}">
                  <a16:creationId xmlns:a16="http://schemas.microsoft.com/office/drawing/2014/main" id="{AB6B210A-4EF2-4C2C-927A-E3A63D654CAF}"/>
                </a:ext>
              </a:extLst>
            </p:cNvPr>
            <p:cNvSpPr/>
            <p:nvPr/>
          </p:nvSpPr>
          <p:spPr>
            <a:xfrm>
              <a:off x="1421807" y="3289676"/>
              <a:ext cx="1501923" cy="294830"/>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bg2">
                      <a:lumMod val="50000"/>
                    </a:schemeClr>
                  </a:solidFill>
                </a:rPr>
                <a:t>Job Queue</a:t>
              </a:r>
              <a:endParaRPr lang="en-US" sz="1000" dirty="0">
                <a:solidFill>
                  <a:schemeClr val="bg2">
                    <a:lumMod val="50000"/>
                  </a:schemeClr>
                </a:solidFill>
              </a:endParaRPr>
            </a:p>
          </p:txBody>
        </p:sp>
      </p:grpSp>
      <p:cxnSp>
        <p:nvCxnSpPr>
          <p:cNvPr id="34" name="Straight Arrow Connector 33">
            <a:extLst>
              <a:ext uri="{FF2B5EF4-FFF2-40B4-BE49-F238E27FC236}">
                <a16:creationId xmlns:a16="http://schemas.microsoft.com/office/drawing/2014/main" id="{4B2B5C02-8512-4F35-AF4C-C43C483C0A21}"/>
              </a:ext>
            </a:extLst>
          </p:cNvPr>
          <p:cNvCxnSpPr>
            <a:cxnSpLocks/>
          </p:cNvCxnSpPr>
          <p:nvPr/>
        </p:nvCxnSpPr>
        <p:spPr>
          <a:xfrm>
            <a:off x="8767034" y="2911012"/>
            <a:ext cx="0" cy="809590"/>
          </a:xfrm>
          <a:prstGeom prst="straightConnector1">
            <a:avLst/>
          </a:prstGeom>
          <a:ln>
            <a:solidFill>
              <a:schemeClr val="accent4"/>
            </a:solidFill>
            <a:tailEnd type="triangle" w="sm" len="lg"/>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E7F98364-C62A-4886-9A20-865981A43576}"/>
              </a:ext>
            </a:extLst>
          </p:cNvPr>
          <p:cNvSpPr/>
          <p:nvPr/>
        </p:nvSpPr>
        <p:spPr>
          <a:xfrm>
            <a:off x="4333147" y="2632844"/>
            <a:ext cx="890828" cy="239947"/>
          </a:xfrm>
          <a:prstGeom prst="rect">
            <a:avLst/>
          </a:prstGeom>
          <a:solidFill>
            <a:schemeClr val="tx2"/>
          </a:solid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1000" dirty="0">
                <a:solidFill>
                  <a:schemeClr val="tx1"/>
                </a:solidFill>
                <a:latin typeface="Trebuchet MS" panose="020B0603020202020204" pitchFamily="34" charset="0"/>
              </a:rPr>
              <a:t>Job</a:t>
            </a:r>
          </a:p>
        </p:txBody>
      </p:sp>
      <p:cxnSp>
        <p:nvCxnSpPr>
          <p:cNvPr id="36" name="Straight Arrow Connector 35">
            <a:extLst>
              <a:ext uri="{FF2B5EF4-FFF2-40B4-BE49-F238E27FC236}">
                <a16:creationId xmlns:a16="http://schemas.microsoft.com/office/drawing/2014/main" id="{172950B3-1E4D-479A-AF4D-1C6AC0192195}"/>
              </a:ext>
            </a:extLst>
          </p:cNvPr>
          <p:cNvCxnSpPr>
            <a:cxnSpLocks/>
            <a:stCxn id="39" idx="2"/>
            <a:endCxn id="35" idx="0"/>
          </p:cNvCxnSpPr>
          <p:nvPr/>
        </p:nvCxnSpPr>
        <p:spPr>
          <a:xfrm flipH="1">
            <a:off x="4778561" y="1931262"/>
            <a:ext cx="937356" cy="701582"/>
          </a:xfrm>
          <a:prstGeom prst="straightConnector1">
            <a:avLst/>
          </a:prstGeom>
          <a:ln>
            <a:solidFill>
              <a:schemeClr val="accent4"/>
            </a:solidFill>
            <a:prstDash val="solid"/>
            <a:tailEnd type="triangle" w="sm" len="lg"/>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4940E77B-C530-46D9-ABE6-C30F35CB69B7}"/>
              </a:ext>
            </a:extLst>
          </p:cNvPr>
          <p:cNvSpPr txBox="1"/>
          <p:nvPr/>
        </p:nvSpPr>
        <p:spPr>
          <a:xfrm>
            <a:off x="5091993" y="1700430"/>
            <a:ext cx="1247848" cy="230832"/>
          </a:xfrm>
          <a:prstGeom prst="rect">
            <a:avLst/>
          </a:prstGeom>
          <a:solidFill>
            <a:schemeClr val="tx2"/>
          </a:solid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altLang="zh-CN" sz="1000" dirty="0" err="1">
                <a:solidFill>
                  <a:schemeClr val="tx1"/>
                </a:solidFill>
                <a:latin typeface="Trebuchet MS" panose="020B0603020202020204" pitchFamily="34" charset="0"/>
              </a:rPr>
              <a:t>coroutine_handle</a:t>
            </a:r>
            <a:endParaRPr lang="en-US" sz="1000" dirty="0">
              <a:solidFill>
                <a:schemeClr val="tx1"/>
              </a:solidFill>
              <a:latin typeface="Trebuchet MS" panose="020B0603020202020204" pitchFamily="34" charset="0"/>
            </a:endParaRPr>
          </a:p>
        </p:txBody>
      </p:sp>
      <p:cxnSp>
        <p:nvCxnSpPr>
          <p:cNvPr id="40" name="Straight Arrow Connector 39">
            <a:extLst>
              <a:ext uri="{FF2B5EF4-FFF2-40B4-BE49-F238E27FC236}">
                <a16:creationId xmlns:a16="http://schemas.microsoft.com/office/drawing/2014/main" id="{20FA5B0A-53B7-4E55-932D-50C4F65302B8}"/>
              </a:ext>
            </a:extLst>
          </p:cNvPr>
          <p:cNvCxnSpPr>
            <a:cxnSpLocks/>
            <a:stCxn id="21" idx="2"/>
            <a:endCxn id="39" idx="0"/>
          </p:cNvCxnSpPr>
          <p:nvPr/>
        </p:nvCxnSpPr>
        <p:spPr>
          <a:xfrm flipH="1">
            <a:off x="5715917" y="903814"/>
            <a:ext cx="1" cy="796616"/>
          </a:xfrm>
          <a:prstGeom prst="straightConnector1">
            <a:avLst/>
          </a:prstGeom>
          <a:ln>
            <a:solidFill>
              <a:schemeClr val="accent4"/>
            </a:solidFill>
            <a:prstDash val="dash"/>
            <a:tailEnd type="triangle" w="sm" len="sm"/>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F33D106A-7E29-4FD3-A557-53A4CCA3F950}"/>
              </a:ext>
            </a:extLst>
          </p:cNvPr>
          <p:cNvSpPr txBox="1"/>
          <p:nvPr/>
        </p:nvSpPr>
        <p:spPr>
          <a:xfrm>
            <a:off x="4403304" y="2125251"/>
            <a:ext cx="681597" cy="2308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1000" dirty="0">
                <a:solidFill>
                  <a:schemeClr val="bg1"/>
                </a:solidFill>
                <a:latin typeface="Trebuchet MS" panose="020B0603020202020204" pitchFamily="34" charset="0"/>
              </a:rPr>
              <a:t>Job::Job</a:t>
            </a:r>
          </a:p>
        </p:txBody>
      </p:sp>
      <p:cxnSp>
        <p:nvCxnSpPr>
          <p:cNvPr id="43" name="Straight Arrow Connector 42">
            <a:extLst>
              <a:ext uri="{FF2B5EF4-FFF2-40B4-BE49-F238E27FC236}">
                <a16:creationId xmlns:a16="http://schemas.microsoft.com/office/drawing/2014/main" id="{DDC33006-E508-4C52-9297-1B75A3EC17D0}"/>
              </a:ext>
            </a:extLst>
          </p:cNvPr>
          <p:cNvCxnSpPr>
            <a:cxnSpLocks/>
            <a:stCxn id="35" idx="3"/>
          </p:cNvCxnSpPr>
          <p:nvPr/>
        </p:nvCxnSpPr>
        <p:spPr>
          <a:xfrm>
            <a:off x="5223975" y="2752818"/>
            <a:ext cx="2735750" cy="0"/>
          </a:xfrm>
          <a:prstGeom prst="straightConnector1">
            <a:avLst/>
          </a:prstGeom>
          <a:ln>
            <a:solidFill>
              <a:schemeClr val="accent4"/>
            </a:solidFill>
            <a:prstDash val="solid"/>
            <a:tailEnd type="triangle" w="sm" len="lg"/>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3E780EA1-FB25-45FD-B96B-D8E822DF2D81}"/>
              </a:ext>
            </a:extLst>
          </p:cNvPr>
          <p:cNvSpPr txBox="1"/>
          <p:nvPr/>
        </p:nvSpPr>
        <p:spPr>
          <a:xfrm>
            <a:off x="114867" y="68881"/>
            <a:ext cx="2097049" cy="2308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1000" dirty="0">
                <a:solidFill>
                  <a:schemeClr val="bg1"/>
                </a:solidFill>
                <a:latin typeface="Trebuchet MS" panose="020B0603020202020204" pitchFamily="34" charset="0"/>
              </a:rPr>
              <a:t>*</a:t>
            </a:r>
            <a:r>
              <a:rPr lang="en-US" sz="1000" dirty="0" err="1">
                <a:solidFill>
                  <a:schemeClr val="bg1"/>
                </a:solidFill>
                <a:latin typeface="Trebuchet MS" panose="020B0603020202020204" pitchFamily="34" charset="0"/>
              </a:rPr>
              <a:t>isa</a:t>
            </a:r>
            <a:r>
              <a:rPr lang="en-US" sz="1000" dirty="0">
                <a:solidFill>
                  <a:schemeClr val="bg1"/>
                </a:solidFill>
                <a:latin typeface="Trebuchet MS" panose="020B0603020202020204" pitchFamily="34" charset="0"/>
              </a:rPr>
              <a:t> == </a:t>
            </a:r>
            <a:r>
              <a:rPr lang="en-US" sz="1000" dirty="0" err="1">
                <a:solidFill>
                  <a:schemeClr val="bg1"/>
                </a:solidFill>
                <a:latin typeface="Trebuchet MS" panose="020B0603020202020204" pitchFamily="34" charset="0"/>
              </a:rPr>
              <a:t>initial_suspend_awaitable</a:t>
            </a:r>
            <a:endParaRPr lang="en-US" sz="1000" dirty="0">
              <a:solidFill>
                <a:schemeClr val="bg1"/>
              </a:solidFill>
              <a:latin typeface="Trebuchet MS" panose="020B0603020202020204" pitchFamily="34" charset="0"/>
            </a:endParaRPr>
          </a:p>
        </p:txBody>
      </p:sp>
      <p:cxnSp>
        <p:nvCxnSpPr>
          <p:cNvPr id="66" name="Connector: Elbow 65">
            <a:extLst>
              <a:ext uri="{FF2B5EF4-FFF2-40B4-BE49-F238E27FC236}">
                <a16:creationId xmlns:a16="http://schemas.microsoft.com/office/drawing/2014/main" id="{199DE16A-F713-467A-91BD-B58AD4B56586}"/>
              </a:ext>
            </a:extLst>
          </p:cNvPr>
          <p:cNvCxnSpPr>
            <a:cxnSpLocks/>
            <a:stCxn id="69" idx="3"/>
          </p:cNvCxnSpPr>
          <p:nvPr/>
        </p:nvCxnSpPr>
        <p:spPr>
          <a:xfrm flipV="1">
            <a:off x="2896075" y="788398"/>
            <a:ext cx="2114814" cy="2472587"/>
          </a:xfrm>
          <a:prstGeom prst="bentConnector3">
            <a:avLst>
              <a:gd name="adj1" fmla="val 26700"/>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B1EDDD60-C71C-440D-BE00-AD9D85E5D29D}"/>
              </a:ext>
            </a:extLst>
          </p:cNvPr>
          <p:cNvSpPr txBox="1"/>
          <p:nvPr/>
        </p:nvSpPr>
        <p:spPr>
          <a:xfrm>
            <a:off x="1447563" y="438810"/>
            <a:ext cx="1448512" cy="230832"/>
          </a:xfrm>
          <a:prstGeom prst="rect">
            <a:avLst/>
          </a:prstGeom>
          <a:solidFill>
            <a:schemeClr val="tx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1000" dirty="0" err="1">
                <a:solidFill>
                  <a:schemeClr val="bg1"/>
                </a:solidFill>
                <a:latin typeface="Trebuchet MS" panose="020B0603020202020204" pitchFamily="34" charset="0"/>
              </a:rPr>
              <a:t>get_return_object</a:t>
            </a:r>
            <a:endParaRPr lang="en-US" sz="1000" dirty="0">
              <a:solidFill>
                <a:schemeClr val="bg1"/>
              </a:solidFill>
              <a:latin typeface="Trebuchet MS" panose="020B0603020202020204" pitchFamily="34" charset="0"/>
            </a:endParaRPr>
          </a:p>
        </p:txBody>
      </p:sp>
      <p:sp>
        <p:nvSpPr>
          <p:cNvPr id="68" name="TextBox 67">
            <a:extLst>
              <a:ext uri="{FF2B5EF4-FFF2-40B4-BE49-F238E27FC236}">
                <a16:creationId xmlns:a16="http://schemas.microsoft.com/office/drawing/2014/main" id="{F45BF225-6CFC-4571-9260-6CD3A6BC45CF}"/>
              </a:ext>
            </a:extLst>
          </p:cNvPr>
          <p:cNvSpPr txBox="1"/>
          <p:nvPr/>
        </p:nvSpPr>
        <p:spPr>
          <a:xfrm>
            <a:off x="1447563" y="1555636"/>
            <a:ext cx="1448512" cy="230832"/>
          </a:xfrm>
          <a:prstGeom prst="rect">
            <a:avLst/>
          </a:prstGeom>
          <a:solidFill>
            <a:schemeClr val="tx2"/>
          </a:solid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defPPr>
              <a:defRPr lang="en-US"/>
            </a:defPPr>
            <a:lvl1pPr algn="ctr">
              <a:lnSpc>
                <a:spcPct val="90000"/>
              </a:lnSpc>
              <a:defRPr sz="1000">
                <a:solidFill>
                  <a:schemeClr val="tx1"/>
                </a:solidFill>
                <a:latin typeface="Trebuchet MS" panose="020B0603020202020204" pitchFamily="34" charset="0"/>
              </a:defRPr>
            </a:lvl1pPr>
          </a:lstStyle>
          <a:p>
            <a:r>
              <a:rPr lang="en-US" dirty="0"/>
              <a:t>token&lt;&gt;</a:t>
            </a:r>
          </a:p>
        </p:txBody>
      </p:sp>
      <p:sp>
        <p:nvSpPr>
          <p:cNvPr id="69" name="TextBox 68">
            <a:extLst>
              <a:ext uri="{FF2B5EF4-FFF2-40B4-BE49-F238E27FC236}">
                <a16:creationId xmlns:a16="http://schemas.microsoft.com/office/drawing/2014/main" id="{57A403FD-71EB-487F-956C-A7EC9044A328}"/>
              </a:ext>
            </a:extLst>
          </p:cNvPr>
          <p:cNvSpPr txBox="1"/>
          <p:nvPr/>
        </p:nvSpPr>
        <p:spPr>
          <a:xfrm>
            <a:off x="1447563" y="3145569"/>
            <a:ext cx="1448512" cy="230832"/>
          </a:xfrm>
          <a:prstGeom prst="rect">
            <a:avLst/>
          </a:prstGeom>
          <a:solidFill>
            <a:schemeClr val="tx2"/>
          </a:solid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defPPr>
              <a:defRPr lang="en-US"/>
            </a:defPPr>
            <a:lvl1pPr algn="ctr">
              <a:lnSpc>
                <a:spcPct val="90000"/>
              </a:lnSpc>
              <a:defRPr sz="1000">
                <a:solidFill>
                  <a:schemeClr val="tx1"/>
                </a:solidFill>
                <a:latin typeface="Trebuchet MS" panose="020B0603020202020204" pitchFamily="34" charset="0"/>
              </a:defRPr>
            </a:lvl1pPr>
          </a:lstStyle>
          <a:p>
            <a:r>
              <a:rPr lang="en-US" dirty="0" err="1"/>
              <a:t>isa</a:t>
            </a:r>
            <a:endParaRPr lang="en-US" dirty="0"/>
          </a:p>
        </p:txBody>
      </p:sp>
      <p:sp>
        <p:nvSpPr>
          <p:cNvPr id="70" name="TextBox 69">
            <a:extLst>
              <a:ext uri="{FF2B5EF4-FFF2-40B4-BE49-F238E27FC236}">
                <a16:creationId xmlns:a16="http://schemas.microsoft.com/office/drawing/2014/main" id="{F57B9AAD-1BCA-44CC-A05F-5C642FE0EB79}"/>
              </a:ext>
            </a:extLst>
          </p:cNvPr>
          <p:cNvSpPr txBox="1"/>
          <p:nvPr/>
        </p:nvSpPr>
        <p:spPr>
          <a:xfrm>
            <a:off x="1447563" y="2355592"/>
            <a:ext cx="1448512" cy="230832"/>
          </a:xfrm>
          <a:prstGeom prst="rect">
            <a:avLst/>
          </a:prstGeom>
          <a:solidFill>
            <a:schemeClr val="tx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defPPr>
              <a:defRPr lang="en-US"/>
            </a:defPPr>
            <a:lvl1pPr algn="ctr">
              <a:lnSpc>
                <a:spcPct val="90000"/>
              </a:lnSpc>
              <a:defRPr sz="1000">
                <a:solidFill>
                  <a:schemeClr val="bg1"/>
                </a:solidFill>
                <a:latin typeface="Trebuchet MS" panose="020B0603020202020204" pitchFamily="34" charset="0"/>
              </a:defRPr>
            </a:lvl1pPr>
          </a:lstStyle>
          <a:p>
            <a:r>
              <a:rPr lang="en-US" dirty="0" err="1"/>
              <a:t>Initial_suspend</a:t>
            </a:r>
            <a:endParaRPr lang="en-US" dirty="0"/>
          </a:p>
        </p:txBody>
      </p:sp>
      <p:cxnSp>
        <p:nvCxnSpPr>
          <p:cNvPr id="71" name="Straight Arrow Connector 70">
            <a:extLst>
              <a:ext uri="{FF2B5EF4-FFF2-40B4-BE49-F238E27FC236}">
                <a16:creationId xmlns:a16="http://schemas.microsoft.com/office/drawing/2014/main" id="{C1B6BD2A-5238-4FE7-9963-896012A53883}"/>
              </a:ext>
            </a:extLst>
          </p:cNvPr>
          <p:cNvCxnSpPr>
            <a:cxnSpLocks/>
            <a:stCxn id="67" idx="2"/>
            <a:endCxn id="68" idx="0"/>
          </p:cNvCxnSpPr>
          <p:nvPr/>
        </p:nvCxnSpPr>
        <p:spPr>
          <a:xfrm>
            <a:off x="2171819" y="669642"/>
            <a:ext cx="0" cy="885994"/>
          </a:xfrm>
          <a:prstGeom prst="straightConnector1">
            <a:avLst/>
          </a:prstGeom>
          <a:ln>
            <a:solidFill>
              <a:schemeClr val="accent4"/>
            </a:solidFill>
            <a:prstDash val="solid"/>
            <a:tailEnd type="triangle" w="sm" len="lg"/>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FD580EF5-8D42-4A5B-8479-5DFAE003F2BC}"/>
              </a:ext>
            </a:extLst>
          </p:cNvPr>
          <p:cNvCxnSpPr>
            <a:cxnSpLocks/>
            <a:stCxn id="68" idx="2"/>
            <a:endCxn id="70" idx="0"/>
          </p:cNvCxnSpPr>
          <p:nvPr/>
        </p:nvCxnSpPr>
        <p:spPr>
          <a:xfrm>
            <a:off x="2171819" y="1786468"/>
            <a:ext cx="0" cy="569124"/>
          </a:xfrm>
          <a:prstGeom prst="straightConnector1">
            <a:avLst/>
          </a:prstGeom>
          <a:ln>
            <a:solidFill>
              <a:schemeClr val="accent4"/>
            </a:solidFill>
            <a:prstDash val="solid"/>
            <a:tailEnd type="triangle" w="sm" len="lg"/>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28AB1D1C-522E-482F-AE0B-5ECC93A47825}"/>
              </a:ext>
            </a:extLst>
          </p:cNvPr>
          <p:cNvCxnSpPr>
            <a:cxnSpLocks/>
            <a:stCxn id="70" idx="2"/>
            <a:endCxn id="69" idx="0"/>
          </p:cNvCxnSpPr>
          <p:nvPr/>
        </p:nvCxnSpPr>
        <p:spPr>
          <a:xfrm>
            <a:off x="2171819" y="2586424"/>
            <a:ext cx="0" cy="559145"/>
          </a:xfrm>
          <a:prstGeom prst="straightConnector1">
            <a:avLst/>
          </a:prstGeom>
          <a:ln>
            <a:solidFill>
              <a:schemeClr val="accent4"/>
            </a:solidFill>
            <a:prstDash val="solid"/>
            <a:tailEnd type="triangle" w="sm" len="lg"/>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D1D1CED1-F23F-4ACA-B641-DFC704B3604D}"/>
              </a:ext>
            </a:extLst>
          </p:cNvPr>
          <p:cNvSpPr txBox="1"/>
          <p:nvPr/>
        </p:nvSpPr>
        <p:spPr>
          <a:xfrm>
            <a:off x="152163" y="1056601"/>
            <a:ext cx="1448512" cy="230832"/>
          </a:xfrm>
          <a:prstGeom prst="rect">
            <a:avLst/>
          </a:prstGeom>
          <a:solidFill>
            <a:schemeClr val="tx2"/>
          </a:solid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defPPr>
              <a:defRPr lang="en-US"/>
            </a:defPPr>
            <a:lvl1pPr algn="ctr">
              <a:lnSpc>
                <a:spcPct val="90000"/>
              </a:lnSpc>
              <a:defRPr sz="1000">
                <a:solidFill>
                  <a:schemeClr val="tx1"/>
                </a:solidFill>
                <a:latin typeface="Trebuchet MS" panose="020B0603020202020204" pitchFamily="34" charset="0"/>
              </a:defRPr>
            </a:lvl1pPr>
          </a:lstStyle>
          <a:p>
            <a:r>
              <a:rPr lang="en-US" dirty="0" err="1"/>
              <a:t>token_promise</a:t>
            </a:r>
            <a:endParaRPr lang="en-US" dirty="0"/>
          </a:p>
        </p:txBody>
      </p:sp>
      <p:cxnSp>
        <p:nvCxnSpPr>
          <p:cNvPr id="5" name="Connector: Elbow 4">
            <a:extLst>
              <a:ext uri="{FF2B5EF4-FFF2-40B4-BE49-F238E27FC236}">
                <a16:creationId xmlns:a16="http://schemas.microsoft.com/office/drawing/2014/main" id="{724E7BDA-0F2F-4551-8A13-2F604BF3355F}"/>
              </a:ext>
            </a:extLst>
          </p:cNvPr>
          <p:cNvCxnSpPr>
            <a:stCxn id="3" idx="0"/>
            <a:endCxn id="67" idx="1"/>
          </p:cNvCxnSpPr>
          <p:nvPr/>
        </p:nvCxnSpPr>
        <p:spPr>
          <a:xfrm rot="5400000" flipH="1" flipV="1">
            <a:off x="910804" y="519842"/>
            <a:ext cx="502375" cy="571144"/>
          </a:xfrm>
          <a:prstGeom prst="bentConnector2">
            <a:avLst/>
          </a:prstGeom>
          <a:ln>
            <a:solidFill>
              <a:schemeClr val="accent4"/>
            </a:solidFill>
            <a:prstDash val="dash"/>
            <a:headEnd type="triangle" w="sm" len="med"/>
            <a:tailEnd type="none" w="sm" len="lg"/>
          </a:ln>
        </p:spPr>
        <p:style>
          <a:lnRef idx="1">
            <a:schemeClr val="accent1"/>
          </a:lnRef>
          <a:fillRef idx="0">
            <a:schemeClr val="accent1"/>
          </a:fillRef>
          <a:effectRef idx="0">
            <a:schemeClr val="accent1"/>
          </a:effectRef>
          <a:fontRef idx="minor">
            <a:schemeClr val="tx1"/>
          </a:fontRef>
        </p:style>
      </p:cxnSp>
      <p:cxnSp>
        <p:nvCxnSpPr>
          <p:cNvPr id="37" name="Connector: Elbow 36">
            <a:extLst>
              <a:ext uri="{FF2B5EF4-FFF2-40B4-BE49-F238E27FC236}">
                <a16:creationId xmlns:a16="http://schemas.microsoft.com/office/drawing/2014/main" id="{41FDAA93-22D1-4221-B81B-2886750C75F9}"/>
              </a:ext>
            </a:extLst>
          </p:cNvPr>
          <p:cNvCxnSpPr>
            <a:cxnSpLocks/>
            <a:stCxn id="3" idx="2"/>
            <a:endCxn id="70" idx="1"/>
          </p:cNvCxnSpPr>
          <p:nvPr/>
        </p:nvCxnSpPr>
        <p:spPr>
          <a:xfrm rot="16200000" flipH="1">
            <a:off x="570204" y="1593648"/>
            <a:ext cx="1183575" cy="571144"/>
          </a:xfrm>
          <a:prstGeom prst="bentConnector2">
            <a:avLst/>
          </a:prstGeom>
          <a:ln>
            <a:solidFill>
              <a:schemeClr val="accent4"/>
            </a:solidFill>
            <a:prstDash val="dash"/>
            <a:tailEnd type="oval" w="sm" len="sm"/>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39470FD7-0CD2-4358-BA4E-C494F5904E1A}"/>
              </a:ext>
            </a:extLst>
          </p:cNvPr>
          <p:cNvSpPr txBox="1"/>
          <p:nvPr/>
        </p:nvSpPr>
        <p:spPr>
          <a:xfrm>
            <a:off x="1447563" y="4004519"/>
            <a:ext cx="1448512" cy="230832"/>
          </a:xfrm>
          <a:prstGeom prst="rect">
            <a:avLst/>
          </a:prstGeom>
          <a:solidFill>
            <a:schemeClr val="tx2"/>
          </a:solid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defPPr>
              <a:defRPr lang="en-US"/>
            </a:defPPr>
            <a:lvl1pPr algn="ctr">
              <a:lnSpc>
                <a:spcPct val="90000"/>
              </a:lnSpc>
              <a:defRPr sz="1000">
                <a:solidFill>
                  <a:schemeClr val="tx1"/>
                </a:solidFill>
                <a:latin typeface="Trebuchet MS" panose="020B0603020202020204" pitchFamily="34" charset="0"/>
              </a:defRPr>
            </a:lvl1pPr>
          </a:lstStyle>
          <a:p>
            <a:r>
              <a:rPr lang="en-US" dirty="0" err="1"/>
              <a:t>fsa</a:t>
            </a:r>
            <a:endParaRPr lang="en-US" dirty="0"/>
          </a:p>
        </p:txBody>
      </p:sp>
      <p:sp>
        <p:nvSpPr>
          <p:cNvPr id="6" name="TextBox 5">
            <a:extLst>
              <a:ext uri="{FF2B5EF4-FFF2-40B4-BE49-F238E27FC236}">
                <a16:creationId xmlns:a16="http://schemas.microsoft.com/office/drawing/2014/main" id="{B7ED07B0-021D-4334-BEBD-9D400880C231}"/>
              </a:ext>
            </a:extLst>
          </p:cNvPr>
          <p:cNvSpPr txBox="1"/>
          <p:nvPr/>
        </p:nvSpPr>
        <p:spPr>
          <a:xfrm>
            <a:off x="2301822" y="68881"/>
            <a:ext cx="2031325" cy="2308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1000" dirty="0">
                <a:solidFill>
                  <a:schemeClr val="bg1"/>
                </a:solidFill>
                <a:latin typeface="Trebuchet MS" panose="020B0603020202020204" pitchFamily="34" charset="0"/>
              </a:rPr>
              <a:t>*</a:t>
            </a:r>
            <a:r>
              <a:rPr lang="en-US" sz="1000" dirty="0" err="1">
                <a:solidFill>
                  <a:schemeClr val="bg1"/>
                </a:solidFill>
                <a:latin typeface="Trebuchet MS" panose="020B0603020202020204" pitchFamily="34" charset="0"/>
              </a:rPr>
              <a:t>fsa</a:t>
            </a:r>
            <a:r>
              <a:rPr lang="en-US" sz="1000" dirty="0">
                <a:solidFill>
                  <a:schemeClr val="bg1"/>
                </a:solidFill>
                <a:latin typeface="Trebuchet MS" panose="020B0603020202020204" pitchFamily="34" charset="0"/>
              </a:rPr>
              <a:t> == </a:t>
            </a:r>
            <a:r>
              <a:rPr lang="en-US" sz="1000" dirty="0" err="1">
                <a:solidFill>
                  <a:schemeClr val="bg1"/>
                </a:solidFill>
                <a:latin typeface="Trebuchet MS" panose="020B0603020202020204" pitchFamily="34" charset="0"/>
              </a:rPr>
              <a:t>final_suspend_awaitable</a:t>
            </a:r>
            <a:endParaRPr lang="en-US" sz="1000" dirty="0">
              <a:solidFill>
                <a:schemeClr val="bg1"/>
              </a:solidFill>
              <a:latin typeface="Trebuchet MS" panose="020B0603020202020204" pitchFamily="34" charset="0"/>
            </a:endParaRPr>
          </a:p>
        </p:txBody>
      </p:sp>
      <p:sp>
        <p:nvSpPr>
          <p:cNvPr id="7" name="TextBox 6">
            <a:extLst>
              <a:ext uri="{FF2B5EF4-FFF2-40B4-BE49-F238E27FC236}">
                <a16:creationId xmlns:a16="http://schemas.microsoft.com/office/drawing/2014/main" id="{A8AC7679-6CC0-440B-A019-43FFEFDDF1DF}"/>
              </a:ext>
            </a:extLst>
          </p:cNvPr>
          <p:cNvSpPr txBox="1"/>
          <p:nvPr/>
        </p:nvSpPr>
        <p:spPr>
          <a:xfrm>
            <a:off x="4075984" y="4004519"/>
            <a:ext cx="1410057" cy="230832"/>
          </a:xfrm>
          <a:prstGeom prst="rect">
            <a:avLst/>
          </a:prstGeom>
          <a:solidFill>
            <a:schemeClr val="tx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altLang="zh-CN" sz="1000" dirty="0" err="1">
                <a:solidFill>
                  <a:schemeClr val="bg1"/>
                </a:solidFill>
                <a:latin typeface="Trebuchet MS" panose="020B0603020202020204" pitchFamily="34" charset="0"/>
              </a:rPr>
              <a:t>fsa</a:t>
            </a:r>
            <a:r>
              <a:rPr lang="en-US" altLang="zh-CN" sz="1000" dirty="0">
                <a:solidFill>
                  <a:schemeClr val="bg1"/>
                </a:solidFill>
                <a:latin typeface="Trebuchet MS" panose="020B0603020202020204" pitchFamily="34" charset="0"/>
              </a:rPr>
              <a:t>::</a:t>
            </a:r>
            <a:r>
              <a:rPr lang="en-US" altLang="zh-CN" sz="1000" dirty="0" err="1">
                <a:solidFill>
                  <a:schemeClr val="bg1"/>
                </a:solidFill>
                <a:latin typeface="Trebuchet MS" panose="020B0603020202020204" pitchFamily="34" charset="0"/>
              </a:rPr>
              <a:t>await_suspend</a:t>
            </a:r>
            <a:endParaRPr lang="en-US" sz="1000" dirty="0">
              <a:solidFill>
                <a:schemeClr val="bg1"/>
              </a:solidFill>
              <a:latin typeface="Trebuchet MS" panose="020B0603020202020204" pitchFamily="34" charset="0"/>
            </a:endParaRPr>
          </a:p>
        </p:txBody>
      </p:sp>
      <p:cxnSp>
        <p:nvCxnSpPr>
          <p:cNvPr id="9" name="Straight Arrow Connector 8">
            <a:extLst>
              <a:ext uri="{FF2B5EF4-FFF2-40B4-BE49-F238E27FC236}">
                <a16:creationId xmlns:a16="http://schemas.microsoft.com/office/drawing/2014/main" id="{AC444145-73B7-44B1-A41C-BF0976045E4C}"/>
              </a:ext>
            </a:extLst>
          </p:cNvPr>
          <p:cNvCxnSpPr>
            <a:cxnSpLocks/>
            <a:stCxn id="4" idx="3"/>
            <a:endCxn id="7" idx="1"/>
          </p:cNvCxnSpPr>
          <p:nvPr/>
        </p:nvCxnSpPr>
        <p:spPr>
          <a:xfrm>
            <a:off x="2896075" y="4119935"/>
            <a:ext cx="1179909" cy="0"/>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69A647B9-1F13-4C23-92AB-EC6E95028A8A}"/>
              </a:ext>
            </a:extLst>
          </p:cNvPr>
          <p:cNvSpPr txBox="1"/>
          <p:nvPr/>
        </p:nvSpPr>
        <p:spPr>
          <a:xfrm>
            <a:off x="4075984" y="3630914"/>
            <a:ext cx="1405153" cy="369332"/>
          </a:xfrm>
          <a:prstGeom prst="rect">
            <a:avLst/>
          </a:prstGeom>
          <a:pattFill prst="dkDnDiag">
            <a:fgClr>
              <a:schemeClr val="tx2"/>
            </a:fgClr>
            <a:bgClr>
              <a:schemeClr val="bg2">
                <a:lumMod val="75000"/>
              </a:schemeClr>
            </a:bgClr>
          </a:patt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altLang="zh-CN" sz="1000" dirty="0">
                <a:solidFill>
                  <a:schemeClr val="tx1"/>
                </a:solidFill>
                <a:latin typeface="Trebuchet MS" panose="020B0603020202020204" pitchFamily="34" charset="0"/>
              </a:rPr>
              <a:t>parent </a:t>
            </a:r>
            <a:r>
              <a:rPr lang="en-US" altLang="zh-CN" sz="1000" dirty="0" err="1">
                <a:solidFill>
                  <a:schemeClr val="tx1"/>
                </a:solidFill>
                <a:latin typeface="Trebuchet MS" panose="020B0603020202020204" pitchFamily="34" charset="0"/>
              </a:rPr>
              <a:t>coroutine_handle</a:t>
            </a:r>
            <a:endParaRPr lang="en-US" sz="1000" dirty="0">
              <a:solidFill>
                <a:schemeClr val="tx1"/>
              </a:solidFill>
              <a:latin typeface="Trebuchet MS" panose="020B0603020202020204" pitchFamily="34" charset="0"/>
            </a:endParaRPr>
          </a:p>
        </p:txBody>
      </p:sp>
      <p:cxnSp>
        <p:nvCxnSpPr>
          <p:cNvPr id="48" name="Straight Arrow Connector 47">
            <a:extLst>
              <a:ext uri="{FF2B5EF4-FFF2-40B4-BE49-F238E27FC236}">
                <a16:creationId xmlns:a16="http://schemas.microsoft.com/office/drawing/2014/main" id="{A9B11574-70C2-4C58-B45D-5166376AB02E}"/>
              </a:ext>
            </a:extLst>
          </p:cNvPr>
          <p:cNvCxnSpPr>
            <a:cxnSpLocks/>
            <a:stCxn id="13" idx="0"/>
            <a:endCxn id="35" idx="2"/>
          </p:cNvCxnSpPr>
          <p:nvPr/>
        </p:nvCxnSpPr>
        <p:spPr>
          <a:xfrm flipV="1">
            <a:off x="4778561" y="2872791"/>
            <a:ext cx="0" cy="758123"/>
          </a:xfrm>
          <a:prstGeom prst="straightConnector1">
            <a:avLst/>
          </a:prstGeom>
          <a:ln>
            <a:solidFill>
              <a:schemeClr val="accent4"/>
            </a:solidFill>
            <a:prstDash val="solid"/>
            <a:tailEnd type="triangle" w="sm" len="lg"/>
          </a:ln>
        </p:spPr>
        <p:style>
          <a:lnRef idx="1">
            <a:schemeClr val="accent1"/>
          </a:lnRef>
          <a:fillRef idx="0">
            <a:schemeClr val="accent1"/>
          </a:fillRef>
          <a:effectRef idx="0">
            <a:schemeClr val="accent1"/>
          </a:effectRef>
          <a:fontRef idx="minor">
            <a:schemeClr val="tx1"/>
          </a:fontRef>
        </p:style>
      </p:cxnSp>
      <p:cxnSp>
        <p:nvCxnSpPr>
          <p:cNvPr id="46" name="Connector: Elbow 45">
            <a:extLst>
              <a:ext uri="{FF2B5EF4-FFF2-40B4-BE49-F238E27FC236}">
                <a16:creationId xmlns:a16="http://schemas.microsoft.com/office/drawing/2014/main" id="{906D7E71-9B7E-413D-BA66-7E1F45BD5D0C}"/>
              </a:ext>
            </a:extLst>
          </p:cNvPr>
          <p:cNvCxnSpPr>
            <a:stCxn id="4" idx="0"/>
            <a:endCxn id="13" idx="1"/>
          </p:cNvCxnSpPr>
          <p:nvPr/>
        </p:nvCxnSpPr>
        <p:spPr>
          <a:xfrm rot="5400000" flipH="1" flipV="1">
            <a:off x="3029432" y="2957968"/>
            <a:ext cx="188939" cy="1904165"/>
          </a:xfrm>
          <a:prstGeom prst="bentConnector2">
            <a:avLst/>
          </a:prstGeom>
          <a:ln>
            <a:solidFill>
              <a:schemeClr val="accent4"/>
            </a:solidFill>
            <a:prstDash val="dash"/>
            <a:tailEnd type="triangle" w="sm" len="sm"/>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B07DD916-0D2A-4FAE-A7D2-4BB7DB3B60FD}"/>
              </a:ext>
            </a:extLst>
          </p:cNvPr>
          <p:cNvSpPr txBox="1"/>
          <p:nvPr/>
        </p:nvSpPr>
        <p:spPr>
          <a:xfrm>
            <a:off x="1447563" y="5617974"/>
            <a:ext cx="1448512" cy="230832"/>
          </a:xfrm>
          <a:prstGeom prst="rect">
            <a:avLst/>
          </a:prstGeom>
          <a:solidFill>
            <a:schemeClr val="bg1">
              <a:lumMod val="50000"/>
              <a:lumOff val="50000"/>
            </a:schemeClr>
          </a:solid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defPPr>
              <a:defRPr lang="en-US"/>
            </a:defPPr>
            <a:lvl1pPr algn="ctr">
              <a:lnSpc>
                <a:spcPct val="90000"/>
              </a:lnSpc>
              <a:defRPr sz="1000">
                <a:solidFill>
                  <a:schemeClr val="tx1"/>
                </a:solidFill>
                <a:latin typeface="Trebuchet MS" panose="020B0603020202020204" pitchFamily="34" charset="0"/>
              </a:defRPr>
            </a:lvl1pPr>
          </a:lstStyle>
          <a:p>
            <a:r>
              <a:rPr lang="en-US" dirty="0"/>
              <a:t>token&lt;&gt;</a:t>
            </a:r>
          </a:p>
        </p:txBody>
      </p:sp>
      <p:sp>
        <p:nvSpPr>
          <p:cNvPr id="51" name="TextBox 50">
            <a:extLst>
              <a:ext uri="{FF2B5EF4-FFF2-40B4-BE49-F238E27FC236}">
                <a16:creationId xmlns:a16="http://schemas.microsoft.com/office/drawing/2014/main" id="{99E7527C-F2B2-4EDC-BE7E-4C24FCD0EBDF}"/>
              </a:ext>
            </a:extLst>
          </p:cNvPr>
          <p:cNvSpPr txBox="1"/>
          <p:nvPr/>
        </p:nvSpPr>
        <p:spPr>
          <a:xfrm>
            <a:off x="4054304" y="5617974"/>
            <a:ext cx="1448512" cy="230832"/>
          </a:xfrm>
          <a:prstGeom prst="rect">
            <a:avLst/>
          </a:prstGeom>
          <a:solidFill>
            <a:schemeClr val="bg1">
              <a:lumMod val="50000"/>
              <a:lumOff val="50000"/>
            </a:schemeClr>
          </a:solid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defPPr>
              <a:defRPr lang="en-US"/>
            </a:defPPr>
            <a:lvl1pPr algn="ctr">
              <a:lnSpc>
                <a:spcPct val="90000"/>
              </a:lnSpc>
              <a:defRPr sz="1000">
                <a:solidFill>
                  <a:schemeClr val="tx1"/>
                </a:solidFill>
                <a:latin typeface="Trebuchet MS" panose="020B0603020202020204" pitchFamily="34" charset="0"/>
              </a:defRPr>
            </a:lvl1pPr>
          </a:lstStyle>
          <a:p>
            <a:r>
              <a:rPr lang="en-US" dirty="0" err="1"/>
              <a:t>awaitable</a:t>
            </a:r>
            <a:endParaRPr lang="en-US" dirty="0"/>
          </a:p>
        </p:txBody>
      </p:sp>
      <p:cxnSp>
        <p:nvCxnSpPr>
          <p:cNvPr id="64" name="Straight Arrow Connector 63">
            <a:extLst>
              <a:ext uri="{FF2B5EF4-FFF2-40B4-BE49-F238E27FC236}">
                <a16:creationId xmlns:a16="http://schemas.microsoft.com/office/drawing/2014/main" id="{051A872D-6F18-45D3-8E62-731668168C32}"/>
              </a:ext>
            </a:extLst>
          </p:cNvPr>
          <p:cNvCxnSpPr>
            <a:cxnSpLocks/>
            <a:stCxn id="50" idx="3"/>
            <a:endCxn id="51" idx="1"/>
          </p:cNvCxnSpPr>
          <p:nvPr/>
        </p:nvCxnSpPr>
        <p:spPr>
          <a:xfrm>
            <a:off x="2896075" y="5733390"/>
            <a:ext cx="1158229" cy="0"/>
          </a:xfrm>
          <a:prstGeom prst="straightConnector1">
            <a:avLst/>
          </a:prstGeom>
          <a:ln>
            <a:solidFill>
              <a:schemeClr val="accent4"/>
            </a:solidFill>
            <a:prstDash val="solid"/>
            <a:tailEnd type="triangle" w="sm" len="lg"/>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5205A38D-ED0C-414B-A1BB-B6A60A3B920D}"/>
              </a:ext>
            </a:extLst>
          </p:cNvPr>
          <p:cNvSpPr txBox="1"/>
          <p:nvPr/>
        </p:nvSpPr>
        <p:spPr>
          <a:xfrm>
            <a:off x="3833280" y="5152970"/>
            <a:ext cx="1890562" cy="230832"/>
          </a:xfrm>
          <a:prstGeom prst="rect">
            <a:avLst/>
          </a:prstGeom>
          <a:solidFill>
            <a:schemeClr val="tx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altLang="zh-CN" sz="1000" dirty="0" err="1">
                <a:solidFill>
                  <a:schemeClr val="bg1"/>
                </a:solidFill>
                <a:latin typeface="Trebuchet MS" panose="020B0603020202020204" pitchFamily="34" charset="0"/>
              </a:rPr>
              <a:t>awaitable</a:t>
            </a:r>
            <a:r>
              <a:rPr lang="en-US" altLang="zh-CN" sz="1000" dirty="0">
                <a:solidFill>
                  <a:schemeClr val="bg1"/>
                </a:solidFill>
                <a:latin typeface="Trebuchet MS" panose="020B0603020202020204" pitchFamily="34" charset="0"/>
              </a:rPr>
              <a:t>::</a:t>
            </a:r>
            <a:r>
              <a:rPr lang="en-US" altLang="zh-CN" sz="1000" dirty="0" err="1">
                <a:solidFill>
                  <a:schemeClr val="bg1"/>
                </a:solidFill>
                <a:latin typeface="Trebuchet MS" panose="020B0603020202020204" pitchFamily="34" charset="0"/>
              </a:rPr>
              <a:t>await_suspend</a:t>
            </a:r>
            <a:endParaRPr lang="en-US" sz="1000" dirty="0">
              <a:solidFill>
                <a:schemeClr val="bg1"/>
              </a:solidFill>
              <a:latin typeface="Trebuchet MS" panose="020B0603020202020204" pitchFamily="34" charset="0"/>
            </a:endParaRPr>
          </a:p>
        </p:txBody>
      </p:sp>
      <p:cxnSp>
        <p:nvCxnSpPr>
          <p:cNvPr id="76" name="Straight Arrow Connector 75">
            <a:extLst>
              <a:ext uri="{FF2B5EF4-FFF2-40B4-BE49-F238E27FC236}">
                <a16:creationId xmlns:a16="http://schemas.microsoft.com/office/drawing/2014/main" id="{F3A7F3B1-881A-42E2-AA8C-FE79DC84F864}"/>
              </a:ext>
            </a:extLst>
          </p:cNvPr>
          <p:cNvCxnSpPr>
            <a:cxnSpLocks/>
            <a:stCxn id="51" idx="0"/>
            <a:endCxn id="55" idx="2"/>
          </p:cNvCxnSpPr>
          <p:nvPr/>
        </p:nvCxnSpPr>
        <p:spPr>
          <a:xfrm flipV="1">
            <a:off x="4778560" y="5383802"/>
            <a:ext cx="1" cy="234172"/>
          </a:xfrm>
          <a:prstGeom prst="straightConnector1">
            <a:avLst/>
          </a:prstGeom>
          <a:ln>
            <a:solidFill>
              <a:schemeClr val="accent4"/>
            </a:solidFill>
            <a:tailEnd type="triangle" w="sm" len="sm"/>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E1A70402-81DB-4A85-8845-F8BCE036CD54}"/>
              </a:ext>
            </a:extLst>
          </p:cNvPr>
          <p:cNvSpPr txBox="1"/>
          <p:nvPr/>
        </p:nvSpPr>
        <p:spPr>
          <a:xfrm>
            <a:off x="5936606" y="5617974"/>
            <a:ext cx="1405153" cy="230832"/>
          </a:xfrm>
          <a:prstGeom prst="rect">
            <a:avLst/>
          </a:prstGeom>
          <a:pattFill prst="dkDnDiag">
            <a:fgClr>
              <a:schemeClr val="tx2"/>
            </a:fgClr>
            <a:bgClr>
              <a:schemeClr val="bg2">
                <a:lumMod val="75000"/>
              </a:schemeClr>
            </a:bgClr>
          </a:patt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altLang="zh-CN" sz="1000" dirty="0" err="1">
                <a:solidFill>
                  <a:schemeClr val="tx1"/>
                </a:solidFill>
                <a:latin typeface="Trebuchet MS" panose="020B0603020202020204" pitchFamily="34" charset="0"/>
              </a:rPr>
              <a:t>coroutine_handle</a:t>
            </a:r>
            <a:endParaRPr lang="en-US" sz="1000" dirty="0">
              <a:solidFill>
                <a:schemeClr val="tx1"/>
              </a:solidFill>
              <a:latin typeface="Trebuchet MS" panose="020B0603020202020204" pitchFamily="34" charset="0"/>
            </a:endParaRPr>
          </a:p>
        </p:txBody>
      </p:sp>
      <p:cxnSp>
        <p:nvCxnSpPr>
          <p:cNvPr id="79" name="Straight Arrow Connector 78">
            <a:extLst>
              <a:ext uri="{FF2B5EF4-FFF2-40B4-BE49-F238E27FC236}">
                <a16:creationId xmlns:a16="http://schemas.microsoft.com/office/drawing/2014/main" id="{AACF15F7-4E67-4CA9-8D46-A764F509A8C4}"/>
              </a:ext>
            </a:extLst>
          </p:cNvPr>
          <p:cNvCxnSpPr>
            <a:cxnSpLocks/>
            <a:stCxn id="51" idx="3"/>
            <a:endCxn id="78" idx="1"/>
          </p:cNvCxnSpPr>
          <p:nvPr/>
        </p:nvCxnSpPr>
        <p:spPr>
          <a:xfrm>
            <a:off x="5502816" y="5733390"/>
            <a:ext cx="433790" cy="0"/>
          </a:xfrm>
          <a:prstGeom prst="straightConnector1">
            <a:avLst/>
          </a:prstGeom>
          <a:ln>
            <a:solidFill>
              <a:schemeClr val="accent4"/>
            </a:solidFill>
            <a:prstDash val="dash"/>
            <a:tailEnd type="triangle" w="sm" len="sm"/>
          </a:ln>
        </p:spPr>
        <p:style>
          <a:lnRef idx="1">
            <a:schemeClr val="accent1"/>
          </a:lnRef>
          <a:fillRef idx="0">
            <a:schemeClr val="accent1"/>
          </a:fillRef>
          <a:effectRef idx="0">
            <a:schemeClr val="accent1"/>
          </a:effectRef>
          <a:fontRef idx="minor">
            <a:schemeClr val="tx1"/>
          </a:fontRef>
        </p:style>
      </p:cxnSp>
      <p:grpSp>
        <p:nvGrpSpPr>
          <p:cNvPr id="91" name="Group 90">
            <a:extLst>
              <a:ext uri="{FF2B5EF4-FFF2-40B4-BE49-F238E27FC236}">
                <a16:creationId xmlns:a16="http://schemas.microsoft.com/office/drawing/2014/main" id="{8C91F0B7-AE4E-4BA8-8FB5-5DBF0F66C4BD}"/>
              </a:ext>
            </a:extLst>
          </p:cNvPr>
          <p:cNvGrpSpPr/>
          <p:nvPr/>
        </p:nvGrpSpPr>
        <p:grpSpPr>
          <a:xfrm>
            <a:off x="5481137" y="3815580"/>
            <a:ext cx="1159704" cy="1802394"/>
            <a:chOff x="5481137" y="3815580"/>
            <a:chExt cx="1159704" cy="1802394"/>
          </a:xfrm>
        </p:grpSpPr>
        <p:cxnSp>
          <p:nvCxnSpPr>
            <p:cNvPr id="83" name="Connector: Elbow 82">
              <a:extLst>
                <a:ext uri="{FF2B5EF4-FFF2-40B4-BE49-F238E27FC236}">
                  <a16:creationId xmlns:a16="http://schemas.microsoft.com/office/drawing/2014/main" id="{85C6B563-C941-43A2-81C1-0C73EABB14FB}"/>
                </a:ext>
              </a:extLst>
            </p:cNvPr>
            <p:cNvCxnSpPr>
              <a:stCxn id="55" idx="3"/>
              <a:endCxn id="13" idx="3"/>
            </p:cNvCxnSpPr>
            <p:nvPr/>
          </p:nvCxnSpPr>
          <p:spPr>
            <a:xfrm flipH="1" flipV="1">
              <a:off x="5481137" y="3815580"/>
              <a:ext cx="242705" cy="1452806"/>
            </a:xfrm>
            <a:prstGeom prst="bentConnector3">
              <a:avLst>
                <a:gd name="adj1" fmla="val -378061"/>
              </a:avLst>
            </a:prstGeom>
            <a:ln>
              <a:solidFill>
                <a:schemeClr val="accent4"/>
              </a:solidFill>
              <a:tailEnd type="arrow"/>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9C6BDA46-6E95-4BB7-9AC0-CF04EF0A8D16}"/>
                </a:ext>
              </a:extLst>
            </p:cNvPr>
            <p:cNvCxnSpPr>
              <a:cxnSpLocks/>
            </p:cNvCxnSpPr>
            <p:nvPr/>
          </p:nvCxnSpPr>
          <p:spPr>
            <a:xfrm>
              <a:off x="6640841" y="5268386"/>
              <a:ext cx="0" cy="349588"/>
            </a:xfrm>
            <a:prstGeom prst="line">
              <a:avLst/>
            </a:prstGeom>
            <a:ln>
              <a:solidFill>
                <a:schemeClr val="accent4"/>
              </a:solidFill>
              <a:prstDash val="dash"/>
              <a:headEnd type="oval" w="sm" len="sm"/>
            </a:ln>
          </p:spPr>
          <p:style>
            <a:lnRef idx="1">
              <a:schemeClr val="accent1"/>
            </a:lnRef>
            <a:fillRef idx="0">
              <a:schemeClr val="accent1"/>
            </a:fillRef>
            <a:effectRef idx="0">
              <a:schemeClr val="accent1"/>
            </a:effectRef>
            <a:fontRef idx="minor">
              <a:schemeClr val="tx1"/>
            </a:fontRef>
          </p:style>
        </p:cxnSp>
      </p:grpSp>
      <p:sp>
        <p:nvSpPr>
          <p:cNvPr id="94" name="TextBox 93">
            <a:extLst>
              <a:ext uri="{FF2B5EF4-FFF2-40B4-BE49-F238E27FC236}">
                <a16:creationId xmlns:a16="http://schemas.microsoft.com/office/drawing/2014/main" id="{BE949FB9-05A6-433E-A79E-3E9BF5D007F8}"/>
              </a:ext>
            </a:extLst>
          </p:cNvPr>
          <p:cNvSpPr txBox="1"/>
          <p:nvPr/>
        </p:nvSpPr>
        <p:spPr>
          <a:xfrm>
            <a:off x="4821219" y="3171385"/>
            <a:ext cx="681597" cy="2308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1000" dirty="0">
                <a:solidFill>
                  <a:schemeClr val="bg1"/>
                </a:solidFill>
                <a:latin typeface="Trebuchet MS" panose="020B0603020202020204" pitchFamily="34" charset="0"/>
              </a:rPr>
              <a:t>Job::Job</a:t>
            </a:r>
          </a:p>
        </p:txBody>
      </p:sp>
      <p:sp>
        <p:nvSpPr>
          <p:cNvPr id="95" name="TextBox 94">
            <a:extLst>
              <a:ext uri="{FF2B5EF4-FFF2-40B4-BE49-F238E27FC236}">
                <a16:creationId xmlns:a16="http://schemas.microsoft.com/office/drawing/2014/main" id="{75911CF4-B782-4B63-A5F0-EF5576D30A3F}"/>
              </a:ext>
            </a:extLst>
          </p:cNvPr>
          <p:cNvSpPr txBox="1"/>
          <p:nvPr/>
        </p:nvSpPr>
        <p:spPr>
          <a:xfrm>
            <a:off x="1447563" y="4724078"/>
            <a:ext cx="1448510" cy="230832"/>
          </a:xfrm>
          <a:prstGeom prst="rect">
            <a:avLst/>
          </a:prstGeom>
          <a:solidFill>
            <a:schemeClr val="tx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altLang="zh-CN" sz="1000" dirty="0" err="1">
                <a:solidFill>
                  <a:schemeClr val="bg1"/>
                </a:solidFill>
                <a:latin typeface="Trebuchet MS" panose="020B0603020202020204" pitchFamily="34" charset="0"/>
              </a:rPr>
              <a:t>final_suspend</a:t>
            </a:r>
            <a:endParaRPr lang="en-US" sz="1000" dirty="0">
              <a:solidFill>
                <a:schemeClr val="bg1"/>
              </a:solidFill>
              <a:latin typeface="Trebuchet MS" panose="020B0603020202020204" pitchFamily="34" charset="0"/>
            </a:endParaRPr>
          </a:p>
        </p:txBody>
      </p:sp>
      <p:cxnSp>
        <p:nvCxnSpPr>
          <p:cNvPr id="96" name="Straight Arrow Connector 95">
            <a:extLst>
              <a:ext uri="{FF2B5EF4-FFF2-40B4-BE49-F238E27FC236}">
                <a16:creationId xmlns:a16="http://schemas.microsoft.com/office/drawing/2014/main" id="{DCFBB4BC-6843-4FC9-A15C-648C590FD318}"/>
              </a:ext>
            </a:extLst>
          </p:cNvPr>
          <p:cNvCxnSpPr>
            <a:cxnSpLocks/>
          </p:cNvCxnSpPr>
          <p:nvPr/>
        </p:nvCxnSpPr>
        <p:spPr>
          <a:xfrm flipV="1">
            <a:off x="2171819" y="4235352"/>
            <a:ext cx="0" cy="488726"/>
          </a:xfrm>
          <a:prstGeom prst="straightConnector1">
            <a:avLst/>
          </a:prstGeom>
          <a:ln>
            <a:solidFill>
              <a:schemeClr val="accent4"/>
            </a:solidFill>
            <a:prstDash val="solid"/>
            <a:tailEnd type="triangle" w="sm" len="lg"/>
          </a:ln>
        </p:spPr>
        <p:style>
          <a:lnRef idx="1">
            <a:schemeClr val="accent1"/>
          </a:lnRef>
          <a:fillRef idx="0">
            <a:schemeClr val="accent1"/>
          </a:fillRef>
          <a:effectRef idx="0">
            <a:schemeClr val="accent1"/>
          </a:effectRef>
          <a:fontRef idx="minor">
            <a:schemeClr val="tx1"/>
          </a:fontRef>
        </p:style>
      </p:cxnSp>
      <p:cxnSp>
        <p:nvCxnSpPr>
          <p:cNvPr id="56" name="Connector: Elbow 55">
            <a:extLst>
              <a:ext uri="{FF2B5EF4-FFF2-40B4-BE49-F238E27FC236}">
                <a16:creationId xmlns:a16="http://schemas.microsoft.com/office/drawing/2014/main" id="{6E5ECB0C-1F1C-4A9D-AD07-4E6D63DA7C9C}"/>
              </a:ext>
            </a:extLst>
          </p:cNvPr>
          <p:cNvCxnSpPr>
            <a:cxnSpLocks/>
            <a:stCxn id="3" idx="2"/>
            <a:endCxn id="95" idx="1"/>
          </p:cNvCxnSpPr>
          <p:nvPr/>
        </p:nvCxnSpPr>
        <p:spPr>
          <a:xfrm rot="16200000" flipH="1">
            <a:off x="-614039" y="2777891"/>
            <a:ext cx="3552061" cy="571144"/>
          </a:xfrm>
          <a:prstGeom prst="bentConnector2">
            <a:avLst/>
          </a:prstGeom>
          <a:ln>
            <a:solidFill>
              <a:schemeClr val="accent4"/>
            </a:solidFill>
            <a:prstDash val="dash"/>
            <a:tailEnd type="oval" w="sm"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315015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00">
        <p159:morph option="byObject"/>
      </p:transition>
    </mc:Choice>
    <mc:Fallback xmlns="">
      <p:transition>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a:extLst>
              <a:ext uri="{FF2B5EF4-FFF2-40B4-BE49-F238E27FC236}">
                <a16:creationId xmlns:a16="http://schemas.microsoft.com/office/drawing/2014/main" id="{C1255C3F-8C62-4ED6-BF43-32BF42A348AE}"/>
              </a:ext>
            </a:extLst>
          </p:cNvPr>
          <p:cNvSpPr txBox="1"/>
          <p:nvPr/>
        </p:nvSpPr>
        <p:spPr>
          <a:xfrm>
            <a:off x="5010889" y="672982"/>
            <a:ext cx="1410057" cy="230832"/>
          </a:xfrm>
          <a:prstGeom prst="rect">
            <a:avLst/>
          </a:prstGeom>
          <a:solidFill>
            <a:schemeClr val="tx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altLang="zh-CN" sz="1000" dirty="0" err="1">
                <a:solidFill>
                  <a:schemeClr val="bg1"/>
                </a:solidFill>
                <a:latin typeface="Trebuchet MS" panose="020B0603020202020204" pitchFamily="34" charset="0"/>
              </a:rPr>
              <a:t>isa</a:t>
            </a:r>
            <a:r>
              <a:rPr lang="en-US" altLang="zh-CN" sz="1000" dirty="0">
                <a:solidFill>
                  <a:schemeClr val="bg1"/>
                </a:solidFill>
                <a:latin typeface="Trebuchet MS" panose="020B0603020202020204" pitchFamily="34" charset="0"/>
              </a:rPr>
              <a:t>::</a:t>
            </a:r>
            <a:r>
              <a:rPr lang="en-US" altLang="zh-CN" sz="1000" dirty="0" err="1">
                <a:solidFill>
                  <a:schemeClr val="bg1"/>
                </a:solidFill>
                <a:latin typeface="Trebuchet MS" panose="020B0603020202020204" pitchFamily="34" charset="0"/>
              </a:rPr>
              <a:t>await_suspend</a:t>
            </a:r>
            <a:endParaRPr lang="en-US" sz="1000" dirty="0">
              <a:solidFill>
                <a:schemeClr val="bg1"/>
              </a:solidFill>
              <a:latin typeface="Trebuchet MS" panose="020B0603020202020204" pitchFamily="34" charset="0"/>
            </a:endParaRPr>
          </a:p>
        </p:txBody>
      </p:sp>
      <p:sp>
        <p:nvSpPr>
          <p:cNvPr id="22" name="Rectangle 21">
            <a:extLst>
              <a:ext uri="{FF2B5EF4-FFF2-40B4-BE49-F238E27FC236}">
                <a16:creationId xmlns:a16="http://schemas.microsoft.com/office/drawing/2014/main" id="{44A7149B-6880-469F-BBA2-A4B0D2BDDBDE}"/>
              </a:ext>
            </a:extLst>
          </p:cNvPr>
          <p:cNvSpPr/>
          <p:nvPr/>
        </p:nvSpPr>
        <p:spPr>
          <a:xfrm>
            <a:off x="7510803" y="1700430"/>
            <a:ext cx="2512463" cy="3139671"/>
          </a:xfrm>
          <a:prstGeom prst="rect">
            <a:avLst/>
          </a:prstGeom>
          <a:no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altLang="zh-CN" sz="1000" dirty="0">
              <a:solidFill>
                <a:schemeClr val="bg1"/>
              </a:solidFill>
            </a:endParaRPr>
          </a:p>
          <a:p>
            <a:pPr algn="ctr"/>
            <a:r>
              <a:rPr lang="en-US" altLang="zh-CN" sz="1000" dirty="0">
                <a:solidFill>
                  <a:schemeClr val="bg1"/>
                </a:solidFill>
              </a:rPr>
              <a:t>Scheduler</a:t>
            </a:r>
            <a:endParaRPr lang="en-US" sz="1000" dirty="0">
              <a:solidFill>
                <a:schemeClr val="bg1"/>
              </a:solidFill>
            </a:endParaRPr>
          </a:p>
        </p:txBody>
      </p:sp>
      <p:grpSp>
        <p:nvGrpSpPr>
          <p:cNvPr id="23" name="Group 22">
            <a:extLst>
              <a:ext uri="{FF2B5EF4-FFF2-40B4-BE49-F238E27FC236}">
                <a16:creationId xmlns:a16="http://schemas.microsoft.com/office/drawing/2014/main" id="{9765B6FE-1AAB-4F7D-AED1-47D6A519746E}"/>
              </a:ext>
            </a:extLst>
          </p:cNvPr>
          <p:cNvGrpSpPr/>
          <p:nvPr/>
        </p:nvGrpSpPr>
        <p:grpSpPr>
          <a:xfrm>
            <a:off x="7997914" y="3792482"/>
            <a:ext cx="1538241" cy="880625"/>
            <a:chOff x="1286142" y="3874450"/>
            <a:chExt cx="1538241" cy="880625"/>
          </a:xfrm>
        </p:grpSpPr>
        <p:sp>
          <p:nvSpPr>
            <p:cNvPr id="24" name="Rectangle 23">
              <a:extLst>
                <a:ext uri="{FF2B5EF4-FFF2-40B4-BE49-F238E27FC236}">
                  <a16:creationId xmlns:a16="http://schemas.microsoft.com/office/drawing/2014/main" id="{26706399-6892-413B-B225-4B418B6D11F6}"/>
                </a:ext>
              </a:extLst>
            </p:cNvPr>
            <p:cNvSpPr/>
            <p:nvPr/>
          </p:nvSpPr>
          <p:spPr>
            <a:xfrm>
              <a:off x="1286142" y="3874450"/>
              <a:ext cx="1243413" cy="294830"/>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2">
                      <a:lumMod val="50000"/>
                    </a:schemeClr>
                  </a:solidFill>
                </a:rPr>
                <a:t>Worker</a:t>
              </a:r>
            </a:p>
          </p:txBody>
        </p:sp>
        <p:sp>
          <p:nvSpPr>
            <p:cNvPr id="25" name="Rectangle 24">
              <a:extLst>
                <a:ext uri="{FF2B5EF4-FFF2-40B4-BE49-F238E27FC236}">
                  <a16:creationId xmlns:a16="http://schemas.microsoft.com/office/drawing/2014/main" id="{15158716-D662-4804-8957-486C08116EE6}"/>
                </a:ext>
              </a:extLst>
            </p:cNvPr>
            <p:cNvSpPr/>
            <p:nvPr/>
          </p:nvSpPr>
          <p:spPr>
            <a:xfrm>
              <a:off x="1384418" y="4065611"/>
              <a:ext cx="1243413" cy="294830"/>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2">
                      <a:lumMod val="50000"/>
                    </a:schemeClr>
                  </a:solidFill>
                </a:rPr>
                <a:t>Worker</a:t>
              </a:r>
            </a:p>
          </p:txBody>
        </p:sp>
        <p:sp>
          <p:nvSpPr>
            <p:cNvPr id="26" name="Rectangle 25">
              <a:extLst>
                <a:ext uri="{FF2B5EF4-FFF2-40B4-BE49-F238E27FC236}">
                  <a16:creationId xmlns:a16="http://schemas.microsoft.com/office/drawing/2014/main" id="{F0FEBD08-7F01-4E4E-8ACE-3EDF7C84874A}"/>
                </a:ext>
              </a:extLst>
            </p:cNvPr>
            <p:cNvSpPr/>
            <p:nvPr/>
          </p:nvSpPr>
          <p:spPr>
            <a:xfrm>
              <a:off x="1482694" y="4262928"/>
              <a:ext cx="1243413" cy="294830"/>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2">
                      <a:lumMod val="50000"/>
                    </a:schemeClr>
                  </a:solidFill>
                </a:rPr>
                <a:t>Worker</a:t>
              </a:r>
            </a:p>
          </p:txBody>
        </p:sp>
        <p:sp>
          <p:nvSpPr>
            <p:cNvPr id="28" name="Rectangle 27">
              <a:extLst>
                <a:ext uri="{FF2B5EF4-FFF2-40B4-BE49-F238E27FC236}">
                  <a16:creationId xmlns:a16="http://schemas.microsoft.com/office/drawing/2014/main" id="{500AAB63-3F3B-441C-9D9B-3C608967554D}"/>
                </a:ext>
              </a:extLst>
            </p:cNvPr>
            <p:cNvSpPr/>
            <p:nvPr/>
          </p:nvSpPr>
          <p:spPr>
            <a:xfrm>
              <a:off x="1580970" y="4460245"/>
              <a:ext cx="1243413" cy="294830"/>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2">
                      <a:lumMod val="50000"/>
                    </a:schemeClr>
                  </a:solidFill>
                </a:rPr>
                <a:t>Worker</a:t>
              </a:r>
            </a:p>
          </p:txBody>
        </p:sp>
      </p:grpSp>
      <p:grpSp>
        <p:nvGrpSpPr>
          <p:cNvPr id="29" name="Group 28">
            <a:extLst>
              <a:ext uri="{FF2B5EF4-FFF2-40B4-BE49-F238E27FC236}">
                <a16:creationId xmlns:a16="http://schemas.microsoft.com/office/drawing/2014/main" id="{F0461B6A-372A-43FD-B179-413B264506D2}"/>
              </a:ext>
            </a:extLst>
          </p:cNvPr>
          <p:cNvGrpSpPr/>
          <p:nvPr/>
        </p:nvGrpSpPr>
        <p:grpSpPr>
          <a:xfrm>
            <a:off x="7883612" y="2233813"/>
            <a:ext cx="1766844" cy="576690"/>
            <a:chOff x="1156886" y="3007816"/>
            <a:chExt cx="1766844" cy="576690"/>
          </a:xfrm>
        </p:grpSpPr>
        <p:sp>
          <p:nvSpPr>
            <p:cNvPr id="30" name="Rectangle 29">
              <a:extLst>
                <a:ext uri="{FF2B5EF4-FFF2-40B4-BE49-F238E27FC236}">
                  <a16:creationId xmlns:a16="http://schemas.microsoft.com/office/drawing/2014/main" id="{583B448A-E1AB-435D-8253-1EE65A46A027}"/>
                </a:ext>
              </a:extLst>
            </p:cNvPr>
            <p:cNvSpPr/>
            <p:nvPr/>
          </p:nvSpPr>
          <p:spPr>
            <a:xfrm>
              <a:off x="1156886" y="3007816"/>
              <a:ext cx="1501923" cy="294830"/>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bg2">
                      <a:lumMod val="50000"/>
                    </a:schemeClr>
                  </a:solidFill>
                </a:rPr>
                <a:t>Job Queue</a:t>
              </a:r>
              <a:endParaRPr lang="en-US" sz="1000" dirty="0">
                <a:solidFill>
                  <a:schemeClr val="bg2">
                    <a:lumMod val="50000"/>
                  </a:schemeClr>
                </a:solidFill>
              </a:endParaRPr>
            </a:p>
          </p:txBody>
        </p:sp>
        <p:sp>
          <p:nvSpPr>
            <p:cNvPr id="31" name="Rectangle 30">
              <a:extLst>
                <a:ext uri="{FF2B5EF4-FFF2-40B4-BE49-F238E27FC236}">
                  <a16:creationId xmlns:a16="http://schemas.microsoft.com/office/drawing/2014/main" id="{D3EFB92A-3B44-42CC-AD0B-A770CE5D70FD}"/>
                </a:ext>
              </a:extLst>
            </p:cNvPr>
            <p:cNvSpPr/>
            <p:nvPr/>
          </p:nvSpPr>
          <p:spPr>
            <a:xfrm>
              <a:off x="1286142" y="3143225"/>
              <a:ext cx="1501923" cy="294830"/>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bg2">
                      <a:lumMod val="50000"/>
                    </a:schemeClr>
                  </a:solidFill>
                </a:rPr>
                <a:t>Job Queue</a:t>
              </a:r>
              <a:endParaRPr lang="en-US" sz="1000" dirty="0">
                <a:solidFill>
                  <a:schemeClr val="bg2">
                    <a:lumMod val="50000"/>
                  </a:schemeClr>
                </a:solidFill>
              </a:endParaRPr>
            </a:p>
          </p:txBody>
        </p:sp>
        <p:sp>
          <p:nvSpPr>
            <p:cNvPr id="33" name="Rectangle 32">
              <a:extLst>
                <a:ext uri="{FF2B5EF4-FFF2-40B4-BE49-F238E27FC236}">
                  <a16:creationId xmlns:a16="http://schemas.microsoft.com/office/drawing/2014/main" id="{AB6B210A-4EF2-4C2C-927A-E3A63D654CAF}"/>
                </a:ext>
              </a:extLst>
            </p:cNvPr>
            <p:cNvSpPr/>
            <p:nvPr/>
          </p:nvSpPr>
          <p:spPr>
            <a:xfrm>
              <a:off x="1421807" y="3289676"/>
              <a:ext cx="1501923" cy="294830"/>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bg2">
                      <a:lumMod val="50000"/>
                    </a:schemeClr>
                  </a:solidFill>
                </a:rPr>
                <a:t>Job Queue</a:t>
              </a:r>
              <a:endParaRPr lang="en-US" sz="1000" dirty="0">
                <a:solidFill>
                  <a:schemeClr val="bg2">
                    <a:lumMod val="50000"/>
                  </a:schemeClr>
                </a:solidFill>
              </a:endParaRPr>
            </a:p>
          </p:txBody>
        </p:sp>
      </p:grpSp>
      <p:cxnSp>
        <p:nvCxnSpPr>
          <p:cNvPr id="34" name="Straight Arrow Connector 33">
            <a:extLst>
              <a:ext uri="{FF2B5EF4-FFF2-40B4-BE49-F238E27FC236}">
                <a16:creationId xmlns:a16="http://schemas.microsoft.com/office/drawing/2014/main" id="{4B2B5C02-8512-4F35-AF4C-C43C483C0A21}"/>
              </a:ext>
            </a:extLst>
          </p:cNvPr>
          <p:cNvCxnSpPr>
            <a:cxnSpLocks/>
          </p:cNvCxnSpPr>
          <p:nvPr/>
        </p:nvCxnSpPr>
        <p:spPr>
          <a:xfrm>
            <a:off x="8767034" y="2911012"/>
            <a:ext cx="0" cy="809590"/>
          </a:xfrm>
          <a:prstGeom prst="straightConnector1">
            <a:avLst/>
          </a:prstGeom>
          <a:ln>
            <a:solidFill>
              <a:schemeClr val="accent4"/>
            </a:solidFill>
            <a:tailEnd type="triangle" w="sm" len="lg"/>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E7F98364-C62A-4886-9A20-865981A43576}"/>
              </a:ext>
            </a:extLst>
          </p:cNvPr>
          <p:cNvSpPr/>
          <p:nvPr/>
        </p:nvSpPr>
        <p:spPr>
          <a:xfrm>
            <a:off x="4333147" y="2632844"/>
            <a:ext cx="890828" cy="239947"/>
          </a:xfrm>
          <a:prstGeom prst="rect">
            <a:avLst/>
          </a:prstGeom>
          <a:solidFill>
            <a:schemeClr val="tx2"/>
          </a:solid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1000" dirty="0">
                <a:solidFill>
                  <a:schemeClr val="tx1"/>
                </a:solidFill>
                <a:latin typeface="Trebuchet MS" panose="020B0603020202020204" pitchFamily="34" charset="0"/>
              </a:rPr>
              <a:t>Job</a:t>
            </a:r>
          </a:p>
        </p:txBody>
      </p:sp>
      <p:cxnSp>
        <p:nvCxnSpPr>
          <p:cNvPr id="36" name="Straight Arrow Connector 35">
            <a:extLst>
              <a:ext uri="{FF2B5EF4-FFF2-40B4-BE49-F238E27FC236}">
                <a16:creationId xmlns:a16="http://schemas.microsoft.com/office/drawing/2014/main" id="{172950B3-1E4D-479A-AF4D-1C6AC0192195}"/>
              </a:ext>
            </a:extLst>
          </p:cNvPr>
          <p:cNvCxnSpPr>
            <a:cxnSpLocks/>
            <a:stCxn id="39" idx="2"/>
            <a:endCxn id="35" idx="0"/>
          </p:cNvCxnSpPr>
          <p:nvPr/>
        </p:nvCxnSpPr>
        <p:spPr>
          <a:xfrm flipH="1">
            <a:off x="4778561" y="1931262"/>
            <a:ext cx="937356" cy="701582"/>
          </a:xfrm>
          <a:prstGeom prst="straightConnector1">
            <a:avLst/>
          </a:prstGeom>
          <a:ln>
            <a:solidFill>
              <a:schemeClr val="accent4"/>
            </a:solidFill>
            <a:prstDash val="solid"/>
            <a:tailEnd type="triangle" w="sm" len="lg"/>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4940E77B-C530-46D9-ABE6-C30F35CB69B7}"/>
              </a:ext>
            </a:extLst>
          </p:cNvPr>
          <p:cNvSpPr txBox="1"/>
          <p:nvPr/>
        </p:nvSpPr>
        <p:spPr>
          <a:xfrm>
            <a:off x="5091993" y="1700430"/>
            <a:ext cx="1247848" cy="230832"/>
          </a:xfrm>
          <a:prstGeom prst="rect">
            <a:avLst/>
          </a:prstGeom>
          <a:solidFill>
            <a:schemeClr val="tx2"/>
          </a:solid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altLang="zh-CN" sz="1000" dirty="0" err="1">
                <a:solidFill>
                  <a:schemeClr val="tx1"/>
                </a:solidFill>
                <a:latin typeface="Trebuchet MS" panose="020B0603020202020204" pitchFamily="34" charset="0"/>
              </a:rPr>
              <a:t>coroutine_handle</a:t>
            </a:r>
            <a:endParaRPr lang="en-US" sz="1000" dirty="0">
              <a:solidFill>
                <a:schemeClr val="tx1"/>
              </a:solidFill>
              <a:latin typeface="Trebuchet MS" panose="020B0603020202020204" pitchFamily="34" charset="0"/>
            </a:endParaRPr>
          </a:p>
        </p:txBody>
      </p:sp>
      <p:cxnSp>
        <p:nvCxnSpPr>
          <p:cNvPr id="40" name="Straight Arrow Connector 39">
            <a:extLst>
              <a:ext uri="{FF2B5EF4-FFF2-40B4-BE49-F238E27FC236}">
                <a16:creationId xmlns:a16="http://schemas.microsoft.com/office/drawing/2014/main" id="{20FA5B0A-53B7-4E55-932D-50C4F65302B8}"/>
              </a:ext>
            </a:extLst>
          </p:cNvPr>
          <p:cNvCxnSpPr>
            <a:cxnSpLocks/>
            <a:stCxn id="21" idx="2"/>
            <a:endCxn id="39" idx="0"/>
          </p:cNvCxnSpPr>
          <p:nvPr/>
        </p:nvCxnSpPr>
        <p:spPr>
          <a:xfrm flipH="1">
            <a:off x="5715917" y="903814"/>
            <a:ext cx="1" cy="796616"/>
          </a:xfrm>
          <a:prstGeom prst="straightConnector1">
            <a:avLst/>
          </a:prstGeom>
          <a:ln>
            <a:solidFill>
              <a:schemeClr val="accent4"/>
            </a:solidFill>
            <a:prstDash val="dash"/>
            <a:tailEnd type="triangle" w="sm" len="sm"/>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F33D106A-7E29-4FD3-A557-53A4CCA3F950}"/>
              </a:ext>
            </a:extLst>
          </p:cNvPr>
          <p:cNvSpPr txBox="1"/>
          <p:nvPr/>
        </p:nvSpPr>
        <p:spPr>
          <a:xfrm>
            <a:off x="4403304" y="2125251"/>
            <a:ext cx="681597" cy="2308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1000" dirty="0">
                <a:solidFill>
                  <a:schemeClr val="bg1"/>
                </a:solidFill>
                <a:latin typeface="Trebuchet MS" panose="020B0603020202020204" pitchFamily="34" charset="0"/>
              </a:rPr>
              <a:t>Job::Job</a:t>
            </a:r>
          </a:p>
        </p:txBody>
      </p:sp>
      <p:cxnSp>
        <p:nvCxnSpPr>
          <p:cNvPr id="43" name="Straight Arrow Connector 42">
            <a:extLst>
              <a:ext uri="{FF2B5EF4-FFF2-40B4-BE49-F238E27FC236}">
                <a16:creationId xmlns:a16="http://schemas.microsoft.com/office/drawing/2014/main" id="{DDC33006-E508-4C52-9297-1B75A3EC17D0}"/>
              </a:ext>
            </a:extLst>
          </p:cNvPr>
          <p:cNvCxnSpPr>
            <a:cxnSpLocks/>
            <a:stCxn id="35" idx="3"/>
          </p:cNvCxnSpPr>
          <p:nvPr/>
        </p:nvCxnSpPr>
        <p:spPr>
          <a:xfrm>
            <a:off x="5223975" y="2752818"/>
            <a:ext cx="2735750" cy="0"/>
          </a:xfrm>
          <a:prstGeom prst="straightConnector1">
            <a:avLst/>
          </a:prstGeom>
          <a:ln>
            <a:solidFill>
              <a:schemeClr val="accent4"/>
            </a:solidFill>
            <a:prstDash val="solid"/>
            <a:tailEnd type="triangle" w="sm" len="lg"/>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3E780EA1-FB25-45FD-B96B-D8E822DF2D81}"/>
              </a:ext>
            </a:extLst>
          </p:cNvPr>
          <p:cNvSpPr txBox="1"/>
          <p:nvPr/>
        </p:nvSpPr>
        <p:spPr>
          <a:xfrm>
            <a:off x="114867" y="68881"/>
            <a:ext cx="2097049" cy="2308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1000" dirty="0">
                <a:solidFill>
                  <a:schemeClr val="bg1"/>
                </a:solidFill>
                <a:latin typeface="Trebuchet MS" panose="020B0603020202020204" pitchFamily="34" charset="0"/>
              </a:rPr>
              <a:t>*</a:t>
            </a:r>
            <a:r>
              <a:rPr lang="en-US" sz="1000" dirty="0" err="1">
                <a:solidFill>
                  <a:schemeClr val="bg1"/>
                </a:solidFill>
                <a:latin typeface="Trebuchet MS" panose="020B0603020202020204" pitchFamily="34" charset="0"/>
              </a:rPr>
              <a:t>isa</a:t>
            </a:r>
            <a:r>
              <a:rPr lang="en-US" sz="1000" dirty="0">
                <a:solidFill>
                  <a:schemeClr val="bg1"/>
                </a:solidFill>
                <a:latin typeface="Trebuchet MS" panose="020B0603020202020204" pitchFamily="34" charset="0"/>
              </a:rPr>
              <a:t> == </a:t>
            </a:r>
            <a:r>
              <a:rPr lang="en-US" sz="1000" dirty="0" err="1">
                <a:solidFill>
                  <a:schemeClr val="bg1"/>
                </a:solidFill>
                <a:latin typeface="Trebuchet MS" panose="020B0603020202020204" pitchFamily="34" charset="0"/>
              </a:rPr>
              <a:t>initial_suspend_awaitable</a:t>
            </a:r>
            <a:endParaRPr lang="en-US" sz="1000" dirty="0">
              <a:solidFill>
                <a:schemeClr val="bg1"/>
              </a:solidFill>
              <a:latin typeface="Trebuchet MS" panose="020B0603020202020204" pitchFamily="34" charset="0"/>
            </a:endParaRPr>
          </a:p>
        </p:txBody>
      </p:sp>
      <p:cxnSp>
        <p:nvCxnSpPr>
          <p:cNvPr id="66" name="Connector: Elbow 65">
            <a:extLst>
              <a:ext uri="{FF2B5EF4-FFF2-40B4-BE49-F238E27FC236}">
                <a16:creationId xmlns:a16="http://schemas.microsoft.com/office/drawing/2014/main" id="{199DE16A-F713-467A-91BD-B58AD4B56586}"/>
              </a:ext>
            </a:extLst>
          </p:cNvPr>
          <p:cNvCxnSpPr>
            <a:cxnSpLocks/>
            <a:stCxn id="69" idx="3"/>
          </p:cNvCxnSpPr>
          <p:nvPr/>
        </p:nvCxnSpPr>
        <p:spPr>
          <a:xfrm flipV="1">
            <a:off x="2896075" y="788398"/>
            <a:ext cx="2114814" cy="2472587"/>
          </a:xfrm>
          <a:prstGeom prst="bentConnector3">
            <a:avLst>
              <a:gd name="adj1" fmla="val 26700"/>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B1EDDD60-C71C-440D-BE00-AD9D85E5D29D}"/>
              </a:ext>
            </a:extLst>
          </p:cNvPr>
          <p:cNvSpPr txBox="1"/>
          <p:nvPr/>
        </p:nvSpPr>
        <p:spPr>
          <a:xfrm>
            <a:off x="1447563" y="438810"/>
            <a:ext cx="1448512" cy="230832"/>
          </a:xfrm>
          <a:prstGeom prst="rect">
            <a:avLst/>
          </a:prstGeom>
          <a:solidFill>
            <a:schemeClr val="tx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1000" dirty="0" err="1">
                <a:solidFill>
                  <a:schemeClr val="bg1"/>
                </a:solidFill>
                <a:latin typeface="Trebuchet MS" panose="020B0603020202020204" pitchFamily="34" charset="0"/>
              </a:rPr>
              <a:t>get_return_object</a:t>
            </a:r>
            <a:endParaRPr lang="en-US" sz="1000" dirty="0">
              <a:solidFill>
                <a:schemeClr val="bg1"/>
              </a:solidFill>
              <a:latin typeface="Trebuchet MS" panose="020B0603020202020204" pitchFamily="34" charset="0"/>
            </a:endParaRPr>
          </a:p>
        </p:txBody>
      </p:sp>
      <p:sp>
        <p:nvSpPr>
          <p:cNvPr id="68" name="TextBox 67">
            <a:extLst>
              <a:ext uri="{FF2B5EF4-FFF2-40B4-BE49-F238E27FC236}">
                <a16:creationId xmlns:a16="http://schemas.microsoft.com/office/drawing/2014/main" id="{F45BF225-6CFC-4571-9260-6CD3A6BC45CF}"/>
              </a:ext>
            </a:extLst>
          </p:cNvPr>
          <p:cNvSpPr txBox="1"/>
          <p:nvPr/>
        </p:nvSpPr>
        <p:spPr>
          <a:xfrm>
            <a:off x="1447563" y="1555636"/>
            <a:ext cx="1448512" cy="230832"/>
          </a:xfrm>
          <a:prstGeom prst="rect">
            <a:avLst/>
          </a:prstGeom>
          <a:solidFill>
            <a:schemeClr val="tx2"/>
          </a:solid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defPPr>
              <a:defRPr lang="en-US"/>
            </a:defPPr>
            <a:lvl1pPr algn="ctr">
              <a:lnSpc>
                <a:spcPct val="90000"/>
              </a:lnSpc>
              <a:defRPr sz="1000">
                <a:solidFill>
                  <a:schemeClr val="tx1"/>
                </a:solidFill>
                <a:latin typeface="Trebuchet MS" panose="020B0603020202020204" pitchFamily="34" charset="0"/>
              </a:defRPr>
            </a:lvl1pPr>
          </a:lstStyle>
          <a:p>
            <a:r>
              <a:rPr lang="en-US" dirty="0"/>
              <a:t>token&lt;&gt;</a:t>
            </a:r>
          </a:p>
        </p:txBody>
      </p:sp>
      <p:sp>
        <p:nvSpPr>
          <p:cNvPr id="69" name="TextBox 68">
            <a:extLst>
              <a:ext uri="{FF2B5EF4-FFF2-40B4-BE49-F238E27FC236}">
                <a16:creationId xmlns:a16="http://schemas.microsoft.com/office/drawing/2014/main" id="{57A403FD-71EB-487F-956C-A7EC9044A328}"/>
              </a:ext>
            </a:extLst>
          </p:cNvPr>
          <p:cNvSpPr txBox="1"/>
          <p:nvPr/>
        </p:nvSpPr>
        <p:spPr>
          <a:xfrm>
            <a:off x="1447563" y="3145569"/>
            <a:ext cx="1448512" cy="230832"/>
          </a:xfrm>
          <a:prstGeom prst="rect">
            <a:avLst/>
          </a:prstGeom>
          <a:solidFill>
            <a:schemeClr val="tx2"/>
          </a:solid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defPPr>
              <a:defRPr lang="en-US"/>
            </a:defPPr>
            <a:lvl1pPr algn="ctr">
              <a:lnSpc>
                <a:spcPct val="90000"/>
              </a:lnSpc>
              <a:defRPr sz="1000">
                <a:solidFill>
                  <a:schemeClr val="tx1"/>
                </a:solidFill>
                <a:latin typeface="Trebuchet MS" panose="020B0603020202020204" pitchFamily="34" charset="0"/>
              </a:defRPr>
            </a:lvl1pPr>
          </a:lstStyle>
          <a:p>
            <a:r>
              <a:rPr lang="en-US" dirty="0" err="1"/>
              <a:t>isa</a:t>
            </a:r>
            <a:endParaRPr lang="en-US" dirty="0"/>
          </a:p>
        </p:txBody>
      </p:sp>
      <p:sp>
        <p:nvSpPr>
          <p:cNvPr id="70" name="TextBox 69">
            <a:extLst>
              <a:ext uri="{FF2B5EF4-FFF2-40B4-BE49-F238E27FC236}">
                <a16:creationId xmlns:a16="http://schemas.microsoft.com/office/drawing/2014/main" id="{F57B9AAD-1BCA-44CC-A05F-5C642FE0EB79}"/>
              </a:ext>
            </a:extLst>
          </p:cNvPr>
          <p:cNvSpPr txBox="1"/>
          <p:nvPr/>
        </p:nvSpPr>
        <p:spPr>
          <a:xfrm>
            <a:off x="1447563" y="2355592"/>
            <a:ext cx="1448512" cy="230832"/>
          </a:xfrm>
          <a:prstGeom prst="rect">
            <a:avLst/>
          </a:prstGeom>
          <a:solidFill>
            <a:schemeClr val="tx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defPPr>
              <a:defRPr lang="en-US"/>
            </a:defPPr>
            <a:lvl1pPr algn="ctr">
              <a:lnSpc>
                <a:spcPct val="90000"/>
              </a:lnSpc>
              <a:defRPr sz="1000">
                <a:solidFill>
                  <a:schemeClr val="bg1"/>
                </a:solidFill>
                <a:latin typeface="Trebuchet MS" panose="020B0603020202020204" pitchFamily="34" charset="0"/>
              </a:defRPr>
            </a:lvl1pPr>
          </a:lstStyle>
          <a:p>
            <a:r>
              <a:rPr lang="en-US" dirty="0" err="1"/>
              <a:t>Initial_suspend</a:t>
            </a:r>
            <a:endParaRPr lang="en-US" dirty="0"/>
          </a:p>
        </p:txBody>
      </p:sp>
      <p:cxnSp>
        <p:nvCxnSpPr>
          <p:cNvPr id="71" name="Straight Arrow Connector 70">
            <a:extLst>
              <a:ext uri="{FF2B5EF4-FFF2-40B4-BE49-F238E27FC236}">
                <a16:creationId xmlns:a16="http://schemas.microsoft.com/office/drawing/2014/main" id="{C1B6BD2A-5238-4FE7-9963-896012A53883}"/>
              </a:ext>
            </a:extLst>
          </p:cNvPr>
          <p:cNvCxnSpPr>
            <a:cxnSpLocks/>
            <a:stCxn id="67" idx="2"/>
            <a:endCxn id="68" idx="0"/>
          </p:cNvCxnSpPr>
          <p:nvPr/>
        </p:nvCxnSpPr>
        <p:spPr>
          <a:xfrm>
            <a:off x="2171819" y="669642"/>
            <a:ext cx="0" cy="885994"/>
          </a:xfrm>
          <a:prstGeom prst="straightConnector1">
            <a:avLst/>
          </a:prstGeom>
          <a:ln>
            <a:solidFill>
              <a:schemeClr val="accent4"/>
            </a:solidFill>
            <a:prstDash val="solid"/>
            <a:tailEnd type="triangle" w="sm" len="lg"/>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FD580EF5-8D42-4A5B-8479-5DFAE003F2BC}"/>
              </a:ext>
            </a:extLst>
          </p:cNvPr>
          <p:cNvCxnSpPr>
            <a:cxnSpLocks/>
            <a:stCxn id="68" idx="2"/>
            <a:endCxn id="70" idx="0"/>
          </p:cNvCxnSpPr>
          <p:nvPr/>
        </p:nvCxnSpPr>
        <p:spPr>
          <a:xfrm>
            <a:off x="2171819" y="1786468"/>
            <a:ext cx="0" cy="569124"/>
          </a:xfrm>
          <a:prstGeom prst="straightConnector1">
            <a:avLst/>
          </a:prstGeom>
          <a:ln>
            <a:solidFill>
              <a:schemeClr val="accent4"/>
            </a:solidFill>
            <a:prstDash val="solid"/>
            <a:tailEnd type="triangle" w="sm" len="lg"/>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28AB1D1C-522E-482F-AE0B-5ECC93A47825}"/>
              </a:ext>
            </a:extLst>
          </p:cNvPr>
          <p:cNvCxnSpPr>
            <a:cxnSpLocks/>
            <a:stCxn id="70" idx="2"/>
            <a:endCxn id="69" idx="0"/>
          </p:cNvCxnSpPr>
          <p:nvPr/>
        </p:nvCxnSpPr>
        <p:spPr>
          <a:xfrm>
            <a:off x="2171819" y="2586424"/>
            <a:ext cx="0" cy="559145"/>
          </a:xfrm>
          <a:prstGeom prst="straightConnector1">
            <a:avLst/>
          </a:prstGeom>
          <a:ln>
            <a:solidFill>
              <a:schemeClr val="accent4"/>
            </a:solidFill>
            <a:prstDash val="solid"/>
            <a:tailEnd type="triangle" w="sm" len="lg"/>
          </a:ln>
        </p:spPr>
        <p:style>
          <a:lnRef idx="1">
            <a:schemeClr val="accent1"/>
          </a:lnRef>
          <a:fillRef idx="0">
            <a:schemeClr val="accent1"/>
          </a:fillRef>
          <a:effectRef idx="0">
            <a:schemeClr val="accent1"/>
          </a:effectRef>
          <a:fontRef idx="minor">
            <a:schemeClr val="tx1"/>
          </a:fontRef>
        </p:style>
      </p:cxnSp>
      <p:cxnSp>
        <p:nvCxnSpPr>
          <p:cNvPr id="5" name="Connector: Elbow 4">
            <a:extLst>
              <a:ext uri="{FF2B5EF4-FFF2-40B4-BE49-F238E27FC236}">
                <a16:creationId xmlns:a16="http://schemas.microsoft.com/office/drawing/2014/main" id="{724E7BDA-0F2F-4551-8A13-2F604BF3355F}"/>
              </a:ext>
            </a:extLst>
          </p:cNvPr>
          <p:cNvCxnSpPr>
            <a:stCxn id="3" idx="0"/>
            <a:endCxn id="67" idx="1"/>
          </p:cNvCxnSpPr>
          <p:nvPr/>
        </p:nvCxnSpPr>
        <p:spPr>
          <a:xfrm rot="5400000" flipH="1" flipV="1">
            <a:off x="910804" y="519842"/>
            <a:ext cx="502375" cy="571144"/>
          </a:xfrm>
          <a:prstGeom prst="bentConnector2">
            <a:avLst/>
          </a:prstGeom>
          <a:ln>
            <a:solidFill>
              <a:schemeClr val="accent4"/>
            </a:solidFill>
            <a:prstDash val="dash"/>
            <a:headEnd type="triangle" w="sm" len="med"/>
            <a:tailEnd type="none" w="sm" len="lg"/>
          </a:ln>
        </p:spPr>
        <p:style>
          <a:lnRef idx="1">
            <a:schemeClr val="accent1"/>
          </a:lnRef>
          <a:fillRef idx="0">
            <a:schemeClr val="accent1"/>
          </a:fillRef>
          <a:effectRef idx="0">
            <a:schemeClr val="accent1"/>
          </a:effectRef>
          <a:fontRef idx="minor">
            <a:schemeClr val="tx1"/>
          </a:fontRef>
        </p:style>
      </p:cxnSp>
      <p:cxnSp>
        <p:nvCxnSpPr>
          <p:cNvPr id="37" name="Connector: Elbow 36">
            <a:extLst>
              <a:ext uri="{FF2B5EF4-FFF2-40B4-BE49-F238E27FC236}">
                <a16:creationId xmlns:a16="http://schemas.microsoft.com/office/drawing/2014/main" id="{41FDAA93-22D1-4221-B81B-2886750C75F9}"/>
              </a:ext>
            </a:extLst>
          </p:cNvPr>
          <p:cNvCxnSpPr>
            <a:cxnSpLocks/>
            <a:stCxn id="3" idx="2"/>
            <a:endCxn id="70" idx="1"/>
          </p:cNvCxnSpPr>
          <p:nvPr/>
        </p:nvCxnSpPr>
        <p:spPr>
          <a:xfrm rot="16200000" flipH="1">
            <a:off x="570204" y="1593648"/>
            <a:ext cx="1183575" cy="571144"/>
          </a:xfrm>
          <a:prstGeom prst="bentConnector2">
            <a:avLst/>
          </a:prstGeom>
          <a:ln>
            <a:solidFill>
              <a:schemeClr val="accent4"/>
            </a:solidFill>
            <a:prstDash val="dash"/>
            <a:tailEnd type="oval" w="sm" len="sm"/>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39470FD7-0CD2-4358-BA4E-C494F5904E1A}"/>
              </a:ext>
            </a:extLst>
          </p:cNvPr>
          <p:cNvSpPr txBox="1"/>
          <p:nvPr/>
        </p:nvSpPr>
        <p:spPr>
          <a:xfrm>
            <a:off x="1447563" y="4004519"/>
            <a:ext cx="1448512" cy="230832"/>
          </a:xfrm>
          <a:prstGeom prst="rect">
            <a:avLst/>
          </a:prstGeom>
          <a:solidFill>
            <a:schemeClr val="tx2"/>
          </a:solid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defPPr>
              <a:defRPr lang="en-US"/>
            </a:defPPr>
            <a:lvl1pPr algn="ctr">
              <a:lnSpc>
                <a:spcPct val="90000"/>
              </a:lnSpc>
              <a:defRPr sz="1000">
                <a:solidFill>
                  <a:schemeClr val="tx1"/>
                </a:solidFill>
                <a:latin typeface="Trebuchet MS" panose="020B0603020202020204" pitchFamily="34" charset="0"/>
              </a:defRPr>
            </a:lvl1pPr>
          </a:lstStyle>
          <a:p>
            <a:r>
              <a:rPr lang="en-US" dirty="0" err="1"/>
              <a:t>fsa</a:t>
            </a:r>
            <a:endParaRPr lang="en-US" dirty="0"/>
          </a:p>
        </p:txBody>
      </p:sp>
      <p:sp>
        <p:nvSpPr>
          <p:cNvPr id="6" name="TextBox 5">
            <a:extLst>
              <a:ext uri="{FF2B5EF4-FFF2-40B4-BE49-F238E27FC236}">
                <a16:creationId xmlns:a16="http://schemas.microsoft.com/office/drawing/2014/main" id="{B7ED07B0-021D-4334-BEBD-9D400880C231}"/>
              </a:ext>
            </a:extLst>
          </p:cNvPr>
          <p:cNvSpPr txBox="1"/>
          <p:nvPr/>
        </p:nvSpPr>
        <p:spPr>
          <a:xfrm>
            <a:off x="2301822" y="68881"/>
            <a:ext cx="2031325" cy="2308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1000" dirty="0">
                <a:solidFill>
                  <a:schemeClr val="bg1"/>
                </a:solidFill>
                <a:latin typeface="Trebuchet MS" panose="020B0603020202020204" pitchFamily="34" charset="0"/>
              </a:rPr>
              <a:t>*</a:t>
            </a:r>
            <a:r>
              <a:rPr lang="en-US" sz="1000" dirty="0" err="1">
                <a:solidFill>
                  <a:schemeClr val="bg1"/>
                </a:solidFill>
                <a:latin typeface="Trebuchet MS" panose="020B0603020202020204" pitchFamily="34" charset="0"/>
              </a:rPr>
              <a:t>fsa</a:t>
            </a:r>
            <a:r>
              <a:rPr lang="en-US" sz="1000" dirty="0">
                <a:solidFill>
                  <a:schemeClr val="bg1"/>
                </a:solidFill>
                <a:latin typeface="Trebuchet MS" panose="020B0603020202020204" pitchFamily="34" charset="0"/>
              </a:rPr>
              <a:t> == </a:t>
            </a:r>
            <a:r>
              <a:rPr lang="en-US" sz="1000" dirty="0" err="1">
                <a:solidFill>
                  <a:schemeClr val="bg1"/>
                </a:solidFill>
                <a:latin typeface="Trebuchet MS" panose="020B0603020202020204" pitchFamily="34" charset="0"/>
              </a:rPr>
              <a:t>final_suspend_awaitable</a:t>
            </a:r>
            <a:endParaRPr lang="en-US" sz="1000" dirty="0">
              <a:solidFill>
                <a:schemeClr val="bg1"/>
              </a:solidFill>
              <a:latin typeface="Trebuchet MS" panose="020B0603020202020204" pitchFamily="34" charset="0"/>
            </a:endParaRPr>
          </a:p>
        </p:txBody>
      </p:sp>
      <p:sp>
        <p:nvSpPr>
          <p:cNvPr id="7" name="TextBox 6">
            <a:extLst>
              <a:ext uri="{FF2B5EF4-FFF2-40B4-BE49-F238E27FC236}">
                <a16:creationId xmlns:a16="http://schemas.microsoft.com/office/drawing/2014/main" id="{A8AC7679-6CC0-440B-A019-43FFEFDDF1DF}"/>
              </a:ext>
            </a:extLst>
          </p:cNvPr>
          <p:cNvSpPr txBox="1"/>
          <p:nvPr/>
        </p:nvSpPr>
        <p:spPr>
          <a:xfrm>
            <a:off x="4075984" y="4004519"/>
            <a:ext cx="1410057" cy="230832"/>
          </a:xfrm>
          <a:prstGeom prst="rect">
            <a:avLst/>
          </a:prstGeom>
          <a:solidFill>
            <a:schemeClr val="tx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altLang="zh-CN" sz="1000" dirty="0" err="1">
                <a:solidFill>
                  <a:schemeClr val="bg1"/>
                </a:solidFill>
                <a:latin typeface="Trebuchet MS" panose="020B0603020202020204" pitchFamily="34" charset="0"/>
              </a:rPr>
              <a:t>fsa</a:t>
            </a:r>
            <a:r>
              <a:rPr lang="en-US" altLang="zh-CN" sz="1000" dirty="0">
                <a:solidFill>
                  <a:schemeClr val="bg1"/>
                </a:solidFill>
                <a:latin typeface="Trebuchet MS" panose="020B0603020202020204" pitchFamily="34" charset="0"/>
              </a:rPr>
              <a:t>::</a:t>
            </a:r>
            <a:r>
              <a:rPr lang="en-US" altLang="zh-CN" sz="1000" dirty="0" err="1">
                <a:solidFill>
                  <a:schemeClr val="bg1"/>
                </a:solidFill>
                <a:latin typeface="Trebuchet MS" panose="020B0603020202020204" pitchFamily="34" charset="0"/>
              </a:rPr>
              <a:t>await_suspend</a:t>
            </a:r>
            <a:endParaRPr lang="en-US" sz="1000" dirty="0">
              <a:solidFill>
                <a:schemeClr val="bg1"/>
              </a:solidFill>
              <a:latin typeface="Trebuchet MS" panose="020B0603020202020204" pitchFamily="34" charset="0"/>
            </a:endParaRPr>
          </a:p>
        </p:txBody>
      </p:sp>
      <p:cxnSp>
        <p:nvCxnSpPr>
          <p:cNvPr id="9" name="Straight Arrow Connector 8">
            <a:extLst>
              <a:ext uri="{FF2B5EF4-FFF2-40B4-BE49-F238E27FC236}">
                <a16:creationId xmlns:a16="http://schemas.microsoft.com/office/drawing/2014/main" id="{AC444145-73B7-44B1-A41C-BF0976045E4C}"/>
              </a:ext>
            </a:extLst>
          </p:cNvPr>
          <p:cNvCxnSpPr>
            <a:cxnSpLocks/>
            <a:stCxn id="4" idx="3"/>
            <a:endCxn id="7" idx="1"/>
          </p:cNvCxnSpPr>
          <p:nvPr/>
        </p:nvCxnSpPr>
        <p:spPr>
          <a:xfrm>
            <a:off x="2896075" y="4119935"/>
            <a:ext cx="1179909" cy="0"/>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69A647B9-1F13-4C23-92AB-EC6E95028A8A}"/>
              </a:ext>
            </a:extLst>
          </p:cNvPr>
          <p:cNvSpPr txBox="1"/>
          <p:nvPr/>
        </p:nvSpPr>
        <p:spPr>
          <a:xfrm>
            <a:off x="4075984" y="3630914"/>
            <a:ext cx="1405153" cy="369332"/>
          </a:xfrm>
          <a:prstGeom prst="rect">
            <a:avLst/>
          </a:prstGeom>
          <a:pattFill prst="dkDnDiag">
            <a:fgClr>
              <a:schemeClr val="tx2"/>
            </a:fgClr>
            <a:bgClr>
              <a:schemeClr val="bg2">
                <a:lumMod val="75000"/>
              </a:schemeClr>
            </a:bgClr>
          </a:patt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altLang="zh-CN" sz="1000" dirty="0">
                <a:solidFill>
                  <a:schemeClr val="tx1"/>
                </a:solidFill>
                <a:latin typeface="Trebuchet MS" panose="020B0603020202020204" pitchFamily="34" charset="0"/>
              </a:rPr>
              <a:t>parent </a:t>
            </a:r>
            <a:r>
              <a:rPr lang="en-US" altLang="zh-CN" sz="1000" dirty="0" err="1">
                <a:solidFill>
                  <a:schemeClr val="tx1"/>
                </a:solidFill>
                <a:latin typeface="Trebuchet MS" panose="020B0603020202020204" pitchFamily="34" charset="0"/>
              </a:rPr>
              <a:t>coroutine_handle</a:t>
            </a:r>
            <a:endParaRPr lang="en-US" sz="1000" dirty="0">
              <a:solidFill>
                <a:schemeClr val="tx1"/>
              </a:solidFill>
              <a:latin typeface="Trebuchet MS" panose="020B0603020202020204" pitchFamily="34" charset="0"/>
            </a:endParaRPr>
          </a:p>
        </p:txBody>
      </p:sp>
      <p:cxnSp>
        <p:nvCxnSpPr>
          <p:cNvPr id="48" name="Straight Arrow Connector 47">
            <a:extLst>
              <a:ext uri="{FF2B5EF4-FFF2-40B4-BE49-F238E27FC236}">
                <a16:creationId xmlns:a16="http://schemas.microsoft.com/office/drawing/2014/main" id="{A9B11574-70C2-4C58-B45D-5166376AB02E}"/>
              </a:ext>
            </a:extLst>
          </p:cNvPr>
          <p:cNvCxnSpPr>
            <a:cxnSpLocks/>
            <a:stCxn id="13" idx="0"/>
            <a:endCxn id="35" idx="2"/>
          </p:cNvCxnSpPr>
          <p:nvPr/>
        </p:nvCxnSpPr>
        <p:spPr>
          <a:xfrm flipV="1">
            <a:off x="4778561" y="2872791"/>
            <a:ext cx="0" cy="758123"/>
          </a:xfrm>
          <a:prstGeom prst="straightConnector1">
            <a:avLst/>
          </a:prstGeom>
          <a:ln>
            <a:solidFill>
              <a:schemeClr val="accent4"/>
            </a:solidFill>
            <a:prstDash val="solid"/>
            <a:tailEnd type="triangle" w="sm" len="lg"/>
          </a:ln>
        </p:spPr>
        <p:style>
          <a:lnRef idx="1">
            <a:schemeClr val="accent1"/>
          </a:lnRef>
          <a:fillRef idx="0">
            <a:schemeClr val="accent1"/>
          </a:fillRef>
          <a:effectRef idx="0">
            <a:schemeClr val="accent1"/>
          </a:effectRef>
          <a:fontRef idx="minor">
            <a:schemeClr val="tx1"/>
          </a:fontRef>
        </p:style>
      </p:cxnSp>
      <p:cxnSp>
        <p:nvCxnSpPr>
          <p:cNvPr id="46" name="Connector: Elbow 45">
            <a:extLst>
              <a:ext uri="{FF2B5EF4-FFF2-40B4-BE49-F238E27FC236}">
                <a16:creationId xmlns:a16="http://schemas.microsoft.com/office/drawing/2014/main" id="{906D7E71-9B7E-413D-BA66-7E1F45BD5D0C}"/>
              </a:ext>
            </a:extLst>
          </p:cNvPr>
          <p:cNvCxnSpPr>
            <a:stCxn id="4" idx="0"/>
            <a:endCxn id="13" idx="1"/>
          </p:cNvCxnSpPr>
          <p:nvPr/>
        </p:nvCxnSpPr>
        <p:spPr>
          <a:xfrm rot="5400000" flipH="1" flipV="1">
            <a:off x="3029432" y="2957968"/>
            <a:ext cx="188939" cy="1904165"/>
          </a:xfrm>
          <a:prstGeom prst="bentConnector2">
            <a:avLst/>
          </a:prstGeom>
          <a:ln>
            <a:solidFill>
              <a:schemeClr val="accent4"/>
            </a:solidFill>
            <a:prstDash val="dash"/>
            <a:tailEnd type="triangle" w="sm" len="sm"/>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B07DD916-0D2A-4FAE-A7D2-4BB7DB3B60FD}"/>
              </a:ext>
            </a:extLst>
          </p:cNvPr>
          <p:cNvSpPr txBox="1"/>
          <p:nvPr/>
        </p:nvSpPr>
        <p:spPr>
          <a:xfrm>
            <a:off x="1447563" y="5617974"/>
            <a:ext cx="1448512" cy="230832"/>
          </a:xfrm>
          <a:prstGeom prst="rect">
            <a:avLst/>
          </a:prstGeom>
          <a:solidFill>
            <a:schemeClr val="bg1">
              <a:lumMod val="50000"/>
              <a:lumOff val="50000"/>
            </a:schemeClr>
          </a:solid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defPPr>
              <a:defRPr lang="en-US"/>
            </a:defPPr>
            <a:lvl1pPr algn="ctr">
              <a:lnSpc>
                <a:spcPct val="90000"/>
              </a:lnSpc>
              <a:defRPr sz="1000">
                <a:solidFill>
                  <a:schemeClr val="tx1"/>
                </a:solidFill>
                <a:latin typeface="Trebuchet MS" panose="020B0603020202020204" pitchFamily="34" charset="0"/>
              </a:defRPr>
            </a:lvl1pPr>
          </a:lstStyle>
          <a:p>
            <a:r>
              <a:rPr lang="en-US" dirty="0"/>
              <a:t>token&lt;&gt;</a:t>
            </a:r>
          </a:p>
        </p:txBody>
      </p:sp>
      <p:sp>
        <p:nvSpPr>
          <p:cNvPr id="51" name="TextBox 50">
            <a:extLst>
              <a:ext uri="{FF2B5EF4-FFF2-40B4-BE49-F238E27FC236}">
                <a16:creationId xmlns:a16="http://schemas.microsoft.com/office/drawing/2014/main" id="{99E7527C-F2B2-4EDC-BE7E-4C24FCD0EBDF}"/>
              </a:ext>
            </a:extLst>
          </p:cNvPr>
          <p:cNvSpPr txBox="1"/>
          <p:nvPr/>
        </p:nvSpPr>
        <p:spPr>
          <a:xfrm>
            <a:off x="4054304" y="5617974"/>
            <a:ext cx="1448512" cy="230832"/>
          </a:xfrm>
          <a:prstGeom prst="rect">
            <a:avLst/>
          </a:prstGeom>
          <a:solidFill>
            <a:schemeClr val="bg1">
              <a:lumMod val="50000"/>
              <a:lumOff val="50000"/>
            </a:schemeClr>
          </a:solid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defPPr>
              <a:defRPr lang="en-US"/>
            </a:defPPr>
            <a:lvl1pPr algn="ctr">
              <a:lnSpc>
                <a:spcPct val="90000"/>
              </a:lnSpc>
              <a:defRPr sz="1000">
                <a:solidFill>
                  <a:schemeClr val="tx1"/>
                </a:solidFill>
                <a:latin typeface="Trebuchet MS" panose="020B0603020202020204" pitchFamily="34" charset="0"/>
              </a:defRPr>
            </a:lvl1pPr>
          </a:lstStyle>
          <a:p>
            <a:r>
              <a:rPr lang="en-US" dirty="0" err="1"/>
              <a:t>awaitable</a:t>
            </a:r>
            <a:endParaRPr lang="en-US" dirty="0"/>
          </a:p>
        </p:txBody>
      </p:sp>
      <p:cxnSp>
        <p:nvCxnSpPr>
          <p:cNvPr id="64" name="Straight Arrow Connector 63">
            <a:extLst>
              <a:ext uri="{FF2B5EF4-FFF2-40B4-BE49-F238E27FC236}">
                <a16:creationId xmlns:a16="http://schemas.microsoft.com/office/drawing/2014/main" id="{051A872D-6F18-45D3-8E62-731668168C32}"/>
              </a:ext>
            </a:extLst>
          </p:cNvPr>
          <p:cNvCxnSpPr>
            <a:cxnSpLocks/>
            <a:stCxn id="50" idx="3"/>
            <a:endCxn id="51" idx="1"/>
          </p:cNvCxnSpPr>
          <p:nvPr/>
        </p:nvCxnSpPr>
        <p:spPr>
          <a:xfrm>
            <a:off x="2896075" y="5733390"/>
            <a:ext cx="1158229" cy="0"/>
          </a:xfrm>
          <a:prstGeom prst="straightConnector1">
            <a:avLst/>
          </a:prstGeom>
          <a:ln>
            <a:solidFill>
              <a:schemeClr val="accent4"/>
            </a:solidFill>
            <a:prstDash val="solid"/>
            <a:tailEnd type="triangle" w="sm" len="lg"/>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5205A38D-ED0C-414B-A1BB-B6A60A3B920D}"/>
              </a:ext>
            </a:extLst>
          </p:cNvPr>
          <p:cNvSpPr txBox="1"/>
          <p:nvPr/>
        </p:nvSpPr>
        <p:spPr>
          <a:xfrm>
            <a:off x="3833280" y="5152970"/>
            <a:ext cx="1890562" cy="230832"/>
          </a:xfrm>
          <a:prstGeom prst="rect">
            <a:avLst/>
          </a:prstGeom>
          <a:solidFill>
            <a:schemeClr val="tx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altLang="zh-CN" sz="1000" dirty="0" err="1">
                <a:solidFill>
                  <a:schemeClr val="bg1"/>
                </a:solidFill>
                <a:latin typeface="Trebuchet MS" panose="020B0603020202020204" pitchFamily="34" charset="0"/>
              </a:rPr>
              <a:t>awaitable</a:t>
            </a:r>
            <a:r>
              <a:rPr lang="en-US" altLang="zh-CN" sz="1000" dirty="0">
                <a:solidFill>
                  <a:schemeClr val="bg1"/>
                </a:solidFill>
                <a:latin typeface="Trebuchet MS" panose="020B0603020202020204" pitchFamily="34" charset="0"/>
              </a:rPr>
              <a:t>::</a:t>
            </a:r>
            <a:r>
              <a:rPr lang="en-US" altLang="zh-CN" sz="1000" dirty="0" err="1">
                <a:solidFill>
                  <a:schemeClr val="bg1"/>
                </a:solidFill>
                <a:latin typeface="Trebuchet MS" panose="020B0603020202020204" pitchFamily="34" charset="0"/>
              </a:rPr>
              <a:t>await_suspend</a:t>
            </a:r>
            <a:endParaRPr lang="en-US" sz="1000" dirty="0">
              <a:solidFill>
                <a:schemeClr val="bg1"/>
              </a:solidFill>
              <a:latin typeface="Trebuchet MS" panose="020B0603020202020204" pitchFamily="34" charset="0"/>
            </a:endParaRPr>
          </a:p>
        </p:txBody>
      </p:sp>
      <p:cxnSp>
        <p:nvCxnSpPr>
          <p:cNvPr id="76" name="Straight Arrow Connector 75">
            <a:extLst>
              <a:ext uri="{FF2B5EF4-FFF2-40B4-BE49-F238E27FC236}">
                <a16:creationId xmlns:a16="http://schemas.microsoft.com/office/drawing/2014/main" id="{F3A7F3B1-881A-42E2-AA8C-FE79DC84F864}"/>
              </a:ext>
            </a:extLst>
          </p:cNvPr>
          <p:cNvCxnSpPr>
            <a:cxnSpLocks/>
            <a:stCxn id="51" idx="0"/>
            <a:endCxn id="55" idx="2"/>
          </p:cNvCxnSpPr>
          <p:nvPr/>
        </p:nvCxnSpPr>
        <p:spPr>
          <a:xfrm flipV="1">
            <a:off x="4778560" y="5383802"/>
            <a:ext cx="1" cy="234172"/>
          </a:xfrm>
          <a:prstGeom prst="straightConnector1">
            <a:avLst/>
          </a:prstGeom>
          <a:ln>
            <a:solidFill>
              <a:schemeClr val="accent4"/>
            </a:solidFill>
            <a:tailEnd type="triangle" w="sm" len="sm"/>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E1A70402-81DB-4A85-8845-F8BCE036CD54}"/>
              </a:ext>
            </a:extLst>
          </p:cNvPr>
          <p:cNvSpPr txBox="1"/>
          <p:nvPr/>
        </p:nvSpPr>
        <p:spPr>
          <a:xfrm>
            <a:off x="5936606" y="5617974"/>
            <a:ext cx="1405153" cy="230832"/>
          </a:xfrm>
          <a:prstGeom prst="rect">
            <a:avLst/>
          </a:prstGeom>
          <a:pattFill prst="dkDnDiag">
            <a:fgClr>
              <a:schemeClr val="tx2"/>
            </a:fgClr>
            <a:bgClr>
              <a:schemeClr val="bg2">
                <a:lumMod val="75000"/>
              </a:schemeClr>
            </a:bgClr>
          </a:patt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altLang="zh-CN" sz="1000" dirty="0" err="1">
                <a:solidFill>
                  <a:schemeClr val="tx1"/>
                </a:solidFill>
                <a:latin typeface="Trebuchet MS" panose="020B0603020202020204" pitchFamily="34" charset="0"/>
              </a:rPr>
              <a:t>coroutine_handle</a:t>
            </a:r>
            <a:endParaRPr lang="en-US" sz="1000" dirty="0">
              <a:solidFill>
                <a:schemeClr val="tx1"/>
              </a:solidFill>
              <a:latin typeface="Trebuchet MS" panose="020B0603020202020204" pitchFamily="34" charset="0"/>
            </a:endParaRPr>
          </a:p>
        </p:txBody>
      </p:sp>
      <p:cxnSp>
        <p:nvCxnSpPr>
          <p:cNvPr id="79" name="Straight Arrow Connector 78">
            <a:extLst>
              <a:ext uri="{FF2B5EF4-FFF2-40B4-BE49-F238E27FC236}">
                <a16:creationId xmlns:a16="http://schemas.microsoft.com/office/drawing/2014/main" id="{AACF15F7-4E67-4CA9-8D46-A764F509A8C4}"/>
              </a:ext>
            </a:extLst>
          </p:cNvPr>
          <p:cNvCxnSpPr>
            <a:cxnSpLocks/>
            <a:stCxn id="51" idx="3"/>
            <a:endCxn id="78" idx="1"/>
          </p:cNvCxnSpPr>
          <p:nvPr/>
        </p:nvCxnSpPr>
        <p:spPr>
          <a:xfrm>
            <a:off x="5502816" y="5733390"/>
            <a:ext cx="433790" cy="0"/>
          </a:xfrm>
          <a:prstGeom prst="straightConnector1">
            <a:avLst/>
          </a:prstGeom>
          <a:ln>
            <a:solidFill>
              <a:schemeClr val="accent4"/>
            </a:solidFill>
            <a:prstDash val="dash"/>
            <a:tailEnd type="triangle" w="sm" len="sm"/>
          </a:ln>
        </p:spPr>
        <p:style>
          <a:lnRef idx="1">
            <a:schemeClr val="accent1"/>
          </a:lnRef>
          <a:fillRef idx="0">
            <a:schemeClr val="accent1"/>
          </a:fillRef>
          <a:effectRef idx="0">
            <a:schemeClr val="accent1"/>
          </a:effectRef>
          <a:fontRef idx="minor">
            <a:schemeClr val="tx1"/>
          </a:fontRef>
        </p:style>
      </p:cxnSp>
      <p:grpSp>
        <p:nvGrpSpPr>
          <p:cNvPr id="91" name="Group 90">
            <a:extLst>
              <a:ext uri="{FF2B5EF4-FFF2-40B4-BE49-F238E27FC236}">
                <a16:creationId xmlns:a16="http://schemas.microsoft.com/office/drawing/2014/main" id="{8C91F0B7-AE4E-4BA8-8FB5-5DBF0F66C4BD}"/>
              </a:ext>
            </a:extLst>
          </p:cNvPr>
          <p:cNvGrpSpPr/>
          <p:nvPr/>
        </p:nvGrpSpPr>
        <p:grpSpPr>
          <a:xfrm>
            <a:off x="5481137" y="3815580"/>
            <a:ext cx="1159704" cy="1802394"/>
            <a:chOff x="5481137" y="3815580"/>
            <a:chExt cx="1159704" cy="1802394"/>
          </a:xfrm>
        </p:grpSpPr>
        <p:cxnSp>
          <p:nvCxnSpPr>
            <p:cNvPr id="83" name="Connector: Elbow 82">
              <a:extLst>
                <a:ext uri="{FF2B5EF4-FFF2-40B4-BE49-F238E27FC236}">
                  <a16:creationId xmlns:a16="http://schemas.microsoft.com/office/drawing/2014/main" id="{85C6B563-C941-43A2-81C1-0C73EABB14FB}"/>
                </a:ext>
              </a:extLst>
            </p:cNvPr>
            <p:cNvCxnSpPr>
              <a:stCxn id="55" idx="3"/>
              <a:endCxn id="13" idx="3"/>
            </p:cNvCxnSpPr>
            <p:nvPr/>
          </p:nvCxnSpPr>
          <p:spPr>
            <a:xfrm flipH="1" flipV="1">
              <a:off x="5481137" y="3815580"/>
              <a:ext cx="242705" cy="1452806"/>
            </a:xfrm>
            <a:prstGeom prst="bentConnector3">
              <a:avLst>
                <a:gd name="adj1" fmla="val -378061"/>
              </a:avLst>
            </a:prstGeom>
            <a:ln>
              <a:solidFill>
                <a:schemeClr val="accent4"/>
              </a:solidFill>
              <a:tailEnd type="arrow"/>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9C6BDA46-6E95-4BB7-9AC0-CF04EF0A8D16}"/>
                </a:ext>
              </a:extLst>
            </p:cNvPr>
            <p:cNvCxnSpPr>
              <a:cxnSpLocks/>
            </p:cNvCxnSpPr>
            <p:nvPr/>
          </p:nvCxnSpPr>
          <p:spPr>
            <a:xfrm>
              <a:off x="6640841" y="5268386"/>
              <a:ext cx="0" cy="349588"/>
            </a:xfrm>
            <a:prstGeom prst="line">
              <a:avLst/>
            </a:prstGeom>
            <a:ln>
              <a:solidFill>
                <a:schemeClr val="accent4"/>
              </a:solidFill>
              <a:prstDash val="dash"/>
              <a:headEnd type="oval" w="sm" len="sm"/>
            </a:ln>
          </p:spPr>
          <p:style>
            <a:lnRef idx="1">
              <a:schemeClr val="accent1"/>
            </a:lnRef>
            <a:fillRef idx="0">
              <a:schemeClr val="accent1"/>
            </a:fillRef>
            <a:effectRef idx="0">
              <a:schemeClr val="accent1"/>
            </a:effectRef>
            <a:fontRef idx="minor">
              <a:schemeClr val="tx1"/>
            </a:fontRef>
          </p:style>
        </p:cxnSp>
      </p:grpSp>
      <p:sp>
        <p:nvSpPr>
          <p:cNvPr id="94" name="TextBox 93">
            <a:extLst>
              <a:ext uri="{FF2B5EF4-FFF2-40B4-BE49-F238E27FC236}">
                <a16:creationId xmlns:a16="http://schemas.microsoft.com/office/drawing/2014/main" id="{BE949FB9-05A6-433E-A79E-3E9BF5D007F8}"/>
              </a:ext>
            </a:extLst>
          </p:cNvPr>
          <p:cNvSpPr txBox="1"/>
          <p:nvPr/>
        </p:nvSpPr>
        <p:spPr>
          <a:xfrm>
            <a:off x="4821219" y="3171385"/>
            <a:ext cx="681597" cy="2308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1000" dirty="0">
                <a:solidFill>
                  <a:schemeClr val="bg1"/>
                </a:solidFill>
                <a:latin typeface="Trebuchet MS" panose="020B0603020202020204" pitchFamily="34" charset="0"/>
              </a:rPr>
              <a:t>Job::Job</a:t>
            </a:r>
          </a:p>
        </p:txBody>
      </p:sp>
      <p:sp>
        <p:nvSpPr>
          <p:cNvPr id="95" name="TextBox 94">
            <a:extLst>
              <a:ext uri="{FF2B5EF4-FFF2-40B4-BE49-F238E27FC236}">
                <a16:creationId xmlns:a16="http://schemas.microsoft.com/office/drawing/2014/main" id="{75911CF4-B782-4B63-A5F0-EF5576D30A3F}"/>
              </a:ext>
            </a:extLst>
          </p:cNvPr>
          <p:cNvSpPr txBox="1"/>
          <p:nvPr/>
        </p:nvSpPr>
        <p:spPr>
          <a:xfrm>
            <a:off x="1447563" y="4724078"/>
            <a:ext cx="1448510" cy="230832"/>
          </a:xfrm>
          <a:prstGeom prst="rect">
            <a:avLst/>
          </a:prstGeom>
          <a:solidFill>
            <a:schemeClr val="tx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altLang="zh-CN" sz="1000" dirty="0" err="1">
                <a:solidFill>
                  <a:schemeClr val="bg1"/>
                </a:solidFill>
                <a:latin typeface="Trebuchet MS" panose="020B0603020202020204" pitchFamily="34" charset="0"/>
              </a:rPr>
              <a:t>final_suspend</a:t>
            </a:r>
            <a:endParaRPr lang="en-US" sz="1000" dirty="0">
              <a:solidFill>
                <a:schemeClr val="bg1"/>
              </a:solidFill>
              <a:latin typeface="Trebuchet MS" panose="020B0603020202020204" pitchFamily="34" charset="0"/>
            </a:endParaRPr>
          </a:p>
        </p:txBody>
      </p:sp>
      <p:cxnSp>
        <p:nvCxnSpPr>
          <p:cNvPr id="96" name="Straight Arrow Connector 95">
            <a:extLst>
              <a:ext uri="{FF2B5EF4-FFF2-40B4-BE49-F238E27FC236}">
                <a16:creationId xmlns:a16="http://schemas.microsoft.com/office/drawing/2014/main" id="{DCFBB4BC-6843-4FC9-A15C-648C590FD318}"/>
              </a:ext>
            </a:extLst>
          </p:cNvPr>
          <p:cNvCxnSpPr>
            <a:cxnSpLocks/>
          </p:cNvCxnSpPr>
          <p:nvPr/>
        </p:nvCxnSpPr>
        <p:spPr>
          <a:xfrm flipV="1">
            <a:off x="2171819" y="4235352"/>
            <a:ext cx="0" cy="488726"/>
          </a:xfrm>
          <a:prstGeom prst="straightConnector1">
            <a:avLst/>
          </a:prstGeom>
          <a:ln>
            <a:solidFill>
              <a:schemeClr val="accent4"/>
            </a:solidFill>
            <a:prstDash val="solid"/>
            <a:tailEnd type="triangle" w="sm" len="lg"/>
          </a:ln>
        </p:spPr>
        <p:style>
          <a:lnRef idx="1">
            <a:schemeClr val="accent1"/>
          </a:lnRef>
          <a:fillRef idx="0">
            <a:schemeClr val="accent1"/>
          </a:fillRef>
          <a:effectRef idx="0">
            <a:schemeClr val="accent1"/>
          </a:effectRef>
          <a:fontRef idx="minor">
            <a:schemeClr val="tx1"/>
          </a:fontRef>
        </p:style>
      </p:cxnSp>
      <p:cxnSp>
        <p:nvCxnSpPr>
          <p:cNvPr id="56" name="Connector: Elbow 55">
            <a:extLst>
              <a:ext uri="{FF2B5EF4-FFF2-40B4-BE49-F238E27FC236}">
                <a16:creationId xmlns:a16="http://schemas.microsoft.com/office/drawing/2014/main" id="{6E5ECB0C-1F1C-4A9D-AD07-4E6D63DA7C9C}"/>
              </a:ext>
            </a:extLst>
          </p:cNvPr>
          <p:cNvCxnSpPr>
            <a:cxnSpLocks/>
            <a:stCxn id="3" idx="2"/>
            <a:endCxn id="95" idx="1"/>
          </p:cNvCxnSpPr>
          <p:nvPr/>
        </p:nvCxnSpPr>
        <p:spPr>
          <a:xfrm rot="16200000" flipH="1">
            <a:off x="-614039" y="2777891"/>
            <a:ext cx="3552061" cy="571144"/>
          </a:xfrm>
          <a:prstGeom prst="bentConnector2">
            <a:avLst/>
          </a:prstGeom>
          <a:ln>
            <a:solidFill>
              <a:schemeClr val="accent4"/>
            </a:solidFill>
            <a:prstDash val="dash"/>
            <a:tailEnd type="oval" w="sm" len="sm"/>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954848BC-789F-4133-A2D8-08BA1D7D9B22}"/>
              </a:ext>
            </a:extLst>
          </p:cNvPr>
          <p:cNvSpPr/>
          <p:nvPr/>
        </p:nvSpPr>
        <p:spPr>
          <a:xfrm>
            <a:off x="114867" y="277046"/>
            <a:ext cx="10156892" cy="5620834"/>
          </a:xfrm>
          <a:prstGeom prst="rect">
            <a:avLst/>
          </a:prstGeom>
          <a:solidFill>
            <a:schemeClr val="tx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C766C49-6035-4289-8C31-22D599DE6A75}"/>
              </a:ext>
            </a:extLst>
          </p:cNvPr>
          <p:cNvSpPr>
            <a:spLocks noGrp="1"/>
          </p:cNvSpPr>
          <p:nvPr>
            <p:ph type="title"/>
          </p:nvPr>
        </p:nvSpPr>
        <p:spPr>
          <a:xfrm>
            <a:off x="6043609" y="56188"/>
            <a:ext cx="4098514" cy="590931"/>
          </a:xfrm>
        </p:spPr>
        <p:txBody>
          <a:bodyPr/>
          <a:lstStyle/>
          <a:p>
            <a:r>
              <a:rPr lang="en-US" sz="2400" dirty="0"/>
              <a:t>Coroutine Job system</a:t>
            </a:r>
          </a:p>
        </p:txBody>
      </p:sp>
      <p:sp>
        <p:nvSpPr>
          <p:cNvPr id="3" name="TextBox 2">
            <a:extLst>
              <a:ext uri="{FF2B5EF4-FFF2-40B4-BE49-F238E27FC236}">
                <a16:creationId xmlns:a16="http://schemas.microsoft.com/office/drawing/2014/main" id="{D1D1CED1-F23F-4ACA-B641-DFC704B3604D}"/>
              </a:ext>
            </a:extLst>
          </p:cNvPr>
          <p:cNvSpPr txBox="1"/>
          <p:nvPr/>
        </p:nvSpPr>
        <p:spPr>
          <a:xfrm>
            <a:off x="152163" y="1056601"/>
            <a:ext cx="1448512" cy="230832"/>
          </a:xfrm>
          <a:prstGeom prst="rect">
            <a:avLst/>
          </a:prstGeom>
          <a:solidFill>
            <a:schemeClr val="tx2"/>
          </a:solid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defPPr>
              <a:defRPr lang="en-US"/>
            </a:defPPr>
            <a:lvl1pPr algn="ctr">
              <a:lnSpc>
                <a:spcPct val="90000"/>
              </a:lnSpc>
              <a:defRPr sz="1000">
                <a:solidFill>
                  <a:schemeClr val="tx1"/>
                </a:solidFill>
                <a:latin typeface="Trebuchet MS" panose="020B0603020202020204" pitchFamily="34" charset="0"/>
              </a:defRPr>
            </a:lvl1pPr>
          </a:lstStyle>
          <a:p>
            <a:r>
              <a:rPr lang="en-US" dirty="0" err="1"/>
              <a:t>token_promise</a:t>
            </a:r>
            <a:endParaRPr lang="en-US" dirty="0"/>
          </a:p>
        </p:txBody>
      </p:sp>
    </p:spTree>
    <p:extLst>
      <p:ext uri="{BB962C8B-B14F-4D97-AF65-F5344CB8AC3E}">
        <p14:creationId xmlns:p14="http://schemas.microsoft.com/office/powerpoint/2010/main" val="3382646664"/>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a:extLst>
              <a:ext uri="{FF2B5EF4-FFF2-40B4-BE49-F238E27FC236}">
                <a16:creationId xmlns:a16="http://schemas.microsoft.com/office/drawing/2014/main" id="{C1255C3F-8C62-4ED6-BF43-32BF42A348AE}"/>
              </a:ext>
            </a:extLst>
          </p:cNvPr>
          <p:cNvSpPr txBox="1"/>
          <p:nvPr/>
        </p:nvSpPr>
        <p:spPr>
          <a:xfrm>
            <a:off x="5010889" y="672982"/>
            <a:ext cx="1410057" cy="230832"/>
          </a:xfrm>
          <a:prstGeom prst="rect">
            <a:avLst/>
          </a:prstGeom>
          <a:solidFill>
            <a:schemeClr val="tx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altLang="zh-CN" sz="1000" dirty="0" err="1">
                <a:solidFill>
                  <a:schemeClr val="bg1"/>
                </a:solidFill>
                <a:latin typeface="Trebuchet MS" panose="020B0603020202020204" pitchFamily="34" charset="0"/>
              </a:rPr>
              <a:t>isa</a:t>
            </a:r>
            <a:r>
              <a:rPr lang="en-US" altLang="zh-CN" sz="1000" dirty="0">
                <a:solidFill>
                  <a:schemeClr val="bg1"/>
                </a:solidFill>
                <a:latin typeface="Trebuchet MS" panose="020B0603020202020204" pitchFamily="34" charset="0"/>
              </a:rPr>
              <a:t>::</a:t>
            </a:r>
            <a:r>
              <a:rPr lang="en-US" altLang="zh-CN" sz="1000" dirty="0" err="1">
                <a:solidFill>
                  <a:schemeClr val="bg1"/>
                </a:solidFill>
                <a:latin typeface="Trebuchet MS" panose="020B0603020202020204" pitchFamily="34" charset="0"/>
              </a:rPr>
              <a:t>await_suspend</a:t>
            </a:r>
            <a:endParaRPr lang="en-US" sz="1000" dirty="0">
              <a:solidFill>
                <a:schemeClr val="bg1"/>
              </a:solidFill>
              <a:latin typeface="Trebuchet MS" panose="020B0603020202020204" pitchFamily="34" charset="0"/>
            </a:endParaRPr>
          </a:p>
        </p:txBody>
      </p:sp>
      <p:sp>
        <p:nvSpPr>
          <p:cNvPr id="22" name="Rectangle 21">
            <a:extLst>
              <a:ext uri="{FF2B5EF4-FFF2-40B4-BE49-F238E27FC236}">
                <a16:creationId xmlns:a16="http://schemas.microsoft.com/office/drawing/2014/main" id="{44A7149B-6880-469F-BBA2-A4B0D2BDDBDE}"/>
              </a:ext>
            </a:extLst>
          </p:cNvPr>
          <p:cNvSpPr/>
          <p:nvPr/>
        </p:nvSpPr>
        <p:spPr>
          <a:xfrm>
            <a:off x="7510803" y="1700430"/>
            <a:ext cx="2512463" cy="3139671"/>
          </a:xfrm>
          <a:prstGeom prst="rect">
            <a:avLst/>
          </a:prstGeom>
          <a:no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altLang="zh-CN" sz="1000" dirty="0">
              <a:solidFill>
                <a:schemeClr val="bg1"/>
              </a:solidFill>
            </a:endParaRPr>
          </a:p>
          <a:p>
            <a:pPr algn="ctr"/>
            <a:r>
              <a:rPr lang="en-US" altLang="zh-CN" sz="1000" dirty="0">
                <a:solidFill>
                  <a:schemeClr val="bg1"/>
                </a:solidFill>
              </a:rPr>
              <a:t>Scheduler</a:t>
            </a:r>
            <a:endParaRPr lang="en-US" sz="1000" dirty="0">
              <a:solidFill>
                <a:schemeClr val="bg1"/>
              </a:solidFill>
            </a:endParaRPr>
          </a:p>
        </p:txBody>
      </p:sp>
      <p:grpSp>
        <p:nvGrpSpPr>
          <p:cNvPr id="23" name="Group 22">
            <a:extLst>
              <a:ext uri="{FF2B5EF4-FFF2-40B4-BE49-F238E27FC236}">
                <a16:creationId xmlns:a16="http://schemas.microsoft.com/office/drawing/2014/main" id="{9765B6FE-1AAB-4F7D-AED1-47D6A519746E}"/>
              </a:ext>
            </a:extLst>
          </p:cNvPr>
          <p:cNvGrpSpPr/>
          <p:nvPr/>
        </p:nvGrpSpPr>
        <p:grpSpPr>
          <a:xfrm>
            <a:off x="7997914" y="3792482"/>
            <a:ext cx="1538241" cy="880625"/>
            <a:chOff x="1286142" y="3874450"/>
            <a:chExt cx="1538241" cy="880625"/>
          </a:xfrm>
        </p:grpSpPr>
        <p:sp>
          <p:nvSpPr>
            <p:cNvPr id="24" name="Rectangle 23">
              <a:extLst>
                <a:ext uri="{FF2B5EF4-FFF2-40B4-BE49-F238E27FC236}">
                  <a16:creationId xmlns:a16="http://schemas.microsoft.com/office/drawing/2014/main" id="{26706399-6892-413B-B225-4B418B6D11F6}"/>
                </a:ext>
              </a:extLst>
            </p:cNvPr>
            <p:cNvSpPr/>
            <p:nvPr/>
          </p:nvSpPr>
          <p:spPr>
            <a:xfrm>
              <a:off x="1286142" y="3874450"/>
              <a:ext cx="1243413" cy="294830"/>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2">
                      <a:lumMod val="50000"/>
                    </a:schemeClr>
                  </a:solidFill>
                </a:rPr>
                <a:t>Worker</a:t>
              </a:r>
            </a:p>
          </p:txBody>
        </p:sp>
        <p:sp>
          <p:nvSpPr>
            <p:cNvPr id="25" name="Rectangle 24">
              <a:extLst>
                <a:ext uri="{FF2B5EF4-FFF2-40B4-BE49-F238E27FC236}">
                  <a16:creationId xmlns:a16="http://schemas.microsoft.com/office/drawing/2014/main" id="{15158716-D662-4804-8957-486C08116EE6}"/>
                </a:ext>
              </a:extLst>
            </p:cNvPr>
            <p:cNvSpPr/>
            <p:nvPr/>
          </p:nvSpPr>
          <p:spPr>
            <a:xfrm>
              <a:off x="1384418" y="4065611"/>
              <a:ext cx="1243413" cy="294830"/>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2">
                      <a:lumMod val="50000"/>
                    </a:schemeClr>
                  </a:solidFill>
                </a:rPr>
                <a:t>Worker</a:t>
              </a:r>
            </a:p>
          </p:txBody>
        </p:sp>
        <p:sp>
          <p:nvSpPr>
            <p:cNvPr id="26" name="Rectangle 25">
              <a:extLst>
                <a:ext uri="{FF2B5EF4-FFF2-40B4-BE49-F238E27FC236}">
                  <a16:creationId xmlns:a16="http://schemas.microsoft.com/office/drawing/2014/main" id="{F0FEBD08-7F01-4E4E-8ACE-3EDF7C84874A}"/>
                </a:ext>
              </a:extLst>
            </p:cNvPr>
            <p:cNvSpPr/>
            <p:nvPr/>
          </p:nvSpPr>
          <p:spPr>
            <a:xfrm>
              <a:off x="1482694" y="4262928"/>
              <a:ext cx="1243413" cy="294830"/>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2">
                      <a:lumMod val="50000"/>
                    </a:schemeClr>
                  </a:solidFill>
                </a:rPr>
                <a:t>Worker</a:t>
              </a:r>
            </a:p>
          </p:txBody>
        </p:sp>
        <p:sp>
          <p:nvSpPr>
            <p:cNvPr id="28" name="Rectangle 27">
              <a:extLst>
                <a:ext uri="{FF2B5EF4-FFF2-40B4-BE49-F238E27FC236}">
                  <a16:creationId xmlns:a16="http://schemas.microsoft.com/office/drawing/2014/main" id="{500AAB63-3F3B-441C-9D9B-3C608967554D}"/>
                </a:ext>
              </a:extLst>
            </p:cNvPr>
            <p:cNvSpPr/>
            <p:nvPr/>
          </p:nvSpPr>
          <p:spPr>
            <a:xfrm>
              <a:off x="1580970" y="4460245"/>
              <a:ext cx="1243413" cy="294830"/>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2">
                      <a:lumMod val="50000"/>
                    </a:schemeClr>
                  </a:solidFill>
                </a:rPr>
                <a:t>Worker</a:t>
              </a:r>
            </a:p>
          </p:txBody>
        </p:sp>
      </p:grpSp>
      <p:grpSp>
        <p:nvGrpSpPr>
          <p:cNvPr id="29" name="Group 28">
            <a:extLst>
              <a:ext uri="{FF2B5EF4-FFF2-40B4-BE49-F238E27FC236}">
                <a16:creationId xmlns:a16="http://schemas.microsoft.com/office/drawing/2014/main" id="{F0461B6A-372A-43FD-B179-413B264506D2}"/>
              </a:ext>
            </a:extLst>
          </p:cNvPr>
          <p:cNvGrpSpPr/>
          <p:nvPr/>
        </p:nvGrpSpPr>
        <p:grpSpPr>
          <a:xfrm>
            <a:off x="7883612" y="2233813"/>
            <a:ext cx="1766844" cy="576690"/>
            <a:chOff x="1156886" y="3007816"/>
            <a:chExt cx="1766844" cy="576690"/>
          </a:xfrm>
        </p:grpSpPr>
        <p:sp>
          <p:nvSpPr>
            <p:cNvPr id="30" name="Rectangle 29">
              <a:extLst>
                <a:ext uri="{FF2B5EF4-FFF2-40B4-BE49-F238E27FC236}">
                  <a16:creationId xmlns:a16="http://schemas.microsoft.com/office/drawing/2014/main" id="{583B448A-E1AB-435D-8253-1EE65A46A027}"/>
                </a:ext>
              </a:extLst>
            </p:cNvPr>
            <p:cNvSpPr/>
            <p:nvPr/>
          </p:nvSpPr>
          <p:spPr>
            <a:xfrm>
              <a:off x="1156886" y="3007816"/>
              <a:ext cx="1501923" cy="294830"/>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bg2">
                      <a:lumMod val="50000"/>
                    </a:schemeClr>
                  </a:solidFill>
                </a:rPr>
                <a:t>Job Queue</a:t>
              </a:r>
              <a:endParaRPr lang="en-US" sz="1000" dirty="0">
                <a:solidFill>
                  <a:schemeClr val="bg2">
                    <a:lumMod val="50000"/>
                  </a:schemeClr>
                </a:solidFill>
              </a:endParaRPr>
            </a:p>
          </p:txBody>
        </p:sp>
        <p:sp>
          <p:nvSpPr>
            <p:cNvPr id="31" name="Rectangle 30">
              <a:extLst>
                <a:ext uri="{FF2B5EF4-FFF2-40B4-BE49-F238E27FC236}">
                  <a16:creationId xmlns:a16="http://schemas.microsoft.com/office/drawing/2014/main" id="{D3EFB92A-3B44-42CC-AD0B-A770CE5D70FD}"/>
                </a:ext>
              </a:extLst>
            </p:cNvPr>
            <p:cNvSpPr/>
            <p:nvPr/>
          </p:nvSpPr>
          <p:spPr>
            <a:xfrm>
              <a:off x="1286142" y="3143225"/>
              <a:ext cx="1501923" cy="294830"/>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bg2">
                      <a:lumMod val="50000"/>
                    </a:schemeClr>
                  </a:solidFill>
                </a:rPr>
                <a:t>Job Queue</a:t>
              </a:r>
              <a:endParaRPr lang="en-US" sz="1000" dirty="0">
                <a:solidFill>
                  <a:schemeClr val="bg2">
                    <a:lumMod val="50000"/>
                  </a:schemeClr>
                </a:solidFill>
              </a:endParaRPr>
            </a:p>
          </p:txBody>
        </p:sp>
        <p:sp>
          <p:nvSpPr>
            <p:cNvPr id="33" name="Rectangle 32">
              <a:extLst>
                <a:ext uri="{FF2B5EF4-FFF2-40B4-BE49-F238E27FC236}">
                  <a16:creationId xmlns:a16="http://schemas.microsoft.com/office/drawing/2014/main" id="{AB6B210A-4EF2-4C2C-927A-E3A63D654CAF}"/>
                </a:ext>
              </a:extLst>
            </p:cNvPr>
            <p:cNvSpPr/>
            <p:nvPr/>
          </p:nvSpPr>
          <p:spPr>
            <a:xfrm>
              <a:off x="1421807" y="3289676"/>
              <a:ext cx="1501923" cy="294830"/>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bg2">
                      <a:lumMod val="50000"/>
                    </a:schemeClr>
                  </a:solidFill>
                </a:rPr>
                <a:t>Job Queue</a:t>
              </a:r>
              <a:endParaRPr lang="en-US" sz="1000" dirty="0">
                <a:solidFill>
                  <a:schemeClr val="bg2">
                    <a:lumMod val="50000"/>
                  </a:schemeClr>
                </a:solidFill>
              </a:endParaRPr>
            </a:p>
          </p:txBody>
        </p:sp>
      </p:grpSp>
      <p:cxnSp>
        <p:nvCxnSpPr>
          <p:cNvPr id="34" name="Straight Arrow Connector 33">
            <a:extLst>
              <a:ext uri="{FF2B5EF4-FFF2-40B4-BE49-F238E27FC236}">
                <a16:creationId xmlns:a16="http://schemas.microsoft.com/office/drawing/2014/main" id="{4B2B5C02-8512-4F35-AF4C-C43C483C0A21}"/>
              </a:ext>
            </a:extLst>
          </p:cNvPr>
          <p:cNvCxnSpPr>
            <a:cxnSpLocks/>
          </p:cNvCxnSpPr>
          <p:nvPr/>
        </p:nvCxnSpPr>
        <p:spPr>
          <a:xfrm>
            <a:off x="8767034" y="2911012"/>
            <a:ext cx="0" cy="809590"/>
          </a:xfrm>
          <a:prstGeom prst="straightConnector1">
            <a:avLst/>
          </a:prstGeom>
          <a:ln>
            <a:solidFill>
              <a:schemeClr val="accent4"/>
            </a:solidFill>
            <a:tailEnd type="triangle" w="sm" len="lg"/>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E7F98364-C62A-4886-9A20-865981A43576}"/>
              </a:ext>
            </a:extLst>
          </p:cNvPr>
          <p:cNvSpPr/>
          <p:nvPr/>
        </p:nvSpPr>
        <p:spPr>
          <a:xfrm>
            <a:off x="4333147" y="2632844"/>
            <a:ext cx="890828" cy="239947"/>
          </a:xfrm>
          <a:prstGeom prst="rect">
            <a:avLst/>
          </a:prstGeom>
          <a:solidFill>
            <a:schemeClr val="tx2"/>
          </a:solid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1000" dirty="0">
                <a:solidFill>
                  <a:schemeClr val="tx1"/>
                </a:solidFill>
                <a:latin typeface="Trebuchet MS" panose="020B0603020202020204" pitchFamily="34" charset="0"/>
              </a:rPr>
              <a:t>Job</a:t>
            </a:r>
          </a:p>
        </p:txBody>
      </p:sp>
      <p:cxnSp>
        <p:nvCxnSpPr>
          <p:cNvPr id="36" name="Straight Arrow Connector 35">
            <a:extLst>
              <a:ext uri="{FF2B5EF4-FFF2-40B4-BE49-F238E27FC236}">
                <a16:creationId xmlns:a16="http://schemas.microsoft.com/office/drawing/2014/main" id="{172950B3-1E4D-479A-AF4D-1C6AC0192195}"/>
              </a:ext>
            </a:extLst>
          </p:cNvPr>
          <p:cNvCxnSpPr>
            <a:cxnSpLocks/>
            <a:stCxn id="39" idx="2"/>
            <a:endCxn id="35" idx="0"/>
          </p:cNvCxnSpPr>
          <p:nvPr/>
        </p:nvCxnSpPr>
        <p:spPr>
          <a:xfrm flipH="1">
            <a:off x="4778561" y="1931262"/>
            <a:ext cx="937356" cy="701582"/>
          </a:xfrm>
          <a:prstGeom prst="straightConnector1">
            <a:avLst/>
          </a:prstGeom>
          <a:ln>
            <a:solidFill>
              <a:schemeClr val="accent4"/>
            </a:solidFill>
            <a:prstDash val="solid"/>
            <a:tailEnd type="triangle" w="sm" len="lg"/>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20FA5B0A-53B7-4E55-932D-50C4F65302B8}"/>
              </a:ext>
            </a:extLst>
          </p:cNvPr>
          <p:cNvCxnSpPr>
            <a:cxnSpLocks/>
            <a:stCxn id="21" idx="2"/>
            <a:endCxn id="39" idx="0"/>
          </p:cNvCxnSpPr>
          <p:nvPr/>
        </p:nvCxnSpPr>
        <p:spPr>
          <a:xfrm flipH="1">
            <a:off x="5715917" y="903814"/>
            <a:ext cx="1" cy="796616"/>
          </a:xfrm>
          <a:prstGeom prst="straightConnector1">
            <a:avLst/>
          </a:prstGeom>
          <a:ln>
            <a:solidFill>
              <a:schemeClr val="accent4"/>
            </a:solidFill>
            <a:prstDash val="dash"/>
            <a:tailEnd type="triangle" w="sm" len="sm"/>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F33D106A-7E29-4FD3-A557-53A4CCA3F950}"/>
              </a:ext>
            </a:extLst>
          </p:cNvPr>
          <p:cNvSpPr txBox="1"/>
          <p:nvPr/>
        </p:nvSpPr>
        <p:spPr>
          <a:xfrm>
            <a:off x="4403304" y="2125251"/>
            <a:ext cx="681597" cy="2308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1000" dirty="0">
                <a:solidFill>
                  <a:schemeClr val="bg1"/>
                </a:solidFill>
                <a:latin typeface="Trebuchet MS" panose="020B0603020202020204" pitchFamily="34" charset="0"/>
              </a:rPr>
              <a:t>Job::Job</a:t>
            </a:r>
          </a:p>
        </p:txBody>
      </p:sp>
      <p:cxnSp>
        <p:nvCxnSpPr>
          <p:cNvPr id="43" name="Straight Arrow Connector 42">
            <a:extLst>
              <a:ext uri="{FF2B5EF4-FFF2-40B4-BE49-F238E27FC236}">
                <a16:creationId xmlns:a16="http://schemas.microsoft.com/office/drawing/2014/main" id="{DDC33006-E508-4C52-9297-1B75A3EC17D0}"/>
              </a:ext>
            </a:extLst>
          </p:cNvPr>
          <p:cNvCxnSpPr>
            <a:cxnSpLocks/>
            <a:stCxn id="35" idx="3"/>
          </p:cNvCxnSpPr>
          <p:nvPr/>
        </p:nvCxnSpPr>
        <p:spPr>
          <a:xfrm>
            <a:off x="5223975" y="2752818"/>
            <a:ext cx="2735750" cy="0"/>
          </a:xfrm>
          <a:prstGeom prst="straightConnector1">
            <a:avLst/>
          </a:prstGeom>
          <a:ln>
            <a:solidFill>
              <a:schemeClr val="accent4"/>
            </a:solidFill>
            <a:prstDash val="solid"/>
            <a:tailEnd type="triangle" w="sm" len="lg"/>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3E780EA1-FB25-45FD-B96B-D8E822DF2D81}"/>
              </a:ext>
            </a:extLst>
          </p:cNvPr>
          <p:cNvSpPr txBox="1"/>
          <p:nvPr/>
        </p:nvSpPr>
        <p:spPr>
          <a:xfrm>
            <a:off x="114867" y="68881"/>
            <a:ext cx="2097049" cy="2308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1000" dirty="0">
                <a:solidFill>
                  <a:schemeClr val="bg1"/>
                </a:solidFill>
                <a:latin typeface="Trebuchet MS" panose="020B0603020202020204" pitchFamily="34" charset="0"/>
              </a:rPr>
              <a:t>*</a:t>
            </a:r>
            <a:r>
              <a:rPr lang="en-US" sz="1000" dirty="0" err="1">
                <a:solidFill>
                  <a:schemeClr val="bg1"/>
                </a:solidFill>
                <a:latin typeface="Trebuchet MS" panose="020B0603020202020204" pitchFamily="34" charset="0"/>
              </a:rPr>
              <a:t>isa</a:t>
            </a:r>
            <a:r>
              <a:rPr lang="en-US" sz="1000" dirty="0">
                <a:solidFill>
                  <a:schemeClr val="bg1"/>
                </a:solidFill>
                <a:latin typeface="Trebuchet MS" panose="020B0603020202020204" pitchFamily="34" charset="0"/>
              </a:rPr>
              <a:t> == </a:t>
            </a:r>
            <a:r>
              <a:rPr lang="en-US" sz="1000" dirty="0" err="1">
                <a:solidFill>
                  <a:schemeClr val="bg1"/>
                </a:solidFill>
                <a:latin typeface="Trebuchet MS" panose="020B0603020202020204" pitchFamily="34" charset="0"/>
              </a:rPr>
              <a:t>initial_suspend_awaitable</a:t>
            </a:r>
            <a:endParaRPr lang="en-US" sz="1000" dirty="0">
              <a:solidFill>
                <a:schemeClr val="bg1"/>
              </a:solidFill>
              <a:latin typeface="Trebuchet MS" panose="020B0603020202020204" pitchFamily="34" charset="0"/>
            </a:endParaRPr>
          </a:p>
        </p:txBody>
      </p:sp>
      <p:cxnSp>
        <p:nvCxnSpPr>
          <p:cNvPr id="66" name="Connector: Elbow 65">
            <a:extLst>
              <a:ext uri="{FF2B5EF4-FFF2-40B4-BE49-F238E27FC236}">
                <a16:creationId xmlns:a16="http://schemas.microsoft.com/office/drawing/2014/main" id="{199DE16A-F713-467A-91BD-B58AD4B56586}"/>
              </a:ext>
            </a:extLst>
          </p:cNvPr>
          <p:cNvCxnSpPr>
            <a:cxnSpLocks/>
            <a:stCxn id="69" idx="3"/>
          </p:cNvCxnSpPr>
          <p:nvPr/>
        </p:nvCxnSpPr>
        <p:spPr>
          <a:xfrm flipV="1">
            <a:off x="2896075" y="788398"/>
            <a:ext cx="2114814" cy="2472587"/>
          </a:xfrm>
          <a:prstGeom prst="bentConnector3">
            <a:avLst>
              <a:gd name="adj1" fmla="val 26700"/>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B1EDDD60-C71C-440D-BE00-AD9D85E5D29D}"/>
              </a:ext>
            </a:extLst>
          </p:cNvPr>
          <p:cNvSpPr txBox="1"/>
          <p:nvPr/>
        </p:nvSpPr>
        <p:spPr>
          <a:xfrm>
            <a:off x="1447563" y="438810"/>
            <a:ext cx="1448512" cy="230832"/>
          </a:xfrm>
          <a:prstGeom prst="rect">
            <a:avLst/>
          </a:prstGeom>
          <a:solidFill>
            <a:schemeClr val="tx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1000" dirty="0" err="1">
                <a:solidFill>
                  <a:schemeClr val="bg1"/>
                </a:solidFill>
                <a:latin typeface="Trebuchet MS" panose="020B0603020202020204" pitchFamily="34" charset="0"/>
              </a:rPr>
              <a:t>get_return_object</a:t>
            </a:r>
            <a:endParaRPr lang="en-US" sz="1000" dirty="0">
              <a:solidFill>
                <a:schemeClr val="bg1"/>
              </a:solidFill>
              <a:latin typeface="Trebuchet MS" panose="020B0603020202020204" pitchFamily="34" charset="0"/>
            </a:endParaRPr>
          </a:p>
        </p:txBody>
      </p:sp>
      <p:sp>
        <p:nvSpPr>
          <p:cNvPr id="69" name="TextBox 68">
            <a:extLst>
              <a:ext uri="{FF2B5EF4-FFF2-40B4-BE49-F238E27FC236}">
                <a16:creationId xmlns:a16="http://schemas.microsoft.com/office/drawing/2014/main" id="{57A403FD-71EB-487F-956C-A7EC9044A328}"/>
              </a:ext>
            </a:extLst>
          </p:cNvPr>
          <p:cNvSpPr txBox="1"/>
          <p:nvPr/>
        </p:nvSpPr>
        <p:spPr>
          <a:xfrm>
            <a:off x="1447563" y="3145569"/>
            <a:ext cx="1448512" cy="230832"/>
          </a:xfrm>
          <a:prstGeom prst="rect">
            <a:avLst/>
          </a:prstGeom>
          <a:solidFill>
            <a:schemeClr val="tx2"/>
          </a:solid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defPPr>
              <a:defRPr lang="en-US"/>
            </a:defPPr>
            <a:lvl1pPr algn="ctr">
              <a:lnSpc>
                <a:spcPct val="90000"/>
              </a:lnSpc>
              <a:defRPr sz="1000">
                <a:solidFill>
                  <a:schemeClr val="tx1"/>
                </a:solidFill>
                <a:latin typeface="Trebuchet MS" panose="020B0603020202020204" pitchFamily="34" charset="0"/>
              </a:defRPr>
            </a:lvl1pPr>
          </a:lstStyle>
          <a:p>
            <a:r>
              <a:rPr lang="en-US" dirty="0" err="1"/>
              <a:t>isa</a:t>
            </a:r>
            <a:endParaRPr lang="en-US" dirty="0"/>
          </a:p>
        </p:txBody>
      </p:sp>
      <p:sp>
        <p:nvSpPr>
          <p:cNvPr id="70" name="TextBox 69">
            <a:extLst>
              <a:ext uri="{FF2B5EF4-FFF2-40B4-BE49-F238E27FC236}">
                <a16:creationId xmlns:a16="http://schemas.microsoft.com/office/drawing/2014/main" id="{F57B9AAD-1BCA-44CC-A05F-5C642FE0EB79}"/>
              </a:ext>
            </a:extLst>
          </p:cNvPr>
          <p:cNvSpPr txBox="1"/>
          <p:nvPr/>
        </p:nvSpPr>
        <p:spPr>
          <a:xfrm>
            <a:off x="1447563" y="2355592"/>
            <a:ext cx="1448512" cy="230832"/>
          </a:xfrm>
          <a:prstGeom prst="rect">
            <a:avLst/>
          </a:prstGeom>
          <a:solidFill>
            <a:schemeClr val="tx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defPPr>
              <a:defRPr lang="en-US"/>
            </a:defPPr>
            <a:lvl1pPr algn="ctr">
              <a:lnSpc>
                <a:spcPct val="90000"/>
              </a:lnSpc>
              <a:defRPr sz="1000">
                <a:solidFill>
                  <a:schemeClr val="bg1"/>
                </a:solidFill>
                <a:latin typeface="Trebuchet MS" panose="020B0603020202020204" pitchFamily="34" charset="0"/>
              </a:defRPr>
            </a:lvl1pPr>
          </a:lstStyle>
          <a:p>
            <a:r>
              <a:rPr lang="en-US" dirty="0" err="1"/>
              <a:t>Initial_suspend</a:t>
            </a:r>
            <a:endParaRPr lang="en-US" dirty="0"/>
          </a:p>
        </p:txBody>
      </p:sp>
      <p:cxnSp>
        <p:nvCxnSpPr>
          <p:cNvPr id="71" name="Straight Arrow Connector 70">
            <a:extLst>
              <a:ext uri="{FF2B5EF4-FFF2-40B4-BE49-F238E27FC236}">
                <a16:creationId xmlns:a16="http://schemas.microsoft.com/office/drawing/2014/main" id="{C1B6BD2A-5238-4FE7-9963-896012A53883}"/>
              </a:ext>
            </a:extLst>
          </p:cNvPr>
          <p:cNvCxnSpPr>
            <a:cxnSpLocks/>
            <a:stCxn id="67" idx="2"/>
            <a:endCxn id="68" idx="0"/>
          </p:cNvCxnSpPr>
          <p:nvPr/>
        </p:nvCxnSpPr>
        <p:spPr>
          <a:xfrm>
            <a:off x="2171819" y="669642"/>
            <a:ext cx="0" cy="885994"/>
          </a:xfrm>
          <a:prstGeom prst="straightConnector1">
            <a:avLst/>
          </a:prstGeom>
          <a:ln>
            <a:solidFill>
              <a:schemeClr val="accent4"/>
            </a:solidFill>
            <a:prstDash val="solid"/>
            <a:tailEnd type="triangle" w="sm" len="lg"/>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FD580EF5-8D42-4A5B-8479-5DFAE003F2BC}"/>
              </a:ext>
            </a:extLst>
          </p:cNvPr>
          <p:cNvCxnSpPr>
            <a:cxnSpLocks/>
            <a:stCxn id="68" idx="2"/>
            <a:endCxn id="70" idx="0"/>
          </p:cNvCxnSpPr>
          <p:nvPr/>
        </p:nvCxnSpPr>
        <p:spPr>
          <a:xfrm>
            <a:off x="2171819" y="1786468"/>
            <a:ext cx="0" cy="569124"/>
          </a:xfrm>
          <a:prstGeom prst="straightConnector1">
            <a:avLst/>
          </a:prstGeom>
          <a:ln>
            <a:solidFill>
              <a:schemeClr val="accent4"/>
            </a:solidFill>
            <a:prstDash val="solid"/>
            <a:tailEnd type="triangle" w="sm" len="lg"/>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28AB1D1C-522E-482F-AE0B-5ECC93A47825}"/>
              </a:ext>
            </a:extLst>
          </p:cNvPr>
          <p:cNvCxnSpPr>
            <a:cxnSpLocks/>
            <a:stCxn id="70" idx="2"/>
            <a:endCxn id="69" idx="0"/>
          </p:cNvCxnSpPr>
          <p:nvPr/>
        </p:nvCxnSpPr>
        <p:spPr>
          <a:xfrm>
            <a:off x="2171819" y="2586424"/>
            <a:ext cx="0" cy="559145"/>
          </a:xfrm>
          <a:prstGeom prst="straightConnector1">
            <a:avLst/>
          </a:prstGeom>
          <a:ln>
            <a:solidFill>
              <a:schemeClr val="accent4"/>
            </a:solidFill>
            <a:prstDash val="solid"/>
            <a:tailEnd type="triangle" w="sm" len="lg"/>
          </a:ln>
        </p:spPr>
        <p:style>
          <a:lnRef idx="1">
            <a:schemeClr val="accent1"/>
          </a:lnRef>
          <a:fillRef idx="0">
            <a:schemeClr val="accent1"/>
          </a:fillRef>
          <a:effectRef idx="0">
            <a:schemeClr val="accent1"/>
          </a:effectRef>
          <a:fontRef idx="minor">
            <a:schemeClr val="tx1"/>
          </a:fontRef>
        </p:style>
      </p:cxnSp>
      <p:cxnSp>
        <p:nvCxnSpPr>
          <p:cNvPr id="5" name="Connector: Elbow 4">
            <a:extLst>
              <a:ext uri="{FF2B5EF4-FFF2-40B4-BE49-F238E27FC236}">
                <a16:creationId xmlns:a16="http://schemas.microsoft.com/office/drawing/2014/main" id="{724E7BDA-0F2F-4551-8A13-2F604BF3355F}"/>
              </a:ext>
            </a:extLst>
          </p:cNvPr>
          <p:cNvCxnSpPr>
            <a:stCxn id="3" idx="0"/>
            <a:endCxn id="67" idx="1"/>
          </p:cNvCxnSpPr>
          <p:nvPr/>
        </p:nvCxnSpPr>
        <p:spPr>
          <a:xfrm rot="5400000" flipH="1" flipV="1">
            <a:off x="910804" y="519842"/>
            <a:ext cx="502375" cy="571144"/>
          </a:xfrm>
          <a:prstGeom prst="bentConnector2">
            <a:avLst/>
          </a:prstGeom>
          <a:ln>
            <a:solidFill>
              <a:schemeClr val="accent4"/>
            </a:solidFill>
            <a:prstDash val="dash"/>
            <a:headEnd type="triangle" w="sm" len="med"/>
            <a:tailEnd type="none" w="sm" len="lg"/>
          </a:ln>
        </p:spPr>
        <p:style>
          <a:lnRef idx="1">
            <a:schemeClr val="accent1"/>
          </a:lnRef>
          <a:fillRef idx="0">
            <a:schemeClr val="accent1"/>
          </a:fillRef>
          <a:effectRef idx="0">
            <a:schemeClr val="accent1"/>
          </a:effectRef>
          <a:fontRef idx="minor">
            <a:schemeClr val="tx1"/>
          </a:fontRef>
        </p:style>
      </p:cxnSp>
      <p:cxnSp>
        <p:nvCxnSpPr>
          <p:cNvPr id="37" name="Connector: Elbow 36">
            <a:extLst>
              <a:ext uri="{FF2B5EF4-FFF2-40B4-BE49-F238E27FC236}">
                <a16:creationId xmlns:a16="http://schemas.microsoft.com/office/drawing/2014/main" id="{41FDAA93-22D1-4221-B81B-2886750C75F9}"/>
              </a:ext>
            </a:extLst>
          </p:cNvPr>
          <p:cNvCxnSpPr>
            <a:cxnSpLocks/>
            <a:stCxn id="3" idx="2"/>
            <a:endCxn id="70" idx="1"/>
          </p:cNvCxnSpPr>
          <p:nvPr/>
        </p:nvCxnSpPr>
        <p:spPr>
          <a:xfrm rot="16200000" flipH="1">
            <a:off x="570204" y="1593648"/>
            <a:ext cx="1183575" cy="571144"/>
          </a:xfrm>
          <a:prstGeom prst="bentConnector2">
            <a:avLst/>
          </a:prstGeom>
          <a:ln>
            <a:solidFill>
              <a:schemeClr val="accent4"/>
            </a:solidFill>
            <a:prstDash val="dash"/>
            <a:tailEnd type="oval" w="sm" len="sm"/>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39470FD7-0CD2-4358-BA4E-C494F5904E1A}"/>
              </a:ext>
            </a:extLst>
          </p:cNvPr>
          <p:cNvSpPr txBox="1"/>
          <p:nvPr/>
        </p:nvSpPr>
        <p:spPr>
          <a:xfrm>
            <a:off x="1447563" y="4004519"/>
            <a:ext cx="1448512" cy="230832"/>
          </a:xfrm>
          <a:prstGeom prst="rect">
            <a:avLst/>
          </a:prstGeom>
          <a:solidFill>
            <a:schemeClr val="tx2"/>
          </a:solid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defPPr>
              <a:defRPr lang="en-US"/>
            </a:defPPr>
            <a:lvl1pPr algn="ctr">
              <a:lnSpc>
                <a:spcPct val="90000"/>
              </a:lnSpc>
              <a:defRPr sz="1000">
                <a:solidFill>
                  <a:schemeClr val="tx1"/>
                </a:solidFill>
                <a:latin typeface="Trebuchet MS" panose="020B0603020202020204" pitchFamily="34" charset="0"/>
              </a:defRPr>
            </a:lvl1pPr>
          </a:lstStyle>
          <a:p>
            <a:r>
              <a:rPr lang="en-US" dirty="0" err="1"/>
              <a:t>fsa</a:t>
            </a:r>
            <a:endParaRPr lang="en-US" dirty="0"/>
          </a:p>
        </p:txBody>
      </p:sp>
      <p:sp>
        <p:nvSpPr>
          <p:cNvPr id="6" name="TextBox 5">
            <a:extLst>
              <a:ext uri="{FF2B5EF4-FFF2-40B4-BE49-F238E27FC236}">
                <a16:creationId xmlns:a16="http://schemas.microsoft.com/office/drawing/2014/main" id="{B7ED07B0-021D-4334-BEBD-9D400880C231}"/>
              </a:ext>
            </a:extLst>
          </p:cNvPr>
          <p:cNvSpPr txBox="1"/>
          <p:nvPr/>
        </p:nvSpPr>
        <p:spPr>
          <a:xfrm>
            <a:off x="2301822" y="68881"/>
            <a:ext cx="2031325" cy="2308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1000" dirty="0">
                <a:solidFill>
                  <a:schemeClr val="bg1"/>
                </a:solidFill>
                <a:latin typeface="Trebuchet MS" panose="020B0603020202020204" pitchFamily="34" charset="0"/>
              </a:rPr>
              <a:t>*</a:t>
            </a:r>
            <a:r>
              <a:rPr lang="en-US" sz="1000" dirty="0" err="1">
                <a:solidFill>
                  <a:schemeClr val="bg1"/>
                </a:solidFill>
                <a:latin typeface="Trebuchet MS" panose="020B0603020202020204" pitchFamily="34" charset="0"/>
              </a:rPr>
              <a:t>fsa</a:t>
            </a:r>
            <a:r>
              <a:rPr lang="en-US" sz="1000" dirty="0">
                <a:solidFill>
                  <a:schemeClr val="bg1"/>
                </a:solidFill>
                <a:latin typeface="Trebuchet MS" panose="020B0603020202020204" pitchFamily="34" charset="0"/>
              </a:rPr>
              <a:t> == </a:t>
            </a:r>
            <a:r>
              <a:rPr lang="en-US" sz="1000" dirty="0" err="1">
                <a:solidFill>
                  <a:schemeClr val="bg1"/>
                </a:solidFill>
                <a:latin typeface="Trebuchet MS" panose="020B0603020202020204" pitchFamily="34" charset="0"/>
              </a:rPr>
              <a:t>final_suspend_awaitable</a:t>
            </a:r>
            <a:endParaRPr lang="en-US" sz="1000" dirty="0">
              <a:solidFill>
                <a:schemeClr val="bg1"/>
              </a:solidFill>
              <a:latin typeface="Trebuchet MS" panose="020B0603020202020204" pitchFamily="34" charset="0"/>
            </a:endParaRPr>
          </a:p>
        </p:txBody>
      </p:sp>
      <p:sp>
        <p:nvSpPr>
          <p:cNvPr id="7" name="TextBox 6">
            <a:extLst>
              <a:ext uri="{FF2B5EF4-FFF2-40B4-BE49-F238E27FC236}">
                <a16:creationId xmlns:a16="http://schemas.microsoft.com/office/drawing/2014/main" id="{A8AC7679-6CC0-440B-A019-43FFEFDDF1DF}"/>
              </a:ext>
            </a:extLst>
          </p:cNvPr>
          <p:cNvSpPr txBox="1"/>
          <p:nvPr/>
        </p:nvSpPr>
        <p:spPr>
          <a:xfrm>
            <a:off x="4075984" y="4004519"/>
            <a:ext cx="1410057" cy="230832"/>
          </a:xfrm>
          <a:prstGeom prst="rect">
            <a:avLst/>
          </a:prstGeom>
          <a:solidFill>
            <a:schemeClr val="tx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altLang="zh-CN" sz="1000" dirty="0" err="1">
                <a:solidFill>
                  <a:schemeClr val="bg1"/>
                </a:solidFill>
                <a:latin typeface="Trebuchet MS" panose="020B0603020202020204" pitchFamily="34" charset="0"/>
              </a:rPr>
              <a:t>fsa</a:t>
            </a:r>
            <a:r>
              <a:rPr lang="en-US" altLang="zh-CN" sz="1000" dirty="0">
                <a:solidFill>
                  <a:schemeClr val="bg1"/>
                </a:solidFill>
                <a:latin typeface="Trebuchet MS" panose="020B0603020202020204" pitchFamily="34" charset="0"/>
              </a:rPr>
              <a:t>::</a:t>
            </a:r>
            <a:r>
              <a:rPr lang="en-US" altLang="zh-CN" sz="1000" dirty="0" err="1">
                <a:solidFill>
                  <a:schemeClr val="bg1"/>
                </a:solidFill>
                <a:latin typeface="Trebuchet MS" panose="020B0603020202020204" pitchFamily="34" charset="0"/>
              </a:rPr>
              <a:t>await_suspend</a:t>
            </a:r>
            <a:endParaRPr lang="en-US" sz="1000" dirty="0">
              <a:solidFill>
                <a:schemeClr val="bg1"/>
              </a:solidFill>
              <a:latin typeface="Trebuchet MS" panose="020B0603020202020204" pitchFamily="34" charset="0"/>
            </a:endParaRPr>
          </a:p>
        </p:txBody>
      </p:sp>
      <p:cxnSp>
        <p:nvCxnSpPr>
          <p:cNvPr id="9" name="Straight Arrow Connector 8">
            <a:extLst>
              <a:ext uri="{FF2B5EF4-FFF2-40B4-BE49-F238E27FC236}">
                <a16:creationId xmlns:a16="http://schemas.microsoft.com/office/drawing/2014/main" id="{AC444145-73B7-44B1-A41C-BF0976045E4C}"/>
              </a:ext>
            </a:extLst>
          </p:cNvPr>
          <p:cNvCxnSpPr>
            <a:cxnSpLocks/>
            <a:stCxn id="4" idx="3"/>
            <a:endCxn id="7" idx="1"/>
          </p:cNvCxnSpPr>
          <p:nvPr/>
        </p:nvCxnSpPr>
        <p:spPr>
          <a:xfrm>
            <a:off x="2896075" y="4119935"/>
            <a:ext cx="1179909" cy="0"/>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69A647B9-1F13-4C23-92AB-EC6E95028A8A}"/>
              </a:ext>
            </a:extLst>
          </p:cNvPr>
          <p:cNvSpPr txBox="1"/>
          <p:nvPr/>
        </p:nvSpPr>
        <p:spPr>
          <a:xfrm>
            <a:off x="4075984" y="3630914"/>
            <a:ext cx="1405153" cy="369332"/>
          </a:xfrm>
          <a:prstGeom prst="rect">
            <a:avLst/>
          </a:prstGeom>
          <a:pattFill prst="dkDnDiag">
            <a:fgClr>
              <a:schemeClr val="tx2"/>
            </a:fgClr>
            <a:bgClr>
              <a:schemeClr val="bg2">
                <a:lumMod val="75000"/>
              </a:schemeClr>
            </a:bgClr>
          </a:patt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altLang="zh-CN" sz="1000" dirty="0">
                <a:solidFill>
                  <a:schemeClr val="tx1"/>
                </a:solidFill>
                <a:latin typeface="Trebuchet MS" panose="020B0603020202020204" pitchFamily="34" charset="0"/>
              </a:rPr>
              <a:t>parent </a:t>
            </a:r>
            <a:r>
              <a:rPr lang="en-US" altLang="zh-CN" sz="1000" dirty="0" err="1">
                <a:solidFill>
                  <a:schemeClr val="tx1"/>
                </a:solidFill>
                <a:latin typeface="Trebuchet MS" panose="020B0603020202020204" pitchFamily="34" charset="0"/>
              </a:rPr>
              <a:t>coroutine_handle</a:t>
            </a:r>
            <a:endParaRPr lang="en-US" sz="1000" dirty="0">
              <a:solidFill>
                <a:schemeClr val="tx1"/>
              </a:solidFill>
              <a:latin typeface="Trebuchet MS" panose="020B0603020202020204" pitchFamily="34" charset="0"/>
            </a:endParaRPr>
          </a:p>
        </p:txBody>
      </p:sp>
      <p:cxnSp>
        <p:nvCxnSpPr>
          <p:cNvPr id="48" name="Straight Arrow Connector 47">
            <a:extLst>
              <a:ext uri="{FF2B5EF4-FFF2-40B4-BE49-F238E27FC236}">
                <a16:creationId xmlns:a16="http://schemas.microsoft.com/office/drawing/2014/main" id="{A9B11574-70C2-4C58-B45D-5166376AB02E}"/>
              </a:ext>
            </a:extLst>
          </p:cNvPr>
          <p:cNvCxnSpPr>
            <a:cxnSpLocks/>
            <a:stCxn id="13" idx="0"/>
            <a:endCxn id="35" idx="2"/>
          </p:cNvCxnSpPr>
          <p:nvPr/>
        </p:nvCxnSpPr>
        <p:spPr>
          <a:xfrm flipV="1">
            <a:off x="4778561" y="2872791"/>
            <a:ext cx="0" cy="758123"/>
          </a:xfrm>
          <a:prstGeom prst="straightConnector1">
            <a:avLst/>
          </a:prstGeom>
          <a:ln>
            <a:solidFill>
              <a:schemeClr val="accent4"/>
            </a:solidFill>
            <a:prstDash val="solid"/>
            <a:tailEnd type="triangle" w="sm" len="lg"/>
          </a:ln>
        </p:spPr>
        <p:style>
          <a:lnRef idx="1">
            <a:schemeClr val="accent1"/>
          </a:lnRef>
          <a:fillRef idx="0">
            <a:schemeClr val="accent1"/>
          </a:fillRef>
          <a:effectRef idx="0">
            <a:schemeClr val="accent1"/>
          </a:effectRef>
          <a:fontRef idx="minor">
            <a:schemeClr val="tx1"/>
          </a:fontRef>
        </p:style>
      </p:cxnSp>
      <p:cxnSp>
        <p:nvCxnSpPr>
          <p:cNvPr id="46" name="Connector: Elbow 45">
            <a:extLst>
              <a:ext uri="{FF2B5EF4-FFF2-40B4-BE49-F238E27FC236}">
                <a16:creationId xmlns:a16="http://schemas.microsoft.com/office/drawing/2014/main" id="{906D7E71-9B7E-413D-BA66-7E1F45BD5D0C}"/>
              </a:ext>
            </a:extLst>
          </p:cNvPr>
          <p:cNvCxnSpPr>
            <a:stCxn id="4" idx="0"/>
            <a:endCxn id="13" idx="1"/>
          </p:cNvCxnSpPr>
          <p:nvPr/>
        </p:nvCxnSpPr>
        <p:spPr>
          <a:xfrm rot="5400000" flipH="1" flipV="1">
            <a:off x="3029432" y="2957968"/>
            <a:ext cx="188939" cy="1904165"/>
          </a:xfrm>
          <a:prstGeom prst="bentConnector2">
            <a:avLst/>
          </a:prstGeom>
          <a:ln>
            <a:solidFill>
              <a:schemeClr val="accent4"/>
            </a:solidFill>
            <a:prstDash val="dash"/>
            <a:tailEnd type="triangle" w="sm" len="sm"/>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B07DD916-0D2A-4FAE-A7D2-4BB7DB3B60FD}"/>
              </a:ext>
            </a:extLst>
          </p:cNvPr>
          <p:cNvSpPr txBox="1"/>
          <p:nvPr/>
        </p:nvSpPr>
        <p:spPr>
          <a:xfrm>
            <a:off x="1447563" y="5617974"/>
            <a:ext cx="1448512" cy="230832"/>
          </a:xfrm>
          <a:prstGeom prst="rect">
            <a:avLst/>
          </a:prstGeom>
          <a:solidFill>
            <a:schemeClr val="bg1">
              <a:lumMod val="50000"/>
              <a:lumOff val="50000"/>
            </a:schemeClr>
          </a:solid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defPPr>
              <a:defRPr lang="en-US"/>
            </a:defPPr>
            <a:lvl1pPr algn="ctr">
              <a:lnSpc>
                <a:spcPct val="90000"/>
              </a:lnSpc>
              <a:defRPr sz="1000">
                <a:solidFill>
                  <a:schemeClr val="tx1"/>
                </a:solidFill>
                <a:latin typeface="Trebuchet MS" panose="020B0603020202020204" pitchFamily="34" charset="0"/>
              </a:defRPr>
            </a:lvl1pPr>
          </a:lstStyle>
          <a:p>
            <a:r>
              <a:rPr lang="en-US" dirty="0"/>
              <a:t>token&lt;&gt;</a:t>
            </a:r>
          </a:p>
        </p:txBody>
      </p:sp>
      <p:sp>
        <p:nvSpPr>
          <p:cNvPr id="51" name="TextBox 50">
            <a:extLst>
              <a:ext uri="{FF2B5EF4-FFF2-40B4-BE49-F238E27FC236}">
                <a16:creationId xmlns:a16="http://schemas.microsoft.com/office/drawing/2014/main" id="{99E7527C-F2B2-4EDC-BE7E-4C24FCD0EBDF}"/>
              </a:ext>
            </a:extLst>
          </p:cNvPr>
          <p:cNvSpPr txBox="1"/>
          <p:nvPr/>
        </p:nvSpPr>
        <p:spPr>
          <a:xfrm>
            <a:off x="4054304" y="5617974"/>
            <a:ext cx="1448512" cy="230832"/>
          </a:xfrm>
          <a:prstGeom prst="rect">
            <a:avLst/>
          </a:prstGeom>
          <a:solidFill>
            <a:schemeClr val="bg1">
              <a:lumMod val="50000"/>
              <a:lumOff val="50000"/>
            </a:schemeClr>
          </a:solid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defPPr>
              <a:defRPr lang="en-US"/>
            </a:defPPr>
            <a:lvl1pPr algn="ctr">
              <a:lnSpc>
                <a:spcPct val="90000"/>
              </a:lnSpc>
              <a:defRPr sz="1000">
                <a:solidFill>
                  <a:schemeClr val="tx1"/>
                </a:solidFill>
                <a:latin typeface="Trebuchet MS" panose="020B0603020202020204" pitchFamily="34" charset="0"/>
              </a:defRPr>
            </a:lvl1pPr>
          </a:lstStyle>
          <a:p>
            <a:r>
              <a:rPr lang="en-US" dirty="0" err="1"/>
              <a:t>awaitable</a:t>
            </a:r>
            <a:endParaRPr lang="en-US" dirty="0"/>
          </a:p>
        </p:txBody>
      </p:sp>
      <p:cxnSp>
        <p:nvCxnSpPr>
          <p:cNvPr id="64" name="Straight Arrow Connector 63">
            <a:extLst>
              <a:ext uri="{FF2B5EF4-FFF2-40B4-BE49-F238E27FC236}">
                <a16:creationId xmlns:a16="http://schemas.microsoft.com/office/drawing/2014/main" id="{051A872D-6F18-45D3-8E62-731668168C32}"/>
              </a:ext>
            </a:extLst>
          </p:cNvPr>
          <p:cNvCxnSpPr>
            <a:cxnSpLocks/>
            <a:stCxn id="50" idx="3"/>
            <a:endCxn id="51" idx="1"/>
          </p:cNvCxnSpPr>
          <p:nvPr/>
        </p:nvCxnSpPr>
        <p:spPr>
          <a:xfrm>
            <a:off x="2896075" y="5733390"/>
            <a:ext cx="1158229" cy="0"/>
          </a:xfrm>
          <a:prstGeom prst="straightConnector1">
            <a:avLst/>
          </a:prstGeom>
          <a:ln>
            <a:solidFill>
              <a:schemeClr val="accent4"/>
            </a:solidFill>
            <a:prstDash val="solid"/>
            <a:tailEnd type="triangle" w="sm" len="lg"/>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5205A38D-ED0C-414B-A1BB-B6A60A3B920D}"/>
              </a:ext>
            </a:extLst>
          </p:cNvPr>
          <p:cNvSpPr txBox="1"/>
          <p:nvPr/>
        </p:nvSpPr>
        <p:spPr>
          <a:xfrm>
            <a:off x="3833280" y="5152970"/>
            <a:ext cx="1890562" cy="230832"/>
          </a:xfrm>
          <a:prstGeom prst="rect">
            <a:avLst/>
          </a:prstGeom>
          <a:solidFill>
            <a:schemeClr val="tx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altLang="zh-CN" sz="1000" dirty="0" err="1">
                <a:solidFill>
                  <a:schemeClr val="bg1"/>
                </a:solidFill>
                <a:latin typeface="Trebuchet MS" panose="020B0603020202020204" pitchFamily="34" charset="0"/>
              </a:rPr>
              <a:t>awaitable</a:t>
            </a:r>
            <a:r>
              <a:rPr lang="en-US" altLang="zh-CN" sz="1000" dirty="0">
                <a:solidFill>
                  <a:schemeClr val="bg1"/>
                </a:solidFill>
                <a:latin typeface="Trebuchet MS" panose="020B0603020202020204" pitchFamily="34" charset="0"/>
              </a:rPr>
              <a:t>::</a:t>
            </a:r>
            <a:r>
              <a:rPr lang="en-US" altLang="zh-CN" sz="1000" dirty="0" err="1">
                <a:solidFill>
                  <a:schemeClr val="bg1"/>
                </a:solidFill>
                <a:latin typeface="Trebuchet MS" panose="020B0603020202020204" pitchFamily="34" charset="0"/>
              </a:rPr>
              <a:t>await_suspend</a:t>
            </a:r>
            <a:endParaRPr lang="en-US" sz="1000" dirty="0">
              <a:solidFill>
                <a:schemeClr val="bg1"/>
              </a:solidFill>
              <a:latin typeface="Trebuchet MS" panose="020B0603020202020204" pitchFamily="34" charset="0"/>
            </a:endParaRPr>
          </a:p>
        </p:txBody>
      </p:sp>
      <p:cxnSp>
        <p:nvCxnSpPr>
          <p:cNvPr id="76" name="Straight Arrow Connector 75">
            <a:extLst>
              <a:ext uri="{FF2B5EF4-FFF2-40B4-BE49-F238E27FC236}">
                <a16:creationId xmlns:a16="http://schemas.microsoft.com/office/drawing/2014/main" id="{F3A7F3B1-881A-42E2-AA8C-FE79DC84F864}"/>
              </a:ext>
            </a:extLst>
          </p:cNvPr>
          <p:cNvCxnSpPr>
            <a:cxnSpLocks/>
            <a:stCxn id="51" idx="0"/>
            <a:endCxn id="55" idx="2"/>
          </p:cNvCxnSpPr>
          <p:nvPr/>
        </p:nvCxnSpPr>
        <p:spPr>
          <a:xfrm flipV="1">
            <a:off x="4778560" y="5383802"/>
            <a:ext cx="1" cy="234172"/>
          </a:xfrm>
          <a:prstGeom prst="straightConnector1">
            <a:avLst/>
          </a:prstGeom>
          <a:ln>
            <a:solidFill>
              <a:schemeClr val="accent4"/>
            </a:solidFill>
            <a:tailEnd type="triangle" w="sm" len="sm"/>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E1A70402-81DB-4A85-8845-F8BCE036CD54}"/>
              </a:ext>
            </a:extLst>
          </p:cNvPr>
          <p:cNvSpPr txBox="1"/>
          <p:nvPr/>
        </p:nvSpPr>
        <p:spPr>
          <a:xfrm>
            <a:off x="5936606" y="5617974"/>
            <a:ext cx="1405153" cy="230832"/>
          </a:xfrm>
          <a:prstGeom prst="rect">
            <a:avLst/>
          </a:prstGeom>
          <a:pattFill prst="dkDnDiag">
            <a:fgClr>
              <a:schemeClr val="tx2"/>
            </a:fgClr>
            <a:bgClr>
              <a:schemeClr val="bg2">
                <a:lumMod val="75000"/>
              </a:schemeClr>
            </a:bgClr>
          </a:patt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altLang="zh-CN" sz="1000" dirty="0" err="1">
                <a:solidFill>
                  <a:schemeClr val="tx1"/>
                </a:solidFill>
                <a:latin typeface="Trebuchet MS" panose="020B0603020202020204" pitchFamily="34" charset="0"/>
              </a:rPr>
              <a:t>coroutine_handle</a:t>
            </a:r>
            <a:endParaRPr lang="en-US" sz="1000" dirty="0">
              <a:solidFill>
                <a:schemeClr val="tx1"/>
              </a:solidFill>
              <a:latin typeface="Trebuchet MS" panose="020B0603020202020204" pitchFamily="34" charset="0"/>
            </a:endParaRPr>
          </a:p>
        </p:txBody>
      </p:sp>
      <p:cxnSp>
        <p:nvCxnSpPr>
          <p:cNvPr id="79" name="Straight Arrow Connector 78">
            <a:extLst>
              <a:ext uri="{FF2B5EF4-FFF2-40B4-BE49-F238E27FC236}">
                <a16:creationId xmlns:a16="http://schemas.microsoft.com/office/drawing/2014/main" id="{AACF15F7-4E67-4CA9-8D46-A764F509A8C4}"/>
              </a:ext>
            </a:extLst>
          </p:cNvPr>
          <p:cNvCxnSpPr>
            <a:cxnSpLocks/>
            <a:stCxn id="51" idx="3"/>
            <a:endCxn id="78" idx="1"/>
          </p:cNvCxnSpPr>
          <p:nvPr/>
        </p:nvCxnSpPr>
        <p:spPr>
          <a:xfrm>
            <a:off x="5502816" y="5733390"/>
            <a:ext cx="433790" cy="0"/>
          </a:xfrm>
          <a:prstGeom prst="straightConnector1">
            <a:avLst/>
          </a:prstGeom>
          <a:ln>
            <a:solidFill>
              <a:schemeClr val="accent4"/>
            </a:solidFill>
            <a:prstDash val="dash"/>
            <a:tailEnd type="triangle" w="sm" len="sm"/>
          </a:ln>
        </p:spPr>
        <p:style>
          <a:lnRef idx="1">
            <a:schemeClr val="accent1"/>
          </a:lnRef>
          <a:fillRef idx="0">
            <a:schemeClr val="accent1"/>
          </a:fillRef>
          <a:effectRef idx="0">
            <a:schemeClr val="accent1"/>
          </a:effectRef>
          <a:fontRef idx="minor">
            <a:schemeClr val="tx1"/>
          </a:fontRef>
        </p:style>
      </p:cxnSp>
      <p:grpSp>
        <p:nvGrpSpPr>
          <p:cNvPr id="91" name="Group 90">
            <a:extLst>
              <a:ext uri="{FF2B5EF4-FFF2-40B4-BE49-F238E27FC236}">
                <a16:creationId xmlns:a16="http://schemas.microsoft.com/office/drawing/2014/main" id="{8C91F0B7-AE4E-4BA8-8FB5-5DBF0F66C4BD}"/>
              </a:ext>
            </a:extLst>
          </p:cNvPr>
          <p:cNvGrpSpPr/>
          <p:nvPr/>
        </p:nvGrpSpPr>
        <p:grpSpPr>
          <a:xfrm>
            <a:off x="5481137" y="3815580"/>
            <a:ext cx="1159704" cy="1802394"/>
            <a:chOff x="5481137" y="3815580"/>
            <a:chExt cx="1159704" cy="1802394"/>
          </a:xfrm>
        </p:grpSpPr>
        <p:cxnSp>
          <p:nvCxnSpPr>
            <p:cNvPr id="83" name="Connector: Elbow 82">
              <a:extLst>
                <a:ext uri="{FF2B5EF4-FFF2-40B4-BE49-F238E27FC236}">
                  <a16:creationId xmlns:a16="http://schemas.microsoft.com/office/drawing/2014/main" id="{85C6B563-C941-43A2-81C1-0C73EABB14FB}"/>
                </a:ext>
              </a:extLst>
            </p:cNvPr>
            <p:cNvCxnSpPr>
              <a:stCxn id="55" idx="3"/>
              <a:endCxn id="13" idx="3"/>
            </p:cNvCxnSpPr>
            <p:nvPr/>
          </p:nvCxnSpPr>
          <p:spPr>
            <a:xfrm flipH="1" flipV="1">
              <a:off x="5481137" y="3815580"/>
              <a:ext cx="242705" cy="1452806"/>
            </a:xfrm>
            <a:prstGeom prst="bentConnector3">
              <a:avLst>
                <a:gd name="adj1" fmla="val -378061"/>
              </a:avLst>
            </a:prstGeom>
            <a:ln>
              <a:solidFill>
                <a:schemeClr val="accent4"/>
              </a:solidFill>
              <a:tailEnd type="arrow"/>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9C6BDA46-6E95-4BB7-9AC0-CF04EF0A8D16}"/>
                </a:ext>
              </a:extLst>
            </p:cNvPr>
            <p:cNvCxnSpPr>
              <a:cxnSpLocks/>
            </p:cNvCxnSpPr>
            <p:nvPr/>
          </p:nvCxnSpPr>
          <p:spPr>
            <a:xfrm>
              <a:off x="6640841" y="5268386"/>
              <a:ext cx="0" cy="349588"/>
            </a:xfrm>
            <a:prstGeom prst="line">
              <a:avLst/>
            </a:prstGeom>
            <a:ln>
              <a:solidFill>
                <a:schemeClr val="accent4"/>
              </a:solidFill>
              <a:prstDash val="dash"/>
              <a:headEnd type="oval" w="sm" len="sm"/>
            </a:ln>
          </p:spPr>
          <p:style>
            <a:lnRef idx="1">
              <a:schemeClr val="accent1"/>
            </a:lnRef>
            <a:fillRef idx="0">
              <a:schemeClr val="accent1"/>
            </a:fillRef>
            <a:effectRef idx="0">
              <a:schemeClr val="accent1"/>
            </a:effectRef>
            <a:fontRef idx="minor">
              <a:schemeClr val="tx1"/>
            </a:fontRef>
          </p:style>
        </p:cxnSp>
      </p:grpSp>
      <p:sp>
        <p:nvSpPr>
          <p:cNvPr id="94" name="TextBox 93">
            <a:extLst>
              <a:ext uri="{FF2B5EF4-FFF2-40B4-BE49-F238E27FC236}">
                <a16:creationId xmlns:a16="http://schemas.microsoft.com/office/drawing/2014/main" id="{BE949FB9-05A6-433E-A79E-3E9BF5D007F8}"/>
              </a:ext>
            </a:extLst>
          </p:cNvPr>
          <p:cNvSpPr txBox="1"/>
          <p:nvPr/>
        </p:nvSpPr>
        <p:spPr>
          <a:xfrm>
            <a:off x="4821219" y="3171385"/>
            <a:ext cx="681597" cy="2308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1000" dirty="0">
                <a:solidFill>
                  <a:schemeClr val="bg1"/>
                </a:solidFill>
                <a:latin typeface="Trebuchet MS" panose="020B0603020202020204" pitchFamily="34" charset="0"/>
              </a:rPr>
              <a:t>Job::Job</a:t>
            </a:r>
          </a:p>
        </p:txBody>
      </p:sp>
      <p:sp>
        <p:nvSpPr>
          <p:cNvPr id="95" name="TextBox 94">
            <a:extLst>
              <a:ext uri="{FF2B5EF4-FFF2-40B4-BE49-F238E27FC236}">
                <a16:creationId xmlns:a16="http://schemas.microsoft.com/office/drawing/2014/main" id="{75911CF4-B782-4B63-A5F0-EF5576D30A3F}"/>
              </a:ext>
            </a:extLst>
          </p:cNvPr>
          <p:cNvSpPr txBox="1"/>
          <p:nvPr/>
        </p:nvSpPr>
        <p:spPr>
          <a:xfrm>
            <a:off x="1447563" y="4724078"/>
            <a:ext cx="1448510" cy="230832"/>
          </a:xfrm>
          <a:prstGeom prst="rect">
            <a:avLst/>
          </a:prstGeom>
          <a:solidFill>
            <a:schemeClr val="tx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altLang="zh-CN" sz="1000" dirty="0" err="1">
                <a:solidFill>
                  <a:schemeClr val="bg1"/>
                </a:solidFill>
                <a:latin typeface="Trebuchet MS" panose="020B0603020202020204" pitchFamily="34" charset="0"/>
              </a:rPr>
              <a:t>final_suspend</a:t>
            </a:r>
            <a:endParaRPr lang="en-US" sz="1000" dirty="0">
              <a:solidFill>
                <a:schemeClr val="bg1"/>
              </a:solidFill>
              <a:latin typeface="Trebuchet MS" panose="020B0603020202020204" pitchFamily="34" charset="0"/>
            </a:endParaRPr>
          </a:p>
        </p:txBody>
      </p:sp>
      <p:cxnSp>
        <p:nvCxnSpPr>
          <p:cNvPr id="96" name="Straight Arrow Connector 95">
            <a:extLst>
              <a:ext uri="{FF2B5EF4-FFF2-40B4-BE49-F238E27FC236}">
                <a16:creationId xmlns:a16="http://schemas.microsoft.com/office/drawing/2014/main" id="{DCFBB4BC-6843-4FC9-A15C-648C590FD318}"/>
              </a:ext>
            </a:extLst>
          </p:cNvPr>
          <p:cNvCxnSpPr>
            <a:cxnSpLocks/>
          </p:cNvCxnSpPr>
          <p:nvPr/>
        </p:nvCxnSpPr>
        <p:spPr>
          <a:xfrm flipV="1">
            <a:off x="2171819" y="4235352"/>
            <a:ext cx="0" cy="488726"/>
          </a:xfrm>
          <a:prstGeom prst="straightConnector1">
            <a:avLst/>
          </a:prstGeom>
          <a:ln>
            <a:solidFill>
              <a:schemeClr val="accent4"/>
            </a:solidFill>
            <a:prstDash val="solid"/>
            <a:tailEnd type="triangle" w="sm" len="lg"/>
          </a:ln>
        </p:spPr>
        <p:style>
          <a:lnRef idx="1">
            <a:schemeClr val="accent1"/>
          </a:lnRef>
          <a:fillRef idx="0">
            <a:schemeClr val="accent1"/>
          </a:fillRef>
          <a:effectRef idx="0">
            <a:schemeClr val="accent1"/>
          </a:effectRef>
          <a:fontRef idx="minor">
            <a:schemeClr val="tx1"/>
          </a:fontRef>
        </p:style>
      </p:cxnSp>
      <p:cxnSp>
        <p:nvCxnSpPr>
          <p:cNvPr id="56" name="Connector: Elbow 55">
            <a:extLst>
              <a:ext uri="{FF2B5EF4-FFF2-40B4-BE49-F238E27FC236}">
                <a16:creationId xmlns:a16="http://schemas.microsoft.com/office/drawing/2014/main" id="{6E5ECB0C-1F1C-4A9D-AD07-4E6D63DA7C9C}"/>
              </a:ext>
            </a:extLst>
          </p:cNvPr>
          <p:cNvCxnSpPr>
            <a:cxnSpLocks/>
            <a:stCxn id="3" idx="2"/>
            <a:endCxn id="95" idx="1"/>
          </p:cNvCxnSpPr>
          <p:nvPr/>
        </p:nvCxnSpPr>
        <p:spPr>
          <a:xfrm rot="16200000" flipH="1">
            <a:off x="-614039" y="2777891"/>
            <a:ext cx="3552061" cy="571144"/>
          </a:xfrm>
          <a:prstGeom prst="bentConnector2">
            <a:avLst/>
          </a:prstGeom>
          <a:ln>
            <a:solidFill>
              <a:schemeClr val="accent4"/>
            </a:solidFill>
            <a:prstDash val="dash"/>
            <a:tailEnd type="oval" w="sm" len="sm"/>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954848BC-789F-4133-A2D8-08BA1D7D9B22}"/>
              </a:ext>
            </a:extLst>
          </p:cNvPr>
          <p:cNvSpPr/>
          <p:nvPr/>
        </p:nvSpPr>
        <p:spPr>
          <a:xfrm>
            <a:off x="73903" y="273692"/>
            <a:ext cx="10156892" cy="5620834"/>
          </a:xfrm>
          <a:prstGeom prst="rect">
            <a:avLst/>
          </a:prstGeom>
          <a:solidFill>
            <a:schemeClr val="tx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D1D1CED1-F23F-4ACA-B641-DFC704B3604D}"/>
              </a:ext>
            </a:extLst>
          </p:cNvPr>
          <p:cNvSpPr txBox="1"/>
          <p:nvPr/>
        </p:nvSpPr>
        <p:spPr>
          <a:xfrm>
            <a:off x="152163" y="1056601"/>
            <a:ext cx="1448512" cy="230832"/>
          </a:xfrm>
          <a:prstGeom prst="rect">
            <a:avLst/>
          </a:prstGeom>
          <a:solidFill>
            <a:schemeClr val="tx2"/>
          </a:solid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defPPr>
              <a:defRPr lang="en-US"/>
            </a:defPPr>
            <a:lvl1pPr algn="ctr">
              <a:lnSpc>
                <a:spcPct val="90000"/>
              </a:lnSpc>
              <a:defRPr sz="1000">
                <a:solidFill>
                  <a:schemeClr val="tx1"/>
                </a:solidFill>
                <a:latin typeface="Trebuchet MS" panose="020B0603020202020204" pitchFamily="34" charset="0"/>
              </a:defRPr>
            </a:lvl1pPr>
          </a:lstStyle>
          <a:p>
            <a:r>
              <a:rPr lang="en-US" dirty="0" err="1"/>
              <a:t>token_promise</a:t>
            </a:r>
            <a:endParaRPr lang="en-US" dirty="0"/>
          </a:p>
        </p:txBody>
      </p:sp>
      <p:sp>
        <p:nvSpPr>
          <p:cNvPr id="2" name="Title 1">
            <a:extLst>
              <a:ext uri="{FF2B5EF4-FFF2-40B4-BE49-F238E27FC236}">
                <a16:creationId xmlns:a16="http://schemas.microsoft.com/office/drawing/2014/main" id="{6C766C49-6035-4289-8C31-22D599DE6A75}"/>
              </a:ext>
            </a:extLst>
          </p:cNvPr>
          <p:cNvSpPr>
            <a:spLocks noGrp="1"/>
          </p:cNvSpPr>
          <p:nvPr>
            <p:ph type="title"/>
          </p:nvPr>
        </p:nvSpPr>
        <p:spPr>
          <a:xfrm>
            <a:off x="6043609" y="56188"/>
            <a:ext cx="4098514" cy="590931"/>
          </a:xfrm>
        </p:spPr>
        <p:txBody>
          <a:bodyPr/>
          <a:lstStyle/>
          <a:p>
            <a:r>
              <a:rPr lang="en-US" sz="2400" dirty="0"/>
              <a:t>Coroutine Job system</a:t>
            </a:r>
          </a:p>
        </p:txBody>
      </p:sp>
      <p:sp>
        <p:nvSpPr>
          <p:cNvPr id="68" name="TextBox 67">
            <a:extLst>
              <a:ext uri="{FF2B5EF4-FFF2-40B4-BE49-F238E27FC236}">
                <a16:creationId xmlns:a16="http://schemas.microsoft.com/office/drawing/2014/main" id="{F45BF225-6CFC-4571-9260-6CD3A6BC45CF}"/>
              </a:ext>
            </a:extLst>
          </p:cNvPr>
          <p:cNvSpPr txBox="1"/>
          <p:nvPr/>
        </p:nvSpPr>
        <p:spPr>
          <a:xfrm>
            <a:off x="1447563" y="1555636"/>
            <a:ext cx="1448512" cy="230832"/>
          </a:xfrm>
          <a:prstGeom prst="rect">
            <a:avLst/>
          </a:prstGeom>
          <a:solidFill>
            <a:schemeClr val="tx2"/>
          </a:solid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defPPr>
              <a:defRPr lang="en-US"/>
            </a:defPPr>
            <a:lvl1pPr algn="ctr">
              <a:lnSpc>
                <a:spcPct val="90000"/>
              </a:lnSpc>
              <a:defRPr sz="1000">
                <a:solidFill>
                  <a:schemeClr val="tx1"/>
                </a:solidFill>
                <a:latin typeface="Trebuchet MS" panose="020B0603020202020204" pitchFamily="34" charset="0"/>
              </a:defRPr>
            </a:lvl1pPr>
          </a:lstStyle>
          <a:p>
            <a:r>
              <a:rPr lang="en-US" dirty="0"/>
              <a:t>token&lt;&gt;</a:t>
            </a:r>
          </a:p>
        </p:txBody>
      </p:sp>
      <p:sp>
        <p:nvSpPr>
          <p:cNvPr id="39" name="TextBox 38">
            <a:extLst>
              <a:ext uri="{FF2B5EF4-FFF2-40B4-BE49-F238E27FC236}">
                <a16:creationId xmlns:a16="http://schemas.microsoft.com/office/drawing/2014/main" id="{4940E77B-C530-46D9-ABE6-C30F35CB69B7}"/>
              </a:ext>
            </a:extLst>
          </p:cNvPr>
          <p:cNvSpPr txBox="1"/>
          <p:nvPr/>
        </p:nvSpPr>
        <p:spPr>
          <a:xfrm>
            <a:off x="5091993" y="1700430"/>
            <a:ext cx="1247848" cy="230832"/>
          </a:xfrm>
          <a:prstGeom prst="rect">
            <a:avLst/>
          </a:prstGeom>
          <a:solidFill>
            <a:schemeClr val="tx2"/>
          </a:solid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altLang="zh-CN" sz="1000" dirty="0" err="1">
                <a:solidFill>
                  <a:schemeClr val="tx1"/>
                </a:solidFill>
                <a:latin typeface="Trebuchet MS" panose="020B0603020202020204" pitchFamily="34" charset="0"/>
              </a:rPr>
              <a:t>coroutine_handle</a:t>
            </a:r>
            <a:endParaRPr lang="en-US" sz="1000" dirty="0">
              <a:solidFill>
                <a:schemeClr val="tx1"/>
              </a:solidFill>
              <a:latin typeface="Trebuchet MS" panose="020B0603020202020204" pitchFamily="34" charset="0"/>
            </a:endParaRPr>
          </a:p>
        </p:txBody>
      </p:sp>
      <p:cxnSp>
        <p:nvCxnSpPr>
          <p:cNvPr id="14" name="Connector: Elbow 13">
            <a:extLst>
              <a:ext uri="{FF2B5EF4-FFF2-40B4-BE49-F238E27FC236}">
                <a16:creationId xmlns:a16="http://schemas.microsoft.com/office/drawing/2014/main" id="{402A30FE-63AB-4B33-B1D8-9AE2D2CFAD4D}"/>
              </a:ext>
            </a:extLst>
          </p:cNvPr>
          <p:cNvCxnSpPr>
            <a:endCxn id="68" idx="3"/>
          </p:cNvCxnSpPr>
          <p:nvPr/>
        </p:nvCxnSpPr>
        <p:spPr>
          <a:xfrm rot="10800000">
            <a:off x="2896075" y="1671053"/>
            <a:ext cx="2188826" cy="160987"/>
          </a:xfrm>
          <a:prstGeom prst="bentConnector3">
            <a:avLst/>
          </a:prstGeom>
          <a:ln>
            <a:solidFill>
              <a:schemeClr val="accent4"/>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59" name="Connector: Elbow 58">
            <a:extLst>
              <a:ext uri="{FF2B5EF4-FFF2-40B4-BE49-F238E27FC236}">
                <a16:creationId xmlns:a16="http://schemas.microsoft.com/office/drawing/2014/main" id="{D555E4A7-1D70-4227-952A-FCE80EB89528}"/>
              </a:ext>
            </a:extLst>
          </p:cNvPr>
          <p:cNvCxnSpPr>
            <a:cxnSpLocks/>
            <a:stCxn id="3" idx="3"/>
            <a:endCxn id="39" idx="0"/>
          </p:cNvCxnSpPr>
          <p:nvPr/>
        </p:nvCxnSpPr>
        <p:spPr>
          <a:xfrm>
            <a:off x="1600675" y="1172017"/>
            <a:ext cx="4115242" cy="528413"/>
          </a:xfrm>
          <a:prstGeom prst="bentConnector2">
            <a:avLst/>
          </a:prstGeom>
          <a:ln>
            <a:solidFill>
              <a:schemeClr val="accent4"/>
            </a:solidFill>
            <a:prstDash val="dash"/>
            <a:tailEnd type="triangle" w="sm"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8970523"/>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TextBox 67">
            <a:extLst>
              <a:ext uri="{FF2B5EF4-FFF2-40B4-BE49-F238E27FC236}">
                <a16:creationId xmlns:a16="http://schemas.microsoft.com/office/drawing/2014/main" id="{F45BF225-6CFC-4571-9260-6CD3A6BC45CF}"/>
              </a:ext>
            </a:extLst>
          </p:cNvPr>
          <p:cNvSpPr txBox="1"/>
          <p:nvPr/>
        </p:nvSpPr>
        <p:spPr>
          <a:xfrm>
            <a:off x="1447563" y="1555636"/>
            <a:ext cx="1448512" cy="230832"/>
          </a:xfrm>
          <a:prstGeom prst="rect">
            <a:avLst/>
          </a:prstGeom>
          <a:solidFill>
            <a:schemeClr val="tx2"/>
          </a:solid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defPPr>
              <a:defRPr lang="en-US"/>
            </a:defPPr>
            <a:lvl1pPr algn="ctr">
              <a:lnSpc>
                <a:spcPct val="90000"/>
              </a:lnSpc>
              <a:defRPr sz="1000">
                <a:solidFill>
                  <a:schemeClr val="tx1"/>
                </a:solidFill>
                <a:latin typeface="Trebuchet MS" panose="020B0603020202020204" pitchFamily="34" charset="0"/>
              </a:defRPr>
            </a:lvl1pPr>
          </a:lstStyle>
          <a:p>
            <a:r>
              <a:rPr lang="en-US" dirty="0"/>
              <a:t>token&lt;&gt;</a:t>
            </a:r>
          </a:p>
        </p:txBody>
      </p:sp>
      <p:sp>
        <p:nvSpPr>
          <p:cNvPr id="39" name="TextBox 38">
            <a:extLst>
              <a:ext uri="{FF2B5EF4-FFF2-40B4-BE49-F238E27FC236}">
                <a16:creationId xmlns:a16="http://schemas.microsoft.com/office/drawing/2014/main" id="{4940E77B-C530-46D9-ABE6-C30F35CB69B7}"/>
              </a:ext>
            </a:extLst>
          </p:cNvPr>
          <p:cNvSpPr txBox="1"/>
          <p:nvPr/>
        </p:nvSpPr>
        <p:spPr>
          <a:xfrm>
            <a:off x="5091993" y="1700430"/>
            <a:ext cx="1247848" cy="230832"/>
          </a:xfrm>
          <a:prstGeom prst="rect">
            <a:avLst/>
          </a:prstGeom>
          <a:solidFill>
            <a:schemeClr val="tx2"/>
          </a:solid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altLang="zh-CN" sz="1000" dirty="0" err="1">
                <a:solidFill>
                  <a:schemeClr val="tx1"/>
                </a:solidFill>
                <a:latin typeface="Trebuchet MS" panose="020B0603020202020204" pitchFamily="34" charset="0"/>
              </a:rPr>
              <a:t>coroutine_handle</a:t>
            </a:r>
            <a:endParaRPr lang="en-US" sz="1000" dirty="0">
              <a:solidFill>
                <a:schemeClr val="tx1"/>
              </a:solidFill>
              <a:latin typeface="Trebuchet MS" panose="020B0603020202020204" pitchFamily="34" charset="0"/>
            </a:endParaRPr>
          </a:p>
        </p:txBody>
      </p:sp>
      <p:sp>
        <p:nvSpPr>
          <p:cNvPr id="21" name="TextBox 20">
            <a:extLst>
              <a:ext uri="{FF2B5EF4-FFF2-40B4-BE49-F238E27FC236}">
                <a16:creationId xmlns:a16="http://schemas.microsoft.com/office/drawing/2014/main" id="{C1255C3F-8C62-4ED6-BF43-32BF42A348AE}"/>
              </a:ext>
            </a:extLst>
          </p:cNvPr>
          <p:cNvSpPr txBox="1"/>
          <p:nvPr/>
        </p:nvSpPr>
        <p:spPr>
          <a:xfrm>
            <a:off x="5010889" y="672982"/>
            <a:ext cx="1410057" cy="230832"/>
          </a:xfrm>
          <a:prstGeom prst="rect">
            <a:avLst/>
          </a:prstGeom>
          <a:solidFill>
            <a:schemeClr val="tx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altLang="zh-CN" sz="1000" dirty="0" err="1">
                <a:solidFill>
                  <a:schemeClr val="bg1"/>
                </a:solidFill>
                <a:latin typeface="Trebuchet MS" panose="020B0603020202020204" pitchFamily="34" charset="0"/>
              </a:rPr>
              <a:t>isa</a:t>
            </a:r>
            <a:r>
              <a:rPr lang="en-US" altLang="zh-CN" sz="1000" dirty="0">
                <a:solidFill>
                  <a:schemeClr val="bg1"/>
                </a:solidFill>
                <a:latin typeface="Trebuchet MS" panose="020B0603020202020204" pitchFamily="34" charset="0"/>
              </a:rPr>
              <a:t>::</a:t>
            </a:r>
            <a:r>
              <a:rPr lang="en-US" altLang="zh-CN" sz="1000" dirty="0" err="1">
                <a:solidFill>
                  <a:schemeClr val="bg1"/>
                </a:solidFill>
                <a:latin typeface="Trebuchet MS" panose="020B0603020202020204" pitchFamily="34" charset="0"/>
              </a:rPr>
              <a:t>await_suspend</a:t>
            </a:r>
            <a:endParaRPr lang="en-US" sz="1000" dirty="0">
              <a:solidFill>
                <a:schemeClr val="bg1"/>
              </a:solidFill>
              <a:latin typeface="Trebuchet MS" panose="020B0603020202020204" pitchFamily="34" charset="0"/>
            </a:endParaRPr>
          </a:p>
        </p:txBody>
      </p:sp>
      <p:sp>
        <p:nvSpPr>
          <p:cNvPr id="22" name="Rectangle 21">
            <a:extLst>
              <a:ext uri="{FF2B5EF4-FFF2-40B4-BE49-F238E27FC236}">
                <a16:creationId xmlns:a16="http://schemas.microsoft.com/office/drawing/2014/main" id="{44A7149B-6880-469F-BBA2-A4B0D2BDDBDE}"/>
              </a:ext>
            </a:extLst>
          </p:cNvPr>
          <p:cNvSpPr/>
          <p:nvPr/>
        </p:nvSpPr>
        <p:spPr>
          <a:xfrm>
            <a:off x="7510803" y="1700430"/>
            <a:ext cx="2512463" cy="3139671"/>
          </a:xfrm>
          <a:prstGeom prst="rect">
            <a:avLst/>
          </a:prstGeom>
          <a:no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altLang="zh-CN" sz="1000" dirty="0">
              <a:solidFill>
                <a:schemeClr val="bg1"/>
              </a:solidFill>
            </a:endParaRPr>
          </a:p>
          <a:p>
            <a:pPr algn="ctr"/>
            <a:r>
              <a:rPr lang="en-US" altLang="zh-CN" sz="1000" dirty="0">
                <a:solidFill>
                  <a:schemeClr val="bg1"/>
                </a:solidFill>
              </a:rPr>
              <a:t>Scheduler</a:t>
            </a:r>
            <a:endParaRPr lang="en-US" sz="1000" dirty="0">
              <a:solidFill>
                <a:schemeClr val="bg1"/>
              </a:solidFill>
            </a:endParaRPr>
          </a:p>
        </p:txBody>
      </p:sp>
      <p:grpSp>
        <p:nvGrpSpPr>
          <p:cNvPr id="23" name="Group 22">
            <a:extLst>
              <a:ext uri="{FF2B5EF4-FFF2-40B4-BE49-F238E27FC236}">
                <a16:creationId xmlns:a16="http://schemas.microsoft.com/office/drawing/2014/main" id="{9765B6FE-1AAB-4F7D-AED1-47D6A519746E}"/>
              </a:ext>
            </a:extLst>
          </p:cNvPr>
          <p:cNvGrpSpPr/>
          <p:nvPr/>
        </p:nvGrpSpPr>
        <p:grpSpPr>
          <a:xfrm>
            <a:off x="7997914" y="3792482"/>
            <a:ext cx="1538241" cy="880625"/>
            <a:chOff x="1286142" y="3874450"/>
            <a:chExt cx="1538241" cy="880625"/>
          </a:xfrm>
        </p:grpSpPr>
        <p:sp>
          <p:nvSpPr>
            <p:cNvPr id="24" name="Rectangle 23">
              <a:extLst>
                <a:ext uri="{FF2B5EF4-FFF2-40B4-BE49-F238E27FC236}">
                  <a16:creationId xmlns:a16="http://schemas.microsoft.com/office/drawing/2014/main" id="{26706399-6892-413B-B225-4B418B6D11F6}"/>
                </a:ext>
              </a:extLst>
            </p:cNvPr>
            <p:cNvSpPr/>
            <p:nvPr/>
          </p:nvSpPr>
          <p:spPr>
            <a:xfrm>
              <a:off x="1286142" y="3874450"/>
              <a:ext cx="1243413" cy="294830"/>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2">
                      <a:lumMod val="50000"/>
                    </a:schemeClr>
                  </a:solidFill>
                </a:rPr>
                <a:t>Worker</a:t>
              </a:r>
            </a:p>
          </p:txBody>
        </p:sp>
        <p:sp>
          <p:nvSpPr>
            <p:cNvPr id="25" name="Rectangle 24">
              <a:extLst>
                <a:ext uri="{FF2B5EF4-FFF2-40B4-BE49-F238E27FC236}">
                  <a16:creationId xmlns:a16="http://schemas.microsoft.com/office/drawing/2014/main" id="{15158716-D662-4804-8957-486C08116EE6}"/>
                </a:ext>
              </a:extLst>
            </p:cNvPr>
            <p:cNvSpPr/>
            <p:nvPr/>
          </p:nvSpPr>
          <p:spPr>
            <a:xfrm>
              <a:off x="1384418" y="4065611"/>
              <a:ext cx="1243413" cy="294830"/>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2">
                      <a:lumMod val="50000"/>
                    </a:schemeClr>
                  </a:solidFill>
                </a:rPr>
                <a:t>Worker</a:t>
              </a:r>
            </a:p>
          </p:txBody>
        </p:sp>
        <p:sp>
          <p:nvSpPr>
            <p:cNvPr id="26" name="Rectangle 25">
              <a:extLst>
                <a:ext uri="{FF2B5EF4-FFF2-40B4-BE49-F238E27FC236}">
                  <a16:creationId xmlns:a16="http://schemas.microsoft.com/office/drawing/2014/main" id="{F0FEBD08-7F01-4E4E-8ACE-3EDF7C84874A}"/>
                </a:ext>
              </a:extLst>
            </p:cNvPr>
            <p:cNvSpPr/>
            <p:nvPr/>
          </p:nvSpPr>
          <p:spPr>
            <a:xfrm>
              <a:off x="1482694" y="4262928"/>
              <a:ext cx="1243413" cy="294830"/>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2">
                      <a:lumMod val="50000"/>
                    </a:schemeClr>
                  </a:solidFill>
                </a:rPr>
                <a:t>Worker</a:t>
              </a:r>
            </a:p>
          </p:txBody>
        </p:sp>
        <p:sp>
          <p:nvSpPr>
            <p:cNvPr id="28" name="Rectangle 27">
              <a:extLst>
                <a:ext uri="{FF2B5EF4-FFF2-40B4-BE49-F238E27FC236}">
                  <a16:creationId xmlns:a16="http://schemas.microsoft.com/office/drawing/2014/main" id="{500AAB63-3F3B-441C-9D9B-3C608967554D}"/>
                </a:ext>
              </a:extLst>
            </p:cNvPr>
            <p:cNvSpPr/>
            <p:nvPr/>
          </p:nvSpPr>
          <p:spPr>
            <a:xfrm>
              <a:off x="1580970" y="4460245"/>
              <a:ext cx="1243413" cy="294830"/>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2">
                      <a:lumMod val="50000"/>
                    </a:schemeClr>
                  </a:solidFill>
                </a:rPr>
                <a:t>Worker</a:t>
              </a:r>
            </a:p>
          </p:txBody>
        </p:sp>
      </p:grpSp>
      <p:grpSp>
        <p:nvGrpSpPr>
          <p:cNvPr id="29" name="Group 28">
            <a:extLst>
              <a:ext uri="{FF2B5EF4-FFF2-40B4-BE49-F238E27FC236}">
                <a16:creationId xmlns:a16="http://schemas.microsoft.com/office/drawing/2014/main" id="{F0461B6A-372A-43FD-B179-413B264506D2}"/>
              </a:ext>
            </a:extLst>
          </p:cNvPr>
          <p:cNvGrpSpPr/>
          <p:nvPr/>
        </p:nvGrpSpPr>
        <p:grpSpPr>
          <a:xfrm>
            <a:off x="7883612" y="2233813"/>
            <a:ext cx="1766844" cy="576690"/>
            <a:chOff x="1156886" y="3007816"/>
            <a:chExt cx="1766844" cy="576690"/>
          </a:xfrm>
        </p:grpSpPr>
        <p:sp>
          <p:nvSpPr>
            <p:cNvPr id="30" name="Rectangle 29">
              <a:extLst>
                <a:ext uri="{FF2B5EF4-FFF2-40B4-BE49-F238E27FC236}">
                  <a16:creationId xmlns:a16="http://schemas.microsoft.com/office/drawing/2014/main" id="{583B448A-E1AB-435D-8253-1EE65A46A027}"/>
                </a:ext>
              </a:extLst>
            </p:cNvPr>
            <p:cNvSpPr/>
            <p:nvPr/>
          </p:nvSpPr>
          <p:spPr>
            <a:xfrm>
              <a:off x="1156886" y="3007816"/>
              <a:ext cx="1501923" cy="294830"/>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bg2">
                      <a:lumMod val="50000"/>
                    </a:schemeClr>
                  </a:solidFill>
                </a:rPr>
                <a:t>Job Queue</a:t>
              </a:r>
              <a:endParaRPr lang="en-US" sz="1000" dirty="0">
                <a:solidFill>
                  <a:schemeClr val="bg2">
                    <a:lumMod val="50000"/>
                  </a:schemeClr>
                </a:solidFill>
              </a:endParaRPr>
            </a:p>
          </p:txBody>
        </p:sp>
        <p:sp>
          <p:nvSpPr>
            <p:cNvPr id="31" name="Rectangle 30">
              <a:extLst>
                <a:ext uri="{FF2B5EF4-FFF2-40B4-BE49-F238E27FC236}">
                  <a16:creationId xmlns:a16="http://schemas.microsoft.com/office/drawing/2014/main" id="{D3EFB92A-3B44-42CC-AD0B-A770CE5D70FD}"/>
                </a:ext>
              </a:extLst>
            </p:cNvPr>
            <p:cNvSpPr/>
            <p:nvPr/>
          </p:nvSpPr>
          <p:spPr>
            <a:xfrm>
              <a:off x="1286142" y="3143225"/>
              <a:ext cx="1501923" cy="294830"/>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bg2">
                      <a:lumMod val="50000"/>
                    </a:schemeClr>
                  </a:solidFill>
                </a:rPr>
                <a:t>Job Queue</a:t>
              </a:r>
              <a:endParaRPr lang="en-US" sz="1000" dirty="0">
                <a:solidFill>
                  <a:schemeClr val="bg2">
                    <a:lumMod val="50000"/>
                  </a:schemeClr>
                </a:solidFill>
              </a:endParaRPr>
            </a:p>
          </p:txBody>
        </p:sp>
        <p:sp>
          <p:nvSpPr>
            <p:cNvPr id="33" name="Rectangle 32">
              <a:extLst>
                <a:ext uri="{FF2B5EF4-FFF2-40B4-BE49-F238E27FC236}">
                  <a16:creationId xmlns:a16="http://schemas.microsoft.com/office/drawing/2014/main" id="{AB6B210A-4EF2-4C2C-927A-E3A63D654CAF}"/>
                </a:ext>
              </a:extLst>
            </p:cNvPr>
            <p:cNvSpPr/>
            <p:nvPr/>
          </p:nvSpPr>
          <p:spPr>
            <a:xfrm>
              <a:off x="1421807" y="3289676"/>
              <a:ext cx="1501923" cy="294830"/>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bg2">
                      <a:lumMod val="50000"/>
                    </a:schemeClr>
                  </a:solidFill>
                </a:rPr>
                <a:t>Job Queue</a:t>
              </a:r>
              <a:endParaRPr lang="en-US" sz="1000" dirty="0">
                <a:solidFill>
                  <a:schemeClr val="bg2">
                    <a:lumMod val="50000"/>
                  </a:schemeClr>
                </a:solidFill>
              </a:endParaRPr>
            </a:p>
          </p:txBody>
        </p:sp>
      </p:grpSp>
      <p:cxnSp>
        <p:nvCxnSpPr>
          <p:cNvPr id="34" name="Straight Arrow Connector 33">
            <a:extLst>
              <a:ext uri="{FF2B5EF4-FFF2-40B4-BE49-F238E27FC236}">
                <a16:creationId xmlns:a16="http://schemas.microsoft.com/office/drawing/2014/main" id="{4B2B5C02-8512-4F35-AF4C-C43C483C0A21}"/>
              </a:ext>
            </a:extLst>
          </p:cNvPr>
          <p:cNvCxnSpPr>
            <a:cxnSpLocks/>
          </p:cNvCxnSpPr>
          <p:nvPr/>
        </p:nvCxnSpPr>
        <p:spPr>
          <a:xfrm>
            <a:off x="8767034" y="2911012"/>
            <a:ext cx="0" cy="809590"/>
          </a:xfrm>
          <a:prstGeom prst="straightConnector1">
            <a:avLst/>
          </a:prstGeom>
          <a:ln>
            <a:solidFill>
              <a:schemeClr val="accent4"/>
            </a:solidFill>
            <a:tailEnd type="triangle" w="sm" len="lg"/>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E7F98364-C62A-4886-9A20-865981A43576}"/>
              </a:ext>
            </a:extLst>
          </p:cNvPr>
          <p:cNvSpPr/>
          <p:nvPr/>
        </p:nvSpPr>
        <p:spPr>
          <a:xfrm>
            <a:off x="4333147" y="2632844"/>
            <a:ext cx="890828" cy="239947"/>
          </a:xfrm>
          <a:prstGeom prst="rect">
            <a:avLst/>
          </a:prstGeom>
          <a:solidFill>
            <a:schemeClr val="tx2"/>
          </a:solid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1000" dirty="0">
                <a:solidFill>
                  <a:schemeClr val="tx1"/>
                </a:solidFill>
                <a:latin typeface="Trebuchet MS" panose="020B0603020202020204" pitchFamily="34" charset="0"/>
              </a:rPr>
              <a:t>Job</a:t>
            </a:r>
          </a:p>
        </p:txBody>
      </p:sp>
      <p:cxnSp>
        <p:nvCxnSpPr>
          <p:cNvPr id="36" name="Straight Arrow Connector 35">
            <a:extLst>
              <a:ext uri="{FF2B5EF4-FFF2-40B4-BE49-F238E27FC236}">
                <a16:creationId xmlns:a16="http://schemas.microsoft.com/office/drawing/2014/main" id="{172950B3-1E4D-479A-AF4D-1C6AC0192195}"/>
              </a:ext>
            </a:extLst>
          </p:cNvPr>
          <p:cNvCxnSpPr>
            <a:cxnSpLocks/>
            <a:stCxn id="39" idx="2"/>
            <a:endCxn id="35" idx="0"/>
          </p:cNvCxnSpPr>
          <p:nvPr/>
        </p:nvCxnSpPr>
        <p:spPr>
          <a:xfrm flipH="1">
            <a:off x="4778561" y="1931262"/>
            <a:ext cx="937356" cy="701582"/>
          </a:xfrm>
          <a:prstGeom prst="straightConnector1">
            <a:avLst/>
          </a:prstGeom>
          <a:ln>
            <a:solidFill>
              <a:schemeClr val="accent4"/>
            </a:solidFill>
            <a:prstDash val="solid"/>
            <a:tailEnd type="triangle" w="sm" len="lg"/>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20FA5B0A-53B7-4E55-932D-50C4F65302B8}"/>
              </a:ext>
            </a:extLst>
          </p:cNvPr>
          <p:cNvCxnSpPr>
            <a:cxnSpLocks/>
            <a:stCxn id="21" idx="2"/>
            <a:endCxn id="39" idx="0"/>
          </p:cNvCxnSpPr>
          <p:nvPr/>
        </p:nvCxnSpPr>
        <p:spPr>
          <a:xfrm flipH="1">
            <a:off x="5715917" y="903814"/>
            <a:ext cx="1" cy="796616"/>
          </a:xfrm>
          <a:prstGeom prst="straightConnector1">
            <a:avLst/>
          </a:prstGeom>
          <a:ln>
            <a:solidFill>
              <a:schemeClr val="accent4"/>
            </a:solidFill>
            <a:prstDash val="dash"/>
            <a:tailEnd type="triangle" w="sm" len="sm"/>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F33D106A-7E29-4FD3-A557-53A4CCA3F950}"/>
              </a:ext>
            </a:extLst>
          </p:cNvPr>
          <p:cNvSpPr txBox="1"/>
          <p:nvPr/>
        </p:nvSpPr>
        <p:spPr>
          <a:xfrm>
            <a:off x="4403304" y="2125251"/>
            <a:ext cx="681597" cy="2308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1000" dirty="0">
                <a:solidFill>
                  <a:schemeClr val="bg1"/>
                </a:solidFill>
                <a:latin typeface="Trebuchet MS" panose="020B0603020202020204" pitchFamily="34" charset="0"/>
              </a:rPr>
              <a:t>Job::Job</a:t>
            </a:r>
          </a:p>
        </p:txBody>
      </p:sp>
      <p:cxnSp>
        <p:nvCxnSpPr>
          <p:cNvPr id="43" name="Straight Arrow Connector 42">
            <a:extLst>
              <a:ext uri="{FF2B5EF4-FFF2-40B4-BE49-F238E27FC236}">
                <a16:creationId xmlns:a16="http://schemas.microsoft.com/office/drawing/2014/main" id="{DDC33006-E508-4C52-9297-1B75A3EC17D0}"/>
              </a:ext>
            </a:extLst>
          </p:cNvPr>
          <p:cNvCxnSpPr>
            <a:cxnSpLocks/>
            <a:stCxn id="35" idx="3"/>
          </p:cNvCxnSpPr>
          <p:nvPr/>
        </p:nvCxnSpPr>
        <p:spPr>
          <a:xfrm>
            <a:off x="5223975" y="2752818"/>
            <a:ext cx="2735750" cy="0"/>
          </a:xfrm>
          <a:prstGeom prst="straightConnector1">
            <a:avLst/>
          </a:prstGeom>
          <a:ln>
            <a:solidFill>
              <a:schemeClr val="accent4"/>
            </a:solidFill>
            <a:prstDash val="solid"/>
            <a:tailEnd type="triangle" w="sm" len="lg"/>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3E780EA1-FB25-45FD-B96B-D8E822DF2D81}"/>
              </a:ext>
            </a:extLst>
          </p:cNvPr>
          <p:cNvSpPr txBox="1"/>
          <p:nvPr/>
        </p:nvSpPr>
        <p:spPr>
          <a:xfrm>
            <a:off x="114867" y="68881"/>
            <a:ext cx="2097049" cy="2308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1000" dirty="0">
                <a:solidFill>
                  <a:schemeClr val="bg1"/>
                </a:solidFill>
                <a:latin typeface="Trebuchet MS" panose="020B0603020202020204" pitchFamily="34" charset="0"/>
              </a:rPr>
              <a:t>*</a:t>
            </a:r>
            <a:r>
              <a:rPr lang="en-US" sz="1000" dirty="0" err="1">
                <a:solidFill>
                  <a:schemeClr val="bg1"/>
                </a:solidFill>
                <a:latin typeface="Trebuchet MS" panose="020B0603020202020204" pitchFamily="34" charset="0"/>
              </a:rPr>
              <a:t>isa</a:t>
            </a:r>
            <a:r>
              <a:rPr lang="en-US" sz="1000" dirty="0">
                <a:solidFill>
                  <a:schemeClr val="bg1"/>
                </a:solidFill>
                <a:latin typeface="Trebuchet MS" panose="020B0603020202020204" pitchFamily="34" charset="0"/>
              </a:rPr>
              <a:t> == </a:t>
            </a:r>
            <a:r>
              <a:rPr lang="en-US" sz="1000" dirty="0" err="1">
                <a:solidFill>
                  <a:schemeClr val="bg1"/>
                </a:solidFill>
                <a:latin typeface="Trebuchet MS" panose="020B0603020202020204" pitchFamily="34" charset="0"/>
              </a:rPr>
              <a:t>initial_suspend_awaitable</a:t>
            </a:r>
            <a:endParaRPr lang="en-US" sz="1000" dirty="0">
              <a:solidFill>
                <a:schemeClr val="bg1"/>
              </a:solidFill>
              <a:latin typeface="Trebuchet MS" panose="020B0603020202020204" pitchFamily="34" charset="0"/>
            </a:endParaRPr>
          </a:p>
        </p:txBody>
      </p:sp>
      <p:cxnSp>
        <p:nvCxnSpPr>
          <p:cNvPr id="66" name="Connector: Elbow 65">
            <a:extLst>
              <a:ext uri="{FF2B5EF4-FFF2-40B4-BE49-F238E27FC236}">
                <a16:creationId xmlns:a16="http://schemas.microsoft.com/office/drawing/2014/main" id="{199DE16A-F713-467A-91BD-B58AD4B56586}"/>
              </a:ext>
            </a:extLst>
          </p:cNvPr>
          <p:cNvCxnSpPr>
            <a:cxnSpLocks/>
            <a:stCxn id="69" idx="3"/>
          </p:cNvCxnSpPr>
          <p:nvPr/>
        </p:nvCxnSpPr>
        <p:spPr>
          <a:xfrm flipV="1">
            <a:off x="2896075" y="788398"/>
            <a:ext cx="2114814" cy="2472587"/>
          </a:xfrm>
          <a:prstGeom prst="bentConnector3">
            <a:avLst>
              <a:gd name="adj1" fmla="val 26700"/>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B1EDDD60-C71C-440D-BE00-AD9D85E5D29D}"/>
              </a:ext>
            </a:extLst>
          </p:cNvPr>
          <p:cNvSpPr txBox="1"/>
          <p:nvPr/>
        </p:nvSpPr>
        <p:spPr>
          <a:xfrm>
            <a:off x="1447563" y="438810"/>
            <a:ext cx="1448512" cy="230832"/>
          </a:xfrm>
          <a:prstGeom prst="rect">
            <a:avLst/>
          </a:prstGeom>
          <a:solidFill>
            <a:schemeClr val="tx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1000" dirty="0" err="1">
                <a:solidFill>
                  <a:schemeClr val="bg1"/>
                </a:solidFill>
                <a:latin typeface="Trebuchet MS" panose="020B0603020202020204" pitchFamily="34" charset="0"/>
              </a:rPr>
              <a:t>get_return_object</a:t>
            </a:r>
            <a:endParaRPr lang="en-US" sz="1000" dirty="0">
              <a:solidFill>
                <a:schemeClr val="bg1"/>
              </a:solidFill>
              <a:latin typeface="Trebuchet MS" panose="020B0603020202020204" pitchFamily="34" charset="0"/>
            </a:endParaRPr>
          </a:p>
        </p:txBody>
      </p:sp>
      <p:sp>
        <p:nvSpPr>
          <p:cNvPr id="70" name="TextBox 69">
            <a:extLst>
              <a:ext uri="{FF2B5EF4-FFF2-40B4-BE49-F238E27FC236}">
                <a16:creationId xmlns:a16="http://schemas.microsoft.com/office/drawing/2014/main" id="{F57B9AAD-1BCA-44CC-A05F-5C642FE0EB79}"/>
              </a:ext>
            </a:extLst>
          </p:cNvPr>
          <p:cNvSpPr txBox="1"/>
          <p:nvPr/>
        </p:nvSpPr>
        <p:spPr>
          <a:xfrm>
            <a:off x="1447563" y="2355592"/>
            <a:ext cx="1448512" cy="230832"/>
          </a:xfrm>
          <a:prstGeom prst="rect">
            <a:avLst/>
          </a:prstGeom>
          <a:solidFill>
            <a:schemeClr val="tx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defPPr>
              <a:defRPr lang="en-US"/>
            </a:defPPr>
            <a:lvl1pPr algn="ctr">
              <a:lnSpc>
                <a:spcPct val="90000"/>
              </a:lnSpc>
              <a:defRPr sz="1000">
                <a:solidFill>
                  <a:schemeClr val="bg1"/>
                </a:solidFill>
                <a:latin typeface="Trebuchet MS" panose="020B0603020202020204" pitchFamily="34" charset="0"/>
              </a:defRPr>
            </a:lvl1pPr>
          </a:lstStyle>
          <a:p>
            <a:r>
              <a:rPr lang="en-US" dirty="0" err="1"/>
              <a:t>Initial_suspend</a:t>
            </a:r>
            <a:endParaRPr lang="en-US" dirty="0"/>
          </a:p>
        </p:txBody>
      </p:sp>
      <p:cxnSp>
        <p:nvCxnSpPr>
          <p:cNvPr id="71" name="Straight Arrow Connector 70">
            <a:extLst>
              <a:ext uri="{FF2B5EF4-FFF2-40B4-BE49-F238E27FC236}">
                <a16:creationId xmlns:a16="http://schemas.microsoft.com/office/drawing/2014/main" id="{C1B6BD2A-5238-4FE7-9963-896012A53883}"/>
              </a:ext>
            </a:extLst>
          </p:cNvPr>
          <p:cNvCxnSpPr>
            <a:cxnSpLocks/>
            <a:stCxn id="67" idx="2"/>
            <a:endCxn id="68" idx="0"/>
          </p:cNvCxnSpPr>
          <p:nvPr/>
        </p:nvCxnSpPr>
        <p:spPr>
          <a:xfrm>
            <a:off x="2171819" y="669642"/>
            <a:ext cx="0" cy="885994"/>
          </a:xfrm>
          <a:prstGeom prst="straightConnector1">
            <a:avLst/>
          </a:prstGeom>
          <a:ln>
            <a:solidFill>
              <a:schemeClr val="accent4"/>
            </a:solidFill>
            <a:prstDash val="solid"/>
            <a:tailEnd type="triangle" w="sm" len="lg"/>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FD580EF5-8D42-4A5B-8479-5DFAE003F2BC}"/>
              </a:ext>
            </a:extLst>
          </p:cNvPr>
          <p:cNvCxnSpPr>
            <a:cxnSpLocks/>
            <a:stCxn id="68" idx="2"/>
            <a:endCxn id="70" idx="0"/>
          </p:cNvCxnSpPr>
          <p:nvPr/>
        </p:nvCxnSpPr>
        <p:spPr>
          <a:xfrm>
            <a:off x="2171819" y="1786468"/>
            <a:ext cx="0" cy="569124"/>
          </a:xfrm>
          <a:prstGeom prst="straightConnector1">
            <a:avLst/>
          </a:prstGeom>
          <a:ln>
            <a:solidFill>
              <a:schemeClr val="accent4"/>
            </a:solidFill>
            <a:prstDash val="solid"/>
            <a:tailEnd type="triangle" w="sm" len="lg"/>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28AB1D1C-522E-482F-AE0B-5ECC93A47825}"/>
              </a:ext>
            </a:extLst>
          </p:cNvPr>
          <p:cNvCxnSpPr>
            <a:cxnSpLocks/>
            <a:stCxn id="70" idx="2"/>
            <a:endCxn id="69" idx="0"/>
          </p:cNvCxnSpPr>
          <p:nvPr/>
        </p:nvCxnSpPr>
        <p:spPr>
          <a:xfrm>
            <a:off x="2171819" y="2586424"/>
            <a:ext cx="0" cy="559145"/>
          </a:xfrm>
          <a:prstGeom prst="straightConnector1">
            <a:avLst/>
          </a:prstGeom>
          <a:ln>
            <a:solidFill>
              <a:schemeClr val="accent4"/>
            </a:solidFill>
            <a:prstDash val="solid"/>
            <a:tailEnd type="triangle" w="sm" len="lg"/>
          </a:ln>
        </p:spPr>
        <p:style>
          <a:lnRef idx="1">
            <a:schemeClr val="accent1"/>
          </a:lnRef>
          <a:fillRef idx="0">
            <a:schemeClr val="accent1"/>
          </a:fillRef>
          <a:effectRef idx="0">
            <a:schemeClr val="accent1"/>
          </a:effectRef>
          <a:fontRef idx="minor">
            <a:schemeClr val="tx1"/>
          </a:fontRef>
        </p:style>
      </p:cxnSp>
      <p:cxnSp>
        <p:nvCxnSpPr>
          <p:cNvPr id="5" name="Connector: Elbow 4">
            <a:extLst>
              <a:ext uri="{FF2B5EF4-FFF2-40B4-BE49-F238E27FC236}">
                <a16:creationId xmlns:a16="http://schemas.microsoft.com/office/drawing/2014/main" id="{724E7BDA-0F2F-4551-8A13-2F604BF3355F}"/>
              </a:ext>
            </a:extLst>
          </p:cNvPr>
          <p:cNvCxnSpPr>
            <a:stCxn id="3" idx="0"/>
            <a:endCxn id="67" idx="1"/>
          </p:cNvCxnSpPr>
          <p:nvPr/>
        </p:nvCxnSpPr>
        <p:spPr>
          <a:xfrm rot="5400000" flipH="1" flipV="1">
            <a:off x="910804" y="519842"/>
            <a:ext cx="502375" cy="571144"/>
          </a:xfrm>
          <a:prstGeom prst="bentConnector2">
            <a:avLst/>
          </a:prstGeom>
          <a:ln>
            <a:solidFill>
              <a:schemeClr val="accent4"/>
            </a:solidFill>
            <a:prstDash val="dash"/>
            <a:headEnd type="triangle" w="sm" len="med"/>
            <a:tailEnd type="none" w="sm" len="lg"/>
          </a:ln>
        </p:spPr>
        <p:style>
          <a:lnRef idx="1">
            <a:schemeClr val="accent1"/>
          </a:lnRef>
          <a:fillRef idx="0">
            <a:schemeClr val="accent1"/>
          </a:fillRef>
          <a:effectRef idx="0">
            <a:schemeClr val="accent1"/>
          </a:effectRef>
          <a:fontRef idx="minor">
            <a:schemeClr val="tx1"/>
          </a:fontRef>
        </p:style>
      </p:cxnSp>
      <p:cxnSp>
        <p:nvCxnSpPr>
          <p:cNvPr id="37" name="Connector: Elbow 36">
            <a:extLst>
              <a:ext uri="{FF2B5EF4-FFF2-40B4-BE49-F238E27FC236}">
                <a16:creationId xmlns:a16="http://schemas.microsoft.com/office/drawing/2014/main" id="{41FDAA93-22D1-4221-B81B-2886750C75F9}"/>
              </a:ext>
            </a:extLst>
          </p:cNvPr>
          <p:cNvCxnSpPr>
            <a:cxnSpLocks/>
            <a:stCxn id="3" idx="2"/>
            <a:endCxn id="70" idx="1"/>
          </p:cNvCxnSpPr>
          <p:nvPr/>
        </p:nvCxnSpPr>
        <p:spPr>
          <a:xfrm rot="16200000" flipH="1">
            <a:off x="570204" y="1593648"/>
            <a:ext cx="1183575" cy="571144"/>
          </a:xfrm>
          <a:prstGeom prst="bentConnector2">
            <a:avLst/>
          </a:prstGeom>
          <a:ln>
            <a:solidFill>
              <a:schemeClr val="accent4"/>
            </a:solidFill>
            <a:prstDash val="dash"/>
            <a:tailEnd type="oval" w="sm" len="sm"/>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B7ED07B0-021D-4334-BEBD-9D400880C231}"/>
              </a:ext>
            </a:extLst>
          </p:cNvPr>
          <p:cNvSpPr txBox="1"/>
          <p:nvPr/>
        </p:nvSpPr>
        <p:spPr>
          <a:xfrm>
            <a:off x="2301822" y="68881"/>
            <a:ext cx="2031325" cy="2308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1000" dirty="0">
                <a:solidFill>
                  <a:schemeClr val="bg1"/>
                </a:solidFill>
                <a:latin typeface="Trebuchet MS" panose="020B0603020202020204" pitchFamily="34" charset="0"/>
              </a:rPr>
              <a:t>*</a:t>
            </a:r>
            <a:r>
              <a:rPr lang="en-US" sz="1000" dirty="0" err="1">
                <a:solidFill>
                  <a:schemeClr val="bg1"/>
                </a:solidFill>
                <a:latin typeface="Trebuchet MS" panose="020B0603020202020204" pitchFamily="34" charset="0"/>
              </a:rPr>
              <a:t>fsa</a:t>
            </a:r>
            <a:r>
              <a:rPr lang="en-US" sz="1000" dirty="0">
                <a:solidFill>
                  <a:schemeClr val="bg1"/>
                </a:solidFill>
                <a:latin typeface="Trebuchet MS" panose="020B0603020202020204" pitchFamily="34" charset="0"/>
              </a:rPr>
              <a:t> == </a:t>
            </a:r>
            <a:r>
              <a:rPr lang="en-US" sz="1000" dirty="0" err="1">
                <a:solidFill>
                  <a:schemeClr val="bg1"/>
                </a:solidFill>
                <a:latin typeface="Trebuchet MS" panose="020B0603020202020204" pitchFamily="34" charset="0"/>
              </a:rPr>
              <a:t>final_suspend_awaitable</a:t>
            </a:r>
            <a:endParaRPr lang="en-US" sz="1000" dirty="0">
              <a:solidFill>
                <a:schemeClr val="bg1"/>
              </a:solidFill>
              <a:latin typeface="Trebuchet MS" panose="020B0603020202020204" pitchFamily="34" charset="0"/>
            </a:endParaRPr>
          </a:p>
        </p:txBody>
      </p:sp>
      <p:sp>
        <p:nvSpPr>
          <p:cNvPr id="7" name="TextBox 6">
            <a:extLst>
              <a:ext uri="{FF2B5EF4-FFF2-40B4-BE49-F238E27FC236}">
                <a16:creationId xmlns:a16="http://schemas.microsoft.com/office/drawing/2014/main" id="{A8AC7679-6CC0-440B-A019-43FFEFDDF1DF}"/>
              </a:ext>
            </a:extLst>
          </p:cNvPr>
          <p:cNvSpPr txBox="1"/>
          <p:nvPr/>
        </p:nvSpPr>
        <p:spPr>
          <a:xfrm>
            <a:off x="4075984" y="4004519"/>
            <a:ext cx="1410057" cy="230832"/>
          </a:xfrm>
          <a:prstGeom prst="rect">
            <a:avLst/>
          </a:prstGeom>
          <a:solidFill>
            <a:schemeClr val="tx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altLang="zh-CN" sz="1000" dirty="0" err="1">
                <a:solidFill>
                  <a:schemeClr val="bg1"/>
                </a:solidFill>
                <a:latin typeface="Trebuchet MS" panose="020B0603020202020204" pitchFamily="34" charset="0"/>
              </a:rPr>
              <a:t>fsa</a:t>
            </a:r>
            <a:r>
              <a:rPr lang="en-US" altLang="zh-CN" sz="1000" dirty="0">
                <a:solidFill>
                  <a:schemeClr val="bg1"/>
                </a:solidFill>
                <a:latin typeface="Trebuchet MS" panose="020B0603020202020204" pitchFamily="34" charset="0"/>
              </a:rPr>
              <a:t>::</a:t>
            </a:r>
            <a:r>
              <a:rPr lang="en-US" altLang="zh-CN" sz="1000" dirty="0" err="1">
                <a:solidFill>
                  <a:schemeClr val="bg1"/>
                </a:solidFill>
                <a:latin typeface="Trebuchet MS" panose="020B0603020202020204" pitchFamily="34" charset="0"/>
              </a:rPr>
              <a:t>await_suspend</a:t>
            </a:r>
            <a:endParaRPr lang="en-US" sz="1000" dirty="0">
              <a:solidFill>
                <a:schemeClr val="bg1"/>
              </a:solidFill>
              <a:latin typeface="Trebuchet MS" panose="020B0603020202020204" pitchFamily="34" charset="0"/>
            </a:endParaRPr>
          </a:p>
        </p:txBody>
      </p:sp>
      <p:cxnSp>
        <p:nvCxnSpPr>
          <p:cNvPr id="9" name="Straight Arrow Connector 8">
            <a:extLst>
              <a:ext uri="{FF2B5EF4-FFF2-40B4-BE49-F238E27FC236}">
                <a16:creationId xmlns:a16="http://schemas.microsoft.com/office/drawing/2014/main" id="{AC444145-73B7-44B1-A41C-BF0976045E4C}"/>
              </a:ext>
            </a:extLst>
          </p:cNvPr>
          <p:cNvCxnSpPr>
            <a:cxnSpLocks/>
            <a:stCxn id="4" idx="3"/>
            <a:endCxn id="7" idx="1"/>
          </p:cNvCxnSpPr>
          <p:nvPr/>
        </p:nvCxnSpPr>
        <p:spPr>
          <a:xfrm>
            <a:off x="2896075" y="4119935"/>
            <a:ext cx="1179909" cy="0"/>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69A647B9-1F13-4C23-92AB-EC6E95028A8A}"/>
              </a:ext>
            </a:extLst>
          </p:cNvPr>
          <p:cNvSpPr txBox="1"/>
          <p:nvPr/>
        </p:nvSpPr>
        <p:spPr>
          <a:xfrm>
            <a:off x="4075984" y="3630914"/>
            <a:ext cx="1405153" cy="369332"/>
          </a:xfrm>
          <a:prstGeom prst="rect">
            <a:avLst/>
          </a:prstGeom>
          <a:pattFill prst="dkDnDiag">
            <a:fgClr>
              <a:schemeClr val="tx2"/>
            </a:fgClr>
            <a:bgClr>
              <a:schemeClr val="bg2">
                <a:lumMod val="75000"/>
              </a:schemeClr>
            </a:bgClr>
          </a:patt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altLang="zh-CN" sz="1000" dirty="0">
                <a:solidFill>
                  <a:schemeClr val="tx1"/>
                </a:solidFill>
                <a:latin typeface="Trebuchet MS" panose="020B0603020202020204" pitchFamily="34" charset="0"/>
              </a:rPr>
              <a:t>parent </a:t>
            </a:r>
            <a:r>
              <a:rPr lang="en-US" altLang="zh-CN" sz="1000" dirty="0" err="1">
                <a:solidFill>
                  <a:schemeClr val="tx1"/>
                </a:solidFill>
                <a:latin typeface="Trebuchet MS" panose="020B0603020202020204" pitchFamily="34" charset="0"/>
              </a:rPr>
              <a:t>coroutine_handle</a:t>
            </a:r>
            <a:endParaRPr lang="en-US" sz="1000" dirty="0">
              <a:solidFill>
                <a:schemeClr val="tx1"/>
              </a:solidFill>
              <a:latin typeface="Trebuchet MS" panose="020B0603020202020204" pitchFamily="34" charset="0"/>
            </a:endParaRPr>
          </a:p>
        </p:txBody>
      </p:sp>
      <p:cxnSp>
        <p:nvCxnSpPr>
          <p:cNvPr id="48" name="Straight Arrow Connector 47">
            <a:extLst>
              <a:ext uri="{FF2B5EF4-FFF2-40B4-BE49-F238E27FC236}">
                <a16:creationId xmlns:a16="http://schemas.microsoft.com/office/drawing/2014/main" id="{A9B11574-70C2-4C58-B45D-5166376AB02E}"/>
              </a:ext>
            </a:extLst>
          </p:cNvPr>
          <p:cNvCxnSpPr>
            <a:cxnSpLocks/>
            <a:stCxn id="13" idx="0"/>
            <a:endCxn id="35" idx="2"/>
          </p:cNvCxnSpPr>
          <p:nvPr/>
        </p:nvCxnSpPr>
        <p:spPr>
          <a:xfrm flipV="1">
            <a:off x="4778561" y="2872791"/>
            <a:ext cx="0" cy="758123"/>
          </a:xfrm>
          <a:prstGeom prst="straightConnector1">
            <a:avLst/>
          </a:prstGeom>
          <a:ln>
            <a:solidFill>
              <a:schemeClr val="accent4"/>
            </a:solidFill>
            <a:prstDash val="solid"/>
            <a:tailEnd type="triangle" w="sm" len="lg"/>
          </a:ln>
        </p:spPr>
        <p:style>
          <a:lnRef idx="1">
            <a:schemeClr val="accent1"/>
          </a:lnRef>
          <a:fillRef idx="0">
            <a:schemeClr val="accent1"/>
          </a:fillRef>
          <a:effectRef idx="0">
            <a:schemeClr val="accent1"/>
          </a:effectRef>
          <a:fontRef idx="minor">
            <a:schemeClr val="tx1"/>
          </a:fontRef>
        </p:style>
      </p:cxnSp>
      <p:cxnSp>
        <p:nvCxnSpPr>
          <p:cNvPr id="46" name="Connector: Elbow 45">
            <a:extLst>
              <a:ext uri="{FF2B5EF4-FFF2-40B4-BE49-F238E27FC236}">
                <a16:creationId xmlns:a16="http://schemas.microsoft.com/office/drawing/2014/main" id="{906D7E71-9B7E-413D-BA66-7E1F45BD5D0C}"/>
              </a:ext>
            </a:extLst>
          </p:cNvPr>
          <p:cNvCxnSpPr>
            <a:stCxn id="4" idx="0"/>
            <a:endCxn id="13" idx="1"/>
          </p:cNvCxnSpPr>
          <p:nvPr/>
        </p:nvCxnSpPr>
        <p:spPr>
          <a:xfrm rot="5400000" flipH="1" flipV="1">
            <a:off x="3029432" y="2957968"/>
            <a:ext cx="188939" cy="1904165"/>
          </a:xfrm>
          <a:prstGeom prst="bentConnector2">
            <a:avLst/>
          </a:prstGeom>
          <a:ln>
            <a:solidFill>
              <a:schemeClr val="accent4"/>
            </a:solidFill>
            <a:prstDash val="dash"/>
            <a:tailEnd type="triangle" w="sm" len="sm"/>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B07DD916-0D2A-4FAE-A7D2-4BB7DB3B60FD}"/>
              </a:ext>
            </a:extLst>
          </p:cNvPr>
          <p:cNvSpPr txBox="1"/>
          <p:nvPr/>
        </p:nvSpPr>
        <p:spPr>
          <a:xfrm>
            <a:off x="1447563" y="5617974"/>
            <a:ext cx="1448512" cy="230832"/>
          </a:xfrm>
          <a:prstGeom prst="rect">
            <a:avLst/>
          </a:prstGeom>
          <a:solidFill>
            <a:schemeClr val="bg1">
              <a:lumMod val="50000"/>
              <a:lumOff val="50000"/>
            </a:schemeClr>
          </a:solid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defPPr>
              <a:defRPr lang="en-US"/>
            </a:defPPr>
            <a:lvl1pPr algn="ctr">
              <a:lnSpc>
                <a:spcPct val="90000"/>
              </a:lnSpc>
              <a:defRPr sz="1000">
                <a:solidFill>
                  <a:schemeClr val="tx1"/>
                </a:solidFill>
                <a:latin typeface="Trebuchet MS" panose="020B0603020202020204" pitchFamily="34" charset="0"/>
              </a:defRPr>
            </a:lvl1pPr>
          </a:lstStyle>
          <a:p>
            <a:r>
              <a:rPr lang="en-US" dirty="0"/>
              <a:t>token&lt;&gt;</a:t>
            </a:r>
          </a:p>
        </p:txBody>
      </p:sp>
      <p:sp>
        <p:nvSpPr>
          <p:cNvPr id="51" name="TextBox 50">
            <a:extLst>
              <a:ext uri="{FF2B5EF4-FFF2-40B4-BE49-F238E27FC236}">
                <a16:creationId xmlns:a16="http://schemas.microsoft.com/office/drawing/2014/main" id="{99E7527C-F2B2-4EDC-BE7E-4C24FCD0EBDF}"/>
              </a:ext>
            </a:extLst>
          </p:cNvPr>
          <p:cNvSpPr txBox="1"/>
          <p:nvPr/>
        </p:nvSpPr>
        <p:spPr>
          <a:xfrm>
            <a:off x="4054304" y="5617974"/>
            <a:ext cx="1448512" cy="230832"/>
          </a:xfrm>
          <a:prstGeom prst="rect">
            <a:avLst/>
          </a:prstGeom>
          <a:solidFill>
            <a:schemeClr val="bg1">
              <a:lumMod val="50000"/>
              <a:lumOff val="50000"/>
            </a:schemeClr>
          </a:solid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defPPr>
              <a:defRPr lang="en-US"/>
            </a:defPPr>
            <a:lvl1pPr algn="ctr">
              <a:lnSpc>
                <a:spcPct val="90000"/>
              </a:lnSpc>
              <a:defRPr sz="1000">
                <a:solidFill>
                  <a:schemeClr val="tx1"/>
                </a:solidFill>
                <a:latin typeface="Trebuchet MS" panose="020B0603020202020204" pitchFamily="34" charset="0"/>
              </a:defRPr>
            </a:lvl1pPr>
          </a:lstStyle>
          <a:p>
            <a:r>
              <a:rPr lang="en-US" dirty="0" err="1"/>
              <a:t>awaitable</a:t>
            </a:r>
            <a:endParaRPr lang="en-US" dirty="0"/>
          </a:p>
        </p:txBody>
      </p:sp>
      <p:cxnSp>
        <p:nvCxnSpPr>
          <p:cNvPr id="64" name="Straight Arrow Connector 63">
            <a:extLst>
              <a:ext uri="{FF2B5EF4-FFF2-40B4-BE49-F238E27FC236}">
                <a16:creationId xmlns:a16="http://schemas.microsoft.com/office/drawing/2014/main" id="{051A872D-6F18-45D3-8E62-731668168C32}"/>
              </a:ext>
            </a:extLst>
          </p:cNvPr>
          <p:cNvCxnSpPr>
            <a:cxnSpLocks/>
            <a:stCxn id="50" idx="3"/>
            <a:endCxn id="51" idx="1"/>
          </p:cNvCxnSpPr>
          <p:nvPr/>
        </p:nvCxnSpPr>
        <p:spPr>
          <a:xfrm>
            <a:off x="2896075" y="5733390"/>
            <a:ext cx="1158229" cy="0"/>
          </a:xfrm>
          <a:prstGeom prst="straightConnector1">
            <a:avLst/>
          </a:prstGeom>
          <a:ln>
            <a:solidFill>
              <a:schemeClr val="accent4"/>
            </a:solidFill>
            <a:prstDash val="solid"/>
            <a:tailEnd type="triangle" w="sm" len="lg"/>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5205A38D-ED0C-414B-A1BB-B6A60A3B920D}"/>
              </a:ext>
            </a:extLst>
          </p:cNvPr>
          <p:cNvSpPr txBox="1"/>
          <p:nvPr/>
        </p:nvSpPr>
        <p:spPr>
          <a:xfrm>
            <a:off x="3833280" y="5152970"/>
            <a:ext cx="1890562" cy="230832"/>
          </a:xfrm>
          <a:prstGeom prst="rect">
            <a:avLst/>
          </a:prstGeom>
          <a:solidFill>
            <a:schemeClr val="tx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altLang="zh-CN" sz="1000" dirty="0" err="1">
                <a:solidFill>
                  <a:schemeClr val="bg1"/>
                </a:solidFill>
                <a:latin typeface="Trebuchet MS" panose="020B0603020202020204" pitchFamily="34" charset="0"/>
              </a:rPr>
              <a:t>awaitable</a:t>
            </a:r>
            <a:r>
              <a:rPr lang="en-US" altLang="zh-CN" sz="1000" dirty="0">
                <a:solidFill>
                  <a:schemeClr val="bg1"/>
                </a:solidFill>
                <a:latin typeface="Trebuchet MS" panose="020B0603020202020204" pitchFamily="34" charset="0"/>
              </a:rPr>
              <a:t>::</a:t>
            </a:r>
            <a:r>
              <a:rPr lang="en-US" altLang="zh-CN" sz="1000" dirty="0" err="1">
                <a:solidFill>
                  <a:schemeClr val="bg1"/>
                </a:solidFill>
                <a:latin typeface="Trebuchet MS" panose="020B0603020202020204" pitchFamily="34" charset="0"/>
              </a:rPr>
              <a:t>await_suspend</a:t>
            </a:r>
            <a:endParaRPr lang="en-US" sz="1000" dirty="0">
              <a:solidFill>
                <a:schemeClr val="bg1"/>
              </a:solidFill>
              <a:latin typeface="Trebuchet MS" panose="020B0603020202020204" pitchFamily="34" charset="0"/>
            </a:endParaRPr>
          </a:p>
        </p:txBody>
      </p:sp>
      <p:cxnSp>
        <p:nvCxnSpPr>
          <p:cNvPr id="76" name="Straight Arrow Connector 75">
            <a:extLst>
              <a:ext uri="{FF2B5EF4-FFF2-40B4-BE49-F238E27FC236}">
                <a16:creationId xmlns:a16="http://schemas.microsoft.com/office/drawing/2014/main" id="{F3A7F3B1-881A-42E2-AA8C-FE79DC84F864}"/>
              </a:ext>
            </a:extLst>
          </p:cNvPr>
          <p:cNvCxnSpPr>
            <a:cxnSpLocks/>
            <a:stCxn id="51" idx="0"/>
            <a:endCxn id="55" idx="2"/>
          </p:cNvCxnSpPr>
          <p:nvPr/>
        </p:nvCxnSpPr>
        <p:spPr>
          <a:xfrm flipV="1">
            <a:off x="4778560" y="5383802"/>
            <a:ext cx="1" cy="234172"/>
          </a:xfrm>
          <a:prstGeom prst="straightConnector1">
            <a:avLst/>
          </a:prstGeom>
          <a:ln>
            <a:solidFill>
              <a:schemeClr val="accent4"/>
            </a:solidFill>
            <a:tailEnd type="triangle" w="sm" len="sm"/>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E1A70402-81DB-4A85-8845-F8BCE036CD54}"/>
              </a:ext>
            </a:extLst>
          </p:cNvPr>
          <p:cNvSpPr txBox="1"/>
          <p:nvPr/>
        </p:nvSpPr>
        <p:spPr>
          <a:xfrm>
            <a:off x="5936606" y="5617974"/>
            <a:ext cx="1405153" cy="230832"/>
          </a:xfrm>
          <a:prstGeom prst="rect">
            <a:avLst/>
          </a:prstGeom>
          <a:pattFill prst="dkDnDiag">
            <a:fgClr>
              <a:schemeClr val="tx2"/>
            </a:fgClr>
            <a:bgClr>
              <a:schemeClr val="bg2">
                <a:lumMod val="75000"/>
              </a:schemeClr>
            </a:bgClr>
          </a:patt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altLang="zh-CN" sz="1000" dirty="0" err="1">
                <a:solidFill>
                  <a:schemeClr val="tx1"/>
                </a:solidFill>
                <a:latin typeface="Trebuchet MS" panose="020B0603020202020204" pitchFamily="34" charset="0"/>
              </a:rPr>
              <a:t>coroutine_handle</a:t>
            </a:r>
            <a:endParaRPr lang="en-US" sz="1000" dirty="0">
              <a:solidFill>
                <a:schemeClr val="tx1"/>
              </a:solidFill>
              <a:latin typeface="Trebuchet MS" panose="020B0603020202020204" pitchFamily="34" charset="0"/>
            </a:endParaRPr>
          </a:p>
        </p:txBody>
      </p:sp>
      <p:cxnSp>
        <p:nvCxnSpPr>
          <p:cNvPr id="79" name="Straight Arrow Connector 78">
            <a:extLst>
              <a:ext uri="{FF2B5EF4-FFF2-40B4-BE49-F238E27FC236}">
                <a16:creationId xmlns:a16="http://schemas.microsoft.com/office/drawing/2014/main" id="{AACF15F7-4E67-4CA9-8D46-A764F509A8C4}"/>
              </a:ext>
            </a:extLst>
          </p:cNvPr>
          <p:cNvCxnSpPr>
            <a:cxnSpLocks/>
            <a:stCxn id="51" idx="3"/>
            <a:endCxn id="78" idx="1"/>
          </p:cNvCxnSpPr>
          <p:nvPr/>
        </p:nvCxnSpPr>
        <p:spPr>
          <a:xfrm>
            <a:off x="5502816" y="5733390"/>
            <a:ext cx="433790" cy="0"/>
          </a:xfrm>
          <a:prstGeom prst="straightConnector1">
            <a:avLst/>
          </a:prstGeom>
          <a:ln>
            <a:solidFill>
              <a:schemeClr val="accent4"/>
            </a:solidFill>
            <a:prstDash val="dash"/>
            <a:tailEnd type="triangle" w="sm" len="sm"/>
          </a:ln>
        </p:spPr>
        <p:style>
          <a:lnRef idx="1">
            <a:schemeClr val="accent1"/>
          </a:lnRef>
          <a:fillRef idx="0">
            <a:schemeClr val="accent1"/>
          </a:fillRef>
          <a:effectRef idx="0">
            <a:schemeClr val="accent1"/>
          </a:effectRef>
          <a:fontRef idx="minor">
            <a:schemeClr val="tx1"/>
          </a:fontRef>
        </p:style>
      </p:cxnSp>
      <p:grpSp>
        <p:nvGrpSpPr>
          <p:cNvPr id="91" name="Group 90">
            <a:extLst>
              <a:ext uri="{FF2B5EF4-FFF2-40B4-BE49-F238E27FC236}">
                <a16:creationId xmlns:a16="http://schemas.microsoft.com/office/drawing/2014/main" id="{8C91F0B7-AE4E-4BA8-8FB5-5DBF0F66C4BD}"/>
              </a:ext>
            </a:extLst>
          </p:cNvPr>
          <p:cNvGrpSpPr/>
          <p:nvPr/>
        </p:nvGrpSpPr>
        <p:grpSpPr>
          <a:xfrm>
            <a:off x="5481137" y="3815580"/>
            <a:ext cx="1159704" cy="1802394"/>
            <a:chOff x="5481137" y="3815580"/>
            <a:chExt cx="1159704" cy="1802394"/>
          </a:xfrm>
        </p:grpSpPr>
        <p:cxnSp>
          <p:nvCxnSpPr>
            <p:cNvPr id="83" name="Connector: Elbow 82">
              <a:extLst>
                <a:ext uri="{FF2B5EF4-FFF2-40B4-BE49-F238E27FC236}">
                  <a16:creationId xmlns:a16="http://schemas.microsoft.com/office/drawing/2014/main" id="{85C6B563-C941-43A2-81C1-0C73EABB14FB}"/>
                </a:ext>
              </a:extLst>
            </p:cNvPr>
            <p:cNvCxnSpPr>
              <a:stCxn id="55" idx="3"/>
              <a:endCxn id="13" idx="3"/>
            </p:cNvCxnSpPr>
            <p:nvPr/>
          </p:nvCxnSpPr>
          <p:spPr>
            <a:xfrm flipH="1" flipV="1">
              <a:off x="5481137" y="3815580"/>
              <a:ext cx="242705" cy="1452806"/>
            </a:xfrm>
            <a:prstGeom prst="bentConnector3">
              <a:avLst>
                <a:gd name="adj1" fmla="val -378061"/>
              </a:avLst>
            </a:prstGeom>
            <a:ln>
              <a:solidFill>
                <a:schemeClr val="accent4"/>
              </a:solidFill>
              <a:tailEnd type="arrow"/>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9C6BDA46-6E95-4BB7-9AC0-CF04EF0A8D16}"/>
                </a:ext>
              </a:extLst>
            </p:cNvPr>
            <p:cNvCxnSpPr>
              <a:cxnSpLocks/>
            </p:cNvCxnSpPr>
            <p:nvPr/>
          </p:nvCxnSpPr>
          <p:spPr>
            <a:xfrm>
              <a:off x="6640841" y="5268386"/>
              <a:ext cx="0" cy="349588"/>
            </a:xfrm>
            <a:prstGeom prst="line">
              <a:avLst/>
            </a:prstGeom>
            <a:ln>
              <a:solidFill>
                <a:schemeClr val="accent4"/>
              </a:solidFill>
              <a:prstDash val="dash"/>
              <a:headEnd type="oval" w="sm" len="sm"/>
            </a:ln>
          </p:spPr>
          <p:style>
            <a:lnRef idx="1">
              <a:schemeClr val="accent1"/>
            </a:lnRef>
            <a:fillRef idx="0">
              <a:schemeClr val="accent1"/>
            </a:fillRef>
            <a:effectRef idx="0">
              <a:schemeClr val="accent1"/>
            </a:effectRef>
            <a:fontRef idx="minor">
              <a:schemeClr val="tx1"/>
            </a:fontRef>
          </p:style>
        </p:cxnSp>
      </p:grpSp>
      <p:sp>
        <p:nvSpPr>
          <p:cNvPr id="94" name="TextBox 93">
            <a:extLst>
              <a:ext uri="{FF2B5EF4-FFF2-40B4-BE49-F238E27FC236}">
                <a16:creationId xmlns:a16="http://schemas.microsoft.com/office/drawing/2014/main" id="{BE949FB9-05A6-433E-A79E-3E9BF5D007F8}"/>
              </a:ext>
            </a:extLst>
          </p:cNvPr>
          <p:cNvSpPr txBox="1"/>
          <p:nvPr/>
        </p:nvSpPr>
        <p:spPr>
          <a:xfrm>
            <a:off x="4821219" y="3171385"/>
            <a:ext cx="681597" cy="2308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1000" dirty="0">
                <a:solidFill>
                  <a:schemeClr val="bg1"/>
                </a:solidFill>
                <a:latin typeface="Trebuchet MS" panose="020B0603020202020204" pitchFamily="34" charset="0"/>
              </a:rPr>
              <a:t>Job::Job</a:t>
            </a:r>
          </a:p>
        </p:txBody>
      </p:sp>
      <p:sp>
        <p:nvSpPr>
          <p:cNvPr id="95" name="TextBox 94">
            <a:extLst>
              <a:ext uri="{FF2B5EF4-FFF2-40B4-BE49-F238E27FC236}">
                <a16:creationId xmlns:a16="http://schemas.microsoft.com/office/drawing/2014/main" id="{75911CF4-B782-4B63-A5F0-EF5576D30A3F}"/>
              </a:ext>
            </a:extLst>
          </p:cNvPr>
          <p:cNvSpPr txBox="1"/>
          <p:nvPr/>
        </p:nvSpPr>
        <p:spPr>
          <a:xfrm>
            <a:off x="1447563" y="4724078"/>
            <a:ext cx="1448510" cy="230832"/>
          </a:xfrm>
          <a:prstGeom prst="rect">
            <a:avLst/>
          </a:prstGeom>
          <a:solidFill>
            <a:schemeClr val="tx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altLang="zh-CN" sz="1000" dirty="0" err="1">
                <a:solidFill>
                  <a:schemeClr val="bg1"/>
                </a:solidFill>
                <a:latin typeface="Trebuchet MS" panose="020B0603020202020204" pitchFamily="34" charset="0"/>
              </a:rPr>
              <a:t>final_suspend</a:t>
            </a:r>
            <a:endParaRPr lang="en-US" sz="1000" dirty="0">
              <a:solidFill>
                <a:schemeClr val="bg1"/>
              </a:solidFill>
              <a:latin typeface="Trebuchet MS" panose="020B0603020202020204" pitchFamily="34" charset="0"/>
            </a:endParaRPr>
          </a:p>
        </p:txBody>
      </p:sp>
      <p:cxnSp>
        <p:nvCxnSpPr>
          <p:cNvPr id="96" name="Straight Arrow Connector 95">
            <a:extLst>
              <a:ext uri="{FF2B5EF4-FFF2-40B4-BE49-F238E27FC236}">
                <a16:creationId xmlns:a16="http://schemas.microsoft.com/office/drawing/2014/main" id="{DCFBB4BC-6843-4FC9-A15C-648C590FD318}"/>
              </a:ext>
            </a:extLst>
          </p:cNvPr>
          <p:cNvCxnSpPr>
            <a:cxnSpLocks/>
          </p:cNvCxnSpPr>
          <p:nvPr/>
        </p:nvCxnSpPr>
        <p:spPr>
          <a:xfrm flipV="1">
            <a:off x="2171819" y="4235352"/>
            <a:ext cx="0" cy="488726"/>
          </a:xfrm>
          <a:prstGeom prst="straightConnector1">
            <a:avLst/>
          </a:prstGeom>
          <a:ln>
            <a:solidFill>
              <a:schemeClr val="accent4"/>
            </a:solidFill>
            <a:prstDash val="solid"/>
            <a:tailEnd type="triangle" w="sm" len="lg"/>
          </a:ln>
        </p:spPr>
        <p:style>
          <a:lnRef idx="1">
            <a:schemeClr val="accent1"/>
          </a:lnRef>
          <a:fillRef idx="0">
            <a:schemeClr val="accent1"/>
          </a:fillRef>
          <a:effectRef idx="0">
            <a:schemeClr val="accent1"/>
          </a:effectRef>
          <a:fontRef idx="minor">
            <a:schemeClr val="tx1"/>
          </a:fontRef>
        </p:style>
      </p:cxnSp>
      <p:cxnSp>
        <p:nvCxnSpPr>
          <p:cNvPr id="56" name="Connector: Elbow 55">
            <a:extLst>
              <a:ext uri="{FF2B5EF4-FFF2-40B4-BE49-F238E27FC236}">
                <a16:creationId xmlns:a16="http://schemas.microsoft.com/office/drawing/2014/main" id="{6E5ECB0C-1F1C-4A9D-AD07-4E6D63DA7C9C}"/>
              </a:ext>
            </a:extLst>
          </p:cNvPr>
          <p:cNvCxnSpPr>
            <a:cxnSpLocks/>
            <a:stCxn id="3" idx="2"/>
            <a:endCxn id="95" idx="1"/>
          </p:cNvCxnSpPr>
          <p:nvPr/>
        </p:nvCxnSpPr>
        <p:spPr>
          <a:xfrm rot="16200000" flipH="1">
            <a:off x="-614039" y="2777891"/>
            <a:ext cx="3552061" cy="571144"/>
          </a:xfrm>
          <a:prstGeom prst="bentConnector2">
            <a:avLst/>
          </a:prstGeom>
          <a:ln>
            <a:solidFill>
              <a:schemeClr val="accent4"/>
            </a:solidFill>
            <a:prstDash val="dash"/>
            <a:tailEnd type="oval" w="sm" len="sm"/>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954848BC-789F-4133-A2D8-08BA1D7D9B22}"/>
              </a:ext>
            </a:extLst>
          </p:cNvPr>
          <p:cNvSpPr/>
          <p:nvPr/>
        </p:nvSpPr>
        <p:spPr>
          <a:xfrm>
            <a:off x="138021" y="275683"/>
            <a:ext cx="10156892" cy="5620834"/>
          </a:xfrm>
          <a:prstGeom prst="rect">
            <a:avLst/>
          </a:prstGeom>
          <a:solidFill>
            <a:schemeClr val="tx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C766C49-6035-4289-8C31-22D599DE6A75}"/>
              </a:ext>
            </a:extLst>
          </p:cNvPr>
          <p:cNvSpPr>
            <a:spLocks noGrp="1"/>
          </p:cNvSpPr>
          <p:nvPr>
            <p:ph type="title"/>
          </p:nvPr>
        </p:nvSpPr>
        <p:spPr>
          <a:xfrm>
            <a:off x="6043609" y="56188"/>
            <a:ext cx="4098514" cy="590931"/>
          </a:xfrm>
        </p:spPr>
        <p:txBody>
          <a:bodyPr/>
          <a:lstStyle/>
          <a:p>
            <a:r>
              <a:rPr lang="en-US" sz="2400" dirty="0"/>
              <a:t>Coroutine Job system</a:t>
            </a:r>
          </a:p>
        </p:txBody>
      </p:sp>
      <p:sp>
        <p:nvSpPr>
          <p:cNvPr id="69" name="TextBox 68">
            <a:extLst>
              <a:ext uri="{FF2B5EF4-FFF2-40B4-BE49-F238E27FC236}">
                <a16:creationId xmlns:a16="http://schemas.microsoft.com/office/drawing/2014/main" id="{57A403FD-71EB-487F-956C-A7EC9044A328}"/>
              </a:ext>
            </a:extLst>
          </p:cNvPr>
          <p:cNvSpPr txBox="1"/>
          <p:nvPr/>
        </p:nvSpPr>
        <p:spPr>
          <a:xfrm>
            <a:off x="1447563" y="3145569"/>
            <a:ext cx="1448512" cy="230832"/>
          </a:xfrm>
          <a:prstGeom prst="rect">
            <a:avLst/>
          </a:prstGeom>
          <a:solidFill>
            <a:schemeClr val="tx2"/>
          </a:solid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defPPr>
              <a:defRPr lang="en-US"/>
            </a:defPPr>
            <a:lvl1pPr algn="ctr">
              <a:lnSpc>
                <a:spcPct val="90000"/>
              </a:lnSpc>
              <a:defRPr sz="1000">
                <a:solidFill>
                  <a:schemeClr val="tx1"/>
                </a:solidFill>
                <a:latin typeface="Trebuchet MS" panose="020B0603020202020204" pitchFamily="34" charset="0"/>
              </a:defRPr>
            </a:lvl1pPr>
          </a:lstStyle>
          <a:p>
            <a:r>
              <a:rPr lang="en-US" dirty="0" err="1"/>
              <a:t>isa</a:t>
            </a:r>
            <a:endParaRPr lang="en-US" dirty="0"/>
          </a:p>
        </p:txBody>
      </p:sp>
      <p:sp>
        <p:nvSpPr>
          <p:cNvPr id="4" name="TextBox 3">
            <a:extLst>
              <a:ext uri="{FF2B5EF4-FFF2-40B4-BE49-F238E27FC236}">
                <a16:creationId xmlns:a16="http://schemas.microsoft.com/office/drawing/2014/main" id="{39470FD7-0CD2-4358-BA4E-C494F5904E1A}"/>
              </a:ext>
            </a:extLst>
          </p:cNvPr>
          <p:cNvSpPr txBox="1"/>
          <p:nvPr/>
        </p:nvSpPr>
        <p:spPr>
          <a:xfrm>
            <a:off x="1447563" y="4004519"/>
            <a:ext cx="1448512" cy="230832"/>
          </a:xfrm>
          <a:prstGeom prst="rect">
            <a:avLst/>
          </a:prstGeom>
          <a:solidFill>
            <a:schemeClr val="tx2"/>
          </a:solid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defPPr>
              <a:defRPr lang="en-US"/>
            </a:defPPr>
            <a:lvl1pPr algn="ctr">
              <a:lnSpc>
                <a:spcPct val="90000"/>
              </a:lnSpc>
              <a:defRPr sz="1000">
                <a:solidFill>
                  <a:schemeClr val="tx1"/>
                </a:solidFill>
                <a:latin typeface="Trebuchet MS" panose="020B0603020202020204" pitchFamily="34" charset="0"/>
              </a:defRPr>
            </a:lvl1pPr>
          </a:lstStyle>
          <a:p>
            <a:r>
              <a:rPr lang="en-US" dirty="0" err="1"/>
              <a:t>fsa</a:t>
            </a:r>
            <a:endParaRPr lang="en-US" dirty="0"/>
          </a:p>
        </p:txBody>
      </p:sp>
      <p:cxnSp>
        <p:nvCxnSpPr>
          <p:cNvPr id="57" name="Connector: Elbow 56">
            <a:extLst>
              <a:ext uri="{FF2B5EF4-FFF2-40B4-BE49-F238E27FC236}">
                <a16:creationId xmlns:a16="http://schemas.microsoft.com/office/drawing/2014/main" id="{81D6A3CF-CA10-4389-97B8-43AFE85347F2}"/>
              </a:ext>
            </a:extLst>
          </p:cNvPr>
          <p:cNvCxnSpPr>
            <a:cxnSpLocks/>
            <a:stCxn id="3" idx="3"/>
            <a:endCxn id="4" idx="3"/>
          </p:cNvCxnSpPr>
          <p:nvPr/>
        </p:nvCxnSpPr>
        <p:spPr>
          <a:xfrm>
            <a:off x="1600675" y="1172017"/>
            <a:ext cx="1295400" cy="2947918"/>
          </a:xfrm>
          <a:prstGeom prst="bentConnector3">
            <a:avLst>
              <a:gd name="adj1" fmla="val 117647"/>
            </a:avLst>
          </a:prstGeom>
          <a:ln>
            <a:solidFill>
              <a:schemeClr val="accent4"/>
            </a:solidFill>
            <a:tailEnd type="triangle" w="sm" len="lg"/>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BACB9012-11F8-411B-B02A-3D774DF58051}"/>
              </a:ext>
            </a:extLst>
          </p:cNvPr>
          <p:cNvSpPr txBox="1"/>
          <p:nvPr/>
        </p:nvSpPr>
        <p:spPr>
          <a:xfrm>
            <a:off x="809048" y="1881341"/>
            <a:ext cx="1989647" cy="2308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altLang="zh-CN" sz="1000" dirty="0" err="1">
                <a:solidFill>
                  <a:schemeClr val="bg1"/>
                </a:solidFill>
                <a:latin typeface="Trebuchet MS" panose="020B0603020202020204" pitchFamily="34" charset="0"/>
              </a:rPr>
              <a:t>token_promise</a:t>
            </a:r>
            <a:r>
              <a:rPr lang="en-US" altLang="zh-CN" sz="1000" dirty="0">
                <a:solidFill>
                  <a:schemeClr val="bg1"/>
                </a:solidFill>
                <a:latin typeface="Trebuchet MS" panose="020B0603020202020204" pitchFamily="34" charset="0"/>
              </a:rPr>
              <a:t>::</a:t>
            </a:r>
            <a:r>
              <a:rPr lang="en-US" altLang="zh-CN" sz="1000" dirty="0" err="1">
                <a:solidFill>
                  <a:schemeClr val="bg1"/>
                </a:solidFill>
                <a:latin typeface="Trebuchet MS" panose="020B0603020202020204" pitchFamily="34" charset="0"/>
              </a:rPr>
              <a:t>initial_suspend</a:t>
            </a:r>
            <a:endParaRPr lang="en-US" sz="1000" dirty="0">
              <a:solidFill>
                <a:schemeClr val="bg1"/>
              </a:solidFill>
              <a:latin typeface="Trebuchet MS" panose="020B0603020202020204" pitchFamily="34" charset="0"/>
            </a:endParaRPr>
          </a:p>
        </p:txBody>
      </p:sp>
      <p:sp>
        <p:nvSpPr>
          <p:cNvPr id="19" name="TextBox 18">
            <a:extLst>
              <a:ext uri="{FF2B5EF4-FFF2-40B4-BE49-F238E27FC236}">
                <a16:creationId xmlns:a16="http://schemas.microsoft.com/office/drawing/2014/main" id="{7181DD5A-6215-4EA4-B6A1-091651013235}"/>
              </a:ext>
            </a:extLst>
          </p:cNvPr>
          <p:cNvSpPr txBox="1"/>
          <p:nvPr/>
        </p:nvSpPr>
        <p:spPr>
          <a:xfrm>
            <a:off x="3137787" y="3049087"/>
            <a:ext cx="1912703" cy="2308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altLang="zh-CN" sz="1000" dirty="0" err="1">
                <a:solidFill>
                  <a:schemeClr val="bg1"/>
                </a:solidFill>
                <a:latin typeface="Trebuchet MS" panose="020B0603020202020204" pitchFamily="34" charset="0"/>
              </a:rPr>
              <a:t>token_promise</a:t>
            </a:r>
            <a:r>
              <a:rPr lang="en-US" altLang="zh-CN" sz="1000" dirty="0">
                <a:solidFill>
                  <a:schemeClr val="bg1"/>
                </a:solidFill>
                <a:latin typeface="Trebuchet MS" panose="020B0603020202020204" pitchFamily="34" charset="0"/>
              </a:rPr>
              <a:t>::</a:t>
            </a:r>
            <a:r>
              <a:rPr lang="en-US" altLang="zh-CN" sz="1000" dirty="0" err="1">
                <a:solidFill>
                  <a:schemeClr val="bg1"/>
                </a:solidFill>
                <a:latin typeface="Trebuchet MS" panose="020B0603020202020204" pitchFamily="34" charset="0"/>
              </a:rPr>
              <a:t>final_suspend</a:t>
            </a:r>
            <a:endParaRPr lang="en-US" sz="1000" dirty="0">
              <a:solidFill>
                <a:schemeClr val="bg1"/>
              </a:solidFill>
              <a:latin typeface="Trebuchet MS" panose="020B0603020202020204" pitchFamily="34" charset="0"/>
            </a:endParaRPr>
          </a:p>
        </p:txBody>
      </p:sp>
      <p:sp>
        <p:nvSpPr>
          <p:cNvPr id="3" name="TextBox 2">
            <a:extLst>
              <a:ext uri="{FF2B5EF4-FFF2-40B4-BE49-F238E27FC236}">
                <a16:creationId xmlns:a16="http://schemas.microsoft.com/office/drawing/2014/main" id="{D1D1CED1-F23F-4ACA-B641-DFC704B3604D}"/>
              </a:ext>
            </a:extLst>
          </p:cNvPr>
          <p:cNvSpPr txBox="1"/>
          <p:nvPr/>
        </p:nvSpPr>
        <p:spPr>
          <a:xfrm>
            <a:off x="152163" y="1056601"/>
            <a:ext cx="1448512" cy="230832"/>
          </a:xfrm>
          <a:prstGeom prst="rect">
            <a:avLst/>
          </a:prstGeom>
          <a:solidFill>
            <a:schemeClr val="tx2"/>
          </a:solid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defPPr>
              <a:defRPr lang="en-US"/>
            </a:defPPr>
            <a:lvl1pPr algn="ctr">
              <a:lnSpc>
                <a:spcPct val="90000"/>
              </a:lnSpc>
              <a:defRPr sz="1000">
                <a:solidFill>
                  <a:schemeClr val="tx1"/>
                </a:solidFill>
                <a:latin typeface="Trebuchet MS" panose="020B0603020202020204" pitchFamily="34" charset="0"/>
              </a:defRPr>
            </a:lvl1pPr>
          </a:lstStyle>
          <a:p>
            <a:r>
              <a:rPr lang="en-US" dirty="0" err="1"/>
              <a:t>token_promise</a:t>
            </a:r>
            <a:endParaRPr lang="en-US" dirty="0"/>
          </a:p>
        </p:txBody>
      </p:sp>
      <p:cxnSp>
        <p:nvCxnSpPr>
          <p:cNvPr id="60" name="Connector: Elbow 59">
            <a:extLst>
              <a:ext uri="{FF2B5EF4-FFF2-40B4-BE49-F238E27FC236}">
                <a16:creationId xmlns:a16="http://schemas.microsoft.com/office/drawing/2014/main" id="{4229A7B5-BA6E-4455-87E9-4DCA273718DA}"/>
              </a:ext>
            </a:extLst>
          </p:cNvPr>
          <p:cNvCxnSpPr>
            <a:cxnSpLocks/>
            <a:stCxn id="3" idx="2"/>
            <a:endCxn id="69" idx="1"/>
          </p:cNvCxnSpPr>
          <p:nvPr/>
        </p:nvCxnSpPr>
        <p:spPr>
          <a:xfrm rot="16200000" flipH="1">
            <a:off x="175215" y="1988637"/>
            <a:ext cx="1973552" cy="571144"/>
          </a:xfrm>
          <a:prstGeom prst="bentConnector2">
            <a:avLst/>
          </a:prstGeom>
          <a:ln>
            <a:solidFill>
              <a:schemeClr val="accent4"/>
            </a:solidFill>
            <a:tailEnd type="triangle" w="sm"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54849341"/>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9470FD7-0CD2-4358-BA4E-C494F5904E1A}"/>
              </a:ext>
            </a:extLst>
          </p:cNvPr>
          <p:cNvSpPr txBox="1"/>
          <p:nvPr/>
        </p:nvSpPr>
        <p:spPr>
          <a:xfrm>
            <a:off x="1447563" y="4004519"/>
            <a:ext cx="1448512" cy="230832"/>
          </a:xfrm>
          <a:prstGeom prst="rect">
            <a:avLst/>
          </a:prstGeom>
          <a:solidFill>
            <a:schemeClr val="tx2"/>
          </a:solid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defPPr>
              <a:defRPr lang="en-US"/>
            </a:defPPr>
            <a:lvl1pPr algn="ctr">
              <a:lnSpc>
                <a:spcPct val="90000"/>
              </a:lnSpc>
              <a:defRPr sz="1000">
                <a:solidFill>
                  <a:schemeClr val="tx1"/>
                </a:solidFill>
                <a:latin typeface="Trebuchet MS" panose="020B0603020202020204" pitchFamily="34" charset="0"/>
              </a:defRPr>
            </a:lvl1pPr>
          </a:lstStyle>
          <a:p>
            <a:r>
              <a:rPr lang="en-US" dirty="0" err="1"/>
              <a:t>fsa</a:t>
            </a:r>
            <a:endParaRPr lang="en-US" dirty="0"/>
          </a:p>
        </p:txBody>
      </p:sp>
      <p:sp>
        <p:nvSpPr>
          <p:cNvPr id="68" name="TextBox 67">
            <a:extLst>
              <a:ext uri="{FF2B5EF4-FFF2-40B4-BE49-F238E27FC236}">
                <a16:creationId xmlns:a16="http://schemas.microsoft.com/office/drawing/2014/main" id="{F45BF225-6CFC-4571-9260-6CD3A6BC45CF}"/>
              </a:ext>
            </a:extLst>
          </p:cNvPr>
          <p:cNvSpPr txBox="1"/>
          <p:nvPr/>
        </p:nvSpPr>
        <p:spPr>
          <a:xfrm>
            <a:off x="1447563" y="1555636"/>
            <a:ext cx="1448512" cy="230832"/>
          </a:xfrm>
          <a:prstGeom prst="rect">
            <a:avLst/>
          </a:prstGeom>
          <a:solidFill>
            <a:schemeClr val="tx2"/>
          </a:solid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defPPr>
              <a:defRPr lang="en-US"/>
            </a:defPPr>
            <a:lvl1pPr algn="ctr">
              <a:lnSpc>
                <a:spcPct val="90000"/>
              </a:lnSpc>
              <a:defRPr sz="1000">
                <a:solidFill>
                  <a:schemeClr val="tx1"/>
                </a:solidFill>
                <a:latin typeface="Trebuchet MS" panose="020B0603020202020204" pitchFamily="34" charset="0"/>
              </a:defRPr>
            </a:lvl1pPr>
          </a:lstStyle>
          <a:p>
            <a:r>
              <a:rPr lang="en-US" dirty="0"/>
              <a:t>token&lt;&gt;</a:t>
            </a:r>
          </a:p>
        </p:txBody>
      </p:sp>
      <p:sp>
        <p:nvSpPr>
          <p:cNvPr id="39" name="TextBox 38">
            <a:extLst>
              <a:ext uri="{FF2B5EF4-FFF2-40B4-BE49-F238E27FC236}">
                <a16:creationId xmlns:a16="http://schemas.microsoft.com/office/drawing/2014/main" id="{4940E77B-C530-46D9-ABE6-C30F35CB69B7}"/>
              </a:ext>
            </a:extLst>
          </p:cNvPr>
          <p:cNvSpPr txBox="1"/>
          <p:nvPr/>
        </p:nvSpPr>
        <p:spPr>
          <a:xfrm>
            <a:off x="5091993" y="1700430"/>
            <a:ext cx="1247848" cy="230832"/>
          </a:xfrm>
          <a:prstGeom prst="rect">
            <a:avLst/>
          </a:prstGeom>
          <a:solidFill>
            <a:schemeClr val="tx2"/>
          </a:solid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altLang="zh-CN" sz="1000" dirty="0" err="1">
                <a:solidFill>
                  <a:schemeClr val="tx1"/>
                </a:solidFill>
                <a:latin typeface="Trebuchet MS" panose="020B0603020202020204" pitchFamily="34" charset="0"/>
              </a:rPr>
              <a:t>coroutine_handle</a:t>
            </a:r>
            <a:endParaRPr lang="en-US" sz="1000" dirty="0">
              <a:solidFill>
                <a:schemeClr val="tx1"/>
              </a:solidFill>
              <a:latin typeface="Trebuchet MS" panose="020B0603020202020204" pitchFamily="34" charset="0"/>
            </a:endParaRPr>
          </a:p>
        </p:txBody>
      </p:sp>
      <p:sp>
        <p:nvSpPr>
          <p:cNvPr id="21" name="TextBox 20">
            <a:extLst>
              <a:ext uri="{FF2B5EF4-FFF2-40B4-BE49-F238E27FC236}">
                <a16:creationId xmlns:a16="http://schemas.microsoft.com/office/drawing/2014/main" id="{C1255C3F-8C62-4ED6-BF43-32BF42A348AE}"/>
              </a:ext>
            </a:extLst>
          </p:cNvPr>
          <p:cNvSpPr txBox="1"/>
          <p:nvPr/>
        </p:nvSpPr>
        <p:spPr>
          <a:xfrm>
            <a:off x="5010889" y="672982"/>
            <a:ext cx="1410057" cy="230832"/>
          </a:xfrm>
          <a:prstGeom prst="rect">
            <a:avLst/>
          </a:prstGeom>
          <a:solidFill>
            <a:schemeClr val="tx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altLang="zh-CN" sz="1000" dirty="0" err="1">
                <a:solidFill>
                  <a:schemeClr val="bg1"/>
                </a:solidFill>
                <a:latin typeface="Trebuchet MS" panose="020B0603020202020204" pitchFamily="34" charset="0"/>
              </a:rPr>
              <a:t>isa</a:t>
            </a:r>
            <a:r>
              <a:rPr lang="en-US" altLang="zh-CN" sz="1000" dirty="0">
                <a:solidFill>
                  <a:schemeClr val="bg1"/>
                </a:solidFill>
                <a:latin typeface="Trebuchet MS" panose="020B0603020202020204" pitchFamily="34" charset="0"/>
              </a:rPr>
              <a:t>::</a:t>
            </a:r>
            <a:r>
              <a:rPr lang="en-US" altLang="zh-CN" sz="1000" dirty="0" err="1">
                <a:solidFill>
                  <a:schemeClr val="bg1"/>
                </a:solidFill>
                <a:latin typeface="Trebuchet MS" panose="020B0603020202020204" pitchFamily="34" charset="0"/>
              </a:rPr>
              <a:t>await_suspend</a:t>
            </a:r>
            <a:endParaRPr lang="en-US" sz="1000" dirty="0">
              <a:solidFill>
                <a:schemeClr val="bg1"/>
              </a:solidFill>
              <a:latin typeface="Trebuchet MS" panose="020B0603020202020204" pitchFamily="34" charset="0"/>
            </a:endParaRPr>
          </a:p>
        </p:txBody>
      </p:sp>
      <p:sp>
        <p:nvSpPr>
          <p:cNvPr id="22" name="Rectangle 21">
            <a:extLst>
              <a:ext uri="{FF2B5EF4-FFF2-40B4-BE49-F238E27FC236}">
                <a16:creationId xmlns:a16="http://schemas.microsoft.com/office/drawing/2014/main" id="{44A7149B-6880-469F-BBA2-A4B0D2BDDBDE}"/>
              </a:ext>
            </a:extLst>
          </p:cNvPr>
          <p:cNvSpPr/>
          <p:nvPr/>
        </p:nvSpPr>
        <p:spPr>
          <a:xfrm>
            <a:off x="7510803" y="1700430"/>
            <a:ext cx="2512463" cy="3139671"/>
          </a:xfrm>
          <a:prstGeom prst="rect">
            <a:avLst/>
          </a:prstGeom>
          <a:no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altLang="zh-CN" sz="1000" dirty="0">
              <a:solidFill>
                <a:schemeClr val="bg1"/>
              </a:solidFill>
            </a:endParaRPr>
          </a:p>
          <a:p>
            <a:pPr algn="ctr"/>
            <a:r>
              <a:rPr lang="en-US" altLang="zh-CN" sz="1000" dirty="0">
                <a:solidFill>
                  <a:schemeClr val="bg1"/>
                </a:solidFill>
              </a:rPr>
              <a:t>Scheduler</a:t>
            </a:r>
            <a:endParaRPr lang="en-US" sz="1000" dirty="0">
              <a:solidFill>
                <a:schemeClr val="bg1"/>
              </a:solidFill>
            </a:endParaRPr>
          </a:p>
        </p:txBody>
      </p:sp>
      <p:grpSp>
        <p:nvGrpSpPr>
          <p:cNvPr id="23" name="Group 22">
            <a:extLst>
              <a:ext uri="{FF2B5EF4-FFF2-40B4-BE49-F238E27FC236}">
                <a16:creationId xmlns:a16="http://schemas.microsoft.com/office/drawing/2014/main" id="{9765B6FE-1AAB-4F7D-AED1-47D6A519746E}"/>
              </a:ext>
            </a:extLst>
          </p:cNvPr>
          <p:cNvGrpSpPr/>
          <p:nvPr/>
        </p:nvGrpSpPr>
        <p:grpSpPr>
          <a:xfrm>
            <a:off x="7997914" y="3792482"/>
            <a:ext cx="1538241" cy="880625"/>
            <a:chOff x="1286142" y="3874450"/>
            <a:chExt cx="1538241" cy="880625"/>
          </a:xfrm>
        </p:grpSpPr>
        <p:sp>
          <p:nvSpPr>
            <p:cNvPr id="24" name="Rectangle 23">
              <a:extLst>
                <a:ext uri="{FF2B5EF4-FFF2-40B4-BE49-F238E27FC236}">
                  <a16:creationId xmlns:a16="http://schemas.microsoft.com/office/drawing/2014/main" id="{26706399-6892-413B-B225-4B418B6D11F6}"/>
                </a:ext>
              </a:extLst>
            </p:cNvPr>
            <p:cNvSpPr/>
            <p:nvPr/>
          </p:nvSpPr>
          <p:spPr>
            <a:xfrm>
              <a:off x="1286142" y="3874450"/>
              <a:ext cx="1243413" cy="294830"/>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2">
                      <a:lumMod val="50000"/>
                    </a:schemeClr>
                  </a:solidFill>
                </a:rPr>
                <a:t>Worker</a:t>
              </a:r>
            </a:p>
          </p:txBody>
        </p:sp>
        <p:sp>
          <p:nvSpPr>
            <p:cNvPr id="25" name="Rectangle 24">
              <a:extLst>
                <a:ext uri="{FF2B5EF4-FFF2-40B4-BE49-F238E27FC236}">
                  <a16:creationId xmlns:a16="http://schemas.microsoft.com/office/drawing/2014/main" id="{15158716-D662-4804-8957-486C08116EE6}"/>
                </a:ext>
              </a:extLst>
            </p:cNvPr>
            <p:cNvSpPr/>
            <p:nvPr/>
          </p:nvSpPr>
          <p:spPr>
            <a:xfrm>
              <a:off x="1384418" y="4065611"/>
              <a:ext cx="1243413" cy="294830"/>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2">
                      <a:lumMod val="50000"/>
                    </a:schemeClr>
                  </a:solidFill>
                </a:rPr>
                <a:t>Worker</a:t>
              </a:r>
            </a:p>
          </p:txBody>
        </p:sp>
        <p:sp>
          <p:nvSpPr>
            <p:cNvPr id="26" name="Rectangle 25">
              <a:extLst>
                <a:ext uri="{FF2B5EF4-FFF2-40B4-BE49-F238E27FC236}">
                  <a16:creationId xmlns:a16="http://schemas.microsoft.com/office/drawing/2014/main" id="{F0FEBD08-7F01-4E4E-8ACE-3EDF7C84874A}"/>
                </a:ext>
              </a:extLst>
            </p:cNvPr>
            <p:cNvSpPr/>
            <p:nvPr/>
          </p:nvSpPr>
          <p:spPr>
            <a:xfrm>
              <a:off x="1482694" y="4262928"/>
              <a:ext cx="1243413" cy="294830"/>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2">
                      <a:lumMod val="50000"/>
                    </a:schemeClr>
                  </a:solidFill>
                </a:rPr>
                <a:t>Worker</a:t>
              </a:r>
            </a:p>
          </p:txBody>
        </p:sp>
        <p:sp>
          <p:nvSpPr>
            <p:cNvPr id="28" name="Rectangle 27">
              <a:extLst>
                <a:ext uri="{FF2B5EF4-FFF2-40B4-BE49-F238E27FC236}">
                  <a16:creationId xmlns:a16="http://schemas.microsoft.com/office/drawing/2014/main" id="{500AAB63-3F3B-441C-9D9B-3C608967554D}"/>
                </a:ext>
              </a:extLst>
            </p:cNvPr>
            <p:cNvSpPr/>
            <p:nvPr/>
          </p:nvSpPr>
          <p:spPr>
            <a:xfrm>
              <a:off x="1580970" y="4460245"/>
              <a:ext cx="1243413" cy="294830"/>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2">
                      <a:lumMod val="50000"/>
                    </a:schemeClr>
                  </a:solidFill>
                </a:rPr>
                <a:t>Worker</a:t>
              </a:r>
            </a:p>
          </p:txBody>
        </p:sp>
      </p:grpSp>
      <p:grpSp>
        <p:nvGrpSpPr>
          <p:cNvPr id="29" name="Group 28">
            <a:extLst>
              <a:ext uri="{FF2B5EF4-FFF2-40B4-BE49-F238E27FC236}">
                <a16:creationId xmlns:a16="http://schemas.microsoft.com/office/drawing/2014/main" id="{F0461B6A-372A-43FD-B179-413B264506D2}"/>
              </a:ext>
            </a:extLst>
          </p:cNvPr>
          <p:cNvGrpSpPr/>
          <p:nvPr/>
        </p:nvGrpSpPr>
        <p:grpSpPr>
          <a:xfrm>
            <a:off x="7883612" y="2233813"/>
            <a:ext cx="1766844" cy="576690"/>
            <a:chOff x="1156886" y="3007816"/>
            <a:chExt cx="1766844" cy="576690"/>
          </a:xfrm>
        </p:grpSpPr>
        <p:sp>
          <p:nvSpPr>
            <p:cNvPr id="30" name="Rectangle 29">
              <a:extLst>
                <a:ext uri="{FF2B5EF4-FFF2-40B4-BE49-F238E27FC236}">
                  <a16:creationId xmlns:a16="http://schemas.microsoft.com/office/drawing/2014/main" id="{583B448A-E1AB-435D-8253-1EE65A46A027}"/>
                </a:ext>
              </a:extLst>
            </p:cNvPr>
            <p:cNvSpPr/>
            <p:nvPr/>
          </p:nvSpPr>
          <p:spPr>
            <a:xfrm>
              <a:off x="1156886" y="3007816"/>
              <a:ext cx="1501923" cy="294830"/>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bg2">
                      <a:lumMod val="50000"/>
                    </a:schemeClr>
                  </a:solidFill>
                </a:rPr>
                <a:t>Job Queue</a:t>
              </a:r>
              <a:endParaRPr lang="en-US" sz="1000" dirty="0">
                <a:solidFill>
                  <a:schemeClr val="bg2">
                    <a:lumMod val="50000"/>
                  </a:schemeClr>
                </a:solidFill>
              </a:endParaRPr>
            </a:p>
          </p:txBody>
        </p:sp>
        <p:sp>
          <p:nvSpPr>
            <p:cNvPr id="31" name="Rectangle 30">
              <a:extLst>
                <a:ext uri="{FF2B5EF4-FFF2-40B4-BE49-F238E27FC236}">
                  <a16:creationId xmlns:a16="http://schemas.microsoft.com/office/drawing/2014/main" id="{D3EFB92A-3B44-42CC-AD0B-A770CE5D70FD}"/>
                </a:ext>
              </a:extLst>
            </p:cNvPr>
            <p:cNvSpPr/>
            <p:nvPr/>
          </p:nvSpPr>
          <p:spPr>
            <a:xfrm>
              <a:off x="1286142" y="3143225"/>
              <a:ext cx="1501923" cy="294830"/>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bg2">
                      <a:lumMod val="50000"/>
                    </a:schemeClr>
                  </a:solidFill>
                </a:rPr>
                <a:t>Job Queue</a:t>
              </a:r>
              <a:endParaRPr lang="en-US" sz="1000" dirty="0">
                <a:solidFill>
                  <a:schemeClr val="bg2">
                    <a:lumMod val="50000"/>
                  </a:schemeClr>
                </a:solidFill>
              </a:endParaRPr>
            </a:p>
          </p:txBody>
        </p:sp>
        <p:sp>
          <p:nvSpPr>
            <p:cNvPr id="33" name="Rectangle 32">
              <a:extLst>
                <a:ext uri="{FF2B5EF4-FFF2-40B4-BE49-F238E27FC236}">
                  <a16:creationId xmlns:a16="http://schemas.microsoft.com/office/drawing/2014/main" id="{AB6B210A-4EF2-4C2C-927A-E3A63D654CAF}"/>
                </a:ext>
              </a:extLst>
            </p:cNvPr>
            <p:cNvSpPr/>
            <p:nvPr/>
          </p:nvSpPr>
          <p:spPr>
            <a:xfrm>
              <a:off x="1421807" y="3289676"/>
              <a:ext cx="1501923" cy="294830"/>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bg2">
                      <a:lumMod val="50000"/>
                    </a:schemeClr>
                  </a:solidFill>
                </a:rPr>
                <a:t>Job Queue</a:t>
              </a:r>
              <a:endParaRPr lang="en-US" sz="1000" dirty="0">
                <a:solidFill>
                  <a:schemeClr val="bg2">
                    <a:lumMod val="50000"/>
                  </a:schemeClr>
                </a:solidFill>
              </a:endParaRPr>
            </a:p>
          </p:txBody>
        </p:sp>
      </p:grpSp>
      <p:cxnSp>
        <p:nvCxnSpPr>
          <p:cNvPr id="34" name="Straight Arrow Connector 33">
            <a:extLst>
              <a:ext uri="{FF2B5EF4-FFF2-40B4-BE49-F238E27FC236}">
                <a16:creationId xmlns:a16="http://schemas.microsoft.com/office/drawing/2014/main" id="{4B2B5C02-8512-4F35-AF4C-C43C483C0A21}"/>
              </a:ext>
            </a:extLst>
          </p:cNvPr>
          <p:cNvCxnSpPr>
            <a:cxnSpLocks/>
          </p:cNvCxnSpPr>
          <p:nvPr/>
        </p:nvCxnSpPr>
        <p:spPr>
          <a:xfrm>
            <a:off x="8767034" y="2911012"/>
            <a:ext cx="0" cy="809590"/>
          </a:xfrm>
          <a:prstGeom prst="straightConnector1">
            <a:avLst/>
          </a:prstGeom>
          <a:ln>
            <a:solidFill>
              <a:schemeClr val="accent4"/>
            </a:solidFill>
            <a:tailEnd type="triangle" w="sm" len="lg"/>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E7F98364-C62A-4886-9A20-865981A43576}"/>
              </a:ext>
            </a:extLst>
          </p:cNvPr>
          <p:cNvSpPr/>
          <p:nvPr/>
        </p:nvSpPr>
        <p:spPr>
          <a:xfrm>
            <a:off x="4333147" y="2632844"/>
            <a:ext cx="890828" cy="239947"/>
          </a:xfrm>
          <a:prstGeom prst="rect">
            <a:avLst/>
          </a:prstGeom>
          <a:solidFill>
            <a:schemeClr val="tx2"/>
          </a:solid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1000" dirty="0">
                <a:solidFill>
                  <a:schemeClr val="tx1"/>
                </a:solidFill>
                <a:latin typeface="Trebuchet MS" panose="020B0603020202020204" pitchFamily="34" charset="0"/>
              </a:rPr>
              <a:t>Job</a:t>
            </a:r>
          </a:p>
        </p:txBody>
      </p:sp>
      <p:cxnSp>
        <p:nvCxnSpPr>
          <p:cNvPr id="36" name="Straight Arrow Connector 35">
            <a:extLst>
              <a:ext uri="{FF2B5EF4-FFF2-40B4-BE49-F238E27FC236}">
                <a16:creationId xmlns:a16="http://schemas.microsoft.com/office/drawing/2014/main" id="{172950B3-1E4D-479A-AF4D-1C6AC0192195}"/>
              </a:ext>
            </a:extLst>
          </p:cNvPr>
          <p:cNvCxnSpPr>
            <a:cxnSpLocks/>
            <a:stCxn id="39" idx="2"/>
            <a:endCxn id="35" idx="0"/>
          </p:cNvCxnSpPr>
          <p:nvPr/>
        </p:nvCxnSpPr>
        <p:spPr>
          <a:xfrm flipH="1">
            <a:off x="4778561" y="1931262"/>
            <a:ext cx="937356" cy="701582"/>
          </a:xfrm>
          <a:prstGeom prst="straightConnector1">
            <a:avLst/>
          </a:prstGeom>
          <a:ln>
            <a:solidFill>
              <a:schemeClr val="accent4"/>
            </a:solidFill>
            <a:prstDash val="solid"/>
            <a:tailEnd type="triangle" w="sm" len="lg"/>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20FA5B0A-53B7-4E55-932D-50C4F65302B8}"/>
              </a:ext>
            </a:extLst>
          </p:cNvPr>
          <p:cNvCxnSpPr>
            <a:cxnSpLocks/>
            <a:stCxn id="21" idx="2"/>
            <a:endCxn id="39" idx="0"/>
          </p:cNvCxnSpPr>
          <p:nvPr/>
        </p:nvCxnSpPr>
        <p:spPr>
          <a:xfrm flipH="1">
            <a:off x="5715917" y="903814"/>
            <a:ext cx="1" cy="796616"/>
          </a:xfrm>
          <a:prstGeom prst="straightConnector1">
            <a:avLst/>
          </a:prstGeom>
          <a:ln>
            <a:solidFill>
              <a:schemeClr val="accent4"/>
            </a:solidFill>
            <a:prstDash val="dash"/>
            <a:tailEnd type="triangle" w="sm" len="sm"/>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F33D106A-7E29-4FD3-A557-53A4CCA3F950}"/>
              </a:ext>
            </a:extLst>
          </p:cNvPr>
          <p:cNvSpPr txBox="1"/>
          <p:nvPr/>
        </p:nvSpPr>
        <p:spPr>
          <a:xfrm>
            <a:off x="4403304" y="2125251"/>
            <a:ext cx="681597" cy="2308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1000" dirty="0">
                <a:solidFill>
                  <a:schemeClr val="bg1"/>
                </a:solidFill>
                <a:latin typeface="Trebuchet MS" panose="020B0603020202020204" pitchFamily="34" charset="0"/>
              </a:rPr>
              <a:t>Job::Job</a:t>
            </a:r>
          </a:p>
        </p:txBody>
      </p:sp>
      <p:cxnSp>
        <p:nvCxnSpPr>
          <p:cNvPr id="43" name="Straight Arrow Connector 42">
            <a:extLst>
              <a:ext uri="{FF2B5EF4-FFF2-40B4-BE49-F238E27FC236}">
                <a16:creationId xmlns:a16="http://schemas.microsoft.com/office/drawing/2014/main" id="{DDC33006-E508-4C52-9297-1B75A3EC17D0}"/>
              </a:ext>
            </a:extLst>
          </p:cNvPr>
          <p:cNvCxnSpPr>
            <a:cxnSpLocks/>
            <a:stCxn id="35" idx="3"/>
          </p:cNvCxnSpPr>
          <p:nvPr/>
        </p:nvCxnSpPr>
        <p:spPr>
          <a:xfrm>
            <a:off x="5223975" y="2752818"/>
            <a:ext cx="2735750" cy="0"/>
          </a:xfrm>
          <a:prstGeom prst="straightConnector1">
            <a:avLst/>
          </a:prstGeom>
          <a:ln>
            <a:solidFill>
              <a:schemeClr val="accent4"/>
            </a:solidFill>
            <a:prstDash val="solid"/>
            <a:tailEnd type="triangle" w="sm" len="lg"/>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3E780EA1-FB25-45FD-B96B-D8E822DF2D81}"/>
              </a:ext>
            </a:extLst>
          </p:cNvPr>
          <p:cNvSpPr txBox="1"/>
          <p:nvPr/>
        </p:nvSpPr>
        <p:spPr>
          <a:xfrm>
            <a:off x="114867" y="68881"/>
            <a:ext cx="2097049" cy="2308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1000" dirty="0">
                <a:solidFill>
                  <a:schemeClr val="bg1"/>
                </a:solidFill>
                <a:latin typeface="Trebuchet MS" panose="020B0603020202020204" pitchFamily="34" charset="0"/>
              </a:rPr>
              <a:t>*</a:t>
            </a:r>
            <a:r>
              <a:rPr lang="en-US" sz="1000" dirty="0" err="1">
                <a:solidFill>
                  <a:schemeClr val="bg1"/>
                </a:solidFill>
                <a:latin typeface="Trebuchet MS" panose="020B0603020202020204" pitchFamily="34" charset="0"/>
              </a:rPr>
              <a:t>isa</a:t>
            </a:r>
            <a:r>
              <a:rPr lang="en-US" sz="1000" dirty="0">
                <a:solidFill>
                  <a:schemeClr val="bg1"/>
                </a:solidFill>
                <a:latin typeface="Trebuchet MS" panose="020B0603020202020204" pitchFamily="34" charset="0"/>
              </a:rPr>
              <a:t> == </a:t>
            </a:r>
            <a:r>
              <a:rPr lang="en-US" sz="1000" dirty="0" err="1">
                <a:solidFill>
                  <a:schemeClr val="bg1"/>
                </a:solidFill>
                <a:latin typeface="Trebuchet MS" panose="020B0603020202020204" pitchFamily="34" charset="0"/>
              </a:rPr>
              <a:t>initial_suspend_awaitable</a:t>
            </a:r>
            <a:endParaRPr lang="en-US" sz="1000" dirty="0">
              <a:solidFill>
                <a:schemeClr val="bg1"/>
              </a:solidFill>
              <a:latin typeface="Trebuchet MS" panose="020B0603020202020204" pitchFamily="34" charset="0"/>
            </a:endParaRPr>
          </a:p>
        </p:txBody>
      </p:sp>
      <p:cxnSp>
        <p:nvCxnSpPr>
          <p:cNvPr id="66" name="Connector: Elbow 65">
            <a:extLst>
              <a:ext uri="{FF2B5EF4-FFF2-40B4-BE49-F238E27FC236}">
                <a16:creationId xmlns:a16="http://schemas.microsoft.com/office/drawing/2014/main" id="{199DE16A-F713-467A-91BD-B58AD4B56586}"/>
              </a:ext>
            </a:extLst>
          </p:cNvPr>
          <p:cNvCxnSpPr>
            <a:cxnSpLocks/>
            <a:stCxn id="69" idx="3"/>
          </p:cNvCxnSpPr>
          <p:nvPr/>
        </p:nvCxnSpPr>
        <p:spPr>
          <a:xfrm flipV="1">
            <a:off x="2896075" y="788398"/>
            <a:ext cx="2114814" cy="2472587"/>
          </a:xfrm>
          <a:prstGeom prst="bentConnector3">
            <a:avLst>
              <a:gd name="adj1" fmla="val 26700"/>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B1EDDD60-C71C-440D-BE00-AD9D85E5D29D}"/>
              </a:ext>
            </a:extLst>
          </p:cNvPr>
          <p:cNvSpPr txBox="1"/>
          <p:nvPr/>
        </p:nvSpPr>
        <p:spPr>
          <a:xfrm>
            <a:off x="1447563" y="438810"/>
            <a:ext cx="1448512" cy="230832"/>
          </a:xfrm>
          <a:prstGeom prst="rect">
            <a:avLst/>
          </a:prstGeom>
          <a:solidFill>
            <a:schemeClr val="tx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1000" dirty="0" err="1">
                <a:solidFill>
                  <a:schemeClr val="bg1"/>
                </a:solidFill>
                <a:latin typeface="Trebuchet MS" panose="020B0603020202020204" pitchFamily="34" charset="0"/>
              </a:rPr>
              <a:t>get_return_object</a:t>
            </a:r>
            <a:endParaRPr lang="en-US" sz="1000" dirty="0">
              <a:solidFill>
                <a:schemeClr val="bg1"/>
              </a:solidFill>
              <a:latin typeface="Trebuchet MS" panose="020B0603020202020204" pitchFamily="34" charset="0"/>
            </a:endParaRPr>
          </a:p>
        </p:txBody>
      </p:sp>
      <p:sp>
        <p:nvSpPr>
          <p:cNvPr id="70" name="TextBox 69">
            <a:extLst>
              <a:ext uri="{FF2B5EF4-FFF2-40B4-BE49-F238E27FC236}">
                <a16:creationId xmlns:a16="http://schemas.microsoft.com/office/drawing/2014/main" id="{F57B9AAD-1BCA-44CC-A05F-5C642FE0EB79}"/>
              </a:ext>
            </a:extLst>
          </p:cNvPr>
          <p:cNvSpPr txBox="1"/>
          <p:nvPr/>
        </p:nvSpPr>
        <p:spPr>
          <a:xfrm>
            <a:off x="1447563" y="2355592"/>
            <a:ext cx="1448512" cy="230832"/>
          </a:xfrm>
          <a:prstGeom prst="rect">
            <a:avLst/>
          </a:prstGeom>
          <a:solidFill>
            <a:schemeClr val="tx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defPPr>
              <a:defRPr lang="en-US"/>
            </a:defPPr>
            <a:lvl1pPr algn="ctr">
              <a:lnSpc>
                <a:spcPct val="90000"/>
              </a:lnSpc>
              <a:defRPr sz="1000">
                <a:solidFill>
                  <a:schemeClr val="bg1"/>
                </a:solidFill>
                <a:latin typeface="Trebuchet MS" panose="020B0603020202020204" pitchFamily="34" charset="0"/>
              </a:defRPr>
            </a:lvl1pPr>
          </a:lstStyle>
          <a:p>
            <a:r>
              <a:rPr lang="en-US" dirty="0" err="1"/>
              <a:t>Initial_suspend</a:t>
            </a:r>
            <a:endParaRPr lang="en-US" dirty="0"/>
          </a:p>
        </p:txBody>
      </p:sp>
      <p:cxnSp>
        <p:nvCxnSpPr>
          <p:cNvPr id="71" name="Straight Arrow Connector 70">
            <a:extLst>
              <a:ext uri="{FF2B5EF4-FFF2-40B4-BE49-F238E27FC236}">
                <a16:creationId xmlns:a16="http://schemas.microsoft.com/office/drawing/2014/main" id="{C1B6BD2A-5238-4FE7-9963-896012A53883}"/>
              </a:ext>
            </a:extLst>
          </p:cNvPr>
          <p:cNvCxnSpPr>
            <a:cxnSpLocks/>
            <a:stCxn id="67" idx="2"/>
            <a:endCxn id="68" idx="0"/>
          </p:cNvCxnSpPr>
          <p:nvPr/>
        </p:nvCxnSpPr>
        <p:spPr>
          <a:xfrm>
            <a:off x="2171819" y="669642"/>
            <a:ext cx="0" cy="885994"/>
          </a:xfrm>
          <a:prstGeom prst="straightConnector1">
            <a:avLst/>
          </a:prstGeom>
          <a:ln>
            <a:solidFill>
              <a:schemeClr val="accent4"/>
            </a:solidFill>
            <a:prstDash val="solid"/>
            <a:tailEnd type="triangle" w="sm" len="lg"/>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FD580EF5-8D42-4A5B-8479-5DFAE003F2BC}"/>
              </a:ext>
            </a:extLst>
          </p:cNvPr>
          <p:cNvCxnSpPr>
            <a:cxnSpLocks/>
            <a:stCxn id="68" idx="2"/>
            <a:endCxn id="70" idx="0"/>
          </p:cNvCxnSpPr>
          <p:nvPr/>
        </p:nvCxnSpPr>
        <p:spPr>
          <a:xfrm>
            <a:off x="2171819" y="1786468"/>
            <a:ext cx="0" cy="569124"/>
          </a:xfrm>
          <a:prstGeom prst="straightConnector1">
            <a:avLst/>
          </a:prstGeom>
          <a:ln>
            <a:solidFill>
              <a:schemeClr val="accent4"/>
            </a:solidFill>
            <a:prstDash val="solid"/>
            <a:tailEnd type="triangle" w="sm" len="lg"/>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28AB1D1C-522E-482F-AE0B-5ECC93A47825}"/>
              </a:ext>
            </a:extLst>
          </p:cNvPr>
          <p:cNvCxnSpPr>
            <a:cxnSpLocks/>
            <a:stCxn id="70" idx="2"/>
            <a:endCxn id="69" idx="0"/>
          </p:cNvCxnSpPr>
          <p:nvPr/>
        </p:nvCxnSpPr>
        <p:spPr>
          <a:xfrm>
            <a:off x="2171819" y="2586424"/>
            <a:ext cx="0" cy="559145"/>
          </a:xfrm>
          <a:prstGeom prst="straightConnector1">
            <a:avLst/>
          </a:prstGeom>
          <a:ln>
            <a:solidFill>
              <a:schemeClr val="accent4"/>
            </a:solidFill>
            <a:prstDash val="solid"/>
            <a:tailEnd type="triangle" w="sm" len="lg"/>
          </a:ln>
        </p:spPr>
        <p:style>
          <a:lnRef idx="1">
            <a:schemeClr val="accent1"/>
          </a:lnRef>
          <a:fillRef idx="0">
            <a:schemeClr val="accent1"/>
          </a:fillRef>
          <a:effectRef idx="0">
            <a:schemeClr val="accent1"/>
          </a:effectRef>
          <a:fontRef idx="minor">
            <a:schemeClr val="tx1"/>
          </a:fontRef>
        </p:style>
      </p:cxnSp>
      <p:cxnSp>
        <p:nvCxnSpPr>
          <p:cNvPr id="5" name="Connector: Elbow 4">
            <a:extLst>
              <a:ext uri="{FF2B5EF4-FFF2-40B4-BE49-F238E27FC236}">
                <a16:creationId xmlns:a16="http://schemas.microsoft.com/office/drawing/2014/main" id="{724E7BDA-0F2F-4551-8A13-2F604BF3355F}"/>
              </a:ext>
            </a:extLst>
          </p:cNvPr>
          <p:cNvCxnSpPr>
            <a:stCxn id="3" idx="0"/>
            <a:endCxn id="67" idx="1"/>
          </p:cNvCxnSpPr>
          <p:nvPr/>
        </p:nvCxnSpPr>
        <p:spPr>
          <a:xfrm rot="5400000" flipH="1" flipV="1">
            <a:off x="910804" y="519842"/>
            <a:ext cx="502375" cy="571144"/>
          </a:xfrm>
          <a:prstGeom prst="bentConnector2">
            <a:avLst/>
          </a:prstGeom>
          <a:ln>
            <a:solidFill>
              <a:schemeClr val="accent4"/>
            </a:solidFill>
            <a:prstDash val="dash"/>
            <a:headEnd type="triangle" w="sm" len="med"/>
            <a:tailEnd type="none" w="sm" len="lg"/>
          </a:ln>
        </p:spPr>
        <p:style>
          <a:lnRef idx="1">
            <a:schemeClr val="accent1"/>
          </a:lnRef>
          <a:fillRef idx="0">
            <a:schemeClr val="accent1"/>
          </a:fillRef>
          <a:effectRef idx="0">
            <a:schemeClr val="accent1"/>
          </a:effectRef>
          <a:fontRef idx="minor">
            <a:schemeClr val="tx1"/>
          </a:fontRef>
        </p:style>
      </p:cxnSp>
      <p:cxnSp>
        <p:nvCxnSpPr>
          <p:cNvPr id="37" name="Connector: Elbow 36">
            <a:extLst>
              <a:ext uri="{FF2B5EF4-FFF2-40B4-BE49-F238E27FC236}">
                <a16:creationId xmlns:a16="http://schemas.microsoft.com/office/drawing/2014/main" id="{41FDAA93-22D1-4221-B81B-2886750C75F9}"/>
              </a:ext>
            </a:extLst>
          </p:cNvPr>
          <p:cNvCxnSpPr>
            <a:cxnSpLocks/>
            <a:stCxn id="3" idx="2"/>
            <a:endCxn id="70" idx="1"/>
          </p:cNvCxnSpPr>
          <p:nvPr/>
        </p:nvCxnSpPr>
        <p:spPr>
          <a:xfrm rot="16200000" flipH="1">
            <a:off x="570204" y="1593648"/>
            <a:ext cx="1183575" cy="571144"/>
          </a:xfrm>
          <a:prstGeom prst="bentConnector2">
            <a:avLst/>
          </a:prstGeom>
          <a:ln>
            <a:solidFill>
              <a:schemeClr val="accent4"/>
            </a:solidFill>
            <a:prstDash val="dash"/>
            <a:tailEnd type="oval" w="sm" len="sm"/>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B7ED07B0-021D-4334-BEBD-9D400880C231}"/>
              </a:ext>
            </a:extLst>
          </p:cNvPr>
          <p:cNvSpPr txBox="1"/>
          <p:nvPr/>
        </p:nvSpPr>
        <p:spPr>
          <a:xfrm>
            <a:off x="2301822" y="68881"/>
            <a:ext cx="2031325" cy="2308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1000" dirty="0">
                <a:solidFill>
                  <a:schemeClr val="bg1"/>
                </a:solidFill>
                <a:latin typeface="Trebuchet MS" panose="020B0603020202020204" pitchFamily="34" charset="0"/>
              </a:rPr>
              <a:t>*</a:t>
            </a:r>
            <a:r>
              <a:rPr lang="en-US" sz="1000" dirty="0" err="1">
                <a:solidFill>
                  <a:schemeClr val="bg1"/>
                </a:solidFill>
                <a:latin typeface="Trebuchet MS" panose="020B0603020202020204" pitchFamily="34" charset="0"/>
              </a:rPr>
              <a:t>fsa</a:t>
            </a:r>
            <a:r>
              <a:rPr lang="en-US" sz="1000" dirty="0">
                <a:solidFill>
                  <a:schemeClr val="bg1"/>
                </a:solidFill>
                <a:latin typeface="Trebuchet MS" panose="020B0603020202020204" pitchFamily="34" charset="0"/>
              </a:rPr>
              <a:t> == </a:t>
            </a:r>
            <a:r>
              <a:rPr lang="en-US" sz="1000" dirty="0" err="1">
                <a:solidFill>
                  <a:schemeClr val="bg1"/>
                </a:solidFill>
                <a:latin typeface="Trebuchet MS" panose="020B0603020202020204" pitchFamily="34" charset="0"/>
              </a:rPr>
              <a:t>final_suspend_awaitable</a:t>
            </a:r>
            <a:endParaRPr lang="en-US" sz="1000" dirty="0">
              <a:solidFill>
                <a:schemeClr val="bg1"/>
              </a:solidFill>
              <a:latin typeface="Trebuchet MS" panose="020B0603020202020204" pitchFamily="34" charset="0"/>
            </a:endParaRPr>
          </a:p>
        </p:txBody>
      </p:sp>
      <p:sp>
        <p:nvSpPr>
          <p:cNvPr id="7" name="TextBox 6">
            <a:extLst>
              <a:ext uri="{FF2B5EF4-FFF2-40B4-BE49-F238E27FC236}">
                <a16:creationId xmlns:a16="http://schemas.microsoft.com/office/drawing/2014/main" id="{A8AC7679-6CC0-440B-A019-43FFEFDDF1DF}"/>
              </a:ext>
            </a:extLst>
          </p:cNvPr>
          <p:cNvSpPr txBox="1"/>
          <p:nvPr/>
        </p:nvSpPr>
        <p:spPr>
          <a:xfrm>
            <a:off x="4075984" y="4004519"/>
            <a:ext cx="1410057" cy="230832"/>
          </a:xfrm>
          <a:prstGeom prst="rect">
            <a:avLst/>
          </a:prstGeom>
          <a:solidFill>
            <a:schemeClr val="tx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altLang="zh-CN" sz="1000" dirty="0" err="1">
                <a:solidFill>
                  <a:schemeClr val="bg1"/>
                </a:solidFill>
                <a:latin typeface="Trebuchet MS" panose="020B0603020202020204" pitchFamily="34" charset="0"/>
              </a:rPr>
              <a:t>fsa</a:t>
            </a:r>
            <a:r>
              <a:rPr lang="en-US" altLang="zh-CN" sz="1000" dirty="0">
                <a:solidFill>
                  <a:schemeClr val="bg1"/>
                </a:solidFill>
                <a:latin typeface="Trebuchet MS" panose="020B0603020202020204" pitchFamily="34" charset="0"/>
              </a:rPr>
              <a:t>::</a:t>
            </a:r>
            <a:r>
              <a:rPr lang="en-US" altLang="zh-CN" sz="1000" dirty="0" err="1">
                <a:solidFill>
                  <a:schemeClr val="bg1"/>
                </a:solidFill>
                <a:latin typeface="Trebuchet MS" panose="020B0603020202020204" pitchFamily="34" charset="0"/>
              </a:rPr>
              <a:t>await_suspend</a:t>
            </a:r>
            <a:endParaRPr lang="en-US" sz="1000" dirty="0">
              <a:solidFill>
                <a:schemeClr val="bg1"/>
              </a:solidFill>
              <a:latin typeface="Trebuchet MS" panose="020B0603020202020204" pitchFamily="34" charset="0"/>
            </a:endParaRPr>
          </a:p>
        </p:txBody>
      </p:sp>
      <p:cxnSp>
        <p:nvCxnSpPr>
          <p:cNvPr id="9" name="Straight Arrow Connector 8">
            <a:extLst>
              <a:ext uri="{FF2B5EF4-FFF2-40B4-BE49-F238E27FC236}">
                <a16:creationId xmlns:a16="http://schemas.microsoft.com/office/drawing/2014/main" id="{AC444145-73B7-44B1-A41C-BF0976045E4C}"/>
              </a:ext>
            </a:extLst>
          </p:cNvPr>
          <p:cNvCxnSpPr>
            <a:cxnSpLocks/>
            <a:stCxn id="4" idx="3"/>
            <a:endCxn id="7" idx="1"/>
          </p:cNvCxnSpPr>
          <p:nvPr/>
        </p:nvCxnSpPr>
        <p:spPr>
          <a:xfrm>
            <a:off x="2896075" y="4119935"/>
            <a:ext cx="1179909" cy="0"/>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69A647B9-1F13-4C23-92AB-EC6E95028A8A}"/>
              </a:ext>
            </a:extLst>
          </p:cNvPr>
          <p:cNvSpPr txBox="1"/>
          <p:nvPr/>
        </p:nvSpPr>
        <p:spPr>
          <a:xfrm>
            <a:off x="4075984" y="3630914"/>
            <a:ext cx="1405153" cy="369332"/>
          </a:xfrm>
          <a:prstGeom prst="rect">
            <a:avLst/>
          </a:prstGeom>
          <a:pattFill prst="dkDnDiag">
            <a:fgClr>
              <a:schemeClr val="tx2"/>
            </a:fgClr>
            <a:bgClr>
              <a:schemeClr val="bg2">
                <a:lumMod val="75000"/>
              </a:schemeClr>
            </a:bgClr>
          </a:patt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altLang="zh-CN" sz="1000" dirty="0">
                <a:solidFill>
                  <a:schemeClr val="tx1"/>
                </a:solidFill>
                <a:latin typeface="Trebuchet MS" panose="020B0603020202020204" pitchFamily="34" charset="0"/>
              </a:rPr>
              <a:t>parent </a:t>
            </a:r>
            <a:r>
              <a:rPr lang="en-US" altLang="zh-CN" sz="1000" dirty="0" err="1">
                <a:solidFill>
                  <a:schemeClr val="tx1"/>
                </a:solidFill>
                <a:latin typeface="Trebuchet MS" panose="020B0603020202020204" pitchFamily="34" charset="0"/>
              </a:rPr>
              <a:t>coroutine_handle</a:t>
            </a:r>
            <a:endParaRPr lang="en-US" sz="1000" dirty="0">
              <a:solidFill>
                <a:schemeClr val="tx1"/>
              </a:solidFill>
              <a:latin typeface="Trebuchet MS" panose="020B0603020202020204" pitchFamily="34" charset="0"/>
            </a:endParaRPr>
          </a:p>
        </p:txBody>
      </p:sp>
      <p:cxnSp>
        <p:nvCxnSpPr>
          <p:cNvPr id="48" name="Straight Arrow Connector 47">
            <a:extLst>
              <a:ext uri="{FF2B5EF4-FFF2-40B4-BE49-F238E27FC236}">
                <a16:creationId xmlns:a16="http://schemas.microsoft.com/office/drawing/2014/main" id="{A9B11574-70C2-4C58-B45D-5166376AB02E}"/>
              </a:ext>
            </a:extLst>
          </p:cNvPr>
          <p:cNvCxnSpPr>
            <a:cxnSpLocks/>
            <a:stCxn id="13" idx="0"/>
            <a:endCxn id="35" idx="2"/>
          </p:cNvCxnSpPr>
          <p:nvPr/>
        </p:nvCxnSpPr>
        <p:spPr>
          <a:xfrm flipV="1">
            <a:off x="4778561" y="2872791"/>
            <a:ext cx="0" cy="758123"/>
          </a:xfrm>
          <a:prstGeom prst="straightConnector1">
            <a:avLst/>
          </a:prstGeom>
          <a:ln>
            <a:solidFill>
              <a:schemeClr val="accent4"/>
            </a:solidFill>
            <a:prstDash val="solid"/>
            <a:tailEnd type="triangle" w="sm" len="lg"/>
          </a:ln>
        </p:spPr>
        <p:style>
          <a:lnRef idx="1">
            <a:schemeClr val="accent1"/>
          </a:lnRef>
          <a:fillRef idx="0">
            <a:schemeClr val="accent1"/>
          </a:fillRef>
          <a:effectRef idx="0">
            <a:schemeClr val="accent1"/>
          </a:effectRef>
          <a:fontRef idx="minor">
            <a:schemeClr val="tx1"/>
          </a:fontRef>
        </p:style>
      </p:cxnSp>
      <p:cxnSp>
        <p:nvCxnSpPr>
          <p:cNvPr id="46" name="Connector: Elbow 45">
            <a:extLst>
              <a:ext uri="{FF2B5EF4-FFF2-40B4-BE49-F238E27FC236}">
                <a16:creationId xmlns:a16="http://schemas.microsoft.com/office/drawing/2014/main" id="{906D7E71-9B7E-413D-BA66-7E1F45BD5D0C}"/>
              </a:ext>
            </a:extLst>
          </p:cNvPr>
          <p:cNvCxnSpPr>
            <a:stCxn id="4" idx="0"/>
            <a:endCxn id="13" idx="1"/>
          </p:cNvCxnSpPr>
          <p:nvPr/>
        </p:nvCxnSpPr>
        <p:spPr>
          <a:xfrm rot="5400000" flipH="1" flipV="1">
            <a:off x="3029432" y="2957968"/>
            <a:ext cx="188939" cy="1904165"/>
          </a:xfrm>
          <a:prstGeom prst="bentConnector2">
            <a:avLst/>
          </a:prstGeom>
          <a:ln>
            <a:solidFill>
              <a:schemeClr val="accent4"/>
            </a:solidFill>
            <a:prstDash val="dash"/>
            <a:tailEnd type="triangle" w="sm" len="sm"/>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B07DD916-0D2A-4FAE-A7D2-4BB7DB3B60FD}"/>
              </a:ext>
            </a:extLst>
          </p:cNvPr>
          <p:cNvSpPr txBox="1"/>
          <p:nvPr/>
        </p:nvSpPr>
        <p:spPr>
          <a:xfrm>
            <a:off x="1447563" y="5617974"/>
            <a:ext cx="1448512" cy="230832"/>
          </a:xfrm>
          <a:prstGeom prst="rect">
            <a:avLst/>
          </a:prstGeom>
          <a:solidFill>
            <a:schemeClr val="bg1">
              <a:lumMod val="50000"/>
              <a:lumOff val="50000"/>
            </a:schemeClr>
          </a:solid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defPPr>
              <a:defRPr lang="en-US"/>
            </a:defPPr>
            <a:lvl1pPr algn="ctr">
              <a:lnSpc>
                <a:spcPct val="90000"/>
              </a:lnSpc>
              <a:defRPr sz="1000">
                <a:solidFill>
                  <a:schemeClr val="tx1"/>
                </a:solidFill>
                <a:latin typeface="Trebuchet MS" panose="020B0603020202020204" pitchFamily="34" charset="0"/>
              </a:defRPr>
            </a:lvl1pPr>
          </a:lstStyle>
          <a:p>
            <a:r>
              <a:rPr lang="en-US" dirty="0"/>
              <a:t>token&lt;&gt;</a:t>
            </a:r>
          </a:p>
        </p:txBody>
      </p:sp>
      <p:sp>
        <p:nvSpPr>
          <p:cNvPr id="51" name="TextBox 50">
            <a:extLst>
              <a:ext uri="{FF2B5EF4-FFF2-40B4-BE49-F238E27FC236}">
                <a16:creationId xmlns:a16="http://schemas.microsoft.com/office/drawing/2014/main" id="{99E7527C-F2B2-4EDC-BE7E-4C24FCD0EBDF}"/>
              </a:ext>
            </a:extLst>
          </p:cNvPr>
          <p:cNvSpPr txBox="1"/>
          <p:nvPr/>
        </p:nvSpPr>
        <p:spPr>
          <a:xfrm>
            <a:off x="4054304" y="5617974"/>
            <a:ext cx="1448512" cy="230832"/>
          </a:xfrm>
          <a:prstGeom prst="rect">
            <a:avLst/>
          </a:prstGeom>
          <a:solidFill>
            <a:schemeClr val="bg1">
              <a:lumMod val="50000"/>
              <a:lumOff val="50000"/>
            </a:schemeClr>
          </a:solid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defPPr>
              <a:defRPr lang="en-US"/>
            </a:defPPr>
            <a:lvl1pPr algn="ctr">
              <a:lnSpc>
                <a:spcPct val="90000"/>
              </a:lnSpc>
              <a:defRPr sz="1000">
                <a:solidFill>
                  <a:schemeClr val="tx1"/>
                </a:solidFill>
                <a:latin typeface="Trebuchet MS" panose="020B0603020202020204" pitchFamily="34" charset="0"/>
              </a:defRPr>
            </a:lvl1pPr>
          </a:lstStyle>
          <a:p>
            <a:r>
              <a:rPr lang="en-US" dirty="0" err="1"/>
              <a:t>awaitable</a:t>
            </a:r>
            <a:endParaRPr lang="en-US" dirty="0"/>
          </a:p>
        </p:txBody>
      </p:sp>
      <p:cxnSp>
        <p:nvCxnSpPr>
          <p:cNvPr id="64" name="Straight Arrow Connector 63">
            <a:extLst>
              <a:ext uri="{FF2B5EF4-FFF2-40B4-BE49-F238E27FC236}">
                <a16:creationId xmlns:a16="http://schemas.microsoft.com/office/drawing/2014/main" id="{051A872D-6F18-45D3-8E62-731668168C32}"/>
              </a:ext>
            </a:extLst>
          </p:cNvPr>
          <p:cNvCxnSpPr>
            <a:cxnSpLocks/>
            <a:stCxn id="50" idx="3"/>
            <a:endCxn id="51" idx="1"/>
          </p:cNvCxnSpPr>
          <p:nvPr/>
        </p:nvCxnSpPr>
        <p:spPr>
          <a:xfrm>
            <a:off x="2896075" y="5733390"/>
            <a:ext cx="1158229" cy="0"/>
          </a:xfrm>
          <a:prstGeom prst="straightConnector1">
            <a:avLst/>
          </a:prstGeom>
          <a:ln>
            <a:solidFill>
              <a:schemeClr val="accent4"/>
            </a:solidFill>
            <a:prstDash val="solid"/>
            <a:tailEnd type="triangle" w="sm" len="lg"/>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5205A38D-ED0C-414B-A1BB-B6A60A3B920D}"/>
              </a:ext>
            </a:extLst>
          </p:cNvPr>
          <p:cNvSpPr txBox="1"/>
          <p:nvPr/>
        </p:nvSpPr>
        <p:spPr>
          <a:xfrm>
            <a:off x="3833280" y="5152970"/>
            <a:ext cx="1890562" cy="230832"/>
          </a:xfrm>
          <a:prstGeom prst="rect">
            <a:avLst/>
          </a:prstGeom>
          <a:solidFill>
            <a:schemeClr val="tx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altLang="zh-CN" sz="1000" dirty="0" err="1">
                <a:solidFill>
                  <a:schemeClr val="bg1"/>
                </a:solidFill>
                <a:latin typeface="Trebuchet MS" panose="020B0603020202020204" pitchFamily="34" charset="0"/>
              </a:rPr>
              <a:t>awaitable</a:t>
            </a:r>
            <a:r>
              <a:rPr lang="en-US" altLang="zh-CN" sz="1000" dirty="0">
                <a:solidFill>
                  <a:schemeClr val="bg1"/>
                </a:solidFill>
                <a:latin typeface="Trebuchet MS" panose="020B0603020202020204" pitchFamily="34" charset="0"/>
              </a:rPr>
              <a:t>::</a:t>
            </a:r>
            <a:r>
              <a:rPr lang="en-US" altLang="zh-CN" sz="1000" dirty="0" err="1">
                <a:solidFill>
                  <a:schemeClr val="bg1"/>
                </a:solidFill>
                <a:latin typeface="Trebuchet MS" panose="020B0603020202020204" pitchFamily="34" charset="0"/>
              </a:rPr>
              <a:t>await_suspend</a:t>
            </a:r>
            <a:endParaRPr lang="en-US" sz="1000" dirty="0">
              <a:solidFill>
                <a:schemeClr val="bg1"/>
              </a:solidFill>
              <a:latin typeface="Trebuchet MS" panose="020B0603020202020204" pitchFamily="34" charset="0"/>
            </a:endParaRPr>
          </a:p>
        </p:txBody>
      </p:sp>
      <p:cxnSp>
        <p:nvCxnSpPr>
          <p:cNvPr id="76" name="Straight Arrow Connector 75">
            <a:extLst>
              <a:ext uri="{FF2B5EF4-FFF2-40B4-BE49-F238E27FC236}">
                <a16:creationId xmlns:a16="http://schemas.microsoft.com/office/drawing/2014/main" id="{F3A7F3B1-881A-42E2-AA8C-FE79DC84F864}"/>
              </a:ext>
            </a:extLst>
          </p:cNvPr>
          <p:cNvCxnSpPr>
            <a:cxnSpLocks/>
            <a:stCxn id="51" idx="0"/>
            <a:endCxn id="55" idx="2"/>
          </p:cNvCxnSpPr>
          <p:nvPr/>
        </p:nvCxnSpPr>
        <p:spPr>
          <a:xfrm flipV="1">
            <a:off x="4778560" y="5383802"/>
            <a:ext cx="1" cy="234172"/>
          </a:xfrm>
          <a:prstGeom prst="straightConnector1">
            <a:avLst/>
          </a:prstGeom>
          <a:ln>
            <a:solidFill>
              <a:schemeClr val="accent4"/>
            </a:solidFill>
            <a:tailEnd type="triangle" w="sm" len="sm"/>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E1A70402-81DB-4A85-8845-F8BCE036CD54}"/>
              </a:ext>
            </a:extLst>
          </p:cNvPr>
          <p:cNvSpPr txBox="1"/>
          <p:nvPr/>
        </p:nvSpPr>
        <p:spPr>
          <a:xfrm>
            <a:off x="5936606" y="5617974"/>
            <a:ext cx="1405153" cy="230832"/>
          </a:xfrm>
          <a:prstGeom prst="rect">
            <a:avLst/>
          </a:prstGeom>
          <a:pattFill prst="dkDnDiag">
            <a:fgClr>
              <a:schemeClr val="tx2"/>
            </a:fgClr>
            <a:bgClr>
              <a:schemeClr val="bg2">
                <a:lumMod val="75000"/>
              </a:schemeClr>
            </a:bgClr>
          </a:patt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altLang="zh-CN" sz="1000" dirty="0" err="1">
                <a:solidFill>
                  <a:schemeClr val="tx1"/>
                </a:solidFill>
                <a:latin typeface="Trebuchet MS" panose="020B0603020202020204" pitchFamily="34" charset="0"/>
              </a:rPr>
              <a:t>coroutine_handle</a:t>
            </a:r>
            <a:endParaRPr lang="en-US" sz="1000" dirty="0">
              <a:solidFill>
                <a:schemeClr val="tx1"/>
              </a:solidFill>
              <a:latin typeface="Trebuchet MS" panose="020B0603020202020204" pitchFamily="34" charset="0"/>
            </a:endParaRPr>
          </a:p>
        </p:txBody>
      </p:sp>
      <p:cxnSp>
        <p:nvCxnSpPr>
          <p:cNvPr id="79" name="Straight Arrow Connector 78">
            <a:extLst>
              <a:ext uri="{FF2B5EF4-FFF2-40B4-BE49-F238E27FC236}">
                <a16:creationId xmlns:a16="http://schemas.microsoft.com/office/drawing/2014/main" id="{AACF15F7-4E67-4CA9-8D46-A764F509A8C4}"/>
              </a:ext>
            </a:extLst>
          </p:cNvPr>
          <p:cNvCxnSpPr>
            <a:cxnSpLocks/>
            <a:stCxn id="51" idx="3"/>
            <a:endCxn id="78" idx="1"/>
          </p:cNvCxnSpPr>
          <p:nvPr/>
        </p:nvCxnSpPr>
        <p:spPr>
          <a:xfrm>
            <a:off x="5502816" y="5733390"/>
            <a:ext cx="433790" cy="0"/>
          </a:xfrm>
          <a:prstGeom prst="straightConnector1">
            <a:avLst/>
          </a:prstGeom>
          <a:ln>
            <a:solidFill>
              <a:schemeClr val="accent4"/>
            </a:solidFill>
            <a:prstDash val="dash"/>
            <a:tailEnd type="triangle" w="sm" len="sm"/>
          </a:ln>
        </p:spPr>
        <p:style>
          <a:lnRef idx="1">
            <a:schemeClr val="accent1"/>
          </a:lnRef>
          <a:fillRef idx="0">
            <a:schemeClr val="accent1"/>
          </a:fillRef>
          <a:effectRef idx="0">
            <a:schemeClr val="accent1"/>
          </a:effectRef>
          <a:fontRef idx="minor">
            <a:schemeClr val="tx1"/>
          </a:fontRef>
        </p:style>
      </p:cxnSp>
      <p:grpSp>
        <p:nvGrpSpPr>
          <p:cNvPr id="91" name="Group 90">
            <a:extLst>
              <a:ext uri="{FF2B5EF4-FFF2-40B4-BE49-F238E27FC236}">
                <a16:creationId xmlns:a16="http://schemas.microsoft.com/office/drawing/2014/main" id="{8C91F0B7-AE4E-4BA8-8FB5-5DBF0F66C4BD}"/>
              </a:ext>
            </a:extLst>
          </p:cNvPr>
          <p:cNvGrpSpPr/>
          <p:nvPr/>
        </p:nvGrpSpPr>
        <p:grpSpPr>
          <a:xfrm>
            <a:off x="5481137" y="3815580"/>
            <a:ext cx="1159704" cy="1802394"/>
            <a:chOff x="5481137" y="3815580"/>
            <a:chExt cx="1159704" cy="1802394"/>
          </a:xfrm>
        </p:grpSpPr>
        <p:cxnSp>
          <p:nvCxnSpPr>
            <p:cNvPr id="83" name="Connector: Elbow 82">
              <a:extLst>
                <a:ext uri="{FF2B5EF4-FFF2-40B4-BE49-F238E27FC236}">
                  <a16:creationId xmlns:a16="http://schemas.microsoft.com/office/drawing/2014/main" id="{85C6B563-C941-43A2-81C1-0C73EABB14FB}"/>
                </a:ext>
              </a:extLst>
            </p:cNvPr>
            <p:cNvCxnSpPr>
              <a:stCxn id="55" idx="3"/>
              <a:endCxn id="13" idx="3"/>
            </p:cNvCxnSpPr>
            <p:nvPr/>
          </p:nvCxnSpPr>
          <p:spPr>
            <a:xfrm flipH="1" flipV="1">
              <a:off x="5481137" y="3815580"/>
              <a:ext cx="242705" cy="1452806"/>
            </a:xfrm>
            <a:prstGeom prst="bentConnector3">
              <a:avLst>
                <a:gd name="adj1" fmla="val -378061"/>
              </a:avLst>
            </a:prstGeom>
            <a:ln>
              <a:solidFill>
                <a:schemeClr val="accent4"/>
              </a:solidFill>
              <a:tailEnd type="arrow"/>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9C6BDA46-6E95-4BB7-9AC0-CF04EF0A8D16}"/>
                </a:ext>
              </a:extLst>
            </p:cNvPr>
            <p:cNvCxnSpPr>
              <a:cxnSpLocks/>
            </p:cNvCxnSpPr>
            <p:nvPr/>
          </p:nvCxnSpPr>
          <p:spPr>
            <a:xfrm>
              <a:off x="6640841" y="5268386"/>
              <a:ext cx="0" cy="349588"/>
            </a:xfrm>
            <a:prstGeom prst="line">
              <a:avLst/>
            </a:prstGeom>
            <a:ln>
              <a:solidFill>
                <a:schemeClr val="accent4"/>
              </a:solidFill>
              <a:prstDash val="dash"/>
              <a:headEnd type="oval" w="sm" len="sm"/>
            </a:ln>
          </p:spPr>
          <p:style>
            <a:lnRef idx="1">
              <a:schemeClr val="accent1"/>
            </a:lnRef>
            <a:fillRef idx="0">
              <a:schemeClr val="accent1"/>
            </a:fillRef>
            <a:effectRef idx="0">
              <a:schemeClr val="accent1"/>
            </a:effectRef>
            <a:fontRef idx="minor">
              <a:schemeClr val="tx1"/>
            </a:fontRef>
          </p:style>
        </p:cxnSp>
      </p:grpSp>
      <p:sp>
        <p:nvSpPr>
          <p:cNvPr id="94" name="TextBox 93">
            <a:extLst>
              <a:ext uri="{FF2B5EF4-FFF2-40B4-BE49-F238E27FC236}">
                <a16:creationId xmlns:a16="http://schemas.microsoft.com/office/drawing/2014/main" id="{BE949FB9-05A6-433E-A79E-3E9BF5D007F8}"/>
              </a:ext>
            </a:extLst>
          </p:cNvPr>
          <p:cNvSpPr txBox="1"/>
          <p:nvPr/>
        </p:nvSpPr>
        <p:spPr>
          <a:xfrm>
            <a:off x="4821219" y="3171385"/>
            <a:ext cx="681597" cy="2308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1000" dirty="0">
                <a:solidFill>
                  <a:schemeClr val="bg1"/>
                </a:solidFill>
                <a:latin typeface="Trebuchet MS" panose="020B0603020202020204" pitchFamily="34" charset="0"/>
              </a:rPr>
              <a:t>Job::Job</a:t>
            </a:r>
          </a:p>
        </p:txBody>
      </p:sp>
      <p:sp>
        <p:nvSpPr>
          <p:cNvPr id="95" name="TextBox 94">
            <a:extLst>
              <a:ext uri="{FF2B5EF4-FFF2-40B4-BE49-F238E27FC236}">
                <a16:creationId xmlns:a16="http://schemas.microsoft.com/office/drawing/2014/main" id="{75911CF4-B782-4B63-A5F0-EF5576D30A3F}"/>
              </a:ext>
            </a:extLst>
          </p:cNvPr>
          <p:cNvSpPr txBox="1"/>
          <p:nvPr/>
        </p:nvSpPr>
        <p:spPr>
          <a:xfrm>
            <a:off x="1447563" y="4724078"/>
            <a:ext cx="1448510" cy="230832"/>
          </a:xfrm>
          <a:prstGeom prst="rect">
            <a:avLst/>
          </a:prstGeom>
          <a:solidFill>
            <a:schemeClr val="tx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altLang="zh-CN" sz="1000" dirty="0" err="1">
                <a:solidFill>
                  <a:schemeClr val="bg1"/>
                </a:solidFill>
                <a:latin typeface="Trebuchet MS" panose="020B0603020202020204" pitchFamily="34" charset="0"/>
              </a:rPr>
              <a:t>final_suspend</a:t>
            </a:r>
            <a:endParaRPr lang="en-US" sz="1000" dirty="0">
              <a:solidFill>
                <a:schemeClr val="bg1"/>
              </a:solidFill>
              <a:latin typeface="Trebuchet MS" panose="020B0603020202020204" pitchFamily="34" charset="0"/>
            </a:endParaRPr>
          </a:p>
        </p:txBody>
      </p:sp>
      <p:cxnSp>
        <p:nvCxnSpPr>
          <p:cNvPr id="96" name="Straight Arrow Connector 95">
            <a:extLst>
              <a:ext uri="{FF2B5EF4-FFF2-40B4-BE49-F238E27FC236}">
                <a16:creationId xmlns:a16="http://schemas.microsoft.com/office/drawing/2014/main" id="{DCFBB4BC-6843-4FC9-A15C-648C590FD318}"/>
              </a:ext>
            </a:extLst>
          </p:cNvPr>
          <p:cNvCxnSpPr>
            <a:cxnSpLocks/>
          </p:cNvCxnSpPr>
          <p:nvPr/>
        </p:nvCxnSpPr>
        <p:spPr>
          <a:xfrm flipV="1">
            <a:off x="2171819" y="4235352"/>
            <a:ext cx="0" cy="488726"/>
          </a:xfrm>
          <a:prstGeom prst="straightConnector1">
            <a:avLst/>
          </a:prstGeom>
          <a:ln>
            <a:solidFill>
              <a:schemeClr val="accent4"/>
            </a:solidFill>
            <a:prstDash val="solid"/>
            <a:tailEnd type="triangle" w="sm" len="lg"/>
          </a:ln>
        </p:spPr>
        <p:style>
          <a:lnRef idx="1">
            <a:schemeClr val="accent1"/>
          </a:lnRef>
          <a:fillRef idx="0">
            <a:schemeClr val="accent1"/>
          </a:fillRef>
          <a:effectRef idx="0">
            <a:schemeClr val="accent1"/>
          </a:effectRef>
          <a:fontRef idx="minor">
            <a:schemeClr val="tx1"/>
          </a:fontRef>
        </p:style>
      </p:cxnSp>
      <p:cxnSp>
        <p:nvCxnSpPr>
          <p:cNvPr id="56" name="Connector: Elbow 55">
            <a:extLst>
              <a:ext uri="{FF2B5EF4-FFF2-40B4-BE49-F238E27FC236}">
                <a16:creationId xmlns:a16="http://schemas.microsoft.com/office/drawing/2014/main" id="{6E5ECB0C-1F1C-4A9D-AD07-4E6D63DA7C9C}"/>
              </a:ext>
            </a:extLst>
          </p:cNvPr>
          <p:cNvCxnSpPr>
            <a:cxnSpLocks/>
            <a:stCxn id="3" idx="2"/>
            <a:endCxn id="95" idx="1"/>
          </p:cNvCxnSpPr>
          <p:nvPr/>
        </p:nvCxnSpPr>
        <p:spPr>
          <a:xfrm rot="16200000" flipH="1">
            <a:off x="-614039" y="2777891"/>
            <a:ext cx="3552061" cy="571144"/>
          </a:xfrm>
          <a:prstGeom prst="bentConnector2">
            <a:avLst/>
          </a:prstGeom>
          <a:ln>
            <a:solidFill>
              <a:schemeClr val="accent4"/>
            </a:solidFill>
            <a:prstDash val="dash"/>
            <a:tailEnd type="oval" w="sm" len="sm"/>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954848BC-789F-4133-A2D8-08BA1D7D9B22}"/>
              </a:ext>
            </a:extLst>
          </p:cNvPr>
          <p:cNvSpPr/>
          <p:nvPr/>
        </p:nvSpPr>
        <p:spPr>
          <a:xfrm>
            <a:off x="138021" y="275683"/>
            <a:ext cx="10156892" cy="5620834"/>
          </a:xfrm>
          <a:prstGeom prst="rect">
            <a:avLst/>
          </a:prstGeom>
          <a:solidFill>
            <a:schemeClr val="tx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C766C49-6035-4289-8C31-22D599DE6A75}"/>
              </a:ext>
            </a:extLst>
          </p:cNvPr>
          <p:cNvSpPr>
            <a:spLocks noGrp="1"/>
          </p:cNvSpPr>
          <p:nvPr>
            <p:ph type="title"/>
          </p:nvPr>
        </p:nvSpPr>
        <p:spPr>
          <a:xfrm>
            <a:off x="6043609" y="56188"/>
            <a:ext cx="4098514" cy="590931"/>
          </a:xfrm>
        </p:spPr>
        <p:txBody>
          <a:bodyPr/>
          <a:lstStyle/>
          <a:p>
            <a:r>
              <a:rPr lang="en-US" sz="2400" dirty="0"/>
              <a:t>Coroutine Job system</a:t>
            </a:r>
          </a:p>
        </p:txBody>
      </p:sp>
      <p:sp>
        <p:nvSpPr>
          <p:cNvPr id="69" name="TextBox 68">
            <a:extLst>
              <a:ext uri="{FF2B5EF4-FFF2-40B4-BE49-F238E27FC236}">
                <a16:creationId xmlns:a16="http://schemas.microsoft.com/office/drawing/2014/main" id="{57A403FD-71EB-487F-956C-A7EC9044A328}"/>
              </a:ext>
            </a:extLst>
          </p:cNvPr>
          <p:cNvSpPr txBox="1"/>
          <p:nvPr/>
        </p:nvSpPr>
        <p:spPr>
          <a:xfrm>
            <a:off x="1447563" y="3145569"/>
            <a:ext cx="1448512" cy="230832"/>
          </a:xfrm>
          <a:prstGeom prst="rect">
            <a:avLst/>
          </a:prstGeom>
          <a:solidFill>
            <a:schemeClr val="tx2"/>
          </a:solid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defPPr>
              <a:defRPr lang="en-US"/>
            </a:defPPr>
            <a:lvl1pPr algn="ctr">
              <a:lnSpc>
                <a:spcPct val="90000"/>
              </a:lnSpc>
              <a:defRPr sz="1000">
                <a:solidFill>
                  <a:schemeClr val="tx1"/>
                </a:solidFill>
                <a:latin typeface="Trebuchet MS" panose="020B0603020202020204" pitchFamily="34" charset="0"/>
              </a:defRPr>
            </a:lvl1pPr>
          </a:lstStyle>
          <a:p>
            <a:r>
              <a:rPr lang="en-US" dirty="0" err="1"/>
              <a:t>isa</a:t>
            </a:r>
            <a:endParaRPr lang="en-US" dirty="0"/>
          </a:p>
        </p:txBody>
      </p:sp>
      <p:sp>
        <p:nvSpPr>
          <p:cNvPr id="18" name="TextBox 17">
            <a:extLst>
              <a:ext uri="{FF2B5EF4-FFF2-40B4-BE49-F238E27FC236}">
                <a16:creationId xmlns:a16="http://schemas.microsoft.com/office/drawing/2014/main" id="{BACB9012-11F8-411B-B02A-3D774DF58051}"/>
              </a:ext>
            </a:extLst>
          </p:cNvPr>
          <p:cNvSpPr txBox="1"/>
          <p:nvPr/>
        </p:nvSpPr>
        <p:spPr>
          <a:xfrm>
            <a:off x="809048" y="1881341"/>
            <a:ext cx="1989647" cy="2308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altLang="zh-CN" sz="1000" dirty="0" err="1">
                <a:solidFill>
                  <a:schemeClr val="bg1"/>
                </a:solidFill>
                <a:latin typeface="Trebuchet MS" panose="020B0603020202020204" pitchFamily="34" charset="0"/>
              </a:rPr>
              <a:t>token_promise</a:t>
            </a:r>
            <a:r>
              <a:rPr lang="en-US" altLang="zh-CN" sz="1000" dirty="0">
                <a:solidFill>
                  <a:schemeClr val="bg1"/>
                </a:solidFill>
                <a:latin typeface="Trebuchet MS" panose="020B0603020202020204" pitchFamily="34" charset="0"/>
              </a:rPr>
              <a:t>::</a:t>
            </a:r>
            <a:r>
              <a:rPr lang="en-US" altLang="zh-CN" sz="1000" dirty="0" err="1">
                <a:solidFill>
                  <a:schemeClr val="bg1"/>
                </a:solidFill>
                <a:latin typeface="Trebuchet MS" panose="020B0603020202020204" pitchFamily="34" charset="0"/>
              </a:rPr>
              <a:t>initial_suspend</a:t>
            </a:r>
            <a:endParaRPr lang="en-US" sz="1000" dirty="0">
              <a:solidFill>
                <a:schemeClr val="bg1"/>
              </a:solidFill>
              <a:latin typeface="Trebuchet MS" panose="020B0603020202020204" pitchFamily="34" charset="0"/>
            </a:endParaRPr>
          </a:p>
        </p:txBody>
      </p:sp>
      <p:sp>
        <p:nvSpPr>
          <p:cNvPr id="3" name="TextBox 2">
            <a:extLst>
              <a:ext uri="{FF2B5EF4-FFF2-40B4-BE49-F238E27FC236}">
                <a16:creationId xmlns:a16="http://schemas.microsoft.com/office/drawing/2014/main" id="{D1D1CED1-F23F-4ACA-B641-DFC704B3604D}"/>
              </a:ext>
            </a:extLst>
          </p:cNvPr>
          <p:cNvSpPr txBox="1"/>
          <p:nvPr/>
        </p:nvSpPr>
        <p:spPr>
          <a:xfrm>
            <a:off x="152163" y="1056601"/>
            <a:ext cx="1448512" cy="230832"/>
          </a:xfrm>
          <a:prstGeom prst="rect">
            <a:avLst/>
          </a:prstGeom>
          <a:solidFill>
            <a:schemeClr val="tx2"/>
          </a:solid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defPPr>
              <a:defRPr lang="en-US"/>
            </a:defPPr>
            <a:lvl1pPr algn="ctr">
              <a:lnSpc>
                <a:spcPct val="90000"/>
              </a:lnSpc>
              <a:defRPr sz="1000">
                <a:solidFill>
                  <a:schemeClr val="tx1"/>
                </a:solidFill>
                <a:latin typeface="Trebuchet MS" panose="020B0603020202020204" pitchFamily="34" charset="0"/>
              </a:defRPr>
            </a:lvl1pPr>
          </a:lstStyle>
          <a:p>
            <a:r>
              <a:rPr lang="en-US" dirty="0" err="1"/>
              <a:t>token_promise</a:t>
            </a:r>
            <a:endParaRPr lang="en-US" dirty="0"/>
          </a:p>
        </p:txBody>
      </p:sp>
      <p:cxnSp>
        <p:nvCxnSpPr>
          <p:cNvPr id="60" name="Connector: Elbow 59">
            <a:extLst>
              <a:ext uri="{FF2B5EF4-FFF2-40B4-BE49-F238E27FC236}">
                <a16:creationId xmlns:a16="http://schemas.microsoft.com/office/drawing/2014/main" id="{4229A7B5-BA6E-4455-87E9-4DCA273718DA}"/>
              </a:ext>
            </a:extLst>
          </p:cNvPr>
          <p:cNvCxnSpPr>
            <a:cxnSpLocks/>
            <a:stCxn id="3" idx="2"/>
            <a:endCxn id="69" idx="1"/>
          </p:cNvCxnSpPr>
          <p:nvPr/>
        </p:nvCxnSpPr>
        <p:spPr>
          <a:xfrm rot="16200000" flipH="1">
            <a:off x="175215" y="1988637"/>
            <a:ext cx="1973552" cy="571144"/>
          </a:xfrm>
          <a:prstGeom prst="bentConnector2">
            <a:avLst/>
          </a:prstGeom>
          <a:ln>
            <a:solidFill>
              <a:schemeClr val="accent4"/>
            </a:solidFill>
            <a:tailEnd type="triangle" w="sm" len="lg"/>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26A5A8EE-1CB7-4E02-B5FD-7450989F0086}"/>
              </a:ext>
            </a:extLst>
          </p:cNvPr>
          <p:cNvSpPr txBox="1"/>
          <p:nvPr/>
        </p:nvSpPr>
        <p:spPr>
          <a:xfrm>
            <a:off x="1439333" y="3473083"/>
            <a:ext cx="3214342" cy="2308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altLang="zh-CN" sz="1000" dirty="0">
                <a:solidFill>
                  <a:schemeClr val="bg1"/>
                </a:solidFill>
                <a:latin typeface="Trebuchet MS" panose="020B0603020202020204" pitchFamily="34" charset="0"/>
              </a:rPr>
              <a:t>aka </a:t>
            </a:r>
            <a:r>
              <a:rPr lang="en-US" altLang="zh-CN" sz="1000" dirty="0" err="1">
                <a:solidFill>
                  <a:schemeClr val="bg1"/>
                </a:solidFill>
                <a:latin typeface=" Fira Mono"/>
              </a:rPr>
              <a:t>token_dispatcher</a:t>
            </a:r>
            <a:r>
              <a:rPr lang="en-US" altLang="zh-CN" sz="1000" dirty="0">
                <a:solidFill>
                  <a:schemeClr val="bg1"/>
                </a:solidFill>
              </a:rPr>
              <a:t>, where jobs got scheduled</a:t>
            </a:r>
            <a:endParaRPr lang="en-US" sz="1000" dirty="0">
              <a:solidFill>
                <a:schemeClr val="bg1"/>
              </a:solidFill>
            </a:endParaRPr>
          </a:p>
        </p:txBody>
      </p:sp>
    </p:spTree>
    <p:extLst>
      <p:ext uri="{BB962C8B-B14F-4D97-AF65-F5344CB8AC3E}">
        <p14:creationId xmlns:p14="http://schemas.microsoft.com/office/powerpoint/2010/main" val="3545071113"/>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CA928013-61C7-494E-8DC7-D16D195F4087}"/>
              </a:ext>
            </a:extLst>
          </p:cNvPr>
          <p:cNvSpPr txBox="1"/>
          <p:nvPr/>
        </p:nvSpPr>
        <p:spPr>
          <a:xfrm>
            <a:off x="148978" y="5752391"/>
            <a:ext cx="3276859" cy="2862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nSpc>
                <a:spcPct val="90000"/>
              </a:lnSpc>
            </a:pPr>
            <a:r>
              <a:rPr lang="en-US" sz="700" dirty="0">
                <a:solidFill>
                  <a:schemeClr val="bg1"/>
                </a:solidFill>
                <a:latin typeface="Trebuchet MS" panose="020B0603020202020204" pitchFamily="34" charset="0"/>
              </a:rPr>
              <a:t>More resources:</a:t>
            </a:r>
          </a:p>
          <a:p>
            <a:pPr>
              <a:lnSpc>
                <a:spcPct val="90000"/>
              </a:lnSpc>
            </a:pPr>
            <a:r>
              <a:rPr lang="en-US" sz="700" dirty="0">
                <a:solidFill>
                  <a:schemeClr val="bg1"/>
                </a:solidFill>
                <a:latin typeface="Trebuchet MS" panose="020B0603020202020204" pitchFamily="34" charset="0"/>
                <a:hlinkClick r:id="rId3"/>
              </a:rPr>
              <a:t>https://lewissbaker.github.io/2017/11/17/understanding-operator-co-await</a:t>
            </a:r>
            <a:r>
              <a:rPr lang="en-US" sz="700" dirty="0">
                <a:solidFill>
                  <a:schemeClr val="bg1"/>
                </a:solidFill>
                <a:latin typeface="Trebuchet MS" panose="020B0603020202020204" pitchFamily="34" charset="0"/>
              </a:rPr>
              <a:t> </a:t>
            </a:r>
          </a:p>
        </p:txBody>
      </p:sp>
      <p:sp>
        <p:nvSpPr>
          <p:cNvPr id="6" name="Content Placeholder 5">
            <a:extLst>
              <a:ext uri="{FF2B5EF4-FFF2-40B4-BE49-F238E27FC236}">
                <a16:creationId xmlns:a16="http://schemas.microsoft.com/office/drawing/2014/main" id="{7AABA909-857F-4219-8397-526EC060CA8C}"/>
              </a:ext>
            </a:extLst>
          </p:cNvPr>
          <p:cNvSpPr>
            <a:spLocks noGrp="1"/>
          </p:cNvSpPr>
          <p:nvPr>
            <p:ph idx="1"/>
          </p:nvPr>
        </p:nvSpPr>
        <p:spPr>
          <a:xfrm>
            <a:off x="176410" y="682506"/>
            <a:ext cx="9948672" cy="2966468"/>
          </a:xfrm>
        </p:spPr>
        <p:txBody>
          <a:bodyPr/>
          <a:lstStyle/>
          <a:p>
            <a:pPr marL="285750" indent="-285750">
              <a:buFont typeface="Arial" panose="020B0604020202020204" pitchFamily="34" charset="0"/>
              <a:buChar char="•"/>
            </a:pPr>
            <a:r>
              <a:rPr lang="en-US" dirty="0" err="1">
                <a:solidFill>
                  <a:schemeClr val="tx2"/>
                </a:solidFill>
                <a:latin typeface="Fira Mono" panose="020B0509050000020004" pitchFamily="49" charset="0"/>
                <a:ea typeface="Fira Mono" panose="020B0509050000020004" pitchFamily="49" charset="0"/>
              </a:rPr>
              <a:t>co_await</a:t>
            </a:r>
            <a:r>
              <a:rPr lang="en-US" dirty="0">
                <a:latin typeface="Fira Mono" panose="020B0509050000020004" pitchFamily="49" charset="0"/>
                <a:ea typeface="Fira Mono" panose="020B0509050000020004" pitchFamily="49" charset="0"/>
              </a:rPr>
              <a:t> </a:t>
            </a:r>
            <a:r>
              <a:rPr lang="en-US" dirty="0"/>
              <a:t>is a </a:t>
            </a:r>
            <a:r>
              <a:rPr lang="en-US" dirty="0">
                <a:solidFill>
                  <a:schemeClr val="tx2"/>
                </a:solidFill>
              </a:rPr>
              <a:t>unary operator</a:t>
            </a:r>
            <a:r>
              <a:rPr lang="en-US" dirty="0"/>
              <a:t>(so in case the compiler can find the definition of operator function, it is valid)</a:t>
            </a:r>
          </a:p>
          <a:p>
            <a:pPr marL="285750" indent="-285750">
              <a:buFont typeface="Arial" panose="020B0604020202020204" pitchFamily="34" charset="0"/>
              <a:buChar char="•"/>
            </a:pPr>
            <a:r>
              <a:rPr lang="en-US" dirty="0" err="1">
                <a:solidFill>
                  <a:schemeClr val="tx2"/>
                </a:solidFill>
              </a:rPr>
              <a:t>awaitable</a:t>
            </a:r>
            <a:r>
              <a:rPr lang="en-US" dirty="0">
                <a:solidFill>
                  <a:schemeClr val="tx2"/>
                </a:solidFill>
              </a:rPr>
              <a:t> </a:t>
            </a:r>
            <a:r>
              <a:rPr lang="en-US" dirty="0"/>
              <a:t>- type supports </a:t>
            </a:r>
            <a:r>
              <a:rPr lang="en-US" dirty="0" err="1"/>
              <a:t>co_await</a:t>
            </a:r>
            <a:r>
              <a:rPr lang="en-US" dirty="0"/>
              <a:t> operator.</a:t>
            </a:r>
          </a:p>
          <a:p>
            <a:pPr marL="285750" indent="-285750">
              <a:buFont typeface="Arial" panose="020B0604020202020204" pitchFamily="34" charset="0"/>
              <a:buChar char="•"/>
            </a:pPr>
            <a:r>
              <a:rPr lang="en-US" dirty="0" err="1">
                <a:solidFill>
                  <a:schemeClr val="tx2"/>
                </a:solidFill>
              </a:rPr>
              <a:t>awaiter</a:t>
            </a:r>
            <a:r>
              <a:rPr lang="en-US" dirty="0">
                <a:solidFill>
                  <a:schemeClr val="tx2"/>
                </a:solidFill>
              </a:rPr>
              <a:t> </a:t>
            </a:r>
            <a:r>
              <a:rPr lang="en-US" dirty="0"/>
              <a:t>- type with </a:t>
            </a:r>
            <a:r>
              <a:rPr lang="en-US" dirty="0" err="1">
                <a:solidFill>
                  <a:schemeClr val="tx2"/>
                </a:solidFill>
              </a:rPr>
              <a:t>await_ready</a:t>
            </a:r>
            <a:r>
              <a:rPr lang="en-US" dirty="0"/>
              <a:t>, </a:t>
            </a:r>
            <a:r>
              <a:rPr lang="en-US" dirty="0" err="1">
                <a:solidFill>
                  <a:schemeClr val="tx2"/>
                </a:solidFill>
              </a:rPr>
              <a:t>await_suspend</a:t>
            </a:r>
            <a:r>
              <a:rPr lang="en-US" dirty="0"/>
              <a:t> and </a:t>
            </a:r>
            <a:r>
              <a:rPr lang="en-US" dirty="0" err="1">
                <a:solidFill>
                  <a:schemeClr val="tx2"/>
                </a:solidFill>
              </a:rPr>
              <a:t>await_resume</a:t>
            </a:r>
            <a:r>
              <a:rPr lang="en-US" dirty="0"/>
              <a:t> defined.</a:t>
            </a:r>
          </a:p>
          <a:p>
            <a:pPr marL="285750" indent="-285750">
              <a:buFont typeface="Arial" panose="020B0604020202020204" pitchFamily="34" charset="0"/>
              <a:buChar char="•"/>
            </a:pPr>
            <a:r>
              <a:rPr lang="en-US" dirty="0"/>
              <a:t>A set of rules applied at compile time and translate the </a:t>
            </a:r>
            <a:r>
              <a:rPr lang="en-US" dirty="0" err="1">
                <a:latin typeface="Fira Mono" panose="020B0509050000020004" pitchFamily="49" charset="0"/>
                <a:ea typeface="Fira Mono" panose="020B0509050000020004" pitchFamily="49" charset="0"/>
              </a:rPr>
              <a:t>co_await</a:t>
            </a:r>
            <a:r>
              <a:rPr lang="en-US" dirty="0">
                <a:latin typeface="Fira Mono" panose="020B0509050000020004" pitchFamily="49" charset="0"/>
                <a:ea typeface="Fira Mono" panose="020B0509050000020004" pitchFamily="49" charset="0"/>
              </a:rPr>
              <a:t> </a:t>
            </a:r>
            <a:r>
              <a:rPr lang="en-US" dirty="0"/>
              <a:t>expression into code.</a:t>
            </a:r>
          </a:p>
          <a:p>
            <a:pPr marL="914400" lvl="1" indent="-342900">
              <a:buFont typeface="+mj-lt"/>
              <a:buAutoNum type="arabicPeriod"/>
            </a:pPr>
            <a:r>
              <a:rPr lang="en-US" dirty="0" err="1"/>
              <a:t>Retreive</a:t>
            </a:r>
            <a:r>
              <a:rPr lang="en-US" dirty="0"/>
              <a:t> </a:t>
            </a:r>
            <a:r>
              <a:rPr lang="en-US" dirty="0" err="1"/>
              <a:t>awaiter</a:t>
            </a:r>
            <a:r>
              <a:rPr lang="en-US" dirty="0"/>
              <a:t> &amp; </a:t>
            </a:r>
            <a:r>
              <a:rPr lang="en-US" dirty="0" err="1"/>
              <a:t>awaitable</a:t>
            </a:r>
            <a:endParaRPr lang="en-US" dirty="0"/>
          </a:p>
          <a:p>
            <a:pPr marL="914400" lvl="1" indent="-342900">
              <a:buFont typeface="+mj-lt"/>
              <a:buAutoNum type="arabicPeriod"/>
            </a:pPr>
            <a:r>
              <a:rPr lang="en-US" dirty="0"/>
              <a:t>Awaiting the </a:t>
            </a:r>
            <a:r>
              <a:rPr lang="en-US" dirty="0" err="1"/>
              <a:t>awaiter</a:t>
            </a:r>
            <a:r>
              <a:rPr lang="en-US" dirty="0"/>
              <a:t>(suspend and resume happens here)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11" name="TextBox 10">
            <a:extLst>
              <a:ext uri="{FF2B5EF4-FFF2-40B4-BE49-F238E27FC236}">
                <a16:creationId xmlns:a16="http://schemas.microsoft.com/office/drawing/2014/main" id="{080D280B-6AFB-444E-84D6-2E21F4677E96}"/>
              </a:ext>
            </a:extLst>
          </p:cNvPr>
          <p:cNvSpPr txBox="1"/>
          <p:nvPr/>
        </p:nvSpPr>
        <p:spPr>
          <a:xfrm>
            <a:off x="148978" y="257774"/>
            <a:ext cx="4647747" cy="4247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2400" dirty="0" err="1">
                <a:solidFill>
                  <a:schemeClr val="bg1"/>
                </a:solidFill>
                <a:latin typeface="+mj-lt"/>
              </a:rPr>
              <a:t>Awaitable</a:t>
            </a:r>
            <a:r>
              <a:rPr lang="en-US" sz="2400" dirty="0">
                <a:solidFill>
                  <a:schemeClr val="bg1"/>
                </a:solidFill>
                <a:latin typeface="+mj-lt"/>
              </a:rPr>
              <a:t> &amp; </a:t>
            </a:r>
            <a:r>
              <a:rPr lang="en-US" sz="2400" dirty="0" err="1">
                <a:solidFill>
                  <a:schemeClr val="bg1"/>
                </a:solidFill>
                <a:latin typeface="+mj-lt"/>
              </a:rPr>
              <a:t>awaiter</a:t>
            </a:r>
            <a:r>
              <a:rPr lang="en-US" sz="2400" dirty="0">
                <a:solidFill>
                  <a:schemeClr val="bg1"/>
                </a:solidFill>
                <a:latin typeface="+mj-lt"/>
              </a:rPr>
              <a:t> &amp; </a:t>
            </a:r>
            <a:r>
              <a:rPr lang="en-US" sz="2400" dirty="0" err="1">
                <a:solidFill>
                  <a:schemeClr val="bg1"/>
                </a:solidFill>
                <a:latin typeface="+mj-lt"/>
              </a:rPr>
              <a:t>co_await</a:t>
            </a:r>
            <a:endParaRPr lang="en-US" sz="2400" dirty="0">
              <a:solidFill>
                <a:schemeClr val="bg1"/>
              </a:solidFill>
              <a:latin typeface="+mj-lt"/>
            </a:endParaRPr>
          </a:p>
        </p:txBody>
      </p:sp>
      <p:sp>
        <p:nvSpPr>
          <p:cNvPr id="16" name="TextBox 15">
            <a:extLst>
              <a:ext uri="{FF2B5EF4-FFF2-40B4-BE49-F238E27FC236}">
                <a16:creationId xmlns:a16="http://schemas.microsoft.com/office/drawing/2014/main" id="{9B8A935F-CEA8-4DFF-82CD-FC75F2FB3A80}"/>
              </a:ext>
            </a:extLst>
          </p:cNvPr>
          <p:cNvSpPr txBox="1"/>
          <p:nvPr/>
        </p:nvSpPr>
        <p:spPr>
          <a:xfrm>
            <a:off x="308567" y="3886092"/>
            <a:ext cx="1380506" cy="2862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1400" dirty="0">
                <a:solidFill>
                  <a:schemeClr val="bg1"/>
                </a:solidFill>
                <a:latin typeface="+mj-lt"/>
              </a:rPr>
              <a:t>Useful to know</a:t>
            </a:r>
          </a:p>
        </p:txBody>
      </p:sp>
      <p:sp>
        <p:nvSpPr>
          <p:cNvPr id="18" name="Content Placeholder 5">
            <a:extLst>
              <a:ext uri="{FF2B5EF4-FFF2-40B4-BE49-F238E27FC236}">
                <a16:creationId xmlns:a16="http://schemas.microsoft.com/office/drawing/2014/main" id="{CFE2ECA8-17A2-4F06-B7F1-8C9489203820}"/>
              </a:ext>
            </a:extLst>
          </p:cNvPr>
          <p:cNvSpPr txBox="1">
            <a:spLocks/>
          </p:cNvSpPr>
          <p:nvPr/>
        </p:nvSpPr>
        <p:spPr bwMode="auto">
          <a:xfrm>
            <a:off x="335999" y="4172324"/>
            <a:ext cx="9948672" cy="131737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0" indent="0" algn="l" rtl="0" fontAlgn="base">
              <a:lnSpc>
                <a:spcPct val="90000"/>
              </a:lnSpc>
              <a:spcBef>
                <a:spcPts val="900"/>
              </a:spcBef>
              <a:spcAft>
                <a:spcPts val="900"/>
              </a:spcAft>
              <a:buClr>
                <a:schemeClr val="bg2"/>
              </a:buClr>
              <a:buSzPct val="100000"/>
              <a:buFontTx/>
              <a:buNone/>
              <a:defRPr sz="1800" b="0">
                <a:solidFill>
                  <a:schemeClr val="bg1"/>
                </a:solidFill>
                <a:latin typeface="Trebuchet MS" pitchFamily="34" charset="0"/>
                <a:ea typeface="+mn-ea"/>
                <a:cs typeface="+mn-cs"/>
              </a:defRPr>
            </a:lvl1pPr>
            <a:lvl2pPr marL="571500" indent="0" algn="l" rtl="0" fontAlgn="base">
              <a:lnSpc>
                <a:spcPct val="90000"/>
              </a:lnSpc>
              <a:spcBef>
                <a:spcPts val="900"/>
              </a:spcBef>
              <a:spcAft>
                <a:spcPts val="900"/>
              </a:spcAft>
              <a:buClr>
                <a:schemeClr val="bg2"/>
              </a:buClr>
              <a:buSzPct val="100000"/>
              <a:buFontTx/>
              <a:buNone/>
              <a:defRPr sz="1600" b="0">
                <a:solidFill>
                  <a:schemeClr val="bg1"/>
                </a:solidFill>
                <a:latin typeface="Trebuchet MS" pitchFamily="34" charset="0"/>
              </a:defRPr>
            </a:lvl2pPr>
            <a:lvl3pPr marL="1089025" indent="0" algn="l" rtl="0" fontAlgn="base">
              <a:lnSpc>
                <a:spcPct val="90000"/>
              </a:lnSpc>
              <a:spcBef>
                <a:spcPts val="900"/>
              </a:spcBef>
              <a:spcAft>
                <a:spcPts val="900"/>
              </a:spcAft>
              <a:buClr>
                <a:schemeClr val="bg2"/>
              </a:buClr>
              <a:buSzPct val="100000"/>
              <a:buFontTx/>
              <a:buNone/>
              <a:defRPr sz="1600" b="0">
                <a:solidFill>
                  <a:schemeClr val="bg1"/>
                </a:solidFill>
                <a:latin typeface="Trebuchet MS" pitchFamily="34" charset="0"/>
              </a:defRPr>
            </a:lvl3pPr>
            <a:lvl4pPr marL="1774825" indent="-228600" algn="l" rtl="0" fontAlgn="base">
              <a:spcBef>
                <a:spcPct val="20000"/>
              </a:spcBef>
              <a:spcAft>
                <a:spcPct val="0"/>
              </a:spcAft>
              <a:buClr>
                <a:schemeClr val="bg2"/>
              </a:buClr>
              <a:buFont typeface="Wingdings" panose="05000000000000000000" pitchFamily="2" charset="2"/>
              <a:buChar char="§"/>
              <a:defRPr sz="1800">
                <a:solidFill>
                  <a:schemeClr val="tx1"/>
                </a:solidFill>
                <a:latin typeface="+mn-lt"/>
              </a:defRPr>
            </a:lvl4pPr>
            <a:lvl5pPr marL="2117725"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a:lstStyle>
          <a:p>
            <a:pPr marL="285750" indent="-285750" defTabSz="914400">
              <a:lnSpc>
                <a:spcPct val="150000"/>
              </a:lnSpc>
              <a:spcBef>
                <a:spcPts val="0"/>
              </a:spcBef>
              <a:spcAft>
                <a:spcPts val="0"/>
              </a:spcAft>
              <a:buFont typeface="Arial" panose="020B0604020202020204" pitchFamily="34" charset="0"/>
              <a:buChar char="•"/>
            </a:pPr>
            <a:r>
              <a:rPr lang="en-US" altLang="zh-CN" sz="1000" kern="0" dirty="0"/>
              <a:t>According to the definition, a type can be </a:t>
            </a:r>
            <a:r>
              <a:rPr lang="en-US" altLang="zh-CN" sz="1000" kern="0" dirty="0" err="1"/>
              <a:t>awaitable</a:t>
            </a:r>
            <a:r>
              <a:rPr lang="en-US" altLang="zh-CN" sz="1000" kern="0" dirty="0"/>
              <a:t> and </a:t>
            </a:r>
            <a:r>
              <a:rPr lang="en-US" altLang="zh-CN" sz="1000" kern="0" dirty="0" err="1"/>
              <a:t>awaiter</a:t>
            </a:r>
            <a:r>
              <a:rPr lang="en-US" altLang="zh-CN" sz="1000" kern="0" dirty="0"/>
              <a:t> at the same time</a:t>
            </a:r>
          </a:p>
          <a:p>
            <a:pPr marL="285750" indent="-285750" defTabSz="914400">
              <a:lnSpc>
                <a:spcPct val="150000"/>
              </a:lnSpc>
              <a:spcBef>
                <a:spcPts val="0"/>
              </a:spcBef>
              <a:spcAft>
                <a:spcPts val="0"/>
              </a:spcAft>
              <a:buFont typeface="Arial" panose="020B0604020202020204" pitchFamily="34" charset="0"/>
              <a:buChar char="•"/>
            </a:pPr>
            <a:r>
              <a:rPr lang="en-US" sz="1000" kern="0" dirty="0"/>
              <a:t>It’s possible to do </a:t>
            </a:r>
            <a:r>
              <a:rPr lang="en-US" sz="1000" kern="0" dirty="0" err="1">
                <a:latin typeface="Fira Mono" panose="020B0509050000020004" pitchFamily="49" charset="0"/>
                <a:ea typeface="Fira Mono" panose="020B0509050000020004" pitchFamily="49" charset="0"/>
              </a:rPr>
              <a:t>co_await</a:t>
            </a:r>
            <a:r>
              <a:rPr lang="en-US" sz="1000" kern="0" dirty="0">
                <a:latin typeface="Fira Mono" panose="020B0509050000020004" pitchFamily="49" charset="0"/>
                <a:ea typeface="Fira Mono" panose="020B0509050000020004" pitchFamily="49" charset="0"/>
              </a:rPr>
              <a:t> “I am a string”</a:t>
            </a:r>
            <a:r>
              <a:rPr lang="en-US" sz="1000" kern="0" dirty="0"/>
              <a:t> or in general </a:t>
            </a:r>
            <a:r>
              <a:rPr lang="en-US" sz="1000" kern="0" dirty="0" err="1">
                <a:latin typeface="Fira Mono" panose="020B0509050000020004" pitchFamily="49" charset="0"/>
                <a:ea typeface="Fira Mono" panose="020B0509050000020004" pitchFamily="49" charset="0"/>
              </a:rPr>
              <a:t>co_await</a:t>
            </a:r>
            <a:r>
              <a:rPr lang="en-US" sz="1000" kern="0" dirty="0"/>
              <a:t> on some un-</a:t>
            </a:r>
            <a:r>
              <a:rPr lang="en-US" sz="1000" kern="0" dirty="0" err="1"/>
              <a:t>awaitable</a:t>
            </a:r>
            <a:r>
              <a:rPr lang="en-US" sz="1000" kern="0" dirty="0"/>
              <a:t> expressions. Or </a:t>
            </a:r>
            <a:r>
              <a:rPr lang="en-US" altLang="zh-CN" sz="1000" kern="0" dirty="0"/>
              <a:t>prohibit </a:t>
            </a:r>
            <a:r>
              <a:rPr lang="en-US" altLang="zh-CN" sz="1000" kern="0" dirty="0" err="1">
                <a:latin typeface="Fira Mono" panose="020B0509050000020004" pitchFamily="49" charset="0"/>
                <a:ea typeface="Fira Mono" panose="020B0509050000020004" pitchFamily="49" charset="0"/>
              </a:rPr>
              <a:t>co_await</a:t>
            </a:r>
            <a:r>
              <a:rPr lang="en-US" altLang="zh-CN" sz="1000" kern="0" dirty="0"/>
              <a:t> on certain types. C</a:t>
            </a:r>
            <a:r>
              <a:rPr lang="en-US" sz="1000" kern="0" dirty="0"/>
              <a:t>heck out </a:t>
            </a:r>
            <a:r>
              <a:rPr lang="en-US" sz="1000" kern="0" dirty="0">
                <a:solidFill>
                  <a:schemeClr val="tx2"/>
                </a:solidFill>
                <a:latin typeface="Fira Mono" panose="020B0509050000020004" pitchFamily="49" charset="0"/>
                <a:ea typeface="Fira Mono" panose="020B0509050000020004" pitchFamily="49" charset="0"/>
              </a:rPr>
              <a:t>Promise::</a:t>
            </a:r>
            <a:r>
              <a:rPr lang="en-US" sz="1000" kern="0" dirty="0" err="1">
                <a:solidFill>
                  <a:schemeClr val="tx2"/>
                </a:solidFill>
                <a:latin typeface="Fira Mono" panose="020B0509050000020004" pitchFamily="49" charset="0"/>
                <a:ea typeface="Fira Mono" panose="020B0509050000020004" pitchFamily="49" charset="0"/>
              </a:rPr>
              <a:t>await_transform</a:t>
            </a:r>
            <a:endParaRPr lang="en-US" sz="1000" kern="0" dirty="0">
              <a:solidFill>
                <a:schemeClr val="tx2"/>
              </a:solidFill>
              <a:latin typeface="Fira Mono" panose="020B0509050000020004" pitchFamily="49" charset="0"/>
              <a:ea typeface="Fira Mono" panose="020B0509050000020004" pitchFamily="49" charset="0"/>
            </a:endParaRPr>
          </a:p>
          <a:p>
            <a:pPr marL="285750" indent="-285750" defTabSz="914400">
              <a:lnSpc>
                <a:spcPct val="150000"/>
              </a:lnSpc>
              <a:spcBef>
                <a:spcPts val="0"/>
              </a:spcBef>
              <a:spcAft>
                <a:spcPts val="0"/>
              </a:spcAft>
              <a:buFont typeface="Arial" panose="020B0604020202020204" pitchFamily="34" charset="0"/>
              <a:buChar char="•"/>
            </a:pPr>
            <a:endParaRPr lang="en-US" sz="1000" kern="0" dirty="0"/>
          </a:p>
        </p:txBody>
      </p:sp>
      <p:sp>
        <p:nvSpPr>
          <p:cNvPr id="22" name="Rectangle 21">
            <a:extLst>
              <a:ext uri="{FF2B5EF4-FFF2-40B4-BE49-F238E27FC236}">
                <a16:creationId xmlns:a16="http://schemas.microsoft.com/office/drawing/2014/main" id="{DA29712A-A5B9-4963-B264-A5A3EDB30E69}"/>
              </a:ext>
            </a:extLst>
          </p:cNvPr>
          <p:cNvSpPr/>
          <p:nvPr/>
        </p:nvSpPr>
        <p:spPr>
          <a:xfrm>
            <a:off x="176410" y="3774057"/>
            <a:ext cx="10209794" cy="1787110"/>
          </a:xfrm>
          <a:prstGeom prst="rect">
            <a:avLst/>
          </a:pr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724494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00">
        <p159:morph option="byObject"/>
      </p:transition>
    </mc:Choice>
    <mc:Fallback xmlns="">
      <p:transition>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TextBox 68">
            <a:extLst>
              <a:ext uri="{FF2B5EF4-FFF2-40B4-BE49-F238E27FC236}">
                <a16:creationId xmlns:a16="http://schemas.microsoft.com/office/drawing/2014/main" id="{57A403FD-71EB-487F-956C-A7EC9044A328}"/>
              </a:ext>
            </a:extLst>
          </p:cNvPr>
          <p:cNvSpPr txBox="1"/>
          <p:nvPr/>
        </p:nvSpPr>
        <p:spPr>
          <a:xfrm>
            <a:off x="1447563" y="3145569"/>
            <a:ext cx="1448512" cy="230832"/>
          </a:xfrm>
          <a:prstGeom prst="rect">
            <a:avLst/>
          </a:prstGeom>
          <a:solidFill>
            <a:schemeClr val="tx2"/>
          </a:solid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defPPr>
              <a:defRPr lang="en-US"/>
            </a:defPPr>
            <a:lvl1pPr algn="ctr">
              <a:lnSpc>
                <a:spcPct val="90000"/>
              </a:lnSpc>
              <a:defRPr sz="1000">
                <a:solidFill>
                  <a:schemeClr val="tx1"/>
                </a:solidFill>
                <a:latin typeface="Trebuchet MS" panose="020B0603020202020204" pitchFamily="34" charset="0"/>
              </a:defRPr>
            </a:lvl1pPr>
          </a:lstStyle>
          <a:p>
            <a:r>
              <a:rPr lang="en-US" dirty="0" err="1"/>
              <a:t>isa</a:t>
            </a:r>
            <a:endParaRPr lang="en-US" dirty="0"/>
          </a:p>
        </p:txBody>
      </p:sp>
      <p:sp>
        <p:nvSpPr>
          <p:cNvPr id="68" name="TextBox 67">
            <a:extLst>
              <a:ext uri="{FF2B5EF4-FFF2-40B4-BE49-F238E27FC236}">
                <a16:creationId xmlns:a16="http://schemas.microsoft.com/office/drawing/2014/main" id="{F45BF225-6CFC-4571-9260-6CD3A6BC45CF}"/>
              </a:ext>
            </a:extLst>
          </p:cNvPr>
          <p:cNvSpPr txBox="1"/>
          <p:nvPr/>
        </p:nvSpPr>
        <p:spPr>
          <a:xfrm>
            <a:off x="1447563" y="1555636"/>
            <a:ext cx="1448512" cy="230832"/>
          </a:xfrm>
          <a:prstGeom prst="rect">
            <a:avLst/>
          </a:prstGeom>
          <a:solidFill>
            <a:schemeClr val="tx2"/>
          </a:solid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defPPr>
              <a:defRPr lang="en-US"/>
            </a:defPPr>
            <a:lvl1pPr algn="ctr">
              <a:lnSpc>
                <a:spcPct val="90000"/>
              </a:lnSpc>
              <a:defRPr sz="1000">
                <a:solidFill>
                  <a:schemeClr val="tx1"/>
                </a:solidFill>
                <a:latin typeface="Trebuchet MS" panose="020B0603020202020204" pitchFamily="34" charset="0"/>
              </a:defRPr>
            </a:lvl1pPr>
          </a:lstStyle>
          <a:p>
            <a:r>
              <a:rPr lang="en-US" dirty="0"/>
              <a:t>token&lt;&gt;</a:t>
            </a:r>
          </a:p>
        </p:txBody>
      </p:sp>
      <p:sp>
        <p:nvSpPr>
          <p:cNvPr id="39" name="TextBox 38">
            <a:extLst>
              <a:ext uri="{FF2B5EF4-FFF2-40B4-BE49-F238E27FC236}">
                <a16:creationId xmlns:a16="http://schemas.microsoft.com/office/drawing/2014/main" id="{4940E77B-C530-46D9-ABE6-C30F35CB69B7}"/>
              </a:ext>
            </a:extLst>
          </p:cNvPr>
          <p:cNvSpPr txBox="1"/>
          <p:nvPr/>
        </p:nvSpPr>
        <p:spPr>
          <a:xfrm>
            <a:off x="5091993" y="1700430"/>
            <a:ext cx="1247848" cy="230832"/>
          </a:xfrm>
          <a:prstGeom prst="rect">
            <a:avLst/>
          </a:prstGeom>
          <a:solidFill>
            <a:schemeClr val="tx2"/>
          </a:solid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altLang="zh-CN" sz="1000" dirty="0" err="1">
                <a:solidFill>
                  <a:schemeClr val="tx1"/>
                </a:solidFill>
                <a:latin typeface="Trebuchet MS" panose="020B0603020202020204" pitchFamily="34" charset="0"/>
              </a:rPr>
              <a:t>coroutine_handle</a:t>
            </a:r>
            <a:endParaRPr lang="en-US" sz="1000" dirty="0">
              <a:solidFill>
                <a:schemeClr val="tx1"/>
              </a:solidFill>
              <a:latin typeface="Trebuchet MS" panose="020B0603020202020204" pitchFamily="34" charset="0"/>
            </a:endParaRPr>
          </a:p>
        </p:txBody>
      </p:sp>
      <p:sp>
        <p:nvSpPr>
          <p:cNvPr id="21" name="TextBox 20">
            <a:extLst>
              <a:ext uri="{FF2B5EF4-FFF2-40B4-BE49-F238E27FC236}">
                <a16:creationId xmlns:a16="http://schemas.microsoft.com/office/drawing/2014/main" id="{C1255C3F-8C62-4ED6-BF43-32BF42A348AE}"/>
              </a:ext>
            </a:extLst>
          </p:cNvPr>
          <p:cNvSpPr txBox="1"/>
          <p:nvPr/>
        </p:nvSpPr>
        <p:spPr>
          <a:xfrm>
            <a:off x="5010889" y="672982"/>
            <a:ext cx="1410057" cy="230832"/>
          </a:xfrm>
          <a:prstGeom prst="rect">
            <a:avLst/>
          </a:prstGeom>
          <a:solidFill>
            <a:schemeClr val="tx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altLang="zh-CN" sz="1000" dirty="0" err="1">
                <a:solidFill>
                  <a:schemeClr val="bg1"/>
                </a:solidFill>
                <a:latin typeface="Trebuchet MS" panose="020B0603020202020204" pitchFamily="34" charset="0"/>
              </a:rPr>
              <a:t>isa</a:t>
            </a:r>
            <a:r>
              <a:rPr lang="en-US" altLang="zh-CN" sz="1000" dirty="0">
                <a:solidFill>
                  <a:schemeClr val="bg1"/>
                </a:solidFill>
                <a:latin typeface="Trebuchet MS" panose="020B0603020202020204" pitchFamily="34" charset="0"/>
              </a:rPr>
              <a:t>::</a:t>
            </a:r>
            <a:r>
              <a:rPr lang="en-US" altLang="zh-CN" sz="1000" dirty="0" err="1">
                <a:solidFill>
                  <a:schemeClr val="bg1"/>
                </a:solidFill>
                <a:latin typeface="Trebuchet MS" panose="020B0603020202020204" pitchFamily="34" charset="0"/>
              </a:rPr>
              <a:t>await_suspend</a:t>
            </a:r>
            <a:endParaRPr lang="en-US" sz="1000" dirty="0">
              <a:solidFill>
                <a:schemeClr val="bg1"/>
              </a:solidFill>
              <a:latin typeface="Trebuchet MS" panose="020B0603020202020204" pitchFamily="34" charset="0"/>
            </a:endParaRPr>
          </a:p>
        </p:txBody>
      </p:sp>
      <p:sp>
        <p:nvSpPr>
          <p:cNvPr id="22" name="Rectangle 21">
            <a:extLst>
              <a:ext uri="{FF2B5EF4-FFF2-40B4-BE49-F238E27FC236}">
                <a16:creationId xmlns:a16="http://schemas.microsoft.com/office/drawing/2014/main" id="{44A7149B-6880-469F-BBA2-A4B0D2BDDBDE}"/>
              </a:ext>
            </a:extLst>
          </p:cNvPr>
          <p:cNvSpPr/>
          <p:nvPr/>
        </p:nvSpPr>
        <p:spPr>
          <a:xfrm>
            <a:off x="7510803" y="1700430"/>
            <a:ext cx="2512463" cy="3139671"/>
          </a:xfrm>
          <a:prstGeom prst="rect">
            <a:avLst/>
          </a:prstGeom>
          <a:no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altLang="zh-CN" sz="1000" dirty="0">
              <a:solidFill>
                <a:schemeClr val="bg1"/>
              </a:solidFill>
            </a:endParaRPr>
          </a:p>
          <a:p>
            <a:pPr algn="ctr"/>
            <a:r>
              <a:rPr lang="en-US" altLang="zh-CN" sz="1000" dirty="0">
                <a:solidFill>
                  <a:schemeClr val="bg1"/>
                </a:solidFill>
              </a:rPr>
              <a:t>Scheduler</a:t>
            </a:r>
            <a:endParaRPr lang="en-US" sz="1000" dirty="0">
              <a:solidFill>
                <a:schemeClr val="bg1"/>
              </a:solidFill>
            </a:endParaRPr>
          </a:p>
        </p:txBody>
      </p:sp>
      <p:grpSp>
        <p:nvGrpSpPr>
          <p:cNvPr id="23" name="Group 22">
            <a:extLst>
              <a:ext uri="{FF2B5EF4-FFF2-40B4-BE49-F238E27FC236}">
                <a16:creationId xmlns:a16="http://schemas.microsoft.com/office/drawing/2014/main" id="{9765B6FE-1AAB-4F7D-AED1-47D6A519746E}"/>
              </a:ext>
            </a:extLst>
          </p:cNvPr>
          <p:cNvGrpSpPr/>
          <p:nvPr/>
        </p:nvGrpSpPr>
        <p:grpSpPr>
          <a:xfrm>
            <a:off x="7997914" y="3792482"/>
            <a:ext cx="1538241" cy="880625"/>
            <a:chOff x="1286142" y="3874450"/>
            <a:chExt cx="1538241" cy="880625"/>
          </a:xfrm>
        </p:grpSpPr>
        <p:sp>
          <p:nvSpPr>
            <p:cNvPr id="24" name="Rectangle 23">
              <a:extLst>
                <a:ext uri="{FF2B5EF4-FFF2-40B4-BE49-F238E27FC236}">
                  <a16:creationId xmlns:a16="http://schemas.microsoft.com/office/drawing/2014/main" id="{26706399-6892-413B-B225-4B418B6D11F6}"/>
                </a:ext>
              </a:extLst>
            </p:cNvPr>
            <p:cNvSpPr/>
            <p:nvPr/>
          </p:nvSpPr>
          <p:spPr>
            <a:xfrm>
              <a:off x="1286142" y="3874450"/>
              <a:ext cx="1243413" cy="294830"/>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2">
                      <a:lumMod val="50000"/>
                    </a:schemeClr>
                  </a:solidFill>
                </a:rPr>
                <a:t>Worker</a:t>
              </a:r>
            </a:p>
          </p:txBody>
        </p:sp>
        <p:sp>
          <p:nvSpPr>
            <p:cNvPr id="25" name="Rectangle 24">
              <a:extLst>
                <a:ext uri="{FF2B5EF4-FFF2-40B4-BE49-F238E27FC236}">
                  <a16:creationId xmlns:a16="http://schemas.microsoft.com/office/drawing/2014/main" id="{15158716-D662-4804-8957-486C08116EE6}"/>
                </a:ext>
              </a:extLst>
            </p:cNvPr>
            <p:cNvSpPr/>
            <p:nvPr/>
          </p:nvSpPr>
          <p:spPr>
            <a:xfrm>
              <a:off x="1384418" y="4065611"/>
              <a:ext cx="1243413" cy="294830"/>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2">
                      <a:lumMod val="50000"/>
                    </a:schemeClr>
                  </a:solidFill>
                </a:rPr>
                <a:t>Worker</a:t>
              </a:r>
            </a:p>
          </p:txBody>
        </p:sp>
        <p:sp>
          <p:nvSpPr>
            <p:cNvPr id="26" name="Rectangle 25">
              <a:extLst>
                <a:ext uri="{FF2B5EF4-FFF2-40B4-BE49-F238E27FC236}">
                  <a16:creationId xmlns:a16="http://schemas.microsoft.com/office/drawing/2014/main" id="{F0FEBD08-7F01-4E4E-8ACE-3EDF7C84874A}"/>
                </a:ext>
              </a:extLst>
            </p:cNvPr>
            <p:cNvSpPr/>
            <p:nvPr/>
          </p:nvSpPr>
          <p:spPr>
            <a:xfrm>
              <a:off x="1482694" y="4262928"/>
              <a:ext cx="1243413" cy="294830"/>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2">
                      <a:lumMod val="50000"/>
                    </a:schemeClr>
                  </a:solidFill>
                </a:rPr>
                <a:t>Worker</a:t>
              </a:r>
            </a:p>
          </p:txBody>
        </p:sp>
        <p:sp>
          <p:nvSpPr>
            <p:cNvPr id="28" name="Rectangle 27">
              <a:extLst>
                <a:ext uri="{FF2B5EF4-FFF2-40B4-BE49-F238E27FC236}">
                  <a16:creationId xmlns:a16="http://schemas.microsoft.com/office/drawing/2014/main" id="{500AAB63-3F3B-441C-9D9B-3C608967554D}"/>
                </a:ext>
              </a:extLst>
            </p:cNvPr>
            <p:cNvSpPr/>
            <p:nvPr/>
          </p:nvSpPr>
          <p:spPr>
            <a:xfrm>
              <a:off x="1580970" y="4460245"/>
              <a:ext cx="1243413" cy="294830"/>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2">
                      <a:lumMod val="50000"/>
                    </a:schemeClr>
                  </a:solidFill>
                </a:rPr>
                <a:t>Worker</a:t>
              </a:r>
            </a:p>
          </p:txBody>
        </p:sp>
      </p:grpSp>
      <p:grpSp>
        <p:nvGrpSpPr>
          <p:cNvPr id="29" name="Group 28">
            <a:extLst>
              <a:ext uri="{FF2B5EF4-FFF2-40B4-BE49-F238E27FC236}">
                <a16:creationId xmlns:a16="http://schemas.microsoft.com/office/drawing/2014/main" id="{F0461B6A-372A-43FD-B179-413B264506D2}"/>
              </a:ext>
            </a:extLst>
          </p:cNvPr>
          <p:cNvGrpSpPr/>
          <p:nvPr/>
        </p:nvGrpSpPr>
        <p:grpSpPr>
          <a:xfrm>
            <a:off x="7883612" y="2233813"/>
            <a:ext cx="1766844" cy="576690"/>
            <a:chOff x="1156886" y="3007816"/>
            <a:chExt cx="1766844" cy="576690"/>
          </a:xfrm>
        </p:grpSpPr>
        <p:sp>
          <p:nvSpPr>
            <p:cNvPr id="30" name="Rectangle 29">
              <a:extLst>
                <a:ext uri="{FF2B5EF4-FFF2-40B4-BE49-F238E27FC236}">
                  <a16:creationId xmlns:a16="http://schemas.microsoft.com/office/drawing/2014/main" id="{583B448A-E1AB-435D-8253-1EE65A46A027}"/>
                </a:ext>
              </a:extLst>
            </p:cNvPr>
            <p:cNvSpPr/>
            <p:nvPr/>
          </p:nvSpPr>
          <p:spPr>
            <a:xfrm>
              <a:off x="1156886" y="3007816"/>
              <a:ext cx="1501923" cy="294830"/>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bg2">
                      <a:lumMod val="50000"/>
                    </a:schemeClr>
                  </a:solidFill>
                </a:rPr>
                <a:t>Job Queue</a:t>
              </a:r>
              <a:endParaRPr lang="en-US" sz="1000" dirty="0">
                <a:solidFill>
                  <a:schemeClr val="bg2">
                    <a:lumMod val="50000"/>
                  </a:schemeClr>
                </a:solidFill>
              </a:endParaRPr>
            </a:p>
          </p:txBody>
        </p:sp>
        <p:sp>
          <p:nvSpPr>
            <p:cNvPr id="31" name="Rectangle 30">
              <a:extLst>
                <a:ext uri="{FF2B5EF4-FFF2-40B4-BE49-F238E27FC236}">
                  <a16:creationId xmlns:a16="http://schemas.microsoft.com/office/drawing/2014/main" id="{D3EFB92A-3B44-42CC-AD0B-A770CE5D70FD}"/>
                </a:ext>
              </a:extLst>
            </p:cNvPr>
            <p:cNvSpPr/>
            <p:nvPr/>
          </p:nvSpPr>
          <p:spPr>
            <a:xfrm>
              <a:off x="1286142" y="3143225"/>
              <a:ext cx="1501923" cy="294830"/>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bg2">
                      <a:lumMod val="50000"/>
                    </a:schemeClr>
                  </a:solidFill>
                </a:rPr>
                <a:t>Job Queue</a:t>
              </a:r>
              <a:endParaRPr lang="en-US" sz="1000" dirty="0">
                <a:solidFill>
                  <a:schemeClr val="bg2">
                    <a:lumMod val="50000"/>
                  </a:schemeClr>
                </a:solidFill>
              </a:endParaRPr>
            </a:p>
          </p:txBody>
        </p:sp>
        <p:sp>
          <p:nvSpPr>
            <p:cNvPr id="33" name="Rectangle 32">
              <a:extLst>
                <a:ext uri="{FF2B5EF4-FFF2-40B4-BE49-F238E27FC236}">
                  <a16:creationId xmlns:a16="http://schemas.microsoft.com/office/drawing/2014/main" id="{AB6B210A-4EF2-4C2C-927A-E3A63D654CAF}"/>
                </a:ext>
              </a:extLst>
            </p:cNvPr>
            <p:cNvSpPr/>
            <p:nvPr/>
          </p:nvSpPr>
          <p:spPr>
            <a:xfrm>
              <a:off x="1421807" y="3289676"/>
              <a:ext cx="1501923" cy="294830"/>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bg2">
                      <a:lumMod val="50000"/>
                    </a:schemeClr>
                  </a:solidFill>
                </a:rPr>
                <a:t>Job Queue</a:t>
              </a:r>
              <a:endParaRPr lang="en-US" sz="1000" dirty="0">
                <a:solidFill>
                  <a:schemeClr val="bg2">
                    <a:lumMod val="50000"/>
                  </a:schemeClr>
                </a:solidFill>
              </a:endParaRPr>
            </a:p>
          </p:txBody>
        </p:sp>
      </p:grpSp>
      <p:cxnSp>
        <p:nvCxnSpPr>
          <p:cNvPr id="34" name="Straight Arrow Connector 33">
            <a:extLst>
              <a:ext uri="{FF2B5EF4-FFF2-40B4-BE49-F238E27FC236}">
                <a16:creationId xmlns:a16="http://schemas.microsoft.com/office/drawing/2014/main" id="{4B2B5C02-8512-4F35-AF4C-C43C483C0A21}"/>
              </a:ext>
            </a:extLst>
          </p:cNvPr>
          <p:cNvCxnSpPr>
            <a:cxnSpLocks/>
          </p:cNvCxnSpPr>
          <p:nvPr/>
        </p:nvCxnSpPr>
        <p:spPr>
          <a:xfrm>
            <a:off x="8767034" y="2911012"/>
            <a:ext cx="0" cy="809590"/>
          </a:xfrm>
          <a:prstGeom prst="straightConnector1">
            <a:avLst/>
          </a:prstGeom>
          <a:ln>
            <a:solidFill>
              <a:schemeClr val="accent4"/>
            </a:solidFill>
            <a:tailEnd type="triangle" w="sm" len="lg"/>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E7F98364-C62A-4886-9A20-865981A43576}"/>
              </a:ext>
            </a:extLst>
          </p:cNvPr>
          <p:cNvSpPr/>
          <p:nvPr/>
        </p:nvSpPr>
        <p:spPr>
          <a:xfrm>
            <a:off x="4333147" y="2632844"/>
            <a:ext cx="890828" cy="239947"/>
          </a:xfrm>
          <a:prstGeom prst="rect">
            <a:avLst/>
          </a:prstGeom>
          <a:solidFill>
            <a:schemeClr val="tx2"/>
          </a:solid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1000" dirty="0">
                <a:solidFill>
                  <a:schemeClr val="tx1"/>
                </a:solidFill>
                <a:latin typeface="Trebuchet MS" panose="020B0603020202020204" pitchFamily="34" charset="0"/>
              </a:rPr>
              <a:t>Job</a:t>
            </a:r>
          </a:p>
        </p:txBody>
      </p:sp>
      <p:cxnSp>
        <p:nvCxnSpPr>
          <p:cNvPr id="36" name="Straight Arrow Connector 35">
            <a:extLst>
              <a:ext uri="{FF2B5EF4-FFF2-40B4-BE49-F238E27FC236}">
                <a16:creationId xmlns:a16="http://schemas.microsoft.com/office/drawing/2014/main" id="{172950B3-1E4D-479A-AF4D-1C6AC0192195}"/>
              </a:ext>
            </a:extLst>
          </p:cNvPr>
          <p:cNvCxnSpPr>
            <a:cxnSpLocks/>
            <a:stCxn id="39" idx="2"/>
            <a:endCxn id="35" idx="0"/>
          </p:cNvCxnSpPr>
          <p:nvPr/>
        </p:nvCxnSpPr>
        <p:spPr>
          <a:xfrm flipH="1">
            <a:off x="4778561" y="1931262"/>
            <a:ext cx="937356" cy="701582"/>
          </a:xfrm>
          <a:prstGeom prst="straightConnector1">
            <a:avLst/>
          </a:prstGeom>
          <a:ln>
            <a:solidFill>
              <a:schemeClr val="accent4"/>
            </a:solidFill>
            <a:prstDash val="solid"/>
            <a:tailEnd type="triangle" w="sm" len="lg"/>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20FA5B0A-53B7-4E55-932D-50C4F65302B8}"/>
              </a:ext>
            </a:extLst>
          </p:cNvPr>
          <p:cNvCxnSpPr>
            <a:cxnSpLocks/>
            <a:stCxn id="21" idx="2"/>
            <a:endCxn id="39" idx="0"/>
          </p:cNvCxnSpPr>
          <p:nvPr/>
        </p:nvCxnSpPr>
        <p:spPr>
          <a:xfrm flipH="1">
            <a:off x="5715917" y="903814"/>
            <a:ext cx="1" cy="796616"/>
          </a:xfrm>
          <a:prstGeom prst="straightConnector1">
            <a:avLst/>
          </a:prstGeom>
          <a:ln>
            <a:solidFill>
              <a:schemeClr val="accent4"/>
            </a:solidFill>
            <a:prstDash val="dash"/>
            <a:tailEnd type="triangle" w="sm" len="sm"/>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F33D106A-7E29-4FD3-A557-53A4CCA3F950}"/>
              </a:ext>
            </a:extLst>
          </p:cNvPr>
          <p:cNvSpPr txBox="1"/>
          <p:nvPr/>
        </p:nvSpPr>
        <p:spPr>
          <a:xfrm>
            <a:off x="4403304" y="2125251"/>
            <a:ext cx="681597" cy="2308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1000" dirty="0">
                <a:solidFill>
                  <a:schemeClr val="bg1"/>
                </a:solidFill>
                <a:latin typeface="Trebuchet MS" panose="020B0603020202020204" pitchFamily="34" charset="0"/>
              </a:rPr>
              <a:t>Job::Job</a:t>
            </a:r>
          </a:p>
        </p:txBody>
      </p:sp>
      <p:cxnSp>
        <p:nvCxnSpPr>
          <p:cNvPr id="43" name="Straight Arrow Connector 42">
            <a:extLst>
              <a:ext uri="{FF2B5EF4-FFF2-40B4-BE49-F238E27FC236}">
                <a16:creationId xmlns:a16="http://schemas.microsoft.com/office/drawing/2014/main" id="{DDC33006-E508-4C52-9297-1B75A3EC17D0}"/>
              </a:ext>
            </a:extLst>
          </p:cNvPr>
          <p:cNvCxnSpPr>
            <a:cxnSpLocks/>
            <a:stCxn id="35" idx="3"/>
          </p:cNvCxnSpPr>
          <p:nvPr/>
        </p:nvCxnSpPr>
        <p:spPr>
          <a:xfrm>
            <a:off x="5223975" y="2752818"/>
            <a:ext cx="2735750" cy="0"/>
          </a:xfrm>
          <a:prstGeom prst="straightConnector1">
            <a:avLst/>
          </a:prstGeom>
          <a:ln>
            <a:solidFill>
              <a:schemeClr val="accent4"/>
            </a:solidFill>
            <a:prstDash val="solid"/>
            <a:tailEnd type="triangle" w="sm" len="lg"/>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3E780EA1-FB25-45FD-B96B-D8E822DF2D81}"/>
              </a:ext>
            </a:extLst>
          </p:cNvPr>
          <p:cNvSpPr txBox="1"/>
          <p:nvPr/>
        </p:nvSpPr>
        <p:spPr>
          <a:xfrm>
            <a:off x="114867" y="68881"/>
            <a:ext cx="2097049" cy="2308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1000" dirty="0">
                <a:solidFill>
                  <a:schemeClr val="bg1"/>
                </a:solidFill>
                <a:latin typeface="Trebuchet MS" panose="020B0603020202020204" pitchFamily="34" charset="0"/>
              </a:rPr>
              <a:t>*</a:t>
            </a:r>
            <a:r>
              <a:rPr lang="en-US" sz="1000" dirty="0" err="1">
                <a:solidFill>
                  <a:schemeClr val="bg1"/>
                </a:solidFill>
                <a:latin typeface="Trebuchet MS" panose="020B0603020202020204" pitchFamily="34" charset="0"/>
              </a:rPr>
              <a:t>isa</a:t>
            </a:r>
            <a:r>
              <a:rPr lang="en-US" sz="1000" dirty="0">
                <a:solidFill>
                  <a:schemeClr val="bg1"/>
                </a:solidFill>
                <a:latin typeface="Trebuchet MS" panose="020B0603020202020204" pitchFamily="34" charset="0"/>
              </a:rPr>
              <a:t> == </a:t>
            </a:r>
            <a:r>
              <a:rPr lang="en-US" sz="1000" dirty="0" err="1">
                <a:solidFill>
                  <a:schemeClr val="bg1"/>
                </a:solidFill>
                <a:latin typeface="Trebuchet MS" panose="020B0603020202020204" pitchFamily="34" charset="0"/>
              </a:rPr>
              <a:t>initial_suspend_awaitable</a:t>
            </a:r>
            <a:endParaRPr lang="en-US" sz="1000" dirty="0">
              <a:solidFill>
                <a:schemeClr val="bg1"/>
              </a:solidFill>
              <a:latin typeface="Trebuchet MS" panose="020B0603020202020204" pitchFamily="34" charset="0"/>
            </a:endParaRPr>
          </a:p>
        </p:txBody>
      </p:sp>
      <p:cxnSp>
        <p:nvCxnSpPr>
          <p:cNvPr id="66" name="Connector: Elbow 65">
            <a:extLst>
              <a:ext uri="{FF2B5EF4-FFF2-40B4-BE49-F238E27FC236}">
                <a16:creationId xmlns:a16="http://schemas.microsoft.com/office/drawing/2014/main" id="{199DE16A-F713-467A-91BD-B58AD4B56586}"/>
              </a:ext>
            </a:extLst>
          </p:cNvPr>
          <p:cNvCxnSpPr>
            <a:cxnSpLocks/>
            <a:stCxn id="69" idx="3"/>
          </p:cNvCxnSpPr>
          <p:nvPr/>
        </p:nvCxnSpPr>
        <p:spPr>
          <a:xfrm flipV="1">
            <a:off x="2896075" y="788398"/>
            <a:ext cx="2114814" cy="2472587"/>
          </a:xfrm>
          <a:prstGeom prst="bentConnector3">
            <a:avLst>
              <a:gd name="adj1" fmla="val 26700"/>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B1EDDD60-C71C-440D-BE00-AD9D85E5D29D}"/>
              </a:ext>
            </a:extLst>
          </p:cNvPr>
          <p:cNvSpPr txBox="1"/>
          <p:nvPr/>
        </p:nvSpPr>
        <p:spPr>
          <a:xfrm>
            <a:off x="1447563" y="438810"/>
            <a:ext cx="1448512" cy="230832"/>
          </a:xfrm>
          <a:prstGeom prst="rect">
            <a:avLst/>
          </a:prstGeom>
          <a:solidFill>
            <a:schemeClr val="tx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1000" dirty="0" err="1">
                <a:solidFill>
                  <a:schemeClr val="bg1"/>
                </a:solidFill>
                <a:latin typeface="Trebuchet MS" panose="020B0603020202020204" pitchFamily="34" charset="0"/>
              </a:rPr>
              <a:t>get_return_object</a:t>
            </a:r>
            <a:endParaRPr lang="en-US" sz="1000" dirty="0">
              <a:solidFill>
                <a:schemeClr val="bg1"/>
              </a:solidFill>
              <a:latin typeface="Trebuchet MS" panose="020B0603020202020204" pitchFamily="34" charset="0"/>
            </a:endParaRPr>
          </a:p>
        </p:txBody>
      </p:sp>
      <p:sp>
        <p:nvSpPr>
          <p:cNvPr id="70" name="TextBox 69">
            <a:extLst>
              <a:ext uri="{FF2B5EF4-FFF2-40B4-BE49-F238E27FC236}">
                <a16:creationId xmlns:a16="http://schemas.microsoft.com/office/drawing/2014/main" id="{F57B9AAD-1BCA-44CC-A05F-5C642FE0EB79}"/>
              </a:ext>
            </a:extLst>
          </p:cNvPr>
          <p:cNvSpPr txBox="1"/>
          <p:nvPr/>
        </p:nvSpPr>
        <p:spPr>
          <a:xfrm>
            <a:off x="1447563" y="2355592"/>
            <a:ext cx="1448512" cy="230832"/>
          </a:xfrm>
          <a:prstGeom prst="rect">
            <a:avLst/>
          </a:prstGeom>
          <a:solidFill>
            <a:schemeClr val="tx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defPPr>
              <a:defRPr lang="en-US"/>
            </a:defPPr>
            <a:lvl1pPr algn="ctr">
              <a:lnSpc>
                <a:spcPct val="90000"/>
              </a:lnSpc>
              <a:defRPr sz="1000">
                <a:solidFill>
                  <a:schemeClr val="bg1"/>
                </a:solidFill>
                <a:latin typeface="Trebuchet MS" panose="020B0603020202020204" pitchFamily="34" charset="0"/>
              </a:defRPr>
            </a:lvl1pPr>
          </a:lstStyle>
          <a:p>
            <a:r>
              <a:rPr lang="en-US" dirty="0" err="1"/>
              <a:t>Initial_suspend</a:t>
            </a:r>
            <a:endParaRPr lang="en-US" dirty="0"/>
          </a:p>
        </p:txBody>
      </p:sp>
      <p:cxnSp>
        <p:nvCxnSpPr>
          <p:cNvPr id="71" name="Straight Arrow Connector 70">
            <a:extLst>
              <a:ext uri="{FF2B5EF4-FFF2-40B4-BE49-F238E27FC236}">
                <a16:creationId xmlns:a16="http://schemas.microsoft.com/office/drawing/2014/main" id="{C1B6BD2A-5238-4FE7-9963-896012A53883}"/>
              </a:ext>
            </a:extLst>
          </p:cNvPr>
          <p:cNvCxnSpPr>
            <a:cxnSpLocks/>
            <a:stCxn id="67" idx="2"/>
            <a:endCxn id="68" idx="0"/>
          </p:cNvCxnSpPr>
          <p:nvPr/>
        </p:nvCxnSpPr>
        <p:spPr>
          <a:xfrm>
            <a:off x="2171819" y="669642"/>
            <a:ext cx="0" cy="885994"/>
          </a:xfrm>
          <a:prstGeom prst="straightConnector1">
            <a:avLst/>
          </a:prstGeom>
          <a:ln>
            <a:solidFill>
              <a:schemeClr val="accent4"/>
            </a:solidFill>
            <a:prstDash val="solid"/>
            <a:tailEnd type="triangle" w="sm" len="lg"/>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FD580EF5-8D42-4A5B-8479-5DFAE003F2BC}"/>
              </a:ext>
            </a:extLst>
          </p:cNvPr>
          <p:cNvCxnSpPr>
            <a:cxnSpLocks/>
            <a:stCxn id="68" idx="2"/>
            <a:endCxn id="70" idx="0"/>
          </p:cNvCxnSpPr>
          <p:nvPr/>
        </p:nvCxnSpPr>
        <p:spPr>
          <a:xfrm>
            <a:off x="2171819" y="1786468"/>
            <a:ext cx="0" cy="569124"/>
          </a:xfrm>
          <a:prstGeom prst="straightConnector1">
            <a:avLst/>
          </a:prstGeom>
          <a:ln>
            <a:solidFill>
              <a:schemeClr val="accent4"/>
            </a:solidFill>
            <a:prstDash val="solid"/>
            <a:tailEnd type="triangle" w="sm" len="lg"/>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28AB1D1C-522E-482F-AE0B-5ECC93A47825}"/>
              </a:ext>
            </a:extLst>
          </p:cNvPr>
          <p:cNvCxnSpPr>
            <a:cxnSpLocks/>
            <a:stCxn id="70" idx="2"/>
            <a:endCxn id="69" idx="0"/>
          </p:cNvCxnSpPr>
          <p:nvPr/>
        </p:nvCxnSpPr>
        <p:spPr>
          <a:xfrm>
            <a:off x="2171819" y="2586424"/>
            <a:ext cx="0" cy="559145"/>
          </a:xfrm>
          <a:prstGeom prst="straightConnector1">
            <a:avLst/>
          </a:prstGeom>
          <a:ln>
            <a:solidFill>
              <a:schemeClr val="accent4"/>
            </a:solidFill>
            <a:prstDash val="solid"/>
            <a:tailEnd type="triangle" w="sm" len="lg"/>
          </a:ln>
        </p:spPr>
        <p:style>
          <a:lnRef idx="1">
            <a:schemeClr val="accent1"/>
          </a:lnRef>
          <a:fillRef idx="0">
            <a:schemeClr val="accent1"/>
          </a:fillRef>
          <a:effectRef idx="0">
            <a:schemeClr val="accent1"/>
          </a:effectRef>
          <a:fontRef idx="minor">
            <a:schemeClr val="tx1"/>
          </a:fontRef>
        </p:style>
      </p:cxnSp>
      <p:cxnSp>
        <p:nvCxnSpPr>
          <p:cNvPr id="5" name="Connector: Elbow 4">
            <a:extLst>
              <a:ext uri="{FF2B5EF4-FFF2-40B4-BE49-F238E27FC236}">
                <a16:creationId xmlns:a16="http://schemas.microsoft.com/office/drawing/2014/main" id="{724E7BDA-0F2F-4551-8A13-2F604BF3355F}"/>
              </a:ext>
            </a:extLst>
          </p:cNvPr>
          <p:cNvCxnSpPr>
            <a:stCxn id="3" idx="0"/>
            <a:endCxn id="67" idx="1"/>
          </p:cNvCxnSpPr>
          <p:nvPr/>
        </p:nvCxnSpPr>
        <p:spPr>
          <a:xfrm rot="5400000" flipH="1" flipV="1">
            <a:off x="910804" y="519842"/>
            <a:ext cx="502375" cy="571144"/>
          </a:xfrm>
          <a:prstGeom prst="bentConnector2">
            <a:avLst/>
          </a:prstGeom>
          <a:ln>
            <a:solidFill>
              <a:schemeClr val="accent4"/>
            </a:solidFill>
            <a:prstDash val="dash"/>
            <a:headEnd type="triangle" w="sm" len="med"/>
            <a:tailEnd type="none" w="sm" len="lg"/>
          </a:ln>
        </p:spPr>
        <p:style>
          <a:lnRef idx="1">
            <a:schemeClr val="accent1"/>
          </a:lnRef>
          <a:fillRef idx="0">
            <a:schemeClr val="accent1"/>
          </a:fillRef>
          <a:effectRef idx="0">
            <a:schemeClr val="accent1"/>
          </a:effectRef>
          <a:fontRef idx="minor">
            <a:schemeClr val="tx1"/>
          </a:fontRef>
        </p:style>
      </p:cxnSp>
      <p:cxnSp>
        <p:nvCxnSpPr>
          <p:cNvPr id="37" name="Connector: Elbow 36">
            <a:extLst>
              <a:ext uri="{FF2B5EF4-FFF2-40B4-BE49-F238E27FC236}">
                <a16:creationId xmlns:a16="http://schemas.microsoft.com/office/drawing/2014/main" id="{41FDAA93-22D1-4221-B81B-2886750C75F9}"/>
              </a:ext>
            </a:extLst>
          </p:cNvPr>
          <p:cNvCxnSpPr>
            <a:cxnSpLocks/>
            <a:stCxn id="3" idx="2"/>
            <a:endCxn id="70" idx="1"/>
          </p:cNvCxnSpPr>
          <p:nvPr/>
        </p:nvCxnSpPr>
        <p:spPr>
          <a:xfrm rot="16200000" flipH="1">
            <a:off x="570204" y="1593648"/>
            <a:ext cx="1183575" cy="571144"/>
          </a:xfrm>
          <a:prstGeom prst="bentConnector2">
            <a:avLst/>
          </a:prstGeom>
          <a:ln>
            <a:solidFill>
              <a:schemeClr val="accent4"/>
            </a:solidFill>
            <a:prstDash val="dash"/>
            <a:tailEnd type="oval" w="sm" len="sm"/>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B7ED07B0-021D-4334-BEBD-9D400880C231}"/>
              </a:ext>
            </a:extLst>
          </p:cNvPr>
          <p:cNvSpPr txBox="1"/>
          <p:nvPr/>
        </p:nvSpPr>
        <p:spPr>
          <a:xfrm>
            <a:off x="2301822" y="68881"/>
            <a:ext cx="2031325" cy="2308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1000" dirty="0">
                <a:solidFill>
                  <a:schemeClr val="bg1"/>
                </a:solidFill>
                <a:latin typeface="Trebuchet MS" panose="020B0603020202020204" pitchFamily="34" charset="0"/>
              </a:rPr>
              <a:t>*</a:t>
            </a:r>
            <a:r>
              <a:rPr lang="en-US" sz="1000" dirty="0" err="1">
                <a:solidFill>
                  <a:schemeClr val="bg1"/>
                </a:solidFill>
                <a:latin typeface="Trebuchet MS" panose="020B0603020202020204" pitchFamily="34" charset="0"/>
              </a:rPr>
              <a:t>fsa</a:t>
            </a:r>
            <a:r>
              <a:rPr lang="en-US" sz="1000" dirty="0">
                <a:solidFill>
                  <a:schemeClr val="bg1"/>
                </a:solidFill>
                <a:latin typeface="Trebuchet MS" panose="020B0603020202020204" pitchFamily="34" charset="0"/>
              </a:rPr>
              <a:t> == </a:t>
            </a:r>
            <a:r>
              <a:rPr lang="en-US" sz="1000" dirty="0" err="1">
                <a:solidFill>
                  <a:schemeClr val="bg1"/>
                </a:solidFill>
                <a:latin typeface="Trebuchet MS" panose="020B0603020202020204" pitchFamily="34" charset="0"/>
              </a:rPr>
              <a:t>final_suspend_awaitable</a:t>
            </a:r>
            <a:endParaRPr lang="en-US" sz="1000" dirty="0">
              <a:solidFill>
                <a:schemeClr val="bg1"/>
              </a:solidFill>
              <a:latin typeface="Trebuchet MS" panose="020B0603020202020204" pitchFamily="34" charset="0"/>
            </a:endParaRPr>
          </a:p>
        </p:txBody>
      </p:sp>
      <p:sp>
        <p:nvSpPr>
          <p:cNvPr id="7" name="TextBox 6">
            <a:extLst>
              <a:ext uri="{FF2B5EF4-FFF2-40B4-BE49-F238E27FC236}">
                <a16:creationId xmlns:a16="http://schemas.microsoft.com/office/drawing/2014/main" id="{A8AC7679-6CC0-440B-A019-43FFEFDDF1DF}"/>
              </a:ext>
            </a:extLst>
          </p:cNvPr>
          <p:cNvSpPr txBox="1"/>
          <p:nvPr/>
        </p:nvSpPr>
        <p:spPr>
          <a:xfrm>
            <a:off x="4075984" y="4004519"/>
            <a:ext cx="1410057" cy="230832"/>
          </a:xfrm>
          <a:prstGeom prst="rect">
            <a:avLst/>
          </a:prstGeom>
          <a:solidFill>
            <a:schemeClr val="tx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altLang="zh-CN" sz="1000" dirty="0" err="1">
                <a:solidFill>
                  <a:schemeClr val="bg1"/>
                </a:solidFill>
                <a:latin typeface="Trebuchet MS" panose="020B0603020202020204" pitchFamily="34" charset="0"/>
              </a:rPr>
              <a:t>fsa</a:t>
            </a:r>
            <a:r>
              <a:rPr lang="en-US" altLang="zh-CN" sz="1000" dirty="0">
                <a:solidFill>
                  <a:schemeClr val="bg1"/>
                </a:solidFill>
                <a:latin typeface="Trebuchet MS" panose="020B0603020202020204" pitchFamily="34" charset="0"/>
              </a:rPr>
              <a:t>::</a:t>
            </a:r>
            <a:r>
              <a:rPr lang="en-US" altLang="zh-CN" sz="1000" dirty="0" err="1">
                <a:solidFill>
                  <a:schemeClr val="bg1"/>
                </a:solidFill>
                <a:latin typeface="Trebuchet MS" panose="020B0603020202020204" pitchFamily="34" charset="0"/>
              </a:rPr>
              <a:t>await_suspend</a:t>
            </a:r>
            <a:endParaRPr lang="en-US" sz="1000" dirty="0">
              <a:solidFill>
                <a:schemeClr val="bg1"/>
              </a:solidFill>
              <a:latin typeface="Trebuchet MS" panose="020B0603020202020204" pitchFamily="34" charset="0"/>
            </a:endParaRPr>
          </a:p>
        </p:txBody>
      </p:sp>
      <p:cxnSp>
        <p:nvCxnSpPr>
          <p:cNvPr id="9" name="Straight Arrow Connector 8">
            <a:extLst>
              <a:ext uri="{FF2B5EF4-FFF2-40B4-BE49-F238E27FC236}">
                <a16:creationId xmlns:a16="http://schemas.microsoft.com/office/drawing/2014/main" id="{AC444145-73B7-44B1-A41C-BF0976045E4C}"/>
              </a:ext>
            </a:extLst>
          </p:cNvPr>
          <p:cNvCxnSpPr>
            <a:cxnSpLocks/>
            <a:stCxn id="4" idx="3"/>
            <a:endCxn id="7" idx="1"/>
          </p:cNvCxnSpPr>
          <p:nvPr/>
        </p:nvCxnSpPr>
        <p:spPr>
          <a:xfrm>
            <a:off x="2896075" y="4119935"/>
            <a:ext cx="1179909" cy="0"/>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69A647B9-1F13-4C23-92AB-EC6E95028A8A}"/>
              </a:ext>
            </a:extLst>
          </p:cNvPr>
          <p:cNvSpPr txBox="1"/>
          <p:nvPr/>
        </p:nvSpPr>
        <p:spPr>
          <a:xfrm>
            <a:off x="4075984" y="3630914"/>
            <a:ext cx="1405153" cy="369332"/>
          </a:xfrm>
          <a:prstGeom prst="rect">
            <a:avLst/>
          </a:prstGeom>
          <a:pattFill prst="dkDnDiag">
            <a:fgClr>
              <a:schemeClr val="tx2"/>
            </a:fgClr>
            <a:bgClr>
              <a:schemeClr val="bg2">
                <a:lumMod val="75000"/>
              </a:schemeClr>
            </a:bgClr>
          </a:patt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altLang="zh-CN" sz="1000" dirty="0">
                <a:solidFill>
                  <a:schemeClr val="tx1"/>
                </a:solidFill>
                <a:latin typeface="Trebuchet MS" panose="020B0603020202020204" pitchFamily="34" charset="0"/>
              </a:rPr>
              <a:t>parent </a:t>
            </a:r>
            <a:r>
              <a:rPr lang="en-US" altLang="zh-CN" sz="1000" dirty="0" err="1">
                <a:solidFill>
                  <a:schemeClr val="tx1"/>
                </a:solidFill>
                <a:latin typeface="Trebuchet MS" panose="020B0603020202020204" pitchFamily="34" charset="0"/>
              </a:rPr>
              <a:t>coroutine_handle</a:t>
            </a:r>
            <a:endParaRPr lang="en-US" sz="1000" dirty="0">
              <a:solidFill>
                <a:schemeClr val="tx1"/>
              </a:solidFill>
              <a:latin typeface="Trebuchet MS" panose="020B0603020202020204" pitchFamily="34" charset="0"/>
            </a:endParaRPr>
          </a:p>
        </p:txBody>
      </p:sp>
      <p:cxnSp>
        <p:nvCxnSpPr>
          <p:cNvPr id="48" name="Straight Arrow Connector 47">
            <a:extLst>
              <a:ext uri="{FF2B5EF4-FFF2-40B4-BE49-F238E27FC236}">
                <a16:creationId xmlns:a16="http://schemas.microsoft.com/office/drawing/2014/main" id="{A9B11574-70C2-4C58-B45D-5166376AB02E}"/>
              </a:ext>
            </a:extLst>
          </p:cNvPr>
          <p:cNvCxnSpPr>
            <a:cxnSpLocks/>
            <a:stCxn id="13" idx="0"/>
            <a:endCxn id="35" idx="2"/>
          </p:cNvCxnSpPr>
          <p:nvPr/>
        </p:nvCxnSpPr>
        <p:spPr>
          <a:xfrm flipV="1">
            <a:off x="4778561" y="2872791"/>
            <a:ext cx="0" cy="758123"/>
          </a:xfrm>
          <a:prstGeom prst="straightConnector1">
            <a:avLst/>
          </a:prstGeom>
          <a:ln>
            <a:solidFill>
              <a:schemeClr val="accent4"/>
            </a:solidFill>
            <a:prstDash val="solid"/>
            <a:tailEnd type="triangle" w="sm" len="lg"/>
          </a:ln>
        </p:spPr>
        <p:style>
          <a:lnRef idx="1">
            <a:schemeClr val="accent1"/>
          </a:lnRef>
          <a:fillRef idx="0">
            <a:schemeClr val="accent1"/>
          </a:fillRef>
          <a:effectRef idx="0">
            <a:schemeClr val="accent1"/>
          </a:effectRef>
          <a:fontRef idx="minor">
            <a:schemeClr val="tx1"/>
          </a:fontRef>
        </p:style>
      </p:cxnSp>
      <p:cxnSp>
        <p:nvCxnSpPr>
          <p:cNvPr id="46" name="Connector: Elbow 45">
            <a:extLst>
              <a:ext uri="{FF2B5EF4-FFF2-40B4-BE49-F238E27FC236}">
                <a16:creationId xmlns:a16="http://schemas.microsoft.com/office/drawing/2014/main" id="{906D7E71-9B7E-413D-BA66-7E1F45BD5D0C}"/>
              </a:ext>
            </a:extLst>
          </p:cNvPr>
          <p:cNvCxnSpPr>
            <a:stCxn id="4" idx="0"/>
            <a:endCxn id="13" idx="1"/>
          </p:cNvCxnSpPr>
          <p:nvPr/>
        </p:nvCxnSpPr>
        <p:spPr>
          <a:xfrm rot="5400000" flipH="1" flipV="1">
            <a:off x="3029432" y="2957968"/>
            <a:ext cx="188939" cy="1904165"/>
          </a:xfrm>
          <a:prstGeom prst="bentConnector2">
            <a:avLst/>
          </a:prstGeom>
          <a:ln>
            <a:solidFill>
              <a:schemeClr val="accent4"/>
            </a:solidFill>
            <a:prstDash val="dash"/>
            <a:tailEnd type="triangle" w="sm" len="sm"/>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B07DD916-0D2A-4FAE-A7D2-4BB7DB3B60FD}"/>
              </a:ext>
            </a:extLst>
          </p:cNvPr>
          <p:cNvSpPr txBox="1"/>
          <p:nvPr/>
        </p:nvSpPr>
        <p:spPr>
          <a:xfrm>
            <a:off x="1447563" y="5617974"/>
            <a:ext cx="1448512" cy="230832"/>
          </a:xfrm>
          <a:prstGeom prst="rect">
            <a:avLst/>
          </a:prstGeom>
          <a:solidFill>
            <a:schemeClr val="bg1">
              <a:lumMod val="50000"/>
              <a:lumOff val="50000"/>
            </a:schemeClr>
          </a:solid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defPPr>
              <a:defRPr lang="en-US"/>
            </a:defPPr>
            <a:lvl1pPr algn="ctr">
              <a:lnSpc>
                <a:spcPct val="90000"/>
              </a:lnSpc>
              <a:defRPr sz="1000">
                <a:solidFill>
                  <a:schemeClr val="tx1"/>
                </a:solidFill>
                <a:latin typeface="Trebuchet MS" panose="020B0603020202020204" pitchFamily="34" charset="0"/>
              </a:defRPr>
            </a:lvl1pPr>
          </a:lstStyle>
          <a:p>
            <a:r>
              <a:rPr lang="en-US" dirty="0"/>
              <a:t>token&lt;&gt;</a:t>
            </a:r>
          </a:p>
        </p:txBody>
      </p:sp>
      <p:sp>
        <p:nvSpPr>
          <p:cNvPr id="51" name="TextBox 50">
            <a:extLst>
              <a:ext uri="{FF2B5EF4-FFF2-40B4-BE49-F238E27FC236}">
                <a16:creationId xmlns:a16="http://schemas.microsoft.com/office/drawing/2014/main" id="{99E7527C-F2B2-4EDC-BE7E-4C24FCD0EBDF}"/>
              </a:ext>
            </a:extLst>
          </p:cNvPr>
          <p:cNvSpPr txBox="1"/>
          <p:nvPr/>
        </p:nvSpPr>
        <p:spPr>
          <a:xfrm>
            <a:off x="4054304" y="5617974"/>
            <a:ext cx="1448512" cy="230832"/>
          </a:xfrm>
          <a:prstGeom prst="rect">
            <a:avLst/>
          </a:prstGeom>
          <a:solidFill>
            <a:schemeClr val="bg1">
              <a:lumMod val="50000"/>
              <a:lumOff val="50000"/>
            </a:schemeClr>
          </a:solid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defPPr>
              <a:defRPr lang="en-US"/>
            </a:defPPr>
            <a:lvl1pPr algn="ctr">
              <a:lnSpc>
                <a:spcPct val="90000"/>
              </a:lnSpc>
              <a:defRPr sz="1000">
                <a:solidFill>
                  <a:schemeClr val="tx1"/>
                </a:solidFill>
                <a:latin typeface="Trebuchet MS" panose="020B0603020202020204" pitchFamily="34" charset="0"/>
              </a:defRPr>
            </a:lvl1pPr>
          </a:lstStyle>
          <a:p>
            <a:r>
              <a:rPr lang="en-US" dirty="0" err="1"/>
              <a:t>awaitable</a:t>
            </a:r>
            <a:endParaRPr lang="en-US" dirty="0"/>
          </a:p>
        </p:txBody>
      </p:sp>
      <p:cxnSp>
        <p:nvCxnSpPr>
          <p:cNvPr id="64" name="Straight Arrow Connector 63">
            <a:extLst>
              <a:ext uri="{FF2B5EF4-FFF2-40B4-BE49-F238E27FC236}">
                <a16:creationId xmlns:a16="http://schemas.microsoft.com/office/drawing/2014/main" id="{051A872D-6F18-45D3-8E62-731668168C32}"/>
              </a:ext>
            </a:extLst>
          </p:cNvPr>
          <p:cNvCxnSpPr>
            <a:cxnSpLocks/>
            <a:stCxn id="50" idx="3"/>
            <a:endCxn id="51" idx="1"/>
          </p:cNvCxnSpPr>
          <p:nvPr/>
        </p:nvCxnSpPr>
        <p:spPr>
          <a:xfrm>
            <a:off x="2896075" y="5733390"/>
            <a:ext cx="1158229" cy="0"/>
          </a:xfrm>
          <a:prstGeom prst="straightConnector1">
            <a:avLst/>
          </a:prstGeom>
          <a:ln>
            <a:solidFill>
              <a:schemeClr val="accent4"/>
            </a:solidFill>
            <a:prstDash val="solid"/>
            <a:tailEnd type="triangle" w="sm" len="lg"/>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5205A38D-ED0C-414B-A1BB-B6A60A3B920D}"/>
              </a:ext>
            </a:extLst>
          </p:cNvPr>
          <p:cNvSpPr txBox="1"/>
          <p:nvPr/>
        </p:nvSpPr>
        <p:spPr>
          <a:xfrm>
            <a:off x="3833280" y="5152970"/>
            <a:ext cx="1890562" cy="230832"/>
          </a:xfrm>
          <a:prstGeom prst="rect">
            <a:avLst/>
          </a:prstGeom>
          <a:solidFill>
            <a:schemeClr val="tx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altLang="zh-CN" sz="1000" dirty="0" err="1">
                <a:solidFill>
                  <a:schemeClr val="bg1"/>
                </a:solidFill>
                <a:latin typeface="Trebuchet MS" panose="020B0603020202020204" pitchFamily="34" charset="0"/>
              </a:rPr>
              <a:t>awaitable</a:t>
            </a:r>
            <a:r>
              <a:rPr lang="en-US" altLang="zh-CN" sz="1000" dirty="0">
                <a:solidFill>
                  <a:schemeClr val="bg1"/>
                </a:solidFill>
                <a:latin typeface="Trebuchet MS" panose="020B0603020202020204" pitchFamily="34" charset="0"/>
              </a:rPr>
              <a:t>::</a:t>
            </a:r>
            <a:r>
              <a:rPr lang="en-US" altLang="zh-CN" sz="1000" dirty="0" err="1">
                <a:solidFill>
                  <a:schemeClr val="bg1"/>
                </a:solidFill>
                <a:latin typeface="Trebuchet MS" panose="020B0603020202020204" pitchFamily="34" charset="0"/>
              </a:rPr>
              <a:t>await_suspend</a:t>
            </a:r>
            <a:endParaRPr lang="en-US" sz="1000" dirty="0">
              <a:solidFill>
                <a:schemeClr val="bg1"/>
              </a:solidFill>
              <a:latin typeface="Trebuchet MS" panose="020B0603020202020204" pitchFamily="34" charset="0"/>
            </a:endParaRPr>
          </a:p>
        </p:txBody>
      </p:sp>
      <p:cxnSp>
        <p:nvCxnSpPr>
          <p:cNvPr id="76" name="Straight Arrow Connector 75">
            <a:extLst>
              <a:ext uri="{FF2B5EF4-FFF2-40B4-BE49-F238E27FC236}">
                <a16:creationId xmlns:a16="http://schemas.microsoft.com/office/drawing/2014/main" id="{F3A7F3B1-881A-42E2-AA8C-FE79DC84F864}"/>
              </a:ext>
            </a:extLst>
          </p:cNvPr>
          <p:cNvCxnSpPr>
            <a:cxnSpLocks/>
            <a:stCxn id="51" idx="0"/>
            <a:endCxn id="55" idx="2"/>
          </p:cNvCxnSpPr>
          <p:nvPr/>
        </p:nvCxnSpPr>
        <p:spPr>
          <a:xfrm flipV="1">
            <a:off x="4778560" y="5383802"/>
            <a:ext cx="1" cy="234172"/>
          </a:xfrm>
          <a:prstGeom prst="straightConnector1">
            <a:avLst/>
          </a:prstGeom>
          <a:ln>
            <a:solidFill>
              <a:schemeClr val="accent4"/>
            </a:solidFill>
            <a:tailEnd type="triangle" w="sm" len="sm"/>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E1A70402-81DB-4A85-8845-F8BCE036CD54}"/>
              </a:ext>
            </a:extLst>
          </p:cNvPr>
          <p:cNvSpPr txBox="1"/>
          <p:nvPr/>
        </p:nvSpPr>
        <p:spPr>
          <a:xfrm>
            <a:off x="5936606" y="5617974"/>
            <a:ext cx="1405153" cy="230832"/>
          </a:xfrm>
          <a:prstGeom prst="rect">
            <a:avLst/>
          </a:prstGeom>
          <a:pattFill prst="dkDnDiag">
            <a:fgClr>
              <a:schemeClr val="tx2"/>
            </a:fgClr>
            <a:bgClr>
              <a:schemeClr val="bg2">
                <a:lumMod val="75000"/>
              </a:schemeClr>
            </a:bgClr>
          </a:patt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altLang="zh-CN" sz="1000" dirty="0" err="1">
                <a:solidFill>
                  <a:schemeClr val="tx1"/>
                </a:solidFill>
                <a:latin typeface="Trebuchet MS" panose="020B0603020202020204" pitchFamily="34" charset="0"/>
              </a:rPr>
              <a:t>coroutine_handle</a:t>
            </a:r>
            <a:endParaRPr lang="en-US" sz="1000" dirty="0">
              <a:solidFill>
                <a:schemeClr val="tx1"/>
              </a:solidFill>
              <a:latin typeface="Trebuchet MS" panose="020B0603020202020204" pitchFamily="34" charset="0"/>
            </a:endParaRPr>
          </a:p>
        </p:txBody>
      </p:sp>
      <p:cxnSp>
        <p:nvCxnSpPr>
          <p:cNvPr id="79" name="Straight Arrow Connector 78">
            <a:extLst>
              <a:ext uri="{FF2B5EF4-FFF2-40B4-BE49-F238E27FC236}">
                <a16:creationId xmlns:a16="http://schemas.microsoft.com/office/drawing/2014/main" id="{AACF15F7-4E67-4CA9-8D46-A764F509A8C4}"/>
              </a:ext>
            </a:extLst>
          </p:cNvPr>
          <p:cNvCxnSpPr>
            <a:cxnSpLocks/>
            <a:stCxn id="51" idx="3"/>
            <a:endCxn id="78" idx="1"/>
          </p:cNvCxnSpPr>
          <p:nvPr/>
        </p:nvCxnSpPr>
        <p:spPr>
          <a:xfrm>
            <a:off x="5502816" y="5733390"/>
            <a:ext cx="433790" cy="0"/>
          </a:xfrm>
          <a:prstGeom prst="straightConnector1">
            <a:avLst/>
          </a:prstGeom>
          <a:ln>
            <a:solidFill>
              <a:schemeClr val="accent4"/>
            </a:solidFill>
            <a:prstDash val="dash"/>
            <a:tailEnd type="triangle" w="sm" len="sm"/>
          </a:ln>
        </p:spPr>
        <p:style>
          <a:lnRef idx="1">
            <a:schemeClr val="accent1"/>
          </a:lnRef>
          <a:fillRef idx="0">
            <a:schemeClr val="accent1"/>
          </a:fillRef>
          <a:effectRef idx="0">
            <a:schemeClr val="accent1"/>
          </a:effectRef>
          <a:fontRef idx="minor">
            <a:schemeClr val="tx1"/>
          </a:fontRef>
        </p:style>
      </p:cxnSp>
      <p:grpSp>
        <p:nvGrpSpPr>
          <p:cNvPr id="91" name="Group 90">
            <a:extLst>
              <a:ext uri="{FF2B5EF4-FFF2-40B4-BE49-F238E27FC236}">
                <a16:creationId xmlns:a16="http://schemas.microsoft.com/office/drawing/2014/main" id="{8C91F0B7-AE4E-4BA8-8FB5-5DBF0F66C4BD}"/>
              </a:ext>
            </a:extLst>
          </p:cNvPr>
          <p:cNvGrpSpPr/>
          <p:nvPr/>
        </p:nvGrpSpPr>
        <p:grpSpPr>
          <a:xfrm>
            <a:off x="5481137" y="3815580"/>
            <a:ext cx="1159704" cy="1802394"/>
            <a:chOff x="5481137" y="3815580"/>
            <a:chExt cx="1159704" cy="1802394"/>
          </a:xfrm>
        </p:grpSpPr>
        <p:cxnSp>
          <p:nvCxnSpPr>
            <p:cNvPr id="83" name="Connector: Elbow 82">
              <a:extLst>
                <a:ext uri="{FF2B5EF4-FFF2-40B4-BE49-F238E27FC236}">
                  <a16:creationId xmlns:a16="http://schemas.microsoft.com/office/drawing/2014/main" id="{85C6B563-C941-43A2-81C1-0C73EABB14FB}"/>
                </a:ext>
              </a:extLst>
            </p:cNvPr>
            <p:cNvCxnSpPr>
              <a:stCxn id="55" idx="3"/>
              <a:endCxn id="13" idx="3"/>
            </p:cNvCxnSpPr>
            <p:nvPr/>
          </p:nvCxnSpPr>
          <p:spPr>
            <a:xfrm flipH="1" flipV="1">
              <a:off x="5481137" y="3815580"/>
              <a:ext cx="242705" cy="1452806"/>
            </a:xfrm>
            <a:prstGeom prst="bentConnector3">
              <a:avLst>
                <a:gd name="adj1" fmla="val -378061"/>
              </a:avLst>
            </a:prstGeom>
            <a:ln>
              <a:solidFill>
                <a:schemeClr val="accent4"/>
              </a:solidFill>
              <a:tailEnd type="arrow"/>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9C6BDA46-6E95-4BB7-9AC0-CF04EF0A8D16}"/>
                </a:ext>
              </a:extLst>
            </p:cNvPr>
            <p:cNvCxnSpPr>
              <a:cxnSpLocks/>
            </p:cNvCxnSpPr>
            <p:nvPr/>
          </p:nvCxnSpPr>
          <p:spPr>
            <a:xfrm>
              <a:off x="6640841" y="5268386"/>
              <a:ext cx="0" cy="349588"/>
            </a:xfrm>
            <a:prstGeom prst="line">
              <a:avLst/>
            </a:prstGeom>
            <a:ln>
              <a:solidFill>
                <a:schemeClr val="accent4"/>
              </a:solidFill>
              <a:prstDash val="dash"/>
              <a:headEnd type="oval" w="sm" len="sm"/>
            </a:ln>
          </p:spPr>
          <p:style>
            <a:lnRef idx="1">
              <a:schemeClr val="accent1"/>
            </a:lnRef>
            <a:fillRef idx="0">
              <a:schemeClr val="accent1"/>
            </a:fillRef>
            <a:effectRef idx="0">
              <a:schemeClr val="accent1"/>
            </a:effectRef>
            <a:fontRef idx="minor">
              <a:schemeClr val="tx1"/>
            </a:fontRef>
          </p:style>
        </p:cxnSp>
      </p:grpSp>
      <p:sp>
        <p:nvSpPr>
          <p:cNvPr id="94" name="TextBox 93">
            <a:extLst>
              <a:ext uri="{FF2B5EF4-FFF2-40B4-BE49-F238E27FC236}">
                <a16:creationId xmlns:a16="http://schemas.microsoft.com/office/drawing/2014/main" id="{BE949FB9-05A6-433E-A79E-3E9BF5D007F8}"/>
              </a:ext>
            </a:extLst>
          </p:cNvPr>
          <p:cNvSpPr txBox="1"/>
          <p:nvPr/>
        </p:nvSpPr>
        <p:spPr>
          <a:xfrm>
            <a:off x="4821219" y="3171385"/>
            <a:ext cx="681597" cy="2308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1000" dirty="0">
                <a:solidFill>
                  <a:schemeClr val="bg1"/>
                </a:solidFill>
                <a:latin typeface="Trebuchet MS" panose="020B0603020202020204" pitchFamily="34" charset="0"/>
              </a:rPr>
              <a:t>Job::Job</a:t>
            </a:r>
          </a:p>
        </p:txBody>
      </p:sp>
      <p:sp>
        <p:nvSpPr>
          <p:cNvPr id="95" name="TextBox 94">
            <a:extLst>
              <a:ext uri="{FF2B5EF4-FFF2-40B4-BE49-F238E27FC236}">
                <a16:creationId xmlns:a16="http://schemas.microsoft.com/office/drawing/2014/main" id="{75911CF4-B782-4B63-A5F0-EF5576D30A3F}"/>
              </a:ext>
            </a:extLst>
          </p:cNvPr>
          <p:cNvSpPr txBox="1"/>
          <p:nvPr/>
        </p:nvSpPr>
        <p:spPr>
          <a:xfrm>
            <a:off x="1447563" y="4724078"/>
            <a:ext cx="1448510" cy="230832"/>
          </a:xfrm>
          <a:prstGeom prst="rect">
            <a:avLst/>
          </a:prstGeom>
          <a:solidFill>
            <a:schemeClr val="tx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altLang="zh-CN" sz="1000" dirty="0" err="1">
                <a:solidFill>
                  <a:schemeClr val="bg1"/>
                </a:solidFill>
                <a:latin typeface="Trebuchet MS" panose="020B0603020202020204" pitchFamily="34" charset="0"/>
              </a:rPr>
              <a:t>final_suspend</a:t>
            </a:r>
            <a:endParaRPr lang="en-US" sz="1000" dirty="0">
              <a:solidFill>
                <a:schemeClr val="bg1"/>
              </a:solidFill>
              <a:latin typeface="Trebuchet MS" panose="020B0603020202020204" pitchFamily="34" charset="0"/>
            </a:endParaRPr>
          </a:p>
        </p:txBody>
      </p:sp>
      <p:cxnSp>
        <p:nvCxnSpPr>
          <p:cNvPr id="96" name="Straight Arrow Connector 95">
            <a:extLst>
              <a:ext uri="{FF2B5EF4-FFF2-40B4-BE49-F238E27FC236}">
                <a16:creationId xmlns:a16="http://schemas.microsoft.com/office/drawing/2014/main" id="{DCFBB4BC-6843-4FC9-A15C-648C590FD318}"/>
              </a:ext>
            </a:extLst>
          </p:cNvPr>
          <p:cNvCxnSpPr>
            <a:cxnSpLocks/>
          </p:cNvCxnSpPr>
          <p:nvPr/>
        </p:nvCxnSpPr>
        <p:spPr>
          <a:xfrm flipV="1">
            <a:off x="2171819" y="4235352"/>
            <a:ext cx="0" cy="488726"/>
          </a:xfrm>
          <a:prstGeom prst="straightConnector1">
            <a:avLst/>
          </a:prstGeom>
          <a:ln>
            <a:solidFill>
              <a:schemeClr val="accent4"/>
            </a:solidFill>
            <a:prstDash val="solid"/>
            <a:tailEnd type="triangle" w="sm" len="lg"/>
          </a:ln>
        </p:spPr>
        <p:style>
          <a:lnRef idx="1">
            <a:schemeClr val="accent1"/>
          </a:lnRef>
          <a:fillRef idx="0">
            <a:schemeClr val="accent1"/>
          </a:fillRef>
          <a:effectRef idx="0">
            <a:schemeClr val="accent1"/>
          </a:effectRef>
          <a:fontRef idx="minor">
            <a:schemeClr val="tx1"/>
          </a:fontRef>
        </p:style>
      </p:cxnSp>
      <p:cxnSp>
        <p:nvCxnSpPr>
          <p:cNvPr id="56" name="Connector: Elbow 55">
            <a:extLst>
              <a:ext uri="{FF2B5EF4-FFF2-40B4-BE49-F238E27FC236}">
                <a16:creationId xmlns:a16="http://schemas.microsoft.com/office/drawing/2014/main" id="{6E5ECB0C-1F1C-4A9D-AD07-4E6D63DA7C9C}"/>
              </a:ext>
            </a:extLst>
          </p:cNvPr>
          <p:cNvCxnSpPr>
            <a:cxnSpLocks/>
            <a:stCxn id="3" idx="2"/>
            <a:endCxn id="95" idx="1"/>
          </p:cNvCxnSpPr>
          <p:nvPr/>
        </p:nvCxnSpPr>
        <p:spPr>
          <a:xfrm rot="16200000" flipH="1">
            <a:off x="-614039" y="2777891"/>
            <a:ext cx="3552061" cy="571144"/>
          </a:xfrm>
          <a:prstGeom prst="bentConnector2">
            <a:avLst/>
          </a:prstGeom>
          <a:ln>
            <a:solidFill>
              <a:schemeClr val="accent4"/>
            </a:solidFill>
            <a:prstDash val="dash"/>
            <a:tailEnd type="oval" w="sm" len="sm"/>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954848BC-789F-4133-A2D8-08BA1D7D9B22}"/>
              </a:ext>
            </a:extLst>
          </p:cNvPr>
          <p:cNvSpPr/>
          <p:nvPr/>
        </p:nvSpPr>
        <p:spPr>
          <a:xfrm>
            <a:off x="138021" y="275683"/>
            <a:ext cx="10156892" cy="5620834"/>
          </a:xfrm>
          <a:prstGeom prst="rect">
            <a:avLst/>
          </a:prstGeom>
          <a:solidFill>
            <a:schemeClr val="tx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C766C49-6035-4289-8C31-22D599DE6A75}"/>
              </a:ext>
            </a:extLst>
          </p:cNvPr>
          <p:cNvSpPr>
            <a:spLocks noGrp="1"/>
          </p:cNvSpPr>
          <p:nvPr>
            <p:ph type="title"/>
          </p:nvPr>
        </p:nvSpPr>
        <p:spPr>
          <a:xfrm>
            <a:off x="6043609" y="56188"/>
            <a:ext cx="4098514" cy="590931"/>
          </a:xfrm>
        </p:spPr>
        <p:txBody>
          <a:bodyPr/>
          <a:lstStyle/>
          <a:p>
            <a:r>
              <a:rPr lang="en-US" sz="2400" dirty="0"/>
              <a:t>Coroutine Job system</a:t>
            </a:r>
          </a:p>
        </p:txBody>
      </p:sp>
      <p:sp>
        <p:nvSpPr>
          <p:cNvPr id="4" name="TextBox 3">
            <a:extLst>
              <a:ext uri="{FF2B5EF4-FFF2-40B4-BE49-F238E27FC236}">
                <a16:creationId xmlns:a16="http://schemas.microsoft.com/office/drawing/2014/main" id="{39470FD7-0CD2-4358-BA4E-C494F5904E1A}"/>
              </a:ext>
            </a:extLst>
          </p:cNvPr>
          <p:cNvSpPr txBox="1"/>
          <p:nvPr/>
        </p:nvSpPr>
        <p:spPr>
          <a:xfrm>
            <a:off x="1447563" y="4004519"/>
            <a:ext cx="1448512" cy="230832"/>
          </a:xfrm>
          <a:prstGeom prst="rect">
            <a:avLst/>
          </a:prstGeom>
          <a:solidFill>
            <a:schemeClr val="tx2"/>
          </a:solid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defPPr>
              <a:defRPr lang="en-US"/>
            </a:defPPr>
            <a:lvl1pPr algn="ctr">
              <a:lnSpc>
                <a:spcPct val="90000"/>
              </a:lnSpc>
              <a:defRPr sz="1000">
                <a:solidFill>
                  <a:schemeClr val="tx1"/>
                </a:solidFill>
                <a:latin typeface="Trebuchet MS" panose="020B0603020202020204" pitchFamily="34" charset="0"/>
              </a:defRPr>
            </a:lvl1pPr>
          </a:lstStyle>
          <a:p>
            <a:r>
              <a:rPr lang="en-US" dirty="0" err="1"/>
              <a:t>fsa</a:t>
            </a:r>
            <a:endParaRPr lang="en-US" dirty="0"/>
          </a:p>
        </p:txBody>
      </p:sp>
      <p:cxnSp>
        <p:nvCxnSpPr>
          <p:cNvPr id="57" name="Connector: Elbow 56">
            <a:extLst>
              <a:ext uri="{FF2B5EF4-FFF2-40B4-BE49-F238E27FC236}">
                <a16:creationId xmlns:a16="http://schemas.microsoft.com/office/drawing/2014/main" id="{81D6A3CF-CA10-4389-97B8-43AFE85347F2}"/>
              </a:ext>
            </a:extLst>
          </p:cNvPr>
          <p:cNvCxnSpPr>
            <a:cxnSpLocks/>
            <a:stCxn id="3" idx="3"/>
            <a:endCxn id="4" idx="3"/>
          </p:cNvCxnSpPr>
          <p:nvPr/>
        </p:nvCxnSpPr>
        <p:spPr>
          <a:xfrm>
            <a:off x="1600675" y="1172017"/>
            <a:ext cx="1295400" cy="2947918"/>
          </a:xfrm>
          <a:prstGeom prst="bentConnector3">
            <a:avLst>
              <a:gd name="adj1" fmla="val 117647"/>
            </a:avLst>
          </a:prstGeom>
          <a:ln>
            <a:solidFill>
              <a:schemeClr val="accent4"/>
            </a:solidFill>
            <a:tailEnd type="triangle" w="sm" len="lg"/>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7181DD5A-6215-4EA4-B6A1-091651013235}"/>
              </a:ext>
            </a:extLst>
          </p:cNvPr>
          <p:cNvSpPr txBox="1"/>
          <p:nvPr/>
        </p:nvSpPr>
        <p:spPr>
          <a:xfrm>
            <a:off x="3137787" y="3049087"/>
            <a:ext cx="1912703" cy="2308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altLang="zh-CN" sz="1000" dirty="0" err="1">
                <a:solidFill>
                  <a:schemeClr val="bg1"/>
                </a:solidFill>
                <a:latin typeface="Trebuchet MS" panose="020B0603020202020204" pitchFamily="34" charset="0"/>
              </a:rPr>
              <a:t>token_promise</a:t>
            </a:r>
            <a:r>
              <a:rPr lang="en-US" altLang="zh-CN" sz="1000" dirty="0">
                <a:solidFill>
                  <a:schemeClr val="bg1"/>
                </a:solidFill>
                <a:latin typeface="Trebuchet MS" panose="020B0603020202020204" pitchFamily="34" charset="0"/>
              </a:rPr>
              <a:t>::</a:t>
            </a:r>
            <a:r>
              <a:rPr lang="en-US" altLang="zh-CN" sz="1000" dirty="0" err="1">
                <a:solidFill>
                  <a:schemeClr val="bg1"/>
                </a:solidFill>
                <a:latin typeface="Trebuchet MS" panose="020B0603020202020204" pitchFamily="34" charset="0"/>
              </a:rPr>
              <a:t>final_suspend</a:t>
            </a:r>
            <a:endParaRPr lang="en-US" sz="1000" dirty="0">
              <a:solidFill>
                <a:schemeClr val="bg1"/>
              </a:solidFill>
              <a:latin typeface="Trebuchet MS" panose="020B0603020202020204" pitchFamily="34" charset="0"/>
            </a:endParaRPr>
          </a:p>
        </p:txBody>
      </p:sp>
      <p:sp>
        <p:nvSpPr>
          <p:cNvPr id="3" name="TextBox 2">
            <a:extLst>
              <a:ext uri="{FF2B5EF4-FFF2-40B4-BE49-F238E27FC236}">
                <a16:creationId xmlns:a16="http://schemas.microsoft.com/office/drawing/2014/main" id="{D1D1CED1-F23F-4ACA-B641-DFC704B3604D}"/>
              </a:ext>
            </a:extLst>
          </p:cNvPr>
          <p:cNvSpPr txBox="1"/>
          <p:nvPr/>
        </p:nvSpPr>
        <p:spPr>
          <a:xfrm>
            <a:off x="152163" y="1056601"/>
            <a:ext cx="1448512" cy="230832"/>
          </a:xfrm>
          <a:prstGeom prst="rect">
            <a:avLst/>
          </a:prstGeom>
          <a:solidFill>
            <a:schemeClr val="tx2"/>
          </a:solid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defPPr>
              <a:defRPr lang="en-US"/>
            </a:defPPr>
            <a:lvl1pPr algn="ctr">
              <a:lnSpc>
                <a:spcPct val="90000"/>
              </a:lnSpc>
              <a:defRPr sz="1000">
                <a:solidFill>
                  <a:schemeClr val="tx1"/>
                </a:solidFill>
                <a:latin typeface="Trebuchet MS" panose="020B0603020202020204" pitchFamily="34" charset="0"/>
              </a:defRPr>
            </a:lvl1pPr>
          </a:lstStyle>
          <a:p>
            <a:r>
              <a:rPr lang="en-US" dirty="0" err="1"/>
              <a:t>token_promise</a:t>
            </a:r>
            <a:endParaRPr lang="en-US" dirty="0"/>
          </a:p>
        </p:txBody>
      </p:sp>
      <p:sp>
        <p:nvSpPr>
          <p:cNvPr id="10" name="TextBox 9">
            <a:extLst>
              <a:ext uri="{FF2B5EF4-FFF2-40B4-BE49-F238E27FC236}">
                <a16:creationId xmlns:a16="http://schemas.microsoft.com/office/drawing/2014/main" id="{24ED0CDE-F8D6-4336-882A-E76442022CAD}"/>
              </a:ext>
            </a:extLst>
          </p:cNvPr>
          <p:cNvSpPr txBox="1"/>
          <p:nvPr/>
        </p:nvSpPr>
        <p:spPr>
          <a:xfrm>
            <a:off x="1370255" y="4314163"/>
            <a:ext cx="3408305" cy="2308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altLang="zh-CN" sz="1000" dirty="0">
                <a:solidFill>
                  <a:schemeClr val="bg1"/>
                </a:solidFill>
                <a:latin typeface="Trebuchet MS" panose="020B0603020202020204" pitchFamily="34" charset="0"/>
              </a:rPr>
              <a:t>aka </a:t>
            </a:r>
            <a:r>
              <a:rPr lang="en-US" altLang="zh-CN" sz="1000" dirty="0" err="1">
                <a:solidFill>
                  <a:schemeClr val="bg1"/>
                </a:solidFill>
                <a:latin typeface=" Fira Mono"/>
              </a:rPr>
              <a:t>final_awaitable</a:t>
            </a:r>
            <a:r>
              <a:rPr lang="en-US" altLang="zh-CN" sz="1000" dirty="0">
                <a:solidFill>
                  <a:schemeClr val="bg1"/>
                </a:solidFill>
              </a:rPr>
              <a:t>, where resume parent happens</a:t>
            </a:r>
            <a:endParaRPr lang="en-US" sz="1000" dirty="0">
              <a:solidFill>
                <a:schemeClr val="bg1"/>
              </a:solidFill>
            </a:endParaRPr>
          </a:p>
        </p:txBody>
      </p:sp>
    </p:spTree>
    <p:extLst>
      <p:ext uri="{BB962C8B-B14F-4D97-AF65-F5344CB8AC3E}">
        <p14:creationId xmlns:p14="http://schemas.microsoft.com/office/powerpoint/2010/main" val="856807855"/>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1D1CED1-F23F-4ACA-B641-DFC704B3604D}"/>
              </a:ext>
            </a:extLst>
          </p:cNvPr>
          <p:cNvSpPr txBox="1"/>
          <p:nvPr/>
        </p:nvSpPr>
        <p:spPr>
          <a:xfrm>
            <a:off x="152163" y="1056601"/>
            <a:ext cx="1448512" cy="230832"/>
          </a:xfrm>
          <a:prstGeom prst="rect">
            <a:avLst/>
          </a:prstGeom>
          <a:solidFill>
            <a:schemeClr val="tx2"/>
          </a:solid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defPPr>
              <a:defRPr lang="en-US"/>
            </a:defPPr>
            <a:lvl1pPr algn="ctr">
              <a:lnSpc>
                <a:spcPct val="90000"/>
              </a:lnSpc>
              <a:defRPr sz="1000">
                <a:solidFill>
                  <a:schemeClr val="tx1"/>
                </a:solidFill>
                <a:latin typeface="Trebuchet MS" panose="020B0603020202020204" pitchFamily="34" charset="0"/>
              </a:defRPr>
            </a:lvl1pPr>
          </a:lstStyle>
          <a:p>
            <a:r>
              <a:rPr lang="en-US" dirty="0" err="1"/>
              <a:t>token_promise</a:t>
            </a:r>
            <a:endParaRPr lang="en-US" dirty="0"/>
          </a:p>
        </p:txBody>
      </p:sp>
      <p:cxnSp>
        <p:nvCxnSpPr>
          <p:cNvPr id="5" name="Connector: Elbow 4">
            <a:extLst>
              <a:ext uri="{FF2B5EF4-FFF2-40B4-BE49-F238E27FC236}">
                <a16:creationId xmlns:a16="http://schemas.microsoft.com/office/drawing/2014/main" id="{724E7BDA-0F2F-4551-8A13-2F604BF3355F}"/>
              </a:ext>
            </a:extLst>
          </p:cNvPr>
          <p:cNvCxnSpPr>
            <a:stCxn id="3" idx="0"/>
            <a:endCxn id="67" idx="1"/>
          </p:cNvCxnSpPr>
          <p:nvPr/>
        </p:nvCxnSpPr>
        <p:spPr>
          <a:xfrm rot="5400000" flipH="1" flipV="1">
            <a:off x="910804" y="519842"/>
            <a:ext cx="502375" cy="571144"/>
          </a:xfrm>
          <a:prstGeom prst="bentConnector2">
            <a:avLst/>
          </a:prstGeom>
          <a:ln>
            <a:solidFill>
              <a:schemeClr val="accent4"/>
            </a:solidFill>
            <a:prstDash val="dash"/>
            <a:headEnd type="triangle" w="sm" len="med"/>
            <a:tailEnd type="none" w="sm" len="lg"/>
          </a:ln>
        </p:spPr>
        <p:style>
          <a:lnRef idx="1">
            <a:schemeClr val="accent1"/>
          </a:lnRef>
          <a:fillRef idx="0">
            <a:schemeClr val="accent1"/>
          </a:fillRef>
          <a:effectRef idx="0">
            <a:schemeClr val="accent1"/>
          </a:effectRef>
          <a:fontRef idx="minor">
            <a:schemeClr val="tx1"/>
          </a:fontRef>
        </p:style>
      </p:cxnSp>
      <p:cxnSp>
        <p:nvCxnSpPr>
          <p:cNvPr id="37" name="Connector: Elbow 36">
            <a:extLst>
              <a:ext uri="{FF2B5EF4-FFF2-40B4-BE49-F238E27FC236}">
                <a16:creationId xmlns:a16="http://schemas.microsoft.com/office/drawing/2014/main" id="{41FDAA93-22D1-4221-B81B-2886750C75F9}"/>
              </a:ext>
            </a:extLst>
          </p:cNvPr>
          <p:cNvCxnSpPr>
            <a:cxnSpLocks/>
            <a:stCxn id="3" idx="2"/>
            <a:endCxn id="70" idx="1"/>
          </p:cNvCxnSpPr>
          <p:nvPr/>
        </p:nvCxnSpPr>
        <p:spPr>
          <a:xfrm rot="16200000" flipH="1">
            <a:off x="570204" y="1593648"/>
            <a:ext cx="1183575" cy="571144"/>
          </a:xfrm>
          <a:prstGeom prst="bentConnector2">
            <a:avLst/>
          </a:prstGeom>
          <a:ln>
            <a:solidFill>
              <a:schemeClr val="accent4"/>
            </a:solidFill>
            <a:prstDash val="dash"/>
            <a:tailEnd type="oval" w="sm" len="sm"/>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39470FD7-0CD2-4358-BA4E-C494F5904E1A}"/>
              </a:ext>
            </a:extLst>
          </p:cNvPr>
          <p:cNvSpPr txBox="1"/>
          <p:nvPr/>
        </p:nvSpPr>
        <p:spPr>
          <a:xfrm>
            <a:off x="1447563" y="4004519"/>
            <a:ext cx="1448512" cy="230832"/>
          </a:xfrm>
          <a:prstGeom prst="rect">
            <a:avLst/>
          </a:prstGeom>
          <a:solidFill>
            <a:schemeClr val="tx2"/>
          </a:solid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defPPr>
              <a:defRPr lang="en-US"/>
            </a:defPPr>
            <a:lvl1pPr algn="ctr">
              <a:lnSpc>
                <a:spcPct val="90000"/>
              </a:lnSpc>
              <a:defRPr sz="1000">
                <a:solidFill>
                  <a:schemeClr val="tx1"/>
                </a:solidFill>
                <a:latin typeface="Trebuchet MS" panose="020B0603020202020204" pitchFamily="34" charset="0"/>
              </a:defRPr>
            </a:lvl1pPr>
          </a:lstStyle>
          <a:p>
            <a:r>
              <a:rPr lang="en-US" dirty="0" err="1"/>
              <a:t>fsa</a:t>
            </a:r>
            <a:endParaRPr lang="en-US" dirty="0"/>
          </a:p>
        </p:txBody>
      </p:sp>
      <p:sp>
        <p:nvSpPr>
          <p:cNvPr id="7" name="TextBox 6">
            <a:extLst>
              <a:ext uri="{FF2B5EF4-FFF2-40B4-BE49-F238E27FC236}">
                <a16:creationId xmlns:a16="http://schemas.microsoft.com/office/drawing/2014/main" id="{A8AC7679-6CC0-440B-A019-43FFEFDDF1DF}"/>
              </a:ext>
            </a:extLst>
          </p:cNvPr>
          <p:cNvSpPr txBox="1"/>
          <p:nvPr/>
        </p:nvSpPr>
        <p:spPr>
          <a:xfrm>
            <a:off x="4075984" y="4004519"/>
            <a:ext cx="1410057" cy="230832"/>
          </a:xfrm>
          <a:prstGeom prst="rect">
            <a:avLst/>
          </a:prstGeom>
          <a:solidFill>
            <a:schemeClr val="tx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altLang="zh-CN" sz="1000" dirty="0" err="1">
                <a:solidFill>
                  <a:schemeClr val="bg1"/>
                </a:solidFill>
                <a:latin typeface="Trebuchet MS" panose="020B0603020202020204" pitchFamily="34" charset="0"/>
              </a:rPr>
              <a:t>fsa</a:t>
            </a:r>
            <a:r>
              <a:rPr lang="en-US" altLang="zh-CN" sz="1000" dirty="0">
                <a:solidFill>
                  <a:schemeClr val="bg1"/>
                </a:solidFill>
                <a:latin typeface="Trebuchet MS" panose="020B0603020202020204" pitchFamily="34" charset="0"/>
              </a:rPr>
              <a:t>::</a:t>
            </a:r>
            <a:r>
              <a:rPr lang="en-US" altLang="zh-CN" sz="1000" dirty="0" err="1">
                <a:solidFill>
                  <a:schemeClr val="bg1"/>
                </a:solidFill>
                <a:latin typeface="Trebuchet MS" panose="020B0603020202020204" pitchFamily="34" charset="0"/>
              </a:rPr>
              <a:t>await_suspend</a:t>
            </a:r>
            <a:endParaRPr lang="en-US" sz="1000" dirty="0">
              <a:solidFill>
                <a:schemeClr val="bg1"/>
              </a:solidFill>
              <a:latin typeface="Trebuchet MS" panose="020B0603020202020204" pitchFamily="34" charset="0"/>
            </a:endParaRPr>
          </a:p>
        </p:txBody>
      </p:sp>
      <p:cxnSp>
        <p:nvCxnSpPr>
          <p:cNvPr id="9" name="Straight Arrow Connector 8">
            <a:extLst>
              <a:ext uri="{FF2B5EF4-FFF2-40B4-BE49-F238E27FC236}">
                <a16:creationId xmlns:a16="http://schemas.microsoft.com/office/drawing/2014/main" id="{AC444145-73B7-44B1-A41C-BF0976045E4C}"/>
              </a:ext>
            </a:extLst>
          </p:cNvPr>
          <p:cNvCxnSpPr>
            <a:cxnSpLocks/>
            <a:stCxn id="4" idx="3"/>
            <a:endCxn id="7" idx="1"/>
          </p:cNvCxnSpPr>
          <p:nvPr/>
        </p:nvCxnSpPr>
        <p:spPr>
          <a:xfrm>
            <a:off x="2896075" y="4119935"/>
            <a:ext cx="1179909" cy="0"/>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69A647B9-1F13-4C23-92AB-EC6E95028A8A}"/>
              </a:ext>
            </a:extLst>
          </p:cNvPr>
          <p:cNvSpPr txBox="1"/>
          <p:nvPr/>
        </p:nvSpPr>
        <p:spPr>
          <a:xfrm>
            <a:off x="4075984" y="3630914"/>
            <a:ext cx="1405153" cy="369332"/>
          </a:xfrm>
          <a:prstGeom prst="rect">
            <a:avLst/>
          </a:prstGeom>
          <a:pattFill prst="dkDnDiag">
            <a:fgClr>
              <a:schemeClr val="tx2"/>
            </a:fgClr>
            <a:bgClr>
              <a:schemeClr val="bg2">
                <a:lumMod val="75000"/>
              </a:schemeClr>
            </a:bgClr>
          </a:patt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altLang="zh-CN" sz="1000" dirty="0">
                <a:solidFill>
                  <a:schemeClr val="tx1"/>
                </a:solidFill>
                <a:latin typeface="Trebuchet MS" panose="020B0603020202020204" pitchFamily="34" charset="0"/>
              </a:rPr>
              <a:t>parent </a:t>
            </a:r>
            <a:r>
              <a:rPr lang="en-US" altLang="zh-CN" sz="1000" dirty="0" err="1">
                <a:solidFill>
                  <a:schemeClr val="tx1"/>
                </a:solidFill>
                <a:latin typeface="Trebuchet MS" panose="020B0603020202020204" pitchFamily="34" charset="0"/>
              </a:rPr>
              <a:t>coroutine_handle</a:t>
            </a:r>
            <a:endParaRPr lang="en-US" sz="1000" dirty="0">
              <a:solidFill>
                <a:schemeClr val="tx1"/>
              </a:solidFill>
              <a:latin typeface="Trebuchet MS" panose="020B0603020202020204" pitchFamily="34" charset="0"/>
            </a:endParaRPr>
          </a:p>
        </p:txBody>
      </p:sp>
      <p:cxnSp>
        <p:nvCxnSpPr>
          <p:cNvPr id="48" name="Straight Arrow Connector 47">
            <a:extLst>
              <a:ext uri="{FF2B5EF4-FFF2-40B4-BE49-F238E27FC236}">
                <a16:creationId xmlns:a16="http://schemas.microsoft.com/office/drawing/2014/main" id="{A9B11574-70C2-4C58-B45D-5166376AB02E}"/>
              </a:ext>
            </a:extLst>
          </p:cNvPr>
          <p:cNvCxnSpPr>
            <a:cxnSpLocks/>
            <a:stCxn id="13" idx="0"/>
            <a:endCxn id="35" idx="2"/>
          </p:cNvCxnSpPr>
          <p:nvPr/>
        </p:nvCxnSpPr>
        <p:spPr>
          <a:xfrm flipV="1">
            <a:off x="4778561" y="2872791"/>
            <a:ext cx="0" cy="758123"/>
          </a:xfrm>
          <a:prstGeom prst="straightConnector1">
            <a:avLst/>
          </a:prstGeom>
          <a:ln>
            <a:solidFill>
              <a:schemeClr val="accent4"/>
            </a:solidFill>
            <a:prstDash val="solid"/>
            <a:tailEnd type="triangle" w="sm" len="lg"/>
          </a:ln>
        </p:spPr>
        <p:style>
          <a:lnRef idx="1">
            <a:schemeClr val="accent1"/>
          </a:lnRef>
          <a:fillRef idx="0">
            <a:schemeClr val="accent1"/>
          </a:fillRef>
          <a:effectRef idx="0">
            <a:schemeClr val="accent1"/>
          </a:effectRef>
          <a:fontRef idx="minor">
            <a:schemeClr val="tx1"/>
          </a:fontRef>
        </p:style>
      </p:cxnSp>
      <p:cxnSp>
        <p:nvCxnSpPr>
          <p:cNvPr id="46" name="Connector: Elbow 45">
            <a:extLst>
              <a:ext uri="{FF2B5EF4-FFF2-40B4-BE49-F238E27FC236}">
                <a16:creationId xmlns:a16="http://schemas.microsoft.com/office/drawing/2014/main" id="{906D7E71-9B7E-413D-BA66-7E1F45BD5D0C}"/>
              </a:ext>
            </a:extLst>
          </p:cNvPr>
          <p:cNvCxnSpPr>
            <a:stCxn id="4" idx="0"/>
            <a:endCxn id="13" idx="1"/>
          </p:cNvCxnSpPr>
          <p:nvPr/>
        </p:nvCxnSpPr>
        <p:spPr>
          <a:xfrm rot="5400000" flipH="1" flipV="1">
            <a:off x="3029432" y="2957968"/>
            <a:ext cx="188939" cy="1904165"/>
          </a:xfrm>
          <a:prstGeom prst="bentConnector2">
            <a:avLst/>
          </a:prstGeom>
          <a:ln>
            <a:solidFill>
              <a:schemeClr val="accent4"/>
            </a:solidFill>
            <a:prstDash val="dash"/>
            <a:tailEnd type="triangle" w="sm" len="sm"/>
          </a:ln>
        </p:spPr>
        <p:style>
          <a:lnRef idx="1">
            <a:schemeClr val="accent1"/>
          </a:lnRef>
          <a:fillRef idx="0">
            <a:schemeClr val="accent1"/>
          </a:fillRef>
          <a:effectRef idx="0">
            <a:schemeClr val="accent1"/>
          </a:effectRef>
          <a:fontRef idx="minor">
            <a:schemeClr val="tx1"/>
          </a:fontRef>
        </p:style>
      </p:cxnSp>
      <p:sp>
        <p:nvSpPr>
          <p:cNvPr id="94" name="TextBox 93">
            <a:extLst>
              <a:ext uri="{FF2B5EF4-FFF2-40B4-BE49-F238E27FC236}">
                <a16:creationId xmlns:a16="http://schemas.microsoft.com/office/drawing/2014/main" id="{BE949FB9-05A6-433E-A79E-3E9BF5D007F8}"/>
              </a:ext>
            </a:extLst>
          </p:cNvPr>
          <p:cNvSpPr txBox="1"/>
          <p:nvPr/>
        </p:nvSpPr>
        <p:spPr>
          <a:xfrm>
            <a:off x="4821219" y="3171385"/>
            <a:ext cx="681597" cy="2308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1000" dirty="0">
                <a:solidFill>
                  <a:schemeClr val="bg1"/>
                </a:solidFill>
                <a:latin typeface="Trebuchet MS" panose="020B0603020202020204" pitchFamily="34" charset="0"/>
              </a:rPr>
              <a:t>Job::Job</a:t>
            </a:r>
          </a:p>
        </p:txBody>
      </p:sp>
      <p:sp>
        <p:nvSpPr>
          <p:cNvPr id="21" name="TextBox 20">
            <a:extLst>
              <a:ext uri="{FF2B5EF4-FFF2-40B4-BE49-F238E27FC236}">
                <a16:creationId xmlns:a16="http://schemas.microsoft.com/office/drawing/2014/main" id="{C1255C3F-8C62-4ED6-BF43-32BF42A348AE}"/>
              </a:ext>
            </a:extLst>
          </p:cNvPr>
          <p:cNvSpPr txBox="1"/>
          <p:nvPr/>
        </p:nvSpPr>
        <p:spPr>
          <a:xfrm>
            <a:off x="5010889" y="672982"/>
            <a:ext cx="1410057" cy="230832"/>
          </a:xfrm>
          <a:prstGeom prst="rect">
            <a:avLst/>
          </a:prstGeom>
          <a:solidFill>
            <a:schemeClr val="tx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altLang="zh-CN" sz="1000" dirty="0" err="1">
                <a:solidFill>
                  <a:schemeClr val="bg1"/>
                </a:solidFill>
                <a:latin typeface="Trebuchet MS" panose="020B0603020202020204" pitchFamily="34" charset="0"/>
              </a:rPr>
              <a:t>isa</a:t>
            </a:r>
            <a:r>
              <a:rPr lang="en-US" altLang="zh-CN" sz="1000" dirty="0">
                <a:solidFill>
                  <a:schemeClr val="bg1"/>
                </a:solidFill>
                <a:latin typeface="Trebuchet MS" panose="020B0603020202020204" pitchFamily="34" charset="0"/>
              </a:rPr>
              <a:t>::</a:t>
            </a:r>
            <a:r>
              <a:rPr lang="en-US" altLang="zh-CN" sz="1000" dirty="0" err="1">
                <a:solidFill>
                  <a:schemeClr val="bg1"/>
                </a:solidFill>
                <a:latin typeface="Trebuchet MS" panose="020B0603020202020204" pitchFamily="34" charset="0"/>
              </a:rPr>
              <a:t>await_suspend</a:t>
            </a:r>
            <a:endParaRPr lang="en-US" sz="1000" dirty="0">
              <a:solidFill>
                <a:schemeClr val="bg1"/>
              </a:solidFill>
              <a:latin typeface="Trebuchet MS" panose="020B0603020202020204" pitchFamily="34" charset="0"/>
            </a:endParaRPr>
          </a:p>
        </p:txBody>
      </p:sp>
      <p:cxnSp>
        <p:nvCxnSpPr>
          <p:cNvPr id="40" name="Straight Arrow Connector 39">
            <a:extLst>
              <a:ext uri="{FF2B5EF4-FFF2-40B4-BE49-F238E27FC236}">
                <a16:creationId xmlns:a16="http://schemas.microsoft.com/office/drawing/2014/main" id="{20FA5B0A-53B7-4E55-932D-50C4F65302B8}"/>
              </a:ext>
            </a:extLst>
          </p:cNvPr>
          <p:cNvCxnSpPr>
            <a:cxnSpLocks/>
            <a:stCxn id="21" idx="2"/>
            <a:endCxn id="39" idx="0"/>
          </p:cNvCxnSpPr>
          <p:nvPr/>
        </p:nvCxnSpPr>
        <p:spPr>
          <a:xfrm flipH="1">
            <a:off x="5715917" y="903814"/>
            <a:ext cx="1" cy="796616"/>
          </a:xfrm>
          <a:prstGeom prst="straightConnector1">
            <a:avLst/>
          </a:prstGeom>
          <a:ln>
            <a:solidFill>
              <a:schemeClr val="accent4"/>
            </a:solidFill>
            <a:prstDash val="dash"/>
            <a:tailEnd type="triangle" w="sm" len="sm"/>
          </a:ln>
        </p:spPr>
        <p:style>
          <a:lnRef idx="1">
            <a:schemeClr val="accent1"/>
          </a:lnRef>
          <a:fillRef idx="0">
            <a:schemeClr val="accent1"/>
          </a:fillRef>
          <a:effectRef idx="0">
            <a:schemeClr val="accent1"/>
          </a:effectRef>
          <a:fontRef idx="minor">
            <a:schemeClr val="tx1"/>
          </a:fontRef>
        </p:style>
      </p:cxnSp>
      <p:cxnSp>
        <p:nvCxnSpPr>
          <p:cNvPr id="66" name="Connector: Elbow 65">
            <a:extLst>
              <a:ext uri="{FF2B5EF4-FFF2-40B4-BE49-F238E27FC236}">
                <a16:creationId xmlns:a16="http://schemas.microsoft.com/office/drawing/2014/main" id="{199DE16A-F713-467A-91BD-B58AD4B56586}"/>
              </a:ext>
            </a:extLst>
          </p:cNvPr>
          <p:cNvCxnSpPr>
            <a:cxnSpLocks/>
            <a:stCxn id="69" idx="3"/>
          </p:cNvCxnSpPr>
          <p:nvPr/>
        </p:nvCxnSpPr>
        <p:spPr>
          <a:xfrm flipV="1">
            <a:off x="2896075" y="788398"/>
            <a:ext cx="2114814" cy="2472587"/>
          </a:xfrm>
          <a:prstGeom prst="bentConnector3">
            <a:avLst>
              <a:gd name="adj1" fmla="val 26700"/>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B1EDDD60-C71C-440D-BE00-AD9D85E5D29D}"/>
              </a:ext>
            </a:extLst>
          </p:cNvPr>
          <p:cNvSpPr txBox="1"/>
          <p:nvPr/>
        </p:nvSpPr>
        <p:spPr>
          <a:xfrm>
            <a:off x="1447563" y="438810"/>
            <a:ext cx="1448512" cy="230832"/>
          </a:xfrm>
          <a:prstGeom prst="rect">
            <a:avLst/>
          </a:prstGeom>
          <a:solidFill>
            <a:schemeClr val="tx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1000" dirty="0" err="1">
                <a:solidFill>
                  <a:schemeClr val="bg1"/>
                </a:solidFill>
                <a:latin typeface="Trebuchet MS" panose="020B0603020202020204" pitchFamily="34" charset="0"/>
              </a:rPr>
              <a:t>get_return_object</a:t>
            </a:r>
            <a:endParaRPr lang="en-US" sz="1000" dirty="0">
              <a:solidFill>
                <a:schemeClr val="bg1"/>
              </a:solidFill>
              <a:latin typeface="Trebuchet MS" panose="020B0603020202020204" pitchFamily="34" charset="0"/>
            </a:endParaRPr>
          </a:p>
        </p:txBody>
      </p:sp>
      <p:sp>
        <p:nvSpPr>
          <p:cNvPr id="68" name="TextBox 67">
            <a:extLst>
              <a:ext uri="{FF2B5EF4-FFF2-40B4-BE49-F238E27FC236}">
                <a16:creationId xmlns:a16="http://schemas.microsoft.com/office/drawing/2014/main" id="{F45BF225-6CFC-4571-9260-6CD3A6BC45CF}"/>
              </a:ext>
            </a:extLst>
          </p:cNvPr>
          <p:cNvSpPr txBox="1"/>
          <p:nvPr/>
        </p:nvSpPr>
        <p:spPr>
          <a:xfrm>
            <a:off x="1447563" y="1555636"/>
            <a:ext cx="1448512" cy="230832"/>
          </a:xfrm>
          <a:prstGeom prst="rect">
            <a:avLst/>
          </a:prstGeom>
          <a:solidFill>
            <a:schemeClr val="tx2"/>
          </a:solid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defPPr>
              <a:defRPr lang="en-US"/>
            </a:defPPr>
            <a:lvl1pPr algn="ctr">
              <a:lnSpc>
                <a:spcPct val="90000"/>
              </a:lnSpc>
              <a:defRPr sz="1000">
                <a:solidFill>
                  <a:schemeClr val="tx1"/>
                </a:solidFill>
                <a:latin typeface="Trebuchet MS" panose="020B0603020202020204" pitchFamily="34" charset="0"/>
              </a:defRPr>
            </a:lvl1pPr>
          </a:lstStyle>
          <a:p>
            <a:r>
              <a:rPr lang="en-US" dirty="0"/>
              <a:t>token&lt;&gt;</a:t>
            </a:r>
          </a:p>
        </p:txBody>
      </p:sp>
      <p:sp>
        <p:nvSpPr>
          <p:cNvPr id="69" name="TextBox 68">
            <a:extLst>
              <a:ext uri="{FF2B5EF4-FFF2-40B4-BE49-F238E27FC236}">
                <a16:creationId xmlns:a16="http://schemas.microsoft.com/office/drawing/2014/main" id="{57A403FD-71EB-487F-956C-A7EC9044A328}"/>
              </a:ext>
            </a:extLst>
          </p:cNvPr>
          <p:cNvSpPr txBox="1"/>
          <p:nvPr/>
        </p:nvSpPr>
        <p:spPr>
          <a:xfrm>
            <a:off x="1447563" y="3145569"/>
            <a:ext cx="1448512" cy="230832"/>
          </a:xfrm>
          <a:prstGeom prst="rect">
            <a:avLst/>
          </a:prstGeom>
          <a:solidFill>
            <a:schemeClr val="tx2"/>
          </a:solid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defPPr>
              <a:defRPr lang="en-US"/>
            </a:defPPr>
            <a:lvl1pPr algn="ctr">
              <a:lnSpc>
                <a:spcPct val="90000"/>
              </a:lnSpc>
              <a:defRPr sz="1000">
                <a:solidFill>
                  <a:schemeClr val="tx1"/>
                </a:solidFill>
                <a:latin typeface="Trebuchet MS" panose="020B0603020202020204" pitchFamily="34" charset="0"/>
              </a:defRPr>
            </a:lvl1pPr>
          </a:lstStyle>
          <a:p>
            <a:r>
              <a:rPr lang="en-US" dirty="0" err="1"/>
              <a:t>isa</a:t>
            </a:r>
            <a:endParaRPr lang="en-US" dirty="0"/>
          </a:p>
        </p:txBody>
      </p:sp>
      <p:sp>
        <p:nvSpPr>
          <p:cNvPr id="70" name="TextBox 69">
            <a:extLst>
              <a:ext uri="{FF2B5EF4-FFF2-40B4-BE49-F238E27FC236}">
                <a16:creationId xmlns:a16="http://schemas.microsoft.com/office/drawing/2014/main" id="{F57B9AAD-1BCA-44CC-A05F-5C642FE0EB79}"/>
              </a:ext>
            </a:extLst>
          </p:cNvPr>
          <p:cNvSpPr txBox="1"/>
          <p:nvPr/>
        </p:nvSpPr>
        <p:spPr>
          <a:xfrm>
            <a:off x="1447563" y="2355592"/>
            <a:ext cx="1448512" cy="230832"/>
          </a:xfrm>
          <a:prstGeom prst="rect">
            <a:avLst/>
          </a:prstGeom>
          <a:solidFill>
            <a:schemeClr val="tx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defPPr>
              <a:defRPr lang="en-US"/>
            </a:defPPr>
            <a:lvl1pPr algn="ctr">
              <a:lnSpc>
                <a:spcPct val="90000"/>
              </a:lnSpc>
              <a:defRPr sz="1000">
                <a:solidFill>
                  <a:schemeClr val="bg1"/>
                </a:solidFill>
                <a:latin typeface="Trebuchet MS" panose="020B0603020202020204" pitchFamily="34" charset="0"/>
              </a:defRPr>
            </a:lvl1pPr>
          </a:lstStyle>
          <a:p>
            <a:r>
              <a:rPr lang="en-US" dirty="0" err="1"/>
              <a:t>Initial_suspend</a:t>
            </a:r>
            <a:endParaRPr lang="en-US" dirty="0"/>
          </a:p>
        </p:txBody>
      </p:sp>
      <p:cxnSp>
        <p:nvCxnSpPr>
          <p:cNvPr id="71" name="Straight Arrow Connector 70">
            <a:extLst>
              <a:ext uri="{FF2B5EF4-FFF2-40B4-BE49-F238E27FC236}">
                <a16:creationId xmlns:a16="http://schemas.microsoft.com/office/drawing/2014/main" id="{C1B6BD2A-5238-4FE7-9963-896012A53883}"/>
              </a:ext>
            </a:extLst>
          </p:cNvPr>
          <p:cNvCxnSpPr>
            <a:cxnSpLocks/>
            <a:stCxn id="67" idx="2"/>
            <a:endCxn id="68" idx="0"/>
          </p:cNvCxnSpPr>
          <p:nvPr/>
        </p:nvCxnSpPr>
        <p:spPr>
          <a:xfrm>
            <a:off x="2171819" y="669642"/>
            <a:ext cx="0" cy="885994"/>
          </a:xfrm>
          <a:prstGeom prst="straightConnector1">
            <a:avLst/>
          </a:prstGeom>
          <a:ln>
            <a:solidFill>
              <a:schemeClr val="accent4"/>
            </a:solidFill>
            <a:prstDash val="solid"/>
            <a:tailEnd type="triangle" w="sm" len="lg"/>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FD580EF5-8D42-4A5B-8479-5DFAE003F2BC}"/>
              </a:ext>
            </a:extLst>
          </p:cNvPr>
          <p:cNvCxnSpPr>
            <a:cxnSpLocks/>
            <a:stCxn id="68" idx="2"/>
            <a:endCxn id="70" idx="0"/>
          </p:cNvCxnSpPr>
          <p:nvPr/>
        </p:nvCxnSpPr>
        <p:spPr>
          <a:xfrm>
            <a:off x="2171819" y="1786468"/>
            <a:ext cx="0" cy="569124"/>
          </a:xfrm>
          <a:prstGeom prst="straightConnector1">
            <a:avLst/>
          </a:prstGeom>
          <a:ln>
            <a:solidFill>
              <a:schemeClr val="accent4"/>
            </a:solidFill>
            <a:prstDash val="solid"/>
            <a:tailEnd type="triangle" w="sm" len="lg"/>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28AB1D1C-522E-482F-AE0B-5ECC93A47825}"/>
              </a:ext>
            </a:extLst>
          </p:cNvPr>
          <p:cNvCxnSpPr>
            <a:cxnSpLocks/>
            <a:stCxn id="70" idx="2"/>
            <a:endCxn id="69" idx="0"/>
          </p:cNvCxnSpPr>
          <p:nvPr/>
        </p:nvCxnSpPr>
        <p:spPr>
          <a:xfrm>
            <a:off x="2171819" y="2586424"/>
            <a:ext cx="0" cy="559145"/>
          </a:xfrm>
          <a:prstGeom prst="straightConnector1">
            <a:avLst/>
          </a:prstGeom>
          <a:ln>
            <a:solidFill>
              <a:schemeClr val="accent4"/>
            </a:solidFill>
            <a:prstDash val="solid"/>
            <a:tailEnd type="triangle" w="sm" len="lg"/>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6C766C49-6035-4289-8C31-22D599DE6A75}"/>
              </a:ext>
            </a:extLst>
          </p:cNvPr>
          <p:cNvSpPr>
            <a:spLocks noGrp="1"/>
          </p:cNvSpPr>
          <p:nvPr>
            <p:ph type="title"/>
          </p:nvPr>
        </p:nvSpPr>
        <p:spPr>
          <a:xfrm>
            <a:off x="6043609" y="56188"/>
            <a:ext cx="4098514" cy="590931"/>
          </a:xfrm>
        </p:spPr>
        <p:txBody>
          <a:bodyPr/>
          <a:lstStyle/>
          <a:p>
            <a:r>
              <a:rPr lang="en-US" sz="2400" dirty="0"/>
              <a:t>Coroutine Job system</a:t>
            </a:r>
          </a:p>
        </p:txBody>
      </p:sp>
      <p:sp>
        <p:nvSpPr>
          <p:cNvPr id="22" name="Rectangle 21">
            <a:extLst>
              <a:ext uri="{FF2B5EF4-FFF2-40B4-BE49-F238E27FC236}">
                <a16:creationId xmlns:a16="http://schemas.microsoft.com/office/drawing/2014/main" id="{44A7149B-6880-469F-BBA2-A4B0D2BDDBDE}"/>
              </a:ext>
            </a:extLst>
          </p:cNvPr>
          <p:cNvSpPr/>
          <p:nvPr/>
        </p:nvSpPr>
        <p:spPr>
          <a:xfrm>
            <a:off x="7510803" y="1700430"/>
            <a:ext cx="2512463" cy="3139671"/>
          </a:xfrm>
          <a:prstGeom prst="rect">
            <a:avLst/>
          </a:prstGeom>
          <a:no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altLang="zh-CN" sz="1000" dirty="0">
              <a:solidFill>
                <a:schemeClr val="bg1"/>
              </a:solidFill>
            </a:endParaRPr>
          </a:p>
          <a:p>
            <a:pPr algn="ctr"/>
            <a:r>
              <a:rPr lang="en-US" altLang="zh-CN" sz="1000" dirty="0">
                <a:solidFill>
                  <a:schemeClr val="bg1"/>
                </a:solidFill>
              </a:rPr>
              <a:t>Scheduler</a:t>
            </a:r>
            <a:endParaRPr lang="en-US" sz="1000" dirty="0">
              <a:solidFill>
                <a:schemeClr val="bg1"/>
              </a:solidFill>
            </a:endParaRPr>
          </a:p>
        </p:txBody>
      </p:sp>
      <p:grpSp>
        <p:nvGrpSpPr>
          <p:cNvPr id="23" name="Group 22">
            <a:extLst>
              <a:ext uri="{FF2B5EF4-FFF2-40B4-BE49-F238E27FC236}">
                <a16:creationId xmlns:a16="http://schemas.microsoft.com/office/drawing/2014/main" id="{9765B6FE-1AAB-4F7D-AED1-47D6A519746E}"/>
              </a:ext>
            </a:extLst>
          </p:cNvPr>
          <p:cNvGrpSpPr/>
          <p:nvPr/>
        </p:nvGrpSpPr>
        <p:grpSpPr>
          <a:xfrm>
            <a:off x="7997914" y="3792482"/>
            <a:ext cx="1538241" cy="880625"/>
            <a:chOff x="1286142" y="3874450"/>
            <a:chExt cx="1538241" cy="880625"/>
          </a:xfrm>
        </p:grpSpPr>
        <p:sp>
          <p:nvSpPr>
            <p:cNvPr id="24" name="Rectangle 23">
              <a:extLst>
                <a:ext uri="{FF2B5EF4-FFF2-40B4-BE49-F238E27FC236}">
                  <a16:creationId xmlns:a16="http://schemas.microsoft.com/office/drawing/2014/main" id="{26706399-6892-413B-B225-4B418B6D11F6}"/>
                </a:ext>
              </a:extLst>
            </p:cNvPr>
            <p:cNvSpPr/>
            <p:nvPr/>
          </p:nvSpPr>
          <p:spPr>
            <a:xfrm>
              <a:off x="1286142" y="3874450"/>
              <a:ext cx="1243413" cy="294830"/>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2">
                      <a:lumMod val="50000"/>
                    </a:schemeClr>
                  </a:solidFill>
                </a:rPr>
                <a:t>Worker</a:t>
              </a:r>
            </a:p>
          </p:txBody>
        </p:sp>
        <p:sp>
          <p:nvSpPr>
            <p:cNvPr id="25" name="Rectangle 24">
              <a:extLst>
                <a:ext uri="{FF2B5EF4-FFF2-40B4-BE49-F238E27FC236}">
                  <a16:creationId xmlns:a16="http://schemas.microsoft.com/office/drawing/2014/main" id="{15158716-D662-4804-8957-486C08116EE6}"/>
                </a:ext>
              </a:extLst>
            </p:cNvPr>
            <p:cNvSpPr/>
            <p:nvPr/>
          </p:nvSpPr>
          <p:spPr>
            <a:xfrm>
              <a:off x="1384418" y="4065611"/>
              <a:ext cx="1243413" cy="294830"/>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2">
                      <a:lumMod val="50000"/>
                    </a:schemeClr>
                  </a:solidFill>
                </a:rPr>
                <a:t>Worker</a:t>
              </a:r>
            </a:p>
          </p:txBody>
        </p:sp>
        <p:sp>
          <p:nvSpPr>
            <p:cNvPr id="26" name="Rectangle 25">
              <a:extLst>
                <a:ext uri="{FF2B5EF4-FFF2-40B4-BE49-F238E27FC236}">
                  <a16:creationId xmlns:a16="http://schemas.microsoft.com/office/drawing/2014/main" id="{F0FEBD08-7F01-4E4E-8ACE-3EDF7C84874A}"/>
                </a:ext>
              </a:extLst>
            </p:cNvPr>
            <p:cNvSpPr/>
            <p:nvPr/>
          </p:nvSpPr>
          <p:spPr>
            <a:xfrm>
              <a:off x="1482694" y="4262928"/>
              <a:ext cx="1243413" cy="294830"/>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2">
                      <a:lumMod val="50000"/>
                    </a:schemeClr>
                  </a:solidFill>
                </a:rPr>
                <a:t>Worker</a:t>
              </a:r>
            </a:p>
          </p:txBody>
        </p:sp>
        <p:sp>
          <p:nvSpPr>
            <p:cNvPr id="28" name="Rectangle 27">
              <a:extLst>
                <a:ext uri="{FF2B5EF4-FFF2-40B4-BE49-F238E27FC236}">
                  <a16:creationId xmlns:a16="http://schemas.microsoft.com/office/drawing/2014/main" id="{500AAB63-3F3B-441C-9D9B-3C608967554D}"/>
                </a:ext>
              </a:extLst>
            </p:cNvPr>
            <p:cNvSpPr/>
            <p:nvPr/>
          </p:nvSpPr>
          <p:spPr>
            <a:xfrm>
              <a:off x="1580970" y="4460245"/>
              <a:ext cx="1243413" cy="294830"/>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2">
                      <a:lumMod val="50000"/>
                    </a:schemeClr>
                  </a:solidFill>
                </a:rPr>
                <a:t>Worker</a:t>
              </a:r>
            </a:p>
          </p:txBody>
        </p:sp>
      </p:grpSp>
      <p:grpSp>
        <p:nvGrpSpPr>
          <p:cNvPr id="29" name="Group 28">
            <a:extLst>
              <a:ext uri="{FF2B5EF4-FFF2-40B4-BE49-F238E27FC236}">
                <a16:creationId xmlns:a16="http://schemas.microsoft.com/office/drawing/2014/main" id="{F0461B6A-372A-43FD-B179-413B264506D2}"/>
              </a:ext>
            </a:extLst>
          </p:cNvPr>
          <p:cNvGrpSpPr/>
          <p:nvPr/>
        </p:nvGrpSpPr>
        <p:grpSpPr>
          <a:xfrm>
            <a:off x="7883612" y="2233813"/>
            <a:ext cx="1766844" cy="576690"/>
            <a:chOff x="1156886" y="3007816"/>
            <a:chExt cx="1766844" cy="576690"/>
          </a:xfrm>
        </p:grpSpPr>
        <p:sp>
          <p:nvSpPr>
            <p:cNvPr id="30" name="Rectangle 29">
              <a:extLst>
                <a:ext uri="{FF2B5EF4-FFF2-40B4-BE49-F238E27FC236}">
                  <a16:creationId xmlns:a16="http://schemas.microsoft.com/office/drawing/2014/main" id="{583B448A-E1AB-435D-8253-1EE65A46A027}"/>
                </a:ext>
              </a:extLst>
            </p:cNvPr>
            <p:cNvSpPr/>
            <p:nvPr/>
          </p:nvSpPr>
          <p:spPr>
            <a:xfrm>
              <a:off x="1156886" y="3007816"/>
              <a:ext cx="1501923" cy="294830"/>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bg2">
                      <a:lumMod val="50000"/>
                    </a:schemeClr>
                  </a:solidFill>
                </a:rPr>
                <a:t>Job Queue</a:t>
              </a:r>
              <a:endParaRPr lang="en-US" sz="1000" dirty="0">
                <a:solidFill>
                  <a:schemeClr val="bg2">
                    <a:lumMod val="50000"/>
                  </a:schemeClr>
                </a:solidFill>
              </a:endParaRPr>
            </a:p>
          </p:txBody>
        </p:sp>
        <p:sp>
          <p:nvSpPr>
            <p:cNvPr id="31" name="Rectangle 30">
              <a:extLst>
                <a:ext uri="{FF2B5EF4-FFF2-40B4-BE49-F238E27FC236}">
                  <a16:creationId xmlns:a16="http://schemas.microsoft.com/office/drawing/2014/main" id="{D3EFB92A-3B44-42CC-AD0B-A770CE5D70FD}"/>
                </a:ext>
              </a:extLst>
            </p:cNvPr>
            <p:cNvSpPr/>
            <p:nvPr/>
          </p:nvSpPr>
          <p:spPr>
            <a:xfrm>
              <a:off x="1286142" y="3143225"/>
              <a:ext cx="1501923" cy="294830"/>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bg2">
                      <a:lumMod val="50000"/>
                    </a:schemeClr>
                  </a:solidFill>
                </a:rPr>
                <a:t>Job Queue</a:t>
              </a:r>
              <a:endParaRPr lang="en-US" sz="1000" dirty="0">
                <a:solidFill>
                  <a:schemeClr val="bg2">
                    <a:lumMod val="50000"/>
                  </a:schemeClr>
                </a:solidFill>
              </a:endParaRPr>
            </a:p>
          </p:txBody>
        </p:sp>
        <p:sp>
          <p:nvSpPr>
            <p:cNvPr id="33" name="Rectangle 32">
              <a:extLst>
                <a:ext uri="{FF2B5EF4-FFF2-40B4-BE49-F238E27FC236}">
                  <a16:creationId xmlns:a16="http://schemas.microsoft.com/office/drawing/2014/main" id="{AB6B210A-4EF2-4C2C-927A-E3A63D654CAF}"/>
                </a:ext>
              </a:extLst>
            </p:cNvPr>
            <p:cNvSpPr/>
            <p:nvPr/>
          </p:nvSpPr>
          <p:spPr>
            <a:xfrm>
              <a:off x="1421807" y="3289676"/>
              <a:ext cx="1501923" cy="294830"/>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bg2">
                      <a:lumMod val="50000"/>
                    </a:schemeClr>
                  </a:solidFill>
                </a:rPr>
                <a:t>Job Queue</a:t>
              </a:r>
              <a:endParaRPr lang="en-US" sz="1000" dirty="0">
                <a:solidFill>
                  <a:schemeClr val="bg2">
                    <a:lumMod val="50000"/>
                  </a:schemeClr>
                </a:solidFill>
              </a:endParaRPr>
            </a:p>
          </p:txBody>
        </p:sp>
      </p:grpSp>
      <p:cxnSp>
        <p:nvCxnSpPr>
          <p:cNvPr id="34" name="Straight Arrow Connector 33">
            <a:extLst>
              <a:ext uri="{FF2B5EF4-FFF2-40B4-BE49-F238E27FC236}">
                <a16:creationId xmlns:a16="http://schemas.microsoft.com/office/drawing/2014/main" id="{4B2B5C02-8512-4F35-AF4C-C43C483C0A21}"/>
              </a:ext>
            </a:extLst>
          </p:cNvPr>
          <p:cNvCxnSpPr>
            <a:cxnSpLocks/>
          </p:cNvCxnSpPr>
          <p:nvPr/>
        </p:nvCxnSpPr>
        <p:spPr>
          <a:xfrm>
            <a:off x="8767034" y="2911012"/>
            <a:ext cx="0" cy="809590"/>
          </a:xfrm>
          <a:prstGeom prst="straightConnector1">
            <a:avLst/>
          </a:prstGeom>
          <a:ln>
            <a:solidFill>
              <a:schemeClr val="accent4"/>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DDC33006-E508-4C52-9297-1B75A3EC17D0}"/>
              </a:ext>
            </a:extLst>
          </p:cNvPr>
          <p:cNvCxnSpPr>
            <a:cxnSpLocks/>
            <a:stCxn id="35" idx="3"/>
          </p:cNvCxnSpPr>
          <p:nvPr/>
        </p:nvCxnSpPr>
        <p:spPr>
          <a:xfrm>
            <a:off x="5223975" y="2752818"/>
            <a:ext cx="2735750" cy="0"/>
          </a:xfrm>
          <a:prstGeom prst="straightConnector1">
            <a:avLst/>
          </a:prstGeom>
          <a:ln>
            <a:solidFill>
              <a:schemeClr val="accent4"/>
            </a:solidFill>
            <a:prstDash val="solid"/>
            <a:tailEnd type="triangle" w="sm" len="lg"/>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3E780EA1-FB25-45FD-B96B-D8E822DF2D81}"/>
              </a:ext>
            </a:extLst>
          </p:cNvPr>
          <p:cNvSpPr txBox="1"/>
          <p:nvPr/>
        </p:nvSpPr>
        <p:spPr>
          <a:xfrm>
            <a:off x="114867" y="68881"/>
            <a:ext cx="2097049" cy="2308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1000" dirty="0">
                <a:solidFill>
                  <a:schemeClr val="bg1"/>
                </a:solidFill>
                <a:latin typeface="Trebuchet MS" panose="020B0603020202020204" pitchFamily="34" charset="0"/>
              </a:rPr>
              <a:t>*</a:t>
            </a:r>
            <a:r>
              <a:rPr lang="en-US" sz="1000" dirty="0" err="1">
                <a:solidFill>
                  <a:schemeClr val="bg1"/>
                </a:solidFill>
                <a:latin typeface="Trebuchet MS" panose="020B0603020202020204" pitchFamily="34" charset="0"/>
              </a:rPr>
              <a:t>isa</a:t>
            </a:r>
            <a:r>
              <a:rPr lang="en-US" sz="1000" dirty="0">
                <a:solidFill>
                  <a:schemeClr val="bg1"/>
                </a:solidFill>
                <a:latin typeface="Trebuchet MS" panose="020B0603020202020204" pitchFamily="34" charset="0"/>
              </a:rPr>
              <a:t> == </a:t>
            </a:r>
            <a:r>
              <a:rPr lang="en-US" sz="1000" dirty="0" err="1">
                <a:solidFill>
                  <a:schemeClr val="bg1"/>
                </a:solidFill>
                <a:latin typeface="Trebuchet MS" panose="020B0603020202020204" pitchFamily="34" charset="0"/>
              </a:rPr>
              <a:t>initial_suspend_awaitable</a:t>
            </a:r>
            <a:endParaRPr lang="en-US" sz="1000" dirty="0">
              <a:solidFill>
                <a:schemeClr val="bg1"/>
              </a:solidFill>
              <a:latin typeface="Trebuchet MS" panose="020B0603020202020204" pitchFamily="34" charset="0"/>
            </a:endParaRPr>
          </a:p>
        </p:txBody>
      </p:sp>
      <p:sp>
        <p:nvSpPr>
          <p:cNvPr id="6" name="TextBox 5">
            <a:extLst>
              <a:ext uri="{FF2B5EF4-FFF2-40B4-BE49-F238E27FC236}">
                <a16:creationId xmlns:a16="http://schemas.microsoft.com/office/drawing/2014/main" id="{B7ED07B0-021D-4334-BEBD-9D400880C231}"/>
              </a:ext>
            </a:extLst>
          </p:cNvPr>
          <p:cNvSpPr txBox="1"/>
          <p:nvPr/>
        </p:nvSpPr>
        <p:spPr>
          <a:xfrm>
            <a:off x="2301822" y="68881"/>
            <a:ext cx="2031325" cy="2308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1000" dirty="0">
                <a:solidFill>
                  <a:schemeClr val="bg1"/>
                </a:solidFill>
                <a:latin typeface="Trebuchet MS" panose="020B0603020202020204" pitchFamily="34" charset="0"/>
              </a:rPr>
              <a:t>*</a:t>
            </a:r>
            <a:r>
              <a:rPr lang="en-US" sz="1000" dirty="0" err="1">
                <a:solidFill>
                  <a:schemeClr val="bg1"/>
                </a:solidFill>
                <a:latin typeface="Trebuchet MS" panose="020B0603020202020204" pitchFamily="34" charset="0"/>
              </a:rPr>
              <a:t>fsa</a:t>
            </a:r>
            <a:r>
              <a:rPr lang="en-US" sz="1000" dirty="0">
                <a:solidFill>
                  <a:schemeClr val="bg1"/>
                </a:solidFill>
                <a:latin typeface="Trebuchet MS" panose="020B0603020202020204" pitchFamily="34" charset="0"/>
              </a:rPr>
              <a:t> == </a:t>
            </a:r>
            <a:r>
              <a:rPr lang="en-US" sz="1000" dirty="0" err="1">
                <a:solidFill>
                  <a:schemeClr val="bg1"/>
                </a:solidFill>
                <a:latin typeface="Trebuchet MS" panose="020B0603020202020204" pitchFamily="34" charset="0"/>
              </a:rPr>
              <a:t>final_suspend_awaitable</a:t>
            </a:r>
            <a:endParaRPr lang="en-US" sz="1000" dirty="0">
              <a:solidFill>
                <a:schemeClr val="bg1"/>
              </a:solidFill>
              <a:latin typeface="Trebuchet MS" panose="020B0603020202020204" pitchFamily="34" charset="0"/>
            </a:endParaRPr>
          </a:p>
        </p:txBody>
      </p:sp>
      <p:sp>
        <p:nvSpPr>
          <p:cNvPr id="50" name="TextBox 49">
            <a:extLst>
              <a:ext uri="{FF2B5EF4-FFF2-40B4-BE49-F238E27FC236}">
                <a16:creationId xmlns:a16="http://schemas.microsoft.com/office/drawing/2014/main" id="{B07DD916-0D2A-4FAE-A7D2-4BB7DB3B60FD}"/>
              </a:ext>
            </a:extLst>
          </p:cNvPr>
          <p:cNvSpPr txBox="1"/>
          <p:nvPr/>
        </p:nvSpPr>
        <p:spPr>
          <a:xfrm>
            <a:off x="1447563" y="5617974"/>
            <a:ext cx="1448512" cy="230832"/>
          </a:xfrm>
          <a:prstGeom prst="rect">
            <a:avLst/>
          </a:prstGeom>
          <a:solidFill>
            <a:schemeClr val="bg1">
              <a:lumMod val="50000"/>
              <a:lumOff val="50000"/>
            </a:schemeClr>
          </a:solid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defPPr>
              <a:defRPr lang="en-US"/>
            </a:defPPr>
            <a:lvl1pPr algn="ctr">
              <a:lnSpc>
                <a:spcPct val="90000"/>
              </a:lnSpc>
              <a:defRPr sz="1000">
                <a:solidFill>
                  <a:schemeClr val="tx1"/>
                </a:solidFill>
                <a:latin typeface="Trebuchet MS" panose="020B0603020202020204" pitchFamily="34" charset="0"/>
              </a:defRPr>
            </a:lvl1pPr>
          </a:lstStyle>
          <a:p>
            <a:r>
              <a:rPr lang="en-US" dirty="0"/>
              <a:t>token&lt;&gt;</a:t>
            </a:r>
          </a:p>
        </p:txBody>
      </p:sp>
      <p:sp>
        <p:nvSpPr>
          <p:cNvPr id="51" name="TextBox 50">
            <a:extLst>
              <a:ext uri="{FF2B5EF4-FFF2-40B4-BE49-F238E27FC236}">
                <a16:creationId xmlns:a16="http://schemas.microsoft.com/office/drawing/2014/main" id="{99E7527C-F2B2-4EDC-BE7E-4C24FCD0EBDF}"/>
              </a:ext>
            </a:extLst>
          </p:cNvPr>
          <p:cNvSpPr txBox="1"/>
          <p:nvPr/>
        </p:nvSpPr>
        <p:spPr>
          <a:xfrm>
            <a:off x="4054304" y="5617974"/>
            <a:ext cx="1448512" cy="230832"/>
          </a:xfrm>
          <a:prstGeom prst="rect">
            <a:avLst/>
          </a:prstGeom>
          <a:solidFill>
            <a:schemeClr val="bg1">
              <a:lumMod val="50000"/>
              <a:lumOff val="50000"/>
            </a:schemeClr>
          </a:solid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defPPr>
              <a:defRPr lang="en-US"/>
            </a:defPPr>
            <a:lvl1pPr algn="ctr">
              <a:lnSpc>
                <a:spcPct val="90000"/>
              </a:lnSpc>
              <a:defRPr sz="1000">
                <a:solidFill>
                  <a:schemeClr val="tx1"/>
                </a:solidFill>
                <a:latin typeface="Trebuchet MS" panose="020B0603020202020204" pitchFamily="34" charset="0"/>
              </a:defRPr>
            </a:lvl1pPr>
          </a:lstStyle>
          <a:p>
            <a:r>
              <a:rPr lang="en-US" dirty="0" err="1"/>
              <a:t>awaitable</a:t>
            </a:r>
            <a:endParaRPr lang="en-US" dirty="0"/>
          </a:p>
        </p:txBody>
      </p:sp>
      <p:cxnSp>
        <p:nvCxnSpPr>
          <p:cNvPr id="64" name="Straight Arrow Connector 63">
            <a:extLst>
              <a:ext uri="{FF2B5EF4-FFF2-40B4-BE49-F238E27FC236}">
                <a16:creationId xmlns:a16="http://schemas.microsoft.com/office/drawing/2014/main" id="{051A872D-6F18-45D3-8E62-731668168C32}"/>
              </a:ext>
            </a:extLst>
          </p:cNvPr>
          <p:cNvCxnSpPr>
            <a:cxnSpLocks/>
            <a:stCxn id="50" idx="3"/>
            <a:endCxn id="51" idx="1"/>
          </p:cNvCxnSpPr>
          <p:nvPr/>
        </p:nvCxnSpPr>
        <p:spPr>
          <a:xfrm>
            <a:off x="2896075" y="5733390"/>
            <a:ext cx="1158229" cy="0"/>
          </a:xfrm>
          <a:prstGeom prst="straightConnector1">
            <a:avLst/>
          </a:prstGeom>
          <a:ln>
            <a:solidFill>
              <a:schemeClr val="accent4"/>
            </a:solidFill>
            <a:prstDash val="solid"/>
            <a:tailEnd type="triangle" w="sm" len="lg"/>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5205A38D-ED0C-414B-A1BB-B6A60A3B920D}"/>
              </a:ext>
            </a:extLst>
          </p:cNvPr>
          <p:cNvSpPr txBox="1"/>
          <p:nvPr/>
        </p:nvSpPr>
        <p:spPr>
          <a:xfrm>
            <a:off x="3833280" y="5152970"/>
            <a:ext cx="1890562" cy="230832"/>
          </a:xfrm>
          <a:prstGeom prst="rect">
            <a:avLst/>
          </a:prstGeom>
          <a:solidFill>
            <a:schemeClr val="tx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altLang="zh-CN" sz="1000" dirty="0" err="1">
                <a:solidFill>
                  <a:schemeClr val="bg1"/>
                </a:solidFill>
                <a:latin typeface="Trebuchet MS" panose="020B0603020202020204" pitchFamily="34" charset="0"/>
              </a:rPr>
              <a:t>awaitable</a:t>
            </a:r>
            <a:r>
              <a:rPr lang="en-US" altLang="zh-CN" sz="1000" dirty="0">
                <a:solidFill>
                  <a:schemeClr val="bg1"/>
                </a:solidFill>
                <a:latin typeface="Trebuchet MS" panose="020B0603020202020204" pitchFamily="34" charset="0"/>
              </a:rPr>
              <a:t>::</a:t>
            </a:r>
            <a:r>
              <a:rPr lang="en-US" altLang="zh-CN" sz="1000" dirty="0" err="1">
                <a:solidFill>
                  <a:schemeClr val="bg1"/>
                </a:solidFill>
                <a:latin typeface="Trebuchet MS" panose="020B0603020202020204" pitchFamily="34" charset="0"/>
              </a:rPr>
              <a:t>await_suspend</a:t>
            </a:r>
            <a:endParaRPr lang="en-US" sz="1000" dirty="0">
              <a:solidFill>
                <a:schemeClr val="bg1"/>
              </a:solidFill>
              <a:latin typeface="Trebuchet MS" panose="020B0603020202020204" pitchFamily="34" charset="0"/>
            </a:endParaRPr>
          </a:p>
        </p:txBody>
      </p:sp>
      <p:cxnSp>
        <p:nvCxnSpPr>
          <p:cNvPr id="76" name="Straight Arrow Connector 75">
            <a:extLst>
              <a:ext uri="{FF2B5EF4-FFF2-40B4-BE49-F238E27FC236}">
                <a16:creationId xmlns:a16="http://schemas.microsoft.com/office/drawing/2014/main" id="{F3A7F3B1-881A-42E2-AA8C-FE79DC84F864}"/>
              </a:ext>
            </a:extLst>
          </p:cNvPr>
          <p:cNvCxnSpPr>
            <a:cxnSpLocks/>
            <a:stCxn id="51" idx="0"/>
            <a:endCxn id="55" idx="2"/>
          </p:cNvCxnSpPr>
          <p:nvPr/>
        </p:nvCxnSpPr>
        <p:spPr>
          <a:xfrm flipV="1">
            <a:off x="4778560" y="5383802"/>
            <a:ext cx="1" cy="234172"/>
          </a:xfrm>
          <a:prstGeom prst="straightConnector1">
            <a:avLst/>
          </a:prstGeom>
          <a:ln>
            <a:solidFill>
              <a:schemeClr val="accent4"/>
            </a:solidFill>
            <a:tailEnd type="triangle" w="sm" len="sm"/>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E1A70402-81DB-4A85-8845-F8BCE036CD54}"/>
              </a:ext>
            </a:extLst>
          </p:cNvPr>
          <p:cNvSpPr txBox="1"/>
          <p:nvPr/>
        </p:nvSpPr>
        <p:spPr>
          <a:xfrm>
            <a:off x="5936606" y="5617974"/>
            <a:ext cx="1405153" cy="230832"/>
          </a:xfrm>
          <a:prstGeom prst="rect">
            <a:avLst/>
          </a:prstGeom>
          <a:pattFill prst="dkDnDiag">
            <a:fgClr>
              <a:schemeClr val="tx2"/>
            </a:fgClr>
            <a:bgClr>
              <a:schemeClr val="bg2">
                <a:lumMod val="75000"/>
              </a:schemeClr>
            </a:bgClr>
          </a:patt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altLang="zh-CN" sz="1000" dirty="0" err="1">
                <a:solidFill>
                  <a:schemeClr val="tx1"/>
                </a:solidFill>
                <a:latin typeface="Trebuchet MS" panose="020B0603020202020204" pitchFamily="34" charset="0"/>
              </a:rPr>
              <a:t>coroutine_handle</a:t>
            </a:r>
            <a:endParaRPr lang="en-US" sz="1000" dirty="0">
              <a:solidFill>
                <a:schemeClr val="tx1"/>
              </a:solidFill>
              <a:latin typeface="Trebuchet MS" panose="020B0603020202020204" pitchFamily="34" charset="0"/>
            </a:endParaRPr>
          </a:p>
        </p:txBody>
      </p:sp>
      <p:cxnSp>
        <p:nvCxnSpPr>
          <p:cNvPr id="79" name="Straight Arrow Connector 78">
            <a:extLst>
              <a:ext uri="{FF2B5EF4-FFF2-40B4-BE49-F238E27FC236}">
                <a16:creationId xmlns:a16="http://schemas.microsoft.com/office/drawing/2014/main" id="{AACF15F7-4E67-4CA9-8D46-A764F509A8C4}"/>
              </a:ext>
            </a:extLst>
          </p:cNvPr>
          <p:cNvCxnSpPr>
            <a:cxnSpLocks/>
            <a:stCxn id="51" idx="3"/>
            <a:endCxn id="78" idx="1"/>
          </p:cNvCxnSpPr>
          <p:nvPr/>
        </p:nvCxnSpPr>
        <p:spPr>
          <a:xfrm>
            <a:off x="5502816" y="5733390"/>
            <a:ext cx="433790" cy="0"/>
          </a:xfrm>
          <a:prstGeom prst="straightConnector1">
            <a:avLst/>
          </a:prstGeom>
          <a:ln>
            <a:solidFill>
              <a:schemeClr val="accent4"/>
            </a:solidFill>
            <a:prstDash val="dash"/>
            <a:tailEnd type="triangle" w="sm" len="sm"/>
          </a:ln>
        </p:spPr>
        <p:style>
          <a:lnRef idx="1">
            <a:schemeClr val="accent1"/>
          </a:lnRef>
          <a:fillRef idx="0">
            <a:schemeClr val="accent1"/>
          </a:fillRef>
          <a:effectRef idx="0">
            <a:schemeClr val="accent1"/>
          </a:effectRef>
          <a:fontRef idx="minor">
            <a:schemeClr val="tx1"/>
          </a:fontRef>
        </p:style>
      </p:cxnSp>
      <p:grpSp>
        <p:nvGrpSpPr>
          <p:cNvPr id="91" name="Group 90">
            <a:extLst>
              <a:ext uri="{FF2B5EF4-FFF2-40B4-BE49-F238E27FC236}">
                <a16:creationId xmlns:a16="http://schemas.microsoft.com/office/drawing/2014/main" id="{8C91F0B7-AE4E-4BA8-8FB5-5DBF0F66C4BD}"/>
              </a:ext>
            </a:extLst>
          </p:cNvPr>
          <p:cNvGrpSpPr/>
          <p:nvPr/>
        </p:nvGrpSpPr>
        <p:grpSpPr>
          <a:xfrm>
            <a:off x="5481137" y="3815580"/>
            <a:ext cx="1159704" cy="1802394"/>
            <a:chOff x="5481137" y="3815580"/>
            <a:chExt cx="1159704" cy="1802394"/>
          </a:xfrm>
        </p:grpSpPr>
        <p:cxnSp>
          <p:nvCxnSpPr>
            <p:cNvPr id="83" name="Connector: Elbow 82">
              <a:extLst>
                <a:ext uri="{FF2B5EF4-FFF2-40B4-BE49-F238E27FC236}">
                  <a16:creationId xmlns:a16="http://schemas.microsoft.com/office/drawing/2014/main" id="{85C6B563-C941-43A2-81C1-0C73EABB14FB}"/>
                </a:ext>
              </a:extLst>
            </p:cNvPr>
            <p:cNvCxnSpPr>
              <a:stCxn id="55" idx="3"/>
              <a:endCxn id="13" idx="3"/>
            </p:cNvCxnSpPr>
            <p:nvPr/>
          </p:nvCxnSpPr>
          <p:spPr>
            <a:xfrm flipH="1" flipV="1">
              <a:off x="5481137" y="3815580"/>
              <a:ext cx="242705" cy="1452806"/>
            </a:xfrm>
            <a:prstGeom prst="bentConnector3">
              <a:avLst>
                <a:gd name="adj1" fmla="val -378061"/>
              </a:avLst>
            </a:prstGeom>
            <a:ln>
              <a:solidFill>
                <a:schemeClr val="accent4"/>
              </a:solidFill>
              <a:tailEnd type="arrow"/>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9C6BDA46-6E95-4BB7-9AC0-CF04EF0A8D16}"/>
                </a:ext>
              </a:extLst>
            </p:cNvPr>
            <p:cNvCxnSpPr>
              <a:cxnSpLocks/>
            </p:cNvCxnSpPr>
            <p:nvPr/>
          </p:nvCxnSpPr>
          <p:spPr>
            <a:xfrm>
              <a:off x="6640841" y="5268386"/>
              <a:ext cx="0" cy="349588"/>
            </a:xfrm>
            <a:prstGeom prst="line">
              <a:avLst/>
            </a:prstGeom>
            <a:ln>
              <a:solidFill>
                <a:schemeClr val="accent4"/>
              </a:solidFill>
              <a:prstDash val="dash"/>
              <a:headEnd type="oval" w="sm" len="sm"/>
            </a:ln>
          </p:spPr>
          <p:style>
            <a:lnRef idx="1">
              <a:schemeClr val="accent1"/>
            </a:lnRef>
            <a:fillRef idx="0">
              <a:schemeClr val="accent1"/>
            </a:fillRef>
            <a:effectRef idx="0">
              <a:schemeClr val="accent1"/>
            </a:effectRef>
            <a:fontRef idx="minor">
              <a:schemeClr val="tx1"/>
            </a:fontRef>
          </p:style>
        </p:cxnSp>
      </p:grpSp>
      <p:sp>
        <p:nvSpPr>
          <p:cNvPr id="95" name="TextBox 94">
            <a:extLst>
              <a:ext uri="{FF2B5EF4-FFF2-40B4-BE49-F238E27FC236}">
                <a16:creationId xmlns:a16="http://schemas.microsoft.com/office/drawing/2014/main" id="{75911CF4-B782-4B63-A5F0-EF5576D30A3F}"/>
              </a:ext>
            </a:extLst>
          </p:cNvPr>
          <p:cNvSpPr txBox="1"/>
          <p:nvPr/>
        </p:nvSpPr>
        <p:spPr>
          <a:xfrm>
            <a:off x="1447563" y="4724078"/>
            <a:ext cx="1448510" cy="230832"/>
          </a:xfrm>
          <a:prstGeom prst="rect">
            <a:avLst/>
          </a:prstGeom>
          <a:solidFill>
            <a:schemeClr val="tx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altLang="zh-CN" sz="1000" dirty="0" err="1">
                <a:solidFill>
                  <a:schemeClr val="bg1"/>
                </a:solidFill>
                <a:latin typeface="Trebuchet MS" panose="020B0603020202020204" pitchFamily="34" charset="0"/>
              </a:rPr>
              <a:t>final_suspend</a:t>
            </a:r>
            <a:endParaRPr lang="en-US" sz="1000" dirty="0">
              <a:solidFill>
                <a:schemeClr val="bg1"/>
              </a:solidFill>
              <a:latin typeface="Trebuchet MS" panose="020B0603020202020204" pitchFamily="34" charset="0"/>
            </a:endParaRPr>
          </a:p>
        </p:txBody>
      </p:sp>
      <p:cxnSp>
        <p:nvCxnSpPr>
          <p:cNvPr id="96" name="Straight Arrow Connector 95">
            <a:extLst>
              <a:ext uri="{FF2B5EF4-FFF2-40B4-BE49-F238E27FC236}">
                <a16:creationId xmlns:a16="http://schemas.microsoft.com/office/drawing/2014/main" id="{DCFBB4BC-6843-4FC9-A15C-648C590FD318}"/>
              </a:ext>
            </a:extLst>
          </p:cNvPr>
          <p:cNvCxnSpPr>
            <a:cxnSpLocks/>
          </p:cNvCxnSpPr>
          <p:nvPr/>
        </p:nvCxnSpPr>
        <p:spPr>
          <a:xfrm flipV="1">
            <a:off x="2171819" y="4235352"/>
            <a:ext cx="0" cy="488726"/>
          </a:xfrm>
          <a:prstGeom prst="straightConnector1">
            <a:avLst/>
          </a:prstGeom>
          <a:ln>
            <a:solidFill>
              <a:schemeClr val="accent4"/>
            </a:solidFill>
            <a:prstDash val="solid"/>
            <a:tailEnd type="triangle" w="sm" len="lg"/>
          </a:ln>
        </p:spPr>
        <p:style>
          <a:lnRef idx="1">
            <a:schemeClr val="accent1"/>
          </a:lnRef>
          <a:fillRef idx="0">
            <a:schemeClr val="accent1"/>
          </a:fillRef>
          <a:effectRef idx="0">
            <a:schemeClr val="accent1"/>
          </a:effectRef>
          <a:fontRef idx="minor">
            <a:schemeClr val="tx1"/>
          </a:fontRef>
        </p:style>
      </p:cxnSp>
      <p:cxnSp>
        <p:nvCxnSpPr>
          <p:cNvPr id="56" name="Connector: Elbow 55">
            <a:extLst>
              <a:ext uri="{FF2B5EF4-FFF2-40B4-BE49-F238E27FC236}">
                <a16:creationId xmlns:a16="http://schemas.microsoft.com/office/drawing/2014/main" id="{6E5ECB0C-1F1C-4A9D-AD07-4E6D63DA7C9C}"/>
              </a:ext>
            </a:extLst>
          </p:cNvPr>
          <p:cNvCxnSpPr>
            <a:cxnSpLocks/>
            <a:stCxn id="3" idx="2"/>
            <a:endCxn id="95" idx="1"/>
          </p:cNvCxnSpPr>
          <p:nvPr/>
        </p:nvCxnSpPr>
        <p:spPr>
          <a:xfrm rot="16200000" flipH="1">
            <a:off x="-614039" y="2777891"/>
            <a:ext cx="3552061" cy="571144"/>
          </a:xfrm>
          <a:prstGeom prst="bentConnector2">
            <a:avLst/>
          </a:prstGeom>
          <a:ln>
            <a:solidFill>
              <a:schemeClr val="accent4"/>
            </a:solidFill>
            <a:prstDash val="dash"/>
            <a:tailEnd type="oval" w="sm" len="sm"/>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FCC94E4B-109D-4CCD-8108-3534CF76B784}"/>
              </a:ext>
            </a:extLst>
          </p:cNvPr>
          <p:cNvSpPr/>
          <p:nvPr/>
        </p:nvSpPr>
        <p:spPr>
          <a:xfrm>
            <a:off x="83571" y="275683"/>
            <a:ext cx="10156892" cy="5620834"/>
          </a:xfrm>
          <a:prstGeom prst="rect">
            <a:avLst/>
          </a:prstGeom>
          <a:solidFill>
            <a:schemeClr val="tx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E7F98364-C62A-4886-9A20-865981A43576}"/>
              </a:ext>
            </a:extLst>
          </p:cNvPr>
          <p:cNvSpPr/>
          <p:nvPr/>
        </p:nvSpPr>
        <p:spPr>
          <a:xfrm>
            <a:off x="4333147" y="2632844"/>
            <a:ext cx="890828" cy="239947"/>
          </a:xfrm>
          <a:prstGeom prst="rect">
            <a:avLst/>
          </a:prstGeom>
          <a:solidFill>
            <a:schemeClr val="tx2"/>
          </a:solid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1000" dirty="0">
                <a:solidFill>
                  <a:schemeClr val="tx1"/>
                </a:solidFill>
                <a:latin typeface="Trebuchet MS" panose="020B0603020202020204" pitchFamily="34" charset="0"/>
              </a:rPr>
              <a:t>Job</a:t>
            </a:r>
          </a:p>
        </p:txBody>
      </p:sp>
      <p:cxnSp>
        <p:nvCxnSpPr>
          <p:cNvPr id="36" name="Straight Arrow Connector 35">
            <a:extLst>
              <a:ext uri="{FF2B5EF4-FFF2-40B4-BE49-F238E27FC236}">
                <a16:creationId xmlns:a16="http://schemas.microsoft.com/office/drawing/2014/main" id="{172950B3-1E4D-479A-AF4D-1C6AC0192195}"/>
              </a:ext>
            </a:extLst>
          </p:cNvPr>
          <p:cNvCxnSpPr>
            <a:cxnSpLocks/>
            <a:stCxn id="39" idx="2"/>
            <a:endCxn id="35" idx="0"/>
          </p:cNvCxnSpPr>
          <p:nvPr/>
        </p:nvCxnSpPr>
        <p:spPr>
          <a:xfrm flipH="1">
            <a:off x="4778561" y="1931262"/>
            <a:ext cx="937356" cy="701582"/>
          </a:xfrm>
          <a:prstGeom prst="straightConnector1">
            <a:avLst/>
          </a:prstGeom>
          <a:ln>
            <a:solidFill>
              <a:schemeClr val="accent4"/>
            </a:solidFill>
            <a:prstDash val="solid"/>
            <a:tailEnd type="triangle" w="sm" len="lg"/>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4940E77B-C530-46D9-ABE6-C30F35CB69B7}"/>
              </a:ext>
            </a:extLst>
          </p:cNvPr>
          <p:cNvSpPr txBox="1"/>
          <p:nvPr/>
        </p:nvSpPr>
        <p:spPr>
          <a:xfrm>
            <a:off x="5091993" y="1700430"/>
            <a:ext cx="1247848" cy="230832"/>
          </a:xfrm>
          <a:prstGeom prst="rect">
            <a:avLst/>
          </a:prstGeom>
          <a:solidFill>
            <a:schemeClr val="tx2"/>
          </a:solid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altLang="zh-CN" sz="1000" dirty="0" err="1">
                <a:solidFill>
                  <a:schemeClr val="tx1"/>
                </a:solidFill>
                <a:latin typeface="Trebuchet MS" panose="020B0603020202020204" pitchFamily="34" charset="0"/>
              </a:rPr>
              <a:t>coroutine_handle</a:t>
            </a:r>
            <a:endParaRPr lang="en-US" sz="1000" dirty="0">
              <a:solidFill>
                <a:schemeClr val="tx1"/>
              </a:solidFill>
              <a:latin typeface="Trebuchet MS" panose="020B0603020202020204" pitchFamily="34" charset="0"/>
            </a:endParaRPr>
          </a:p>
        </p:txBody>
      </p:sp>
      <p:sp>
        <p:nvSpPr>
          <p:cNvPr id="42" name="TextBox 41">
            <a:extLst>
              <a:ext uri="{FF2B5EF4-FFF2-40B4-BE49-F238E27FC236}">
                <a16:creationId xmlns:a16="http://schemas.microsoft.com/office/drawing/2014/main" id="{F33D106A-7E29-4FD3-A557-53A4CCA3F950}"/>
              </a:ext>
            </a:extLst>
          </p:cNvPr>
          <p:cNvSpPr txBox="1"/>
          <p:nvPr/>
        </p:nvSpPr>
        <p:spPr>
          <a:xfrm>
            <a:off x="4403304" y="2125251"/>
            <a:ext cx="681597" cy="2308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1000" dirty="0">
                <a:solidFill>
                  <a:schemeClr val="bg1"/>
                </a:solidFill>
                <a:latin typeface="Trebuchet MS" panose="020B0603020202020204" pitchFamily="34" charset="0"/>
              </a:rPr>
              <a:t>Job::Job</a:t>
            </a:r>
          </a:p>
        </p:txBody>
      </p:sp>
    </p:spTree>
    <p:extLst>
      <p:ext uri="{BB962C8B-B14F-4D97-AF65-F5344CB8AC3E}">
        <p14:creationId xmlns:p14="http://schemas.microsoft.com/office/powerpoint/2010/main" val="3872128679"/>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766C49-6035-4289-8C31-22D599DE6A75}"/>
              </a:ext>
            </a:extLst>
          </p:cNvPr>
          <p:cNvSpPr>
            <a:spLocks noGrp="1"/>
          </p:cNvSpPr>
          <p:nvPr>
            <p:ph type="title"/>
          </p:nvPr>
        </p:nvSpPr>
        <p:spPr>
          <a:xfrm>
            <a:off x="6043609" y="56188"/>
            <a:ext cx="4098514" cy="590931"/>
          </a:xfrm>
        </p:spPr>
        <p:txBody>
          <a:bodyPr/>
          <a:lstStyle/>
          <a:p>
            <a:r>
              <a:rPr lang="en-US" sz="2400" dirty="0"/>
              <a:t>Coroutine Job system</a:t>
            </a:r>
          </a:p>
        </p:txBody>
      </p:sp>
      <p:sp>
        <p:nvSpPr>
          <p:cNvPr id="22" name="Rectangle 21">
            <a:extLst>
              <a:ext uri="{FF2B5EF4-FFF2-40B4-BE49-F238E27FC236}">
                <a16:creationId xmlns:a16="http://schemas.microsoft.com/office/drawing/2014/main" id="{44A7149B-6880-469F-BBA2-A4B0D2BDDBDE}"/>
              </a:ext>
            </a:extLst>
          </p:cNvPr>
          <p:cNvSpPr/>
          <p:nvPr/>
        </p:nvSpPr>
        <p:spPr>
          <a:xfrm>
            <a:off x="7510803" y="1700430"/>
            <a:ext cx="2512463" cy="3139671"/>
          </a:xfrm>
          <a:prstGeom prst="rect">
            <a:avLst/>
          </a:prstGeom>
          <a:no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altLang="zh-CN" sz="1000" dirty="0">
              <a:solidFill>
                <a:schemeClr val="bg1"/>
              </a:solidFill>
            </a:endParaRPr>
          </a:p>
          <a:p>
            <a:pPr algn="ctr"/>
            <a:r>
              <a:rPr lang="en-US" altLang="zh-CN" sz="1000" dirty="0">
                <a:solidFill>
                  <a:schemeClr val="bg1"/>
                </a:solidFill>
              </a:rPr>
              <a:t>Scheduler</a:t>
            </a:r>
            <a:endParaRPr lang="en-US" sz="1000" dirty="0">
              <a:solidFill>
                <a:schemeClr val="bg1"/>
              </a:solidFill>
            </a:endParaRPr>
          </a:p>
        </p:txBody>
      </p:sp>
      <p:grpSp>
        <p:nvGrpSpPr>
          <p:cNvPr id="23" name="Group 22">
            <a:extLst>
              <a:ext uri="{FF2B5EF4-FFF2-40B4-BE49-F238E27FC236}">
                <a16:creationId xmlns:a16="http://schemas.microsoft.com/office/drawing/2014/main" id="{9765B6FE-1AAB-4F7D-AED1-47D6A519746E}"/>
              </a:ext>
            </a:extLst>
          </p:cNvPr>
          <p:cNvGrpSpPr/>
          <p:nvPr/>
        </p:nvGrpSpPr>
        <p:grpSpPr>
          <a:xfrm>
            <a:off x="7997914" y="3792482"/>
            <a:ext cx="1538241" cy="880625"/>
            <a:chOff x="1286142" y="3874450"/>
            <a:chExt cx="1538241" cy="880625"/>
          </a:xfrm>
        </p:grpSpPr>
        <p:sp>
          <p:nvSpPr>
            <p:cNvPr id="24" name="Rectangle 23">
              <a:extLst>
                <a:ext uri="{FF2B5EF4-FFF2-40B4-BE49-F238E27FC236}">
                  <a16:creationId xmlns:a16="http://schemas.microsoft.com/office/drawing/2014/main" id="{26706399-6892-413B-B225-4B418B6D11F6}"/>
                </a:ext>
              </a:extLst>
            </p:cNvPr>
            <p:cNvSpPr/>
            <p:nvPr/>
          </p:nvSpPr>
          <p:spPr>
            <a:xfrm>
              <a:off x="1286142" y="3874450"/>
              <a:ext cx="1243413" cy="294830"/>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2">
                      <a:lumMod val="50000"/>
                    </a:schemeClr>
                  </a:solidFill>
                </a:rPr>
                <a:t>Worker</a:t>
              </a:r>
            </a:p>
          </p:txBody>
        </p:sp>
        <p:sp>
          <p:nvSpPr>
            <p:cNvPr id="25" name="Rectangle 24">
              <a:extLst>
                <a:ext uri="{FF2B5EF4-FFF2-40B4-BE49-F238E27FC236}">
                  <a16:creationId xmlns:a16="http://schemas.microsoft.com/office/drawing/2014/main" id="{15158716-D662-4804-8957-486C08116EE6}"/>
                </a:ext>
              </a:extLst>
            </p:cNvPr>
            <p:cNvSpPr/>
            <p:nvPr/>
          </p:nvSpPr>
          <p:spPr>
            <a:xfrm>
              <a:off x="1384418" y="4065611"/>
              <a:ext cx="1243413" cy="294830"/>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2">
                      <a:lumMod val="50000"/>
                    </a:schemeClr>
                  </a:solidFill>
                </a:rPr>
                <a:t>Worker</a:t>
              </a:r>
            </a:p>
          </p:txBody>
        </p:sp>
        <p:sp>
          <p:nvSpPr>
            <p:cNvPr id="26" name="Rectangle 25">
              <a:extLst>
                <a:ext uri="{FF2B5EF4-FFF2-40B4-BE49-F238E27FC236}">
                  <a16:creationId xmlns:a16="http://schemas.microsoft.com/office/drawing/2014/main" id="{F0FEBD08-7F01-4E4E-8ACE-3EDF7C84874A}"/>
                </a:ext>
              </a:extLst>
            </p:cNvPr>
            <p:cNvSpPr/>
            <p:nvPr/>
          </p:nvSpPr>
          <p:spPr>
            <a:xfrm>
              <a:off x="1482694" y="4262928"/>
              <a:ext cx="1243413" cy="294830"/>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2">
                      <a:lumMod val="50000"/>
                    </a:schemeClr>
                  </a:solidFill>
                </a:rPr>
                <a:t>Worker</a:t>
              </a:r>
            </a:p>
          </p:txBody>
        </p:sp>
        <p:sp>
          <p:nvSpPr>
            <p:cNvPr id="28" name="Rectangle 27">
              <a:extLst>
                <a:ext uri="{FF2B5EF4-FFF2-40B4-BE49-F238E27FC236}">
                  <a16:creationId xmlns:a16="http://schemas.microsoft.com/office/drawing/2014/main" id="{500AAB63-3F3B-441C-9D9B-3C608967554D}"/>
                </a:ext>
              </a:extLst>
            </p:cNvPr>
            <p:cNvSpPr/>
            <p:nvPr/>
          </p:nvSpPr>
          <p:spPr>
            <a:xfrm>
              <a:off x="1580970" y="4460245"/>
              <a:ext cx="1243413" cy="294830"/>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2">
                      <a:lumMod val="50000"/>
                    </a:schemeClr>
                  </a:solidFill>
                </a:rPr>
                <a:t>Worker</a:t>
              </a:r>
            </a:p>
          </p:txBody>
        </p:sp>
      </p:grpSp>
      <p:grpSp>
        <p:nvGrpSpPr>
          <p:cNvPr id="29" name="Group 28">
            <a:extLst>
              <a:ext uri="{FF2B5EF4-FFF2-40B4-BE49-F238E27FC236}">
                <a16:creationId xmlns:a16="http://schemas.microsoft.com/office/drawing/2014/main" id="{F0461B6A-372A-43FD-B179-413B264506D2}"/>
              </a:ext>
            </a:extLst>
          </p:cNvPr>
          <p:cNvGrpSpPr/>
          <p:nvPr/>
        </p:nvGrpSpPr>
        <p:grpSpPr>
          <a:xfrm>
            <a:off x="7883612" y="2233813"/>
            <a:ext cx="1766844" cy="576690"/>
            <a:chOff x="1156886" y="3007816"/>
            <a:chExt cx="1766844" cy="576690"/>
          </a:xfrm>
        </p:grpSpPr>
        <p:sp>
          <p:nvSpPr>
            <p:cNvPr id="30" name="Rectangle 29">
              <a:extLst>
                <a:ext uri="{FF2B5EF4-FFF2-40B4-BE49-F238E27FC236}">
                  <a16:creationId xmlns:a16="http://schemas.microsoft.com/office/drawing/2014/main" id="{583B448A-E1AB-435D-8253-1EE65A46A027}"/>
                </a:ext>
              </a:extLst>
            </p:cNvPr>
            <p:cNvSpPr/>
            <p:nvPr/>
          </p:nvSpPr>
          <p:spPr>
            <a:xfrm>
              <a:off x="1156886" y="3007816"/>
              <a:ext cx="1501923" cy="294830"/>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bg2">
                      <a:lumMod val="50000"/>
                    </a:schemeClr>
                  </a:solidFill>
                </a:rPr>
                <a:t>Job Queue</a:t>
              </a:r>
              <a:endParaRPr lang="en-US" sz="1000" dirty="0">
                <a:solidFill>
                  <a:schemeClr val="bg2">
                    <a:lumMod val="50000"/>
                  </a:schemeClr>
                </a:solidFill>
              </a:endParaRPr>
            </a:p>
          </p:txBody>
        </p:sp>
        <p:sp>
          <p:nvSpPr>
            <p:cNvPr id="31" name="Rectangle 30">
              <a:extLst>
                <a:ext uri="{FF2B5EF4-FFF2-40B4-BE49-F238E27FC236}">
                  <a16:creationId xmlns:a16="http://schemas.microsoft.com/office/drawing/2014/main" id="{D3EFB92A-3B44-42CC-AD0B-A770CE5D70FD}"/>
                </a:ext>
              </a:extLst>
            </p:cNvPr>
            <p:cNvSpPr/>
            <p:nvPr/>
          </p:nvSpPr>
          <p:spPr>
            <a:xfrm>
              <a:off x="1286142" y="3143225"/>
              <a:ext cx="1501923" cy="294830"/>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bg2">
                      <a:lumMod val="50000"/>
                    </a:schemeClr>
                  </a:solidFill>
                </a:rPr>
                <a:t>Job Queue</a:t>
              </a:r>
              <a:endParaRPr lang="en-US" sz="1000" dirty="0">
                <a:solidFill>
                  <a:schemeClr val="bg2">
                    <a:lumMod val="50000"/>
                  </a:schemeClr>
                </a:solidFill>
              </a:endParaRPr>
            </a:p>
          </p:txBody>
        </p:sp>
        <p:sp>
          <p:nvSpPr>
            <p:cNvPr id="33" name="Rectangle 32">
              <a:extLst>
                <a:ext uri="{FF2B5EF4-FFF2-40B4-BE49-F238E27FC236}">
                  <a16:creationId xmlns:a16="http://schemas.microsoft.com/office/drawing/2014/main" id="{AB6B210A-4EF2-4C2C-927A-E3A63D654CAF}"/>
                </a:ext>
              </a:extLst>
            </p:cNvPr>
            <p:cNvSpPr/>
            <p:nvPr/>
          </p:nvSpPr>
          <p:spPr>
            <a:xfrm>
              <a:off x="1421807" y="3289676"/>
              <a:ext cx="1501923" cy="294830"/>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bg2">
                      <a:lumMod val="50000"/>
                    </a:schemeClr>
                  </a:solidFill>
                </a:rPr>
                <a:t>Job Queue</a:t>
              </a:r>
              <a:endParaRPr lang="en-US" sz="1000" dirty="0">
                <a:solidFill>
                  <a:schemeClr val="bg2">
                    <a:lumMod val="50000"/>
                  </a:schemeClr>
                </a:solidFill>
              </a:endParaRPr>
            </a:p>
          </p:txBody>
        </p:sp>
      </p:grpSp>
      <p:cxnSp>
        <p:nvCxnSpPr>
          <p:cNvPr id="34" name="Straight Arrow Connector 33">
            <a:extLst>
              <a:ext uri="{FF2B5EF4-FFF2-40B4-BE49-F238E27FC236}">
                <a16:creationId xmlns:a16="http://schemas.microsoft.com/office/drawing/2014/main" id="{4B2B5C02-8512-4F35-AF4C-C43C483C0A21}"/>
              </a:ext>
            </a:extLst>
          </p:cNvPr>
          <p:cNvCxnSpPr>
            <a:cxnSpLocks/>
          </p:cNvCxnSpPr>
          <p:nvPr/>
        </p:nvCxnSpPr>
        <p:spPr>
          <a:xfrm>
            <a:off x="8767034" y="2911012"/>
            <a:ext cx="0" cy="809590"/>
          </a:xfrm>
          <a:prstGeom prst="straightConnector1">
            <a:avLst/>
          </a:prstGeom>
          <a:ln>
            <a:solidFill>
              <a:schemeClr val="accent4"/>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DDC33006-E508-4C52-9297-1B75A3EC17D0}"/>
              </a:ext>
            </a:extLst>
          </p:cNvPr>
          <p:cNvCxnSpPr>
            <a:cxnSpLocks/>
            <a:stCxn id="35" idx="3"/>
          </p:cNvCxnSpPr>
          <p:nvPr/>
        </p:nvCxnSpPr>
        <p:spPr>
          <a:xfrm>
            <a:off x="5223975" y="2752818"/>
            <a:ext cx="2735750" cy="0"/>
          </a:xfrm>
          <a:prstGeom prst="straightConnector1">
            <a:avLst/>
          </a:prstGeom>
          <a:ln>
            <a:solidFill>
              <a:schemeClr val="accent4"/>
            </a:solidFill>
            <a:prstDash val="solid"/>
            <a:tailEnd type="triangle" w="sm" len="lg"/>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3E780EA1-FB25-45FD-B96B-D8E822DF2D81}"/>
              </a:ext>
            </a:extLst>
          </p:cNvPr>
          <p:cNvSpPr txBox="1"/>
          <p:nvPr/>
        </p:nvSpPr>
        <p:spPr>
          <a:xfrm>
            <a:off x="114867" y="68881"/>
            <a:ext cx="2097049" cy="2308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1000" dirty="0">
                <a:solidFill>
                  <a:schemeClr val="bg1"/>
                </a:solidFill>
                <a:latin typeface="Trebuchet MS" panose="020B0603020202020204" pitchFamily="34" charset="0"/>
              </a:rPr>
              <a:t>*</a:t>
            </a:r>
            <a:r>
              <a:rPr lang="en-US" sz="1000" dirty="0" err="1">
                <a:solidFill>
                  <a:schemeClr val="bg1"/>
                </a:solidFill>
                <a:latin typeface="Trebuchet MS" panose="020B0603020202020204" pitchFamily="34" charset="0"/>
              </a:rPr>
              <a:t>isa</a:t>
            </a:r>
            <a:r>
              <a:rPr lang="en-US" sz="1000" dirty="0">
                <a:solidFill>
                  <a:schemeClr val="bg1"/>
                </a:solidFill>
                <a:latin typeface="Trebuchet MS" panose="020B0603020202020204" pitchFamily="34" charset="0"/>
              </a:rPr>
              <a:t> == </a:t>
            </a:r>
            <a:r>
              <a:rPr lang="en-US" sz="1000" dirty="0" err="1">
                <a:solidFill>
                  <a:schemeClr val="bg1"/>
                </a:solidFill>
                <a:latin typeface="Trebuchet MS" panose="020B0603020202020204" pitchFamily="34" charset="0"/>
              </a:rPr>
              <a:t>initial_suspend_awaitable</a:t>
            </a:r>
            <a:endParaRPr lang="en-US" sz="1000" dirty="0">
              <a:solidFill>
                <a:schemeClr val="bg1"/>
              </a:solidFill>
              <a:latin typeface="Trebuchet MS" panose="020B0603020202020204" pitchFamily="34" charset="0"/>
            </a:endParaRPr>
          </a:p>
        </p:txBody>
      </p:sp>
      <p:sp>
        <p:nvSpPr>
          <p:cNvPr id="3" name="TextBox 2">
            <a:extLst>
              <a:ext uri="{FF2B5EF4-FFF2-40B4-BE49-F238E27FC236}">
                <a16:creationId xmlns:a16="http://schemas.microsoft.com/office/drawing/2014/main" id="{D1D1CED1-F23F-4ACA-B641-DFC704B3604D}"/>
              </a:ext>
            </a:extLst>
          </p:cNvPr>
          <p:cNvSpPr txBox="1"/>
          <p:nvPr/>
        </p:nvSpPr>
        <p:spPr>
          <a:xfrm>
            <a:off x="152163" y="1056601"/>
            <a:ext cx="1448512" cy="230832"/>
          </a:xfrm>
          <a:prstGeom prst="rect">
            <a:avLst/>
          </a:prstGeom>
          <a:solidFill>
            <a:schemeClr val="tx2"/>
          </a:solid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defPPr>
              <a:defRPr lang="en-US"/>
            </a:defPPr>
            <a:lvl1pPr algn="ctr">
              <a:lnSpc>
                <a:spcPct val="90000"/>
              </a:lnSpc>
              <a:defRPr sz="1000">
                <a:solidFill>
                  <a:schemeClr val="tx1"/>
                </a:solidFill>
                <a:latin typeface="Trebuchet MS" panose="020B0603020202020204" pitchFamily="34" charset="0"/>
              </a:defRPr>
            </a:lvl1pPr>
          </a:lstStyle>
          <a:p>
            <a:r>
              <a:rPr lang="en-US" dirty="0" err="1"/>
              <a:t>token_promise</a:t>
            </a:r>
            <a:endParaRPr lang="en-US" dirty="0"/>
          </a:p>
        </p:txBody>
      </p:sp>
      <p:cxnSp>
        <p:nvCxnSpPr>
          <p:cNvPr id="5" name="Connector: Elbow 4">
            <a:extLst>
              <a:ext uri="{FF2B5EF4-FFF2-40B4-BE49-F238E27FC236}">
                <a16:creationId xmlns:a16="http://schemas.microsoft.com/office/drawing/2014/main" id="{724E7BDA-0F2F-4551-8A13-2F604BF3355F}"/>
              </a:ext>
            </a:extLst>
          </p:cNvPr>
          <p:cNvCxnSpPr>
            <a:stCxn id="3" idx="0"/>
            <a:endCxn id="67" idx="1"/>
          </p:cNvCxnSpPr>
          <p:nvPr/>
        </p:nvCxnSpPr>
        <p:spPr>
          <a:xfrm rot="5400000" flipH="1" flipV="1">
            <a:off x="910804" y="519842"/>
            <a:ext cx="502375" cy="571144"/>
          </a:xfrm>
          <a:prstGeom prst="bentConnector2">
            <a:avLst/>
          </a:prstGeom>
          <a:ln>
            <a:solidFill>
              <a:schemeClr val="accent4"/>
            </a:solidFill>
            <a:prstDash val="dash"/>
            <a:headEnd type="triangle" w="sm" len="med"/>
            <a:tailEnd type="none" w="sm" len="lg"/>
          </a:ln>
        </p:spPr>
        <p:style>
          <a:lnRef idx="1">
            <a:schemeClr val="accent1"/>
          </a:lnRef>
          <a:fillRef idx="0">
            <a:schemeClr val="accent1"/>
          </a:fillRef>
          <a:effectRef idx="0">
            <a:schemeClr val="accent1"/>
          </a:effectRef>
          <a:fontRef idx="minor">
            <a:schemeClr val="tx1"/>
          </a:fontRef>
        </p:style>
      </p:cxnSp>
      <p:cxnSp>
        <p:nvCxnSpPr>
          <p:cNvPr id="37" name="Connector: Elbow 36">
            <a:extLst>
              <a:ext uri="{FF2B5EF4-FFF2-40B4-BE49-F238E27FC236}">
                <a16:creationId xmlns:a16="http://schemas.microsoft.com/office/drawing/2014/main" id="{41FDAA93-22D1-4221-B81B-2886750C75F9}"/>
              </a:ext>
            </a:extLst>
          </p:cNvPr>
          <p:cNvCxnSpPr>
            <a:cxnSpLocks/>
            <a:stCxn id="3" idx="2"/>
            <a:endCxn id="70" idx="1"/>
          </p:cNvCxnSpPr>
          <p:nvPr/>
        </p:nvCxnSpPr>
        <p:spPr>
          <a:xfrm rot="16200000" flipH="1">
            <a:off x="570204" y="1593648"/>
            <a:ext cx="1183575" cy="571144"/>
          </a:xfrm>
          <a:prstGeom prst="bentConnector2">
            <a:avLst/>
          </a:prstGeom>
          <a:ln>
            <a:solidFill>
              <a:schemeClr val="accent4"/>
            </a:solidFill>
            <a:prstDash val="dash"/>
            <a:tailEnd type="oval" w="sm" len="sm"/>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39470FD7-0CD2-4358-BA4E-C494F5904E1A}"/>
              </a:ext>
            </a:extLst>
          </p:cNvPr>
          <p:cNvSpPr txBox="1"/>
          <p:nvPr/>
        </p:nvSpPr>
        <p:spPr>
          <a:xfrm>
            <a:off x="1447563" y="4004519"/>
            <a:ext cx="1448512" cy="230832"/>
          </a:xfrm>
          <a:prstGeom prst="rect">
            <a:avLst/>
          </a:prstGeom>
          <a:solidFill>
            <a:schemeClr val="tx2"/>
          </a:solid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defPPr>
              <a:defRPr lang="en-US"/>
            </a:defPPr>
            <a:lvl1pPr algn="ctr">
              <a:lnSpc>
                <a:spcPct val="90000"/>
              </a:lnSpc>
              <a:defRPr sz="1000">
                <a:solidFill>
                  <a:schemeClr val="tx1"/>
                </a:solidFill>
                <a:latin typeface="Trebuchet MS" panose="020B0603020202020204" pitchFamily="34" charset="0"/>
              </a:defRPr>
            </a:lvl1pPr>
          </a:lstStyle>
          <a:p>
            <a:r>
              <a:rPr lang="en-US" dirty="0" err="1"/>
              <a:t>fsa</a:t>
            </a:r>
            <a:endParaRPr lang="en-US" dirty="0"/>
          </a:p>
        </p:txBody>
      </p:sp>
      <p:sp>
        <p:nvSpPr>
          <p:cNvPr id="6" name="TextBox 5">
            <a:extLst>
              <a:ext uri="{FF2B5EF4-FFF2-40B4-BE49-F238E27FC236}">
                <a16:creationId xmlns:a16="http://schemas.microsoft.com/office/drawing/2014/main" id="{B7ED07B0-021D-4334-BEBD-9D400880C231}"/>
              </a:ext>
            </a:extLst>
          </p:cNvPr>
          <p:cNvSpPr txBox="1"/>
          <p:nvPr/>
        </p:nvSpPr>
        <p:spPr>
          <a:xfrm>
            <a:off x="2301822" y="68881"/>
            <a:ext cx="2031325" cy="2308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1000" dirty="0">
                <a:solidFill>
                  <a:schemeClr val="bg1"/>
                </a:solidFill>
                <a:latin typeface="Trebuchet MS" panose="020B0603020202020204" pitchFamily="34" charset="0"/>
              </a:rPr>
              <a:t>*</a:t>
            </a:r>
            <a:r>
              <a:rPr lang="en-US" sz="1000" dirty="0" err="1">
                <a:solidFill>
                  <a:schemeClr val="bg1"/>
                </a:solidFill>
                <a:latin typeface="Trebuchet MS" panose="020B0603020202020204" pitchFamily="34" charset="0"/>
              </a:rPr>
              <a:t>fsa</a:t>
            </a:r>
            <a:r>
              <a:rPr lang="en-US" sz="1000" dirty="0">
                <a:solidFill>
                  <a:schemeClr val="bg1"/>
                </a:solidFill>
                <a:latin typeface="Trebuchet MS" panose="020B0603020202020204" pitchFamily="34" charset="0"/>
              </a:rPr>
              <a:t> == </a:t>
            </a:r>
            <a:r>
              <a:rPr lang="en-US" sz="1000" dirty="0" err="1">
                <a:solidFill>
                  <a:schemeClr val="bg1"/>
                </a:solidFill>
                <a:latin typeface="Trebuchet MS" panose="020B0603020202020204" pitchFamily="34" charset="0"/>
              </a:rPr>
              <a:t>final_suspend_awaitable</a:t>
            </a:r>
            <a:endParaRPr lang="en-US" sz="1000" dirty="0">
              <a:solidFill>
                <a:schemeClr val="bg1"/>
              </a:solidFill>
              <a:latin typeface="Trebuchet MS" panose="020B0603020202020204" pitchFamily="34" charset="0"/>
            </a:endParaRPr>
          </a:p>
        </p:txBody>
      </p:sp>
      <p:sp>
        <p:nvSpPr>
          <p:cNvPr id="7" name="TextBox 6">
            <a:extLst>
              <a:ext uri="{FF2B5EF4-FFF2-40B4-BE49-F238E27FC236}">
                <a16:creationId xmlns:a16="http://schemas.microsoft.com/office/drawing/2014/main" id="{A8AC7679-6CC0-440B-A019-43FFEFDDF1DF}"/>
              </a:ext>
            </a:extLst>
          </p:cNvPr>
          <p:cNvSpPr txBox="1"/>
          <p:nvPr/>
        </p:nvSpPr>
        <p:spPr>
          <a:xfrm>
            <a:off x="4075984" y="4004519"/>
            <a:ext cx="1410057" cy="230832"/>
          </a:xfrm>
          <a:prstGeom prst="rect">
            <a:avLst/>
          </a:prstGeom>
          <a:solidFill>
            <a:schemeClr val="tx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altLang="zh-CN" sz="1000" dirty="0" err="1">
                <a:solidFill>
                  <a:schemeClr val="bg1"/>
                </a:solidFill>
                <a:latin typeface="Trebuchet MS" panose="020B0603020202020204" pitchFamily="34" charset="0"/>
              </a:rPr>
              <a:t>fsa</a:t>
            </a:r>
            <a:r>
              <a:rPr lang="en-US" altLang="zh-CN" sz="1000" dirty="0">
                <a:solidFill>
                  <a:schemeClr val="bg1"/>
                </a:solidFill>
                <a:latin typeface="Trebuchet MS" panose="020B0603020202020204" pitchFamily="34" charset="0"/>
              </a:rPr>
              <a:t>::</a:t>
            </a:r>
            <a:r>
              <a:rPr lang="en-US" altLang="zh-CN" sz="1000" dirty="0" err="1">
                <a:solidFill>
                  <a:schemeClr val="bg1"/>
                </a:solidFill>
                <a:latin typeface="Trebuchet MS" panose="020B0603020202020204" pitchFamily="34" charset="0"/>
              </a:rPr>
              <a:t>await_suspend</a:t>
            </a:r>
            <a:endParaRPr lang="en-US" sz="1000" dirty="0">
              <a:solidFill>
                <a:schemeClr val="bg1"/>
              </a:solidFill>
              <a:latin typeface="Trebuchet MS" panose="020B0603020202020204" pitchFamily="34" charset="0"/>
            </a:endParaRPr>
          </a:p>
        </p:txBody>
      </p:sp>
      <p:cxnSp>
        <p:nvCxnSpPr>
          <p:cNvPr id="9" name="Straight Arrow Connector 8">
            <a:extLst>
              <a:ext uri="{FF2B5EF4-FFF2-40B4-BE49-F238E27FC236}">
                <a16:creationId xmlns:a16="http://schemas.microsoft.com/office/drawing/2014/main" id="{AC444145-73B7-44B1-A41C-BF0976045E4C}"/>
              </a:ext>
            </a:extLst>
          </p:cNvPr>
          <p:cNvCxnSpPr>
            <a:cxnSpLocks/>
            <a:stCxn id="4" idx="3"/>
            <a:endCxn id="7" idx="1"/>
          </p:cNvCxnSpPr>
          <p:nvPr/>
        </p:nvCxnSpPr>
        <p:spPr>
          <a:xfrm>
            <a:off x="2896075" y="4119935"/>
            <a:ext cx="1179909" cy="0"/>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69A647B9-1F13-4C23-92AB-EC6E95028A8A}"/>
              </a:ext>
            </a:extLst>
          </p:cNvPr>
          <p:cNvSpPr txBox="1"/>
          <p:nvPr/>
        </p:nvSpPr>
        <p:spPr>
          <a:xfrm>
            <a:off x="4075984" y="3630914"/>
            <a:ext cx="1405153" cy="369332"/>
          </a:xfrm>
          <a:prstGeom prst="rect">
            <a:avLst/>
          </a:prstGeom>
          <a:pattFill prst="dkDnDiag">
            <a:fgClr>
              <a:schemeClr val="tx2"/>
            </a:fgClr>
            <a:bgClr>
              <a:schemeClr val="bg2">
                <a:lumMod val="75000"/>
              </a:schemeClr>
            </a:bgClr>
          </a:patt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altLang="zh-CN" sz="1000" dirty="0">
                <a:solidFill>
                  <a:schemeClr val="tx1"/>
                </a:solidFill>
                <a:latin typeface="Trebuchet MS" panose="020B0603020202020204" pitchFamily="34" charset="0"/>
              </a:rPr>
              <a:t>parent </a:t>
            </a:r>
            <a:r>
              <a:rPr lang="en-US" altLang="zh-CN" sz="1000" dirty="0" err="1">
                <a:solidFill>
                  <a:schemeClr val="tx1"/>
                </a:solidFill>
                <a:latin typeface="Trebuchet MS" panose="020B0603020202020204" pitchFamily="34" charset="0"/>
              </a:rPr>
              <a:t>coroutine_handle</a:t>
            </a:r>
            <a:endParaRPr lang="en-US" sz="1000" dirty="0">
              <a:solidFill>
                <a:schemeClr val="tx1"/>
              </a:solidFill>
              <a:latin typeface="Trebuchet MS" panose="020B0603020202020204" pitchFamily="34" charset="0"/>
            </a:endParaRPr>
          </a:p>
        </p:txBody>
      </p:sp>
      <p:cxnSp>
        <p:nvCxnSpPr>
          <p:cNvPr id="48" name="Straight Arrow Connector 47">
            <a:extLst>
              <a:ext uri="{FF2B5EF4-FFF2-40B4-BE49-F238E27FC236}">
                <a16:creationId xmlns:a16="http://schemas.microsoft.com/office/drawing/2014/main" id="{A9B11574-70C2-4C58-B45D-5166376AB02E}"/>
              </a:ext>
            </a:extLst>
          </p:cNvPr>
          <p:cNvCxnSpPr>
            <a:cxnSpLocks/>
            <a:stCxn id="13" idx="0"/>
            <a:endCxn id="35" idx="2"/>
          </p:cNvCxnSpPr>
          <p:nvPr/>
        </p:nvCxnSpPr>
        <p:spPr>
          <a:xfrm flipV="1">
            <a:off x="4778561" y="2872791"/>
            <a:ext cx="0" cy="758123"/>
          </a:xfrm>
          <a:prstGeom prst="straightConnector1">
            <a:avLst/>
          </a:prstGeom>
          <a:ln>
            <a:solidFill>
              <a:schemeClr val="accent4"/>
            </a:solidFill>
            <a:prstDash val="solid"/>
            <a:tailEnd type="triangle" w="sm" len="lg"/>
          </a:ln>
        </p:spPr>
        <p:style>
          <a:lnRef idx="1">
            <a:schemeClr val="accent1"/>
          </a:lnRef>
          <a:fillRef idx="0">
            <a:schemeClr val="accent1"/>
          </a:fillRef>
          <a:effectRef idx="0">
            <a:schemeClr val="accent1"/>
          </a:effectRef>
          <a:fontRef idx="minor">
            <a:schemeClr val="tx1"/>
          </a:fontRef>
        </p:style>
      </p:cxnSp>
      <p:cxnSp>
        <p:nvCxnSpPr>
          <p:cNvPr id="46" name="Connector: Elbow 45">
            <a:extLst>
              <a:ext uri="{FF2B5EF4-FFF2-40B4-BE49-F238E27FC236}">
                <a16:creationId xmlns:a16="http://schemas.microsoft.com/office/drawing/2014/main" id="{906D7E71-9B7E-413D-BA66-7E1F45BD5D0C}"/>
              </a:ext>
            </a:extLst>
          </p:cNvPr>
          <p:cNvCxnSpPr>
            <a:stCxn id="4" idx="0"/>
            <a:endCxn id="13" idx="1"/>
          </p:cNvCxnSpPr>
          <p:nvPr/>
        </p:nvCxnSpPr>
        <p:spPr>
          <a:xfrm rot="5400000" flipH="1" flipV="1">
            <a:off x="3029432" y="2957968"/>
            <a:ext cx="188939" cy="1904165"/>
          </a:xfrm>
          <a:prstGeom prst="bentConnector2">
            <a:avLst/>
          </a:prstGeom>
          <a:ln>
            <a:solidFill>
              <a:schemeClr val="accent4"/>
            </a:solidFill>
            <a:prstDash val="dash"/>
            <a:tailEnd type="triangle" w="sm" len="sm"/>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B07DD916-0D2A-4FAE-A7D2-4BB7DB3B60FD}"/>
              </a:ext>
            </a:extLst>
          </p:cNvPr>
          <p:cNvSpPr txBox="1"/>
          <p:nvPr/>
        </p:nvSpPr>
        <p:spPr>
          <a:xfrm>
            <a:off x="1447563" y="5617974"/>
            <a:ext cx="1448512" cy="230832"/>
          </a:xfrm>
          <a:prstGeom prst="rect">
            <a:avLst/>
          </a:prstGeom>
          <a:solidFill>
            <a:schemeClr val="bg1">
              <a:lumMod val="50000"/>
              <a:lumOff val="50000"/>
            </a:schemeClr>
          </a:solid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defPPr>
              <a:defRPr lang="en-US"/>
            </a:defPPr>
            <a:lvl1pPr algn="ctr">
              <a:lnSpc>
                <a:spcPct val="90000"/>
              </a:lnSpc>
              <a:defRPr sz="1000">
                <a:solidFill>
                  <a:schemeClr val="tx1"/>
                </a:solidFill>
                <a:latin typeface="Trebuchet MS" panose="020B0603020202020204" pitchFamily="34" charset="0"/>
              </a:defRPr>
            </a:lvl1pPr>
          </a:lstStyle>
          <a:p>
            <a:r>
              <a:rPr lang="en-US" dirty="0"/>
              <a:t>token&lt;&gt;</a:t>
            </a:r>
          </a:p>
        </p:txBody>
      </p:sp>
      <p:sp>
        <p:nvSpPr>
          <p:cNvPr id="51" name="TextBox 50">
            <a:extLst>
              <a:ext uri="{FF2B5EF4-FFF2-40B4-BE49-F238E27FC236}">
                <a16:creationId xmlns:a16="http://schemas.microsoft.com/office/drawing/2014/main" id="{99E7527C-F2B2-4EDC-BE7E-4C24FCD0EBDF}"/>
              </a:ext>
            </a:extLst>
          </p:cNvPr>
          <p:cNvSpPr txBox="1"/>
          <p:nvPr/>
        </p:nvSpPr>
        <p:spPr>
          <a:xfrm>
            <a:off x="4054304" y="5617974"/>
            <a:ext cx="1448512" cy="230832"/>
          </a:xfrm>
          <a:prstGeom prst="rect">
            <a:avLst/>
          </a:prstGeom>
          <a:solidFill>
            <a:schemeClr val="bg1">
              <a:lumMod val="50000"/>
              <a:lumOff val="50000"/>
            </a:schemeClr>
          </a:solid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defPPr>
              <a:defRPr lang="en-US"/>
            </a:defPPr>
            <a:lvl1pPr algn="ctr">
              <a:lnSpc>
                <a:spcPct val="90000"/>
              </a:lnSpc>
              <a:defRPr sz="1000">
                <a:solidFill>
                  <a:schemeClr val="tx1"/>
                </a:solidFill>
                <a:latin typeface="Trebuchet MS" panose="020B0603020202020204" pitchFamily="34" charset="0"/>
              </a:defRPr>
            </a:lvl1pPr>
          </a:lstStyle>
          <a:p>
            <a:r>
              <a:rPr lang="en-US" dirty="0" err="1"/>
              <a:t>awaitable</a:t>
            </a:r>
            <a:endParaRPr lang="en-US" dirty="0"/>
          </a:p>
        </p:txBody>
      </p:sp>
      <p:cxnSp>
        <p:nvCxnSpPr>
          <p:cNvPr id="64" name="Straight Arrow Connector 63">
            <a:extLst>
              <a:ext uri="{FF2B5EF4-FFF2-40B4-BE49-F238E27FC236}">
                <a16:creationId xmlns:a16="http://schemas.microsoft.com/office/drawing/2014/main" id="{051A872D-6F18-45D3-8E62-731668168C32}"/>
              </a:ext>
            </a:extLst>
          </p:cNvPr>
          <p:cNvCxnSpPr>
            <a:cxnSpLocks/>
            <a:stCxn id="50" idx="3"/>
            <a:endCxn id="51" idx="1"/>
          </p:cNvCxnSpPr>
          <p:nvPr/>
        </p:nvCxnSpPr>
        <p:spPr>
          <a:xfrm>
            <a:off x="2896075" y="5733390"/>
            <a:ext cx="1158229" cy="0"/>
          </a:xfrm>
          <a:prstGeom prst="straightConnector1">
            <a:avLst/>
          </a:prstGeom>
          <a:ln>
            <a:solidFill>
              <a:schemeClr val="accent4"/>
            </a:solidFill>
            <a:prstDash val="solid"/>
            <a:tailEnd type="triangle" w="sm" len="lg"/>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5205A38D-ED0C-414B-A1BB-B6A60A3B920D}"/>
              </a:ext>
            </a:extLst>
          </p:cNvPr>
          <p:cNvSpPr txBox="1"/>
          <p:nvPr/>
        </p:nvSpPr>
        <p:spPr>
          <a:xfrm>
            <a:off x="3833280" y="5152970"/>
            <a:ext cx="1890562" cy="230832"/>
          </a:xfrm>
          <a:prstGeom prst="rect">
            <a:avLst/>
          </a:prstGeom>
          <a:solidFill>
            <a:schemeClr val="tx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altLang="zh-CN" sz="1000" dirty="0" err="1">
                <a:solidFill>
                  <a:schemeClr val="bg1"/>
                </a:solidFill>
                <a:latin typeface="Trebuchet MS" panose="020B0603020202020204" pitchFamily="34" charset="0"/>
              </a:rPr>
              <a:t>awaitable</a:t>
            </a:r>
            <a:r>
              <a:rPr lang="en-US" altLang="zh-CN" sz="1000" dirty="0">
                <a:solidFill>
                  <a:schemeClr val="bg1"/>
                </a:solidFill>
                <a:latin typeface="Trebuchet MS" panose="020B0603020202020204" pitchFamily="34" charset="0"/>
              </a:rPr>
              <a:t>::</a:t>
            </a:r>
            <a:r>
              <a:rPr lang="en-US" altLang="zh-CN" sz="1000" dirty="0" err="1">
                <a:solidFill>
                  <a:schemeClr val="bg1"/>
                </a:solidFill>
                <a:latin typeface="Trebuchet MS" panose="020B0603020202020204" pitchFamily="34" charset="0"/>
              </a:rPr>
              <a:t>await_suspend</a:t>
            </a:r>
            <a:endParaRPr lang="en-US" sz="1000" dirty="0">
              <a:solidFill>
                <a:schemeClr val="bg1"/>
              </a:solidFill>
              <a:latin typeface="Trebuchet MS" panose="020B0603020202020204" pitchFamily="34" charset="0"/>
            </a:endParaRPr>
          </a:p>
        </p:txBody>
      </p:sp>
      <p:cxnSp>
        <p:nvCxnSpPr>
          <p:cNvPr id="76" name="Straight Arrow Connector 75">
            <a:extLst>
              <a:ext uri="{FF2B5EF4-FFF2-40B4-BE49-F238E27FC236}">
                <a16:creationId xmlns:a16="http://schemas.microsoft.com/office/drawing/2014/main" id="{F3A7F3B1-881A-42E2-AA8C-FE79DC84F864}"/>
              </a:ext>
            </a:extLst>
          </p:cNvPr>
          <p:cNvCxnSpPr>
            <a:cxnSpLocks/>
            <a:stCxn id="51" idx="0"/>
            <a:endCxn id="55" idx="2"/>
          </p:cNvCxnSpPr>
          <p:nvPr/>
        </p:nvCxnSpPr>
        <p:spPr>
          <a:xfrm flipV="1">
            <a:off x="4778560" y="5383802"/>
            <a:ext cx="1" cy="234172"/>
          </a:xfrm>
          <a:prstGeom prst="straightConnector1">
            <a:avLst/>
          </a:prstGeom>
          <a:ln>
            <a:solidFill>
              <a:schemeClr val="accent4"/>
            </a:solidFill>
            <a:tailEnd type="triangle" w="sm" len="sm"/>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E1A70402-81DB-4A85-8845-F8BCE036CD54}"/>
              </a:ext>
            </a:extLst>
          </p:cNvPr>
          <p:cNvSpPr txBox="1"/>
          <p:nvPr/>
        </p:nvSpPr>
        <p:spPr>
          <a:xfrm>
            <a:off x="5936606" y="5617974"/>
            <a:ext cx="1405153" cy="230832"/>
          </a:xfrm>
          <a:prstGeom prst="rect">
            <a:avLst/>
          </a:prstGeom>
          <a:pattFill prst="dkDnDiag">
            <a:fgClr>
              <a:schemeClr val="tx2"/>
            </a:fgClr>
            <a:bgClr>
              <a:schemeClr val="bg2">
                <a:lumMod val="75000"/>
              </a:schemeClr>
            </a:bgClr>
          </a:patt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altLang="zh-CN" sz="1000" dirty="0" err="1">
                <a:solidFill>
                  <a:schemeClr val="tx1"/>
                </a:solidFill>
                <a:latin typeface="Trebuchet MS" panose="020B0603020202020204" pitchFamily="34" charset="0"/>
              </a:rPr>
              <a:t>coroutine_handle</a:t>
            </a:r>
            <a:endParaRPr lang="en-US" sz="1000" dirty="0">
              <a:solidFill>
                <a:schemeClr val="tx1"/>
              </a:solidFill>
              <a:latin typeface="Trebuchet MS" panose="020B0603020202020204" pitchFamily="34" charset="0"/>
            </a:endParaRPr>
          </a:p>
        </p:txBody>
      </p:sp>
      <p:cxnSp>
        <p:nvCxnSpPr>
          <p:cNvPr id="79" name="Straight Arrow Connector 78">
            <a:extLst>
              <a:ext uri="{FF2B5EF4-FFF2-40B4-BE49-F238E27FC236}">
                <a16:creationId xmlns:a16="http://schemas.microsoft.com/office/drawing/2014/main" id="{AACF15F7-4E67-4CA9-8D46-A764F509A8C4}"/>
              </a:ext>
            </a:extLst>
          </p:cNvPr>
          <p:cNvCxnSpPr>
            <a:cxnSpLocks/>
            <a:stCxn id="51" idx="3"/>
            <a:endCxn id="78" idx="1"/>
          </p:cNvCxnSpPr>
          <p:nvPr/>
        </p:nvCxnSpPr>
        <p:spPr>
          <a:xfrm>
            <a:off x="5502816" y="5733390"/>
            <a:ext cx="433790" cy="0"/>
          </a:xfrm>
          <a:prstGeom prst="straightConnector1">
            <a:avLst/>
          </a:prstGeom>
          <a:ln>
            <a:solidFill>
              <a:schemeClr val="accent4"/>
            </a:solidFill>
            <a:prstDash val="dash"/>
            <a:tailEnd type="triangle" w="sm" len="sm"/>
          </a:ln>
        </p:spPr>
        <p:style>
          <a:lnRef idx="1">
            <a:schemeClr val="accent1"/>
          </a:lnRef>
          <a:fillRef idx="0">
            <a:schemeClr val="accent1"/>
          </a:fillRef>
          <a:effectRef idx="0">
            <a:schemeClr val="accent1"/>
          </a:effectRef>
          <a:fontRef idx="minor">
            <a:schemeClr val="tx1"/>
          </a:fontRef>
        </p:style>
      </p:cxnSp>
      <p:grpSp>
        <p:nvGrpSpPr>
          <p:cNvPr id="91" name="Group 90">
            <a:extLst>
              <a:ext uri="{FF2B5EF4-FFF2-40B4-BE49-F238E27FC236}">
                <a16:creationId xmlns:a16="http://schemas.microsoft.com/office/drawing/2014/main" id="{8C91F0B7-AE4E-4BA8-8FB5-5DBF0F66C4BD}"/>
              </a:ext>
            </a:extLst>
          </p:cNvPr>
          <p:cNvGrpSpPr/>
          <p:nvPr/>
        </p:nvGrpSpPr>
        <p:grpSpPr>
          <a:xfrm>
            <a:off x="5481137" y="3815580"/>
            <a:ext cx="1159704" cy="1802394"/>
            <a:chOff x="5481137" y="3815580"/>
            <a:chExt cx="1159704" cy="1802394"/>
          </a:xfrm>
        </p:grpSpPr>
        <p:cxnSp>
          <p:nvCxnSpPr>
            <p:cNvPr id="83" name="Connector: Elbow 82">
              <a:extLst>
                <a:ext uri="{FF2B5EF4-FFF2-40B4-BE49-F238E27FC236}">
                  <a16:creationId xmlns:a16="http://schemas.microsoft.com/office/drawing/2014/main" id="{85C6B563-C941-43A2-81C1-0C73EABB14FB}"/>
                </a:ext>
              </a:extLst>
            </p:cNvPr>
            <p:cNvCxnSpPr>
              <a:stCxn id="55" idx="3"/>
              <a:endCxn id="13" idx="3"/>
            </p:cNvCxnSpPr>
            <p:nvPr/>
          </p:nvCxnSpPr>
          <p:spPr>
            <a:xfrm flipH="1" flipV="1">
              <a:off x="5481137" y="3815580"/>
              <a:ext cx="242705" cy="1452806"/>
            </a:xfrm>
            <a:prstGeom prst="bentConnector3">
              <a:avLst>
                <a:gd name="adj1" fmla="val -378061"/>
              </a:avLst>
            </a:prstGeom>
            <a:ln>
              <a:solidFill>
                <a:schemeClr val="accent4"/>
              </a:solidFill>
              <a:tailEnd type="arrow"/>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9C6BDA46-6E95-4BB7-9AC0-CF04EF0A8D16}"/>
                </a:ext>
              </a:extLst>
            </p:cNvPr>
            <p:cNvCxnSpPr>
              <a:cxnSpLocks/>
            </p:cNvCxnSpPr>
            <p:nvPr/>
          </p:nvCxnSpPr>
          <p:spPr>
            <a:xfrm>
              <a:off x="6640841" y="5268386"/>
              <a:ext cx="0" cy="349588"/>
            </a:xfrm>
            <a:prstGeom prst="line">
              <a:avLst/>
            </a:prstGeom>
            <a:ln>
              <a:solidFill>
                <a:schemeClr val="accent4"/>
              </a:solidFill>
              <a:prstDash val="dash"/>
              <a:headEnd type="oval" w="sm" len="sm"/>
            </a:ln>
          </p:spPr>
          <p:style>
            <a:lnRef idx="1">
              <a:schemeClr val="accent1"/>
            </a:lnRef>
            <a:fillRef idx="0">
              <a:schemeClr val="accent1"/>
            </a:fillRef>
            <a:effectRef idx="0">
              <a:schemeClr val="accent1"/>
            </a:effectRef>
            <a:fontRef idx="minor">
              <a:schemeClr val="tx1"/>
            </a:fontRef>
          </p:style>
        </p:cxnSp>
      </p:grpSp>
      <p:sp>
        <p:nvSpPr>
          <p:cNvPr id="94" name="TextBox 93">
            <a:extLst>
              <a:ext uri="{FF2B5EF4-FFF2-40B4-BE49-F238E27FC236}">
                <a16:creationId xmlns:a16="http://schemas.microsoft.com/office/drawing/2014/main" id="{BE949FB9-05A6-433E-A79E-3E9BF5D007F8}"/>
              </a:ext>
            </a:extLst>
          </p:cNvPr>
          <p:cNvSpPr txBox="1"/>
          <p:nvPr/>
        </p:nvSpPr>
        <p:spPr>
          <a:xfrm>
            <a:off x="4821219" y="3171385"/>
            <a:ext cx="681597" cy="2308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1000" dirty="0">
                <a:solidFill>
                  <a:schemeClr val="bg1"/>
                </a:solidFill>
                <a:latin typeface="Trebuchet MS" panose="020B0603020202020204" pitchFamily="34" charset="0"/>
              </a:rPr>
              <a:t>Job::Job</a:t>
            </a:r>
          </a:p>
        </p:txBody>
      </p:sp>
      <p:sp>
        <p:nvSpPr>
          <p:cNvPr id="95" name="TextBox 94">
            <a:extLst>
              <a:ext uri="{FF2B5EF4-FFF2-40B4-BE49-F238E27FC236}">
                <a16:creationId xmlns:a16="http://schemas.microsoft.com/office/drawing/2014/main" id="{75911CF4-B782-4B63-A5F0-EF5576D30A3F}"/>
              </a:ext>
            </a:extLst>
          </p:cNvPr>
          <p:cNvSpPr txBox="1"/>
          <p:nvPr/>
        </p:nvSpPr>
        <p:spPr>
          <a:xfrm>
            <a:off x="1447563" y="4724078"/>
            <a:ext cx="1448510" cy="230832"/>
          </a:xfrm>
          <a:prstGeom prst="rect">
            <a:avLst/>
          </a:prstGeom>
          <a:solidFill>
            <a:schemeClr val="tx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altLang="zh-CN" sz="1000" dirty="0" err="1">
                <a:solidFill>
                  <a:schemeClr val="bg1"/>
                </a:solidFill>
                <a:latin typeface="Trebuchet MS" panose="020B0603020202020204" pitchFamily="34" charset="0"/>
              </a:rPr>
              <a:t>final_suspend</a:t>
            </a:r>
            <a:endParaRPr lang="en-US" sz="1000" dirty="0">
              <a:solidFill>
                <a:schemeClr val="bg1"/>
              </a:solidFill>
              <a:latin typeface="Trebuchet MS" panose="020B0603020202020204" pitchFamily="34" charset="0"/>
            </a:endParaRPr>
          </a:p>
        </p:txBody>
      </p:sp>
      <p:cxnSp>
        <p:nvCxnSpPr>
          <p:cNvPr id="96" name="Straight Arrow Connector 95">
            <a:extLst>
              <a:ext uri="{FF2B5EF4-FFF2-40B4-BE49-F238E27FC236}">
                <a16:creationId xmlns:a16="http://schemas.microsoft.com/office/drawing/2014/main" id="{DCFBB4BC-6843-4FC9-A15C-648C590FD318}"/>
              </a:ext>
            </a:extLst>
          </p:cNvPr>
          <p:cNvCxnSpPr>
            <a:cxnSpLocks/>
          </p:cNvCxnSpPr>
          <p:nvPr/>
        </p:nvCxnSpPr>
        <p:spPr>
          <a:xfrm flipV="1">
            <a:off x="2171819" y="4235352"/>
            <a:ext cx="0" cy="488726"/>
          </a:xfrm>
          <a:prstGeom prst="straightConnector1">
            <a:avLst/>
          </a:prstGeom>
          <a:ln>
            <a:solidFill>
              <a:schemeClr val="accent4"/>
            </a:solidFill>
            <a:prstDash val="solid"/>
            <a:tailEnd type="triangle" w="sm" len="lg"/>
          </a:ln>
        </p:spPr>
        <p:style>
          <a:lnRef idx="1">
            <a:schemeClr val="accent1"/>
          </a:lnRef>
          <a:fillRef idx="0">
            <a:schemeClr val="accent1"/>
          </a:fillRef>
          <a:effectRef idx="0">
            <a:schemeClr val="accent1"/>
          </a:effectRef>
          <a:fontRef idx="minor">
            <a:schemeClr val="tx1"/>
          </a:fontRef>
        </p:style>
      </p:cxnSp>
      <p:cxnSp>
        <p:nvCxnSpPr>
          <p:cNvPr id="56" name="Connector: Elbow 55">
            <a:extLst>
              <a:ext uri="{FF2B5EF4-FFF2-40B4-BE49-F238E27FC236}">
                <a16:creationId xmlns:a16="http://schemas.microsoft.com/office/drawing/2014/main" id="{6E5ECB0C-1F1C-4A9D-AD07-4E6D63DA7C9C}"/>
              </a:ext>
            </a:extLst>
          </p:cNvPr>
          <p:cNvCxnSpPr>
            <a:cxnSpLocks/>
            <a:stCxn id="3" idx="2"/>
            <a:endCxn id="95" idx="1"/>
          </p:cNvCxnSpPr>
          <p:nvPr/>
        </p:nvCxnSpPr>
        <p:spPr>
          <a:xfrm rot="16200000" flipH="1">
            <a:off x="-614039" y="2777891"/>
            <a:ext cx="3552061" cy="571144"/>
          </a:xfrm>
          <a:prstGeom prst="bentConnector2">
            <a:avLst/>
          </a:prstGeom>
          <a:ln>
            <a:solidFill>
              <a:schemeClr val="accent4"/>
            </a:solidFill>
            <a:prstDash val="dash"/>
            <a:tailEnd type="oval" w="sm" len="sm"/>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FCC94E4B-109D-4CCD-8108-3534CF76B784}"/>
              </a:ext>
            </a:extLst>
          </p:cNvPr>
          <p:cNvSpPr/>
          <p:nvPr/>
        </p:nvSpPr>
        <p:spPr>
          <a:xfrm>
            <a:off x="114867" y="272930"/>
            <a:ext cx="10156892" cy="5620834"/>
          </a:xfrm>
          <a:prstGeom prst="rect">
            <a:avLst/>
          </a:prstGeom>
          <a:solidFill>
            <a:schemeClr val="tx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C1255C3F-8C62-4ED6-BF43-32BF42A348AE}"/>
              </a:ext>
            </a:extLst>
          </p:cNvPr>
          <p:cNvSpPr txBox="1"/>
          <p:nvPr/>
        </p:nvSpPr>
        <p:spPr>
          <a:xfrm>
            <a:off x="5010889" y="672982"/>
            <a:ext cx="1410057" cy="230832"/>
          </a:xfrm>
          <a:prstGeom prst="rect">
            <a:avLst/>
          </a:prstGeom>
          <a:solidFill>
            <a:schemeClr val="tx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altLang="zh-CN" sz="1000" dirty="0" err="1">
                <a:solidFill>
                  <a:schemeClr val="bg1"/>
                </a:solidFill>
                <a:latin typeface="Trebuchet MS" panose="020B0603020202020204" pitchFamily="34" charset="0"/>
              </a:rPr>
              <a:t>isa</a:t>
            </a:r>
            <a:r>
              <a:rPr lang="en-US" altLang="zh-CN" sz="1000" dirty="0">
                <a:solidFill>
                  <a:schemeClr val="bg1"/>
                </a:solidFill>
                <a:latin typeface="Trebuchet MS" panose="020B0603020202020204" pitchFamily="34" charset="0"/>
              </a:rPr>
              <a:t>::</a:t>
            </a:r>
            <a:r>
              <a:rPr lang="en-US" altLang="zh-CN" sz="1000" dirty="0" err="1">
                <a:solidFill>
                  <a:schemeClr val="bg1"/>
                </a:solidFill>
                <a:latin typeface="Trebuchet MS" panose="020B0603020202020204" pitchFamily="34" charset="0"/>
              </a:rPr>
              <a:t>await_suspend</a:t>
            </a:r>
            <a:endParaRPr lang="en-US" sz="1000" dirty="0">
              <a:solidFill>
                <a:schemeClr val="bg1"/>
              </a:solidFill>
              <a:latin typeface="Trebuchet MS" panose="020B0603020202020204" pitchFamily="34" charset="0"/>
            </a:endParaRPr>
          </a:p>
        </p:txBody>
      </p:sp>
      <p:sp>
        <p:nvSpPr>
          <p:cNvPr id="35" name="Rectangle 34">
            <a:extLst>
              <a:ext uri="{FF2B5EF4-FFF2-40B4-BE49-F238E27FC236}">
                <a16:creationId xmlns:a16="http://schemas.microsoft.com/office/drawing/2014/main" id="{E7F98364-C62A-4886-9A20-865981A43576}"/>
              </a:ext>
            </a:extLst>
          </p:cNvPr>
          <p:cNvSpPr/>
          <p:nvPr/>
        </p:nvSpPr>
        <p:spPr>
          <a:xfrm>
            <a:off x="4333147" y="2632844"/>
            <a:ext cx="890828" cy="239947"/>
          </a:xfrm>
          <a:prstGeom prst="rect">
            <a:avLst/>
          </a:prstGeom>
          <a:solidFill>
            <a:schemeClr val="tx2"/>
          </a:solid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1000" dirty="0">
                <a:solidFill>
                  <a:schemeClr val="tx1"/>
                </a:solidFill>
                <a:latin typeface="Trebuchet MS" panose="020B0603020202020204" pitchFamily="34" charset="0"/>
              </a:rPr>
              <a:t>Job</a:t>
            </a:r>
          </a:p>
        </p:txBody>
      </p:sp>
      <p:cxnSp>
        <p:nvCxnSpPr>
          <p:cNvPr id="36" name="Straight Arrow Connector 35">
            <a:extLst>
              <a:ext uri="{FF2B5EF4-FFF2-40B4-BE49-F238E27FC236}">
                <a16:creationId xmlns:a16="http://schemas.microsoft.com/office/drawing/2014/main" id="{172950B3-1E4D-479A-AF4D-1C6AC0192195}"/>
              </a:ext>
            </a:extLst>
          </p:cNvPr>
          <p:cNvCxnSpPr>
            <a:cxnSpLocks/>
            <a:stCxn id="39" idx="2"/>
            <a:endCxn id="35" idx="0"/>
          </p:cNvCxnSpPr>
          <p:nvPr/>
        </p:nvCxnSpPr>
        <p:spPr>
          <a:xfrm flipH="1">
            <a:off x="4778561" y="1931262"/>
            <a:ext cx="937356" cy="701582"/>
          </a:xfrm>
          <a:prstGeom prst="straightConnector1">
            <a:avLst/>
          </a:prstGeom>
          <a:ln>
            <a:solidFill>
              <a:schemeClr val="accent4"/>
            </a:solidFill>
            <a:prstDash val="solid"/>
            <a:tailEnd type="triangle" w="sm" len="lg"/>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4940E77B-C530-46D9-ABE6-C30F35CB69B7}"/>
              </a:ext>
            </a:extLst>
          </p:cNvPr>
          <p:cNvSpPr txBox="1"/>
          <p:nvPr/>
        </p:nvSpPr>
        <p:spPr>
          <a:xfrm>
            <a:off x="5091993" y="1700430"/>
            <a:ext cx="1247848" cy="230832"/>
          </a:xfrm>
          <a:prstGeom prst="rect">
            <a:avLst/>
          </a:prstGeom>
          <a:solidFill>
            <a:schemeClr val="tx2"/>
          </a:solid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altLang="zh-CN" sz="1000" dirty="0" err="1">
                <a:solidFill>
                  <a:schemeClr val="tx1"/>
                </a:solidFill>
                <a:latin typeface="Trebuchet MS" panose="020B0603020202020204" pitchFamily="34" charset="0"/>
              </a:rPr>
              <a:t>coroutine_handle</a:t>
            </a:r>
            <a:endParaRPr lang="en-US" sz="1000" dirty="0">
              <a:solidFill>
                <a:schemeClr val="tx1"/>
              </a:solidFill>
              <a:latin typeface="Trebuchet MS" panose="020B0603020202020204" pitchFamily="34" charset="0"/>
            </a:endParaRPr>
          </a:p>
        </p:txBody>
      </p:sp>
      <p:cxnSp>
        <p:nvCxnSpPr>
          <p:cNvPr id="40" name="Straight Arrow Connector 39">
            <a:extLst>
              <a:ext uri="{FF2B5EF4-FFF2-40B4-BE49-F238E27FC236}">
                <a16:creationId xmlns:a16="http://schemas.microsoft.com/office/drawing/2014/main" id="{20FA5B0A-53B7-4E55-932D-50C4F65302B8}"/>
              </a:ext>
            </a:extLst>
          </p:cNvPr>
          <p:cNvCxnSpPr>
            <a:cxnSpLocks/>
            <a:stCxn id="21" idx="2"/>
            <a:endCxn id="39" idx="0"/>
          </p:cNvCxnSpPr>
          <p:nvPr/>
        </p:nvCxnSpPr>
        <p:spPr>
          <a:xfrm flipH="1">
            <a:off x="5715917" y="903814"/>
            <a:ext cx="1" cy="796616"/>
          </a:xfrm>
          <a:prstGeom prst="straightConnector1">
            <a:avLst/>
          </a:prstGeom>
          <a:ln>
            <a:solidFill>
              <a:schemeClr val="accent4"/>
            </a:solidFill>
            <a:prstDash val="dash"/>
            <a:tailEnd type="triangle" w="sm" len="sm"/>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F33D106A-7E29-4FD3-A557-53A4CCA3F950}"/>
              </a:ext>
            </a:extLst>
          </p:cNvPr>
          <p:cNvSpPr txBox="1"/>
          <p:nvPr/>
        </p:nvSpPr>
        <p:spPr>
          <a:xfrm>
            <a:off x="4403304" y="2125251"/>
            <a:ext cx="681597" cy="2308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1000" dirty="0">
                <a:solidFill>
                  <a:schemeClr val="bg1"/>
                </a:solidFill>
                <a:latin typeface="Trebuchet MS" panose="020B0603020202020204" pitchFamily="34" charset="0"/>
              </a:rPr>
              <a:t>Job::Job</a:t>
            </a:r>
          </a:p>
        </p:txBody>
      </p:sp>
      <p:cxnSp>
        <p:nvCxnSpPr>
          <p:cNvPr id="66" name="Connector: Elbow 65">
            <a:extLst>
              <a:ext uri="{FF2B5EF4-FFF2-40B4-BE49-F238E27FC236}">
                <a16:creationId xmlns:a16="http://schemas.microsoft.com/office/drawing/2014/main" id="{199DE16A-F713-467A-91BD-B58AD4B56586}"/>
              </a:ext>
            </a:extLst>
          </p:cNvPr>
          <p:cNvCxnSpPr>
            <a:cxnSpLocks/>
            <a:stCxn id="69" idx="3"/>
          </p:cNvCxnSpPr>
          <p:nvPr/>
        </p:nvCxnSpPr>
        <p:spPr>
          <a:xfrm flipV="1">
            <a:off x="2896075" y="788398"/>
            <a:ext cx="2114814" cy="2472587"/>
          </a:xfrm>
          <a:prstGeom prst="bentConnector3">
            <a:avLst>
              <a:gd name="adj1" fmla="val 26700"/>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B1EDDD60-C71C-440D-BE00-AD9D85E5D29D}"/>
              </a:ext>
            </a:extLst>
          </p:cNvPr>
          <p:cNvSpPr txBox="1"/>
          <p:nvPr/>
        </p:nvSpPr>
        <p:spPr>
          <a:xfrm>
            <a:off x="1447563" y="438810"/>
            <a:ext cx="1448512" cy="230832"/>
          </a:xfrm>
          <a:prstGeom prst="rect">
            <a:avLst/>
          </a:prstGeom>
          <a:solidFill>
            <a:schemeClr val="tx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1000" dirty="0" err="1">
                <a:solidFill>
                  <a:schemeClr val="bg1"/>
                </a:solidFill>
                <a:latin typeface="Trebuchet MS" panose="020B0603020202020204" pitchFamily="34" charset="0"/>
              </a:rPr>
              <a:t>get_return_object</a:t>
            </a:r>
            <a:endParaRPr lang="en-US" sz="1000" dirty="0">
              <a:solidFill>
                <a:schemeClr val="bg1"/>
              </a:solidFill>
              <a:latin typeface="Trebuchet MS" panose="020B0603020202020204" pitchFamily="34" charset="0"/>
            </a:endParaRPr>
          </a:p>
        </p:txBody>
      </p:sp>
      <p:sp>
        <p:nvSpPr>
          <p:cNvPr id="68" name="TextBox 67">
            <a:extLst>
              <a:ext uri="{FF2B5EF4-FFF2-40B4-BE49-F238E27FC236}">
                <a16:creationId xmlns:a16="http://schemas.microsoft.com/office/drawing/2014/main" id="{F45BF225-6CFC-4571-9260-6CD3A6BC45CF}"/>
              </a:ext>
            </a:extLst>
          </p:cNvPr>
          <p:cNvSpPr txBox="1"/>
          <p:nvPr/>
        </p:nvSpPr>
        <p:spPr>
          <a:xfrm>
            <a:off x="1447563" y="1555636"/>
            <a:ext cx="1448512" cy="230832"/>
          </a:xfrm>
          <a:prstGeom prst="rect">
            <a:avLst/>
          </a:prstGeom>
          <a:solidFill>
            <a:schemeClr val="tx2"/>
          </a:solid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defPPr>
              <a:defRPr lang="en-US"/>
            </a:defPPr>
            <a:lvl1pPr algn="ctr">
              <a:lnSpc>
                <a:spcPct val="90000"/>
              </a:lnSpc>
              <a:defRPr sz="1000">
                <a:solidFill>
                  <a:schemeClr val="tx1"/>
                </a:solidFill>
                <a:latin typeface="Trebuchet MS" panose="020B0603020202020204" pitchFamily="34" charset="0"/>
              </a:defRPr>
            </a:lvl1pPr>
          </a:lstStyle>
          <a:p>
            <a:r>
              <a:rPr lang="en-US" dirty="0"/>
              <a:t>token&lt;&gt;</a:t>
            </a:r>
          </a:p>
        </p:txBody>
      </p:sp>
      <p:sp>
        <p:nvSpPr>
          <p:cNvPr id="69" name="TextBox 68">
            <a:extLst>
              <a:ext uri="{FF2B5EF4-FFF2-40B4-BE49-F238E27FC236}">
                <a16:creationId xmlns:a16="http://schemas.microsoft.com/office/drawing/2014/main" id="{57A403FD-71EB-487F-956C-A7EC9044A328}"/>
              </a:ext>
            </a:extLst>
          </p:cNvPr>
          <p:cNvSpPr txBox="1"/>
          <p:nvPr/>
        </p:nvSpPr>
        <p:spPr>
          <a:xfrm>
            <a:off x="1447563" y="3145569"/>
            <a:ext cx="1448512" cy="230832"/>
          </a:xfrm>
          <a:prstGeom prst="rect">
            <a:avLst/>
          </a:prstGeom>
          <a:solidFill>
            <a:schemeClr val="tx2"/>
          </a:solid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defPPr>
              <a:defRPr lang="en-US"/>
            </a:defPPr>
            <a:lvl1pPr algn="ctr">
              <a:lnSpc>
                <a:spcPct val="90000"/>
              </a:lnSpc>
              <a:defRPr sz="1000">
                <a:solidFill>
                  <a:schemeClr val="tx1"/>
                </a:solidFill>
                <a:latin typeface="Trebuchet MS" panose="020B0603020202020204" pitchFamily="34" charset="0"/>
              </a:defRPr>
            </a:lvl1pPr>
          </a:lstStyle>
          <a:p>
            <a:r>
              <a:rPr lang="en-US" dirty="0" err="1"/>
              <a:t>isa</a:t>
            </a:r>
            <a:endParaRPr lang="en-US" dirty="0"/>
          </a:p>
        </p:txBody>
      </p:sp>
      <p:sp>
        <p:nvSpPr>
          <p:cNvPr id="70" name="TextBox 69">
            <a:extLst>
              <a:ext uri="{FF2B5EF4-FFF2-40B4-BE49-F238E27FC236}">
                <a16:creationId xmlns:a16="http://schemas.microsoft.com/office/drawing/2014/main" id="{F57B9AAD-1BCA-44CC-A05F-5C642FE0EB79}"/>
              </a:ext>
            </a:extLst>
          </p:cNvPr>
          <p:cNvSpPr txBox="1"/>
          <p:nvPr/>
        </p:nvSpPr>
        <p:spPr>
          <a:xfrm>
            <a:off x="1447563" y="2355592"/>
            <a:ext cx="1448512" cy="230832"/>
          </a:xfrm>
          <a:prstGeom prst="rect">
            <a:avLst/>
          </a:prstGeom>
          <a:solidFill>
            <a:schemeClr val="tx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defPPr>
              <a:defRPr lang="en-US"/>
            </a:defPPr>
            <a:lvl1pPr algn="ctr">
              <a:lnSpc>
                <a:spcPct val="90000"/>
              </a:lnSpc>
              <a:defRPr sz="1000">
                <a:solidFill>
                  <a:schemeClr val="bg1"/>
                </a:solidFill>
                <a:latin typeface="Trebuchet MS" panose="020B0603020202020204" pitchFamily="34" charset="0"/>
              </a:defRPr>
            </a:lvl1pPr>
          </a:lstStyle>
          <a:p>
            <a:r>
              <a:rPr lang="en-US" dirty="0" err="1"/>
              <a:t>Initial_suspend</a:t>
            </a:r>
            <a:endParaRPr lang="en-US" dirty="0"/>
          </a:p>
        </p:txBody>
      </p:sp>
      <p:cxnSp>
        <p:nvCxnSpPr>
          <p:cNvPr id="71" name="Straight Arrow Connector 70">
            <a:extLst>
              <a:ext uri="{FF2B5EF4-FFF2-40B4-BE49-F238E27FC236}">
                <a16:creationId xmlns:a16="http://schemas.microsoft.com/office/drawing/2014/main" id="{C1B6BD2A-5238-4FE7-9963-896012A53883}"/>
              </a:ext>
            </a:extLst>
          </p:cNvPr>
          <p:cNvCxnSpPr>
            <a:cxnSpLocks/>
            <a:stCxn id="67" idx="2"/>
            <a:endCxn id="68" idx="0"/>
          </p:cNvCxnSpPr>
          <p:nvPr/>
        </p:nvCxnSpPr>
        <p:spPr>
          <a:xfrm>
            <a:off x="2171819" y="669642"/>
            <a:ext cx="0" cy="885994"/>
          </a:xfrm>
          <a:prstGeom prst="straightConnector1">
            <a:avLst/>
          </a:prstGeom>
          <a:ln>
            <a:solidFill>
              <a:schemeClr val="accent4"/>
            </a:solidFill>
            <a:prstDash val="solid"/>
            <a:tailEnd type="triangle" w="sm" len="lg"/>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FD580EF5-8D42-4A5B-8479-5DFAE003F2BC}"/>
              </a:ext>
            </a:extLst>
          </p:cNvPr>
          <p:cNvCxnSpPr>
            <a:cxnSpLocks/>
            <a:stCxn id="68" idx="2"/>
            <a:endCxn id="70" idx="0"/>
          </p:cNvCxnSpPr>
          <p:nvPr/>
        </p:nvCxnSpPr>
        <p:spPr>
          <a:xfrm>
            <a:off x="2171819" y="1786468"/>
            <a:ext cx="0" cy="569124"/>
          </a:xfrm>
          <a:prstGeom prst="straightConnector1">
            <a:avLst/>
          </a:prstGeom>
          <a:ln>
            <a:solidFill>
              <a:schemeClr val="accent4"/>
            </a:solidFill>
            <a:prstDash val="solid"/>
            <a:tailEnd type="triangle" w="sm" len="lg"/>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28AB1D1C-522E-482F-AE0B-5ECC93A47825}"/>
              </a:ext>
            </a:extLst>
          </p:cNvPr>
          <p:cNvCxnSpPr>
            <a:cxnSpLocks/>
            <a:stCxn id="70" idx="2"/>
            <a:endCxn id="69" idx="0"/>
          </p:cNvCxnSpPr>
          <p:nvPr/>
        </p:nvCxnSpPr>
        <p:spPr>
          <a:xfrm>
            <a:off x="2171819" y="2586424"/>
            <a:ext cx="0" cy="559145"/>
          </a:xfrm>
          <a:prstGeom prst="straightConnector1">
            <a:avLst/>
          </a:prstGeom>
          <a:ln>
            <a:solidFill>
              <a:schemeClr val="accent4"/>
            </a:solidFill>
            <a:prstDash val="solid"/>
            <a:tailEnd type="triangle" w="sm"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96208021"/>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766C49-6035-4289-8C31-22D599DE6A75}"/>
              </a:ext>
            </a:extLst>
          </p:cNvPr>
          <p:cNvSpPr>
            <a:spLocks noGrp="1"/>
          </p:cNvSpPr>
          <p:nvPr>
            <p:ph type="title"/>
          </p:nvPr>
        </p:nvSpPr>
        <p:spPr>
          <a:xfrm>
            <a:off x="6043609" y="56188"/>
            <a:ext cx="4098514" cy="590931"/>
          </a:xfrm>
        </p:spPr>
        <p:txBody>
          <a:bodyPr/>
          <a:lstStyle/>
          <a:p>
            <a:r>
              <a:rPr lang="en-US" sz="2400" dirty="0"/>
              <a:t>Coroutine Job system</a:t>
            </a:r>
          </a:p>
        </p:txBody>
      </p:sp>
      <p:sp>
        <p:nvSpPr>
          <p:cNvPr id="22" name="Rectangle 21">
            <a:extLst>
              <a:ext uri="{FF2B5EF4-FFF2-40B4-BE49-F238E27FC236}">
                <a16:creationId xmlns:a16="http://schemas.microsoft.com/office/drawing/2014/main" id="{44A7149B-6880-469F-BBA2-A4B0D2BDDBDE}"/>
              </a:ext>
            </a:extLst>
          </p:cNvPr>
          <p:cNvSpPr/>
          <p:nvPr/>
        </p:nvSpPr>
        <p:spPr>
          <a:xfrm>
            <a:off x="7510803" y="1700430"/>
            <a:ext cx="2512463" cy="3139671"/>
          </a:xfrm>
          <a:prstGeom prst="rect">
            <a:avLst/>
          </a:prstGeom>
          <a:no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altLang="zh-CN" sz="1000" dirty="0">
              <a:solidFill>
                <a:schemeClr val="bg1"/>
              </a:solidFill>
            </a:endParaRPr>
          </a:p>
          <a:p>
            <a:pPr algn="ctr"/>
            <a:r>
              <a:rPr lang="en-US" altLang="zh-CN" sz="1000" dirty="0">
                <a:solidFill>
                  <a:schemeClr val="bg1"/>
                </a:solidFill>
              </a:rPr>
              <a:t>Scheduler</a:t>
            </a:r>
            <a:endParaRPr lang="en-US" sz="1000" dirty="0">
              <a:solidFill>
                <a:schemeClr val="bg1"/>
              </a:solidFill>
            </a:endParaRPr>
          </a:p>
        </p:txBody>
      </p:sp>
      <p:grpSp>
        <p:nvGrpSpPr>
          <p:cNvPr id="23" name="Group 22">
            <a:extLst>
              <a:ext uri="{FF2B5EF4-FFF2-40B4-BE49-F238E27FC236}">
                <a16:creationId xmlns:a16="http://schemas.microsoft.com/office/drawing/2014/main" id="{9765B6FE-1AAB-4F7D-AED1-47D6A519746E}"/>
              </a:ext>
            </a:extLst>
          </p:cNvPr>
          <p:cNvGrpSpPr/>
          <p:nvPr/>
        </p:nvGrpSpPr>
        <p:grpSpPr>
          <a:xfrm>
            <a:off x="7997914" y="3792482"/>
            <a:ext cx="1538241" cy="880625"/>
            <a:chOff x="1286142" y="3874450"/>
            <a:chExt cx="1538241" cy="880625"/>
          </a:xfrm>
        </p:grpSpPr>
        <p:sp>
          <p:nvSpPr>
            <p:cNvPr id="24" name="Rectangle 23">
              <a:extLst>
                <a:ext uri="{FF2B5EF4-FFF2-40B4-BE49-F238E27FC236}">
                  <a16:creationId xmlns:a16="http://schemas.microsoft.com/office/drawing/2014/main" id="{26706399-6892-413B-B225-4B418B6D11F6}"/>
                </a:ext>
              </a:extLst>
            </p:cNvPr>
            <p:cNvSpPr/>
            <p:nvPr/>
          </p:nvSpPr>
          <p:spPr>
            <a:xfrm>
              <a:off x="1286142" y="3874450"/>
              <a:ext cx="1243413" cy="294830"/>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2">
                      <a:lumMod val="50000"/>
                    </a:schemeClr>
                  </a:solidFill>
                </a:rPr>
                <a:t>Worker</a:t>
              </a:r>
            </a:p>
          </p:txBody>
        </p:sp>
        <p:sp>
          <p:nvSpPr>
            <p:cNvPr id="25" name="Rectangle 24">
              <a:extLst>
                <a:ext uri="{FF2B5EF4-FFF2-40B4-BE49-F238E27FC236}">
                  <a16:creationId xmlns:a16="http://schemas.microsoft.com/office/drawing/2014/main" id="{15158716-D662-4804-8957-486C08116EE6}"/>
                </a:ext>
              </a:extLst>
            </p:cNvPr>
            <p:cNvSpPr/>
            <p:nvPr/>
          </p:nvSpPr>
          <p:spPr>
            <a:xfrm>
              <a:off x="1384418" y="4065611"/>
              <a:ext cx="1243413" cy="294830"/>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2">
                      <a:lumMod val="50000"/>
                    </a:schemeClr>
                  </a:solidFill>
                </a:rPr>
                <a:t>Worker</a:t>
              </a:r>
            </a:p>
          </p:txBody>
        </p:sp>
        <p:sp>
          <p:nvSpPr>
            <p:cNvPr id="26" name="Rectangle 25">
              <a:extLst>
                <a:ext uri="{FF2B5EF4-FFF2-40B4-BE49-F238E27FC236}">
                  <a16:creationId xmlns:a16="http://schemas.microsoft.com/office/drawing/2014/main" id="{F0FEBD08-7F01-4E4E-8ACE-3EDF7C84874A}"/>
                </a:ext>
              </a:extLst>
            </p:cNvPr>
            <p:cNvSpPr/>
            <p:nvPr/>
          </p:nvSpPr>
          <p:spPr>
            <a:xfrm>
              <a:off x="1482694" y="4262928"/>
              <a:ext cx="1243413" cy="294830"/>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2">
                      <a:lumMod val="50000"/>
                    </a:schemeClr>
                  </a:solidFill>
                </a:rPr>
                <a:t>Worker</a:t>
              </a:r>
            </a:p>
          </p:txBody>
        </p:sp>
        <p:sp>
          <p:nvSpPr>
            <p:cNvPr id="28" name="Rectangle 27">
              <a:extLst>
                <a:ext uri="{FF2B5EF4-FFF2-40B4-BE49-F238E27FC236}">
                  <a16:creationId xmlns:a16="http://schemas.microsoft.com/office/drawing/2014/main" id="{500AAB63-3F3B-441C-9D9B-3C608967554D}"/>
                </a:ext>
              </a:extLst>
            </p:cNvPr>
            <p:cNvSpPr/>
            <p:nvPr/>
          </p:nvSpPr>
          <p:spPr>
            <a:xfrm>
              <a:off x="1580970" y="4460245"/>
              <a:ext cx="1243413" cy="294830"/>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2">
                      <a:lumMod val="50000"/>
                    </a:schemeClr>
                  </a:solidFill>
                </a:rPr>
                <a:t>Worker</a:t>
              </a:r>
            </a:p>
          </p:txBody>
        </p:sp>
      </p:grpSp>
      <p:grpSp>
        <p:nvGrpSpPr>
          <p:cNvPr id="29" name="Group 28">
            <a:extLst>
              <a:ext uri="{FF2B5EF4-FFF2-40B4-BE49-F238E27FC236}">
                <a16:creationId xmlns:a16="http://schemas.microsoft.com/office/drawing/2014/main" id="{F0461B6A-372A-43FD-B179-413B264506D2}"/>
              </a:ext>
            </a:extLst>
          </p:cNvPr>
          <p:cNvGrpSpPr/>
          <p:nvPr/>
        </p:nvGrpSpPr>
        <p:grpSpPr>
          <a:xfrm>
            <a:off x="7883612" y="2233813"/>
            <a:ext cx="1766844" cy="576690"/>
            <a:chOff x="1156886" y="3007816"/>
            <a:chExt cx="1766844" cy="576690"/>
          </a:xfrm>
        </p:grpSpPr>
        <p:sp>
          <p:nvSpPr>
            <p:cNvPr id="30" name="Rectangle 29">
              <a:extLst>
                <a:ext uri="{FF2B5EF4-FFF2-40B4-BE49-F238E27FC236}">
                  <a16:creationId xmlns:a16="http://schemas.microsoft.com/office/drawing/2014/main" id="{583B448A-E1AB-435D-8253-1EE65A46A027}"/>
                </a:ext>
              </a:extLst>
            </p:cNvPr>
            <p:cNvSpPr/>
            <p:nvPr/>
          </p:nvSpPr>
          <p:spPr>
            <a:xfrm>
              <a:off x="1156886" y="3007816"/>
              <a:ext cx="1501923" cy="294830"/>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bg2">
                      <a:lumMod val="50000"/>
                    </a:schemeClr>
                  </a:solidFill>
                </a:rPr>
                <a:t>Job Queue</a:t>
              </a:r>
              <a:endParaRPr lang="en-US" sz="1000" dirty="0">
                <a:solidFill>
                  <a:schemeClr val="bg2">
                    <a:lumMod val="50000"/>
                  </a:schemeClr>
                </a:solidFill>
              </a:endParaRPr>
            </a:p>
          </p:txBody>
        </p:sp>
        <p:sp>
          <p:nvSpPr>
            <p:cNvPr id="31" name="Rectangle 30">
              <a:extLst>
                <a:ext uri="{FF2B5EF4-FFF2-40B4-BE49-F238E27FC236}">
                  <a16:creationId xmlns:a16="http://schemas.microsoft.com/office/drawing/2014/main" id="{D3EFB92A-3B44-42CC-AD0B-A770CE5D70FD}"/>
                </a:ext>
              </a:extLst>
            </p:cNvPr>
            <p:cNvSpPr/>
            <p:nvPr/>
          </p:nvSpPr>
          <p:spPr>
            <a:xfrm>
              <a:off x="1286142" y="3143225"/>
              <a:ext cx="1501923" cy="294830"/>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bg2">
                      <a:lumMod val="50000"/>
                    </a:schemeClr>
                  </a:solidFill>
                </a:rPr>
                <a:t>Job Queue</a:t>
              </a:r>
              <a:endParaRPr lang="en-US" sz="1000" dirty="0">
                <a:solidFill>
                  <a:schemeClr val="bg2">
                    <a:lumMod val="50000"/>
                  </a:schemeClr>
                </a:solidFill>
              </a:endParaRPr>
            </a:p>
          </p:txBody>
        </p:sp>
        <p:sp>
          <p:nvSpPr>
            <p:cNvPr id="33" name="Rectangle 32">
              <a:extLst>
                <a:ext uri="{FF2B5EF4-FFF2-40B4-BE49-F238E27FC236}">
                  <a16:creationId xmlns:a16="http://schemas.microsoft.com/office/drawing/2014/main" id="{AB6B210A-4EF2-4C2C-927A-E3A63D654CAF}"/>
                </a:ext>
              </a:extLst>
            </p:cNvPr>
            <p:cNvSpPr/>
            <p:nvPr/>
          </p:nvSpPr>
          <p:spPr>
            <a:xfrm>
              <a:off x="1421807" y="3289676"/>
              <a:ext cx="1501923" cy="294830"/>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bg2">
                      <a:lumMod val="50000"/>
                    </a:schemeClr>
                  </a:solidFill>
                </a:rPr>
                <a:t>Job Queue</a:t>
              </a:r>
              <a:endParaRPr lang="en-US" sz="1000" dirty="0">
                <a:solidFill>
                  <a:schemeClr val="bg2">
                    <a:lumMod val="50000"/>
                  </a:schemeClr>
                </a:solidFill>
              </a:endParaRPr>
            </a:p>
          </p:txBody>
        </p:sp>
      </p:grpSp>
      <p:cxnSp>
        <p:nvCxnSpPr>
          <p:cNvPr id="34" name="Straight Arrow Connector 33">
            <a:extLst>
              <a:ext uri="{FF2B5EF4-FFF2-40B4-BE49-F238E27FC236}">
                <a16:creationId xmlns:a16="http://schemas.microsoft.com/office/drawing/2014/main" id="{4B2B5C02-8512-4F35-AF4C-C43C483C0A21}"/>
              </a:ext>
            </a:extLst>
          </p:cNvPr>
          <p:cNvCxnSpPr>
            <a:cxnSpLocks/>
          </p:cNvCxnSpPr>
          <p:nvPr/>
        </p:nvCxnSpPr>
        <p:spPr>
          <a:xfrm>
            <a:off x="8767034" y="2911012"/>
            <a:ext cx="0" cy="809590"/>
          </a:xfrm>
          <a:prstGeom prst="straightConnector1">
            <a:avLst/>
          </a:prstGeom>
          <a:ln>
            <a:solidFill>
              <a:schemeClr val="accent4"/>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DDC33006-E508-4C52-9297-1B75A3EC17D0}"/>
              </a:ext>
            </a:extLst>
          </p:cNvPr>
          <p:cNvCxnSpPr>
            <a:cxnSpLocks/>
            <a:stCxn id="35" idx="3"/>
          </p:cNvCxnSpPr>
          <p:nvPr/>
        </p:nvCxnSpPr>
        <p:spPr>
          <a:xfrm>
            <a:off x="5223975" y="2752818"/>
            <a:ext cx="2735750" cy="0"/>
          </a:xfrm>
          <a:prstGeom prst="straightConnector1">
            <a:avLst/>
          </a:prstGeom>
          <a:ln>
            <a:solidFill>
              <a:schemeClr val="accent4"/>
            </a:solidFill>
            <a:prstDash val="solid"/>
            <a:tailEnd type="triangle" w="sm" len="lg"/>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3E780EA1-FB25-45FD-B96B-D8E822DF2D81}"/>
              </a:ext>
            </a:extLst>
          </p:cNvPr>
          <p:cNvSpPr txBox="1"/>
          <p:nvPr/>
        </p:nvSpPr>
        <p:spPr>
          <a:xfrm>
            <a:off x="114867" y="68881"/>
            <a:ext cx="2097049" cy="2308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1000" dirty="0">
                <a:solidFill>
                  <a:schemeClr val="bg1"/>
                </a:solidFill>
                <a:latin typeface="Trebuchet MS" panose="020B0603020202020204" pitchFamily="34" charset="0"/>
              </a:rPr>
              <a:t>*</a:t>
            </a:r>
            <a:r>
              <a:rPr lang="en-US" sz="1000" dirty="0" err="1">
                <a:solidFill>
                  <a:schemeClr val="bg1"/>
                </a:solidFill>
                <a:latin typeface="Trebuchet MS" panose="020B0603020202020204" pitchFamily="34" charset="0"/>
              </a:rPr>
              <a:t>isa</a:t>
            </a:r>
            <a:r>
              <a:rPr lang="en-US" sz="1000" dirty="0">
                <a:solidFill>
                  <a:schemeClr val="bg1"/>
                </a:solidFill>
                <a:latin typeface="Trebuchet MS" panose="020B0603020202020204" pitchFamily="34" charset="0"/>
              </a:rPr>
              <a:t> == </a:t>
            </a:r>
            <a:r>
              <a:rPr lang="en-US" sz="1000" dirty="0" err="1">
                <a:solidFill>
                  <a:schemeClr val="bg1"/>
                </a:solidFill>
                <a:latin typeface="Trebuchet MS" panose="020B0603020202020204" pitchFamily="34" charset="0"/>
              </a:rPr>
              <a:t>initial_suspend_awaitable</a:t>
            </a:r>
            <a:endParaRPr lang="en-US" sz="1000" dirty="0">
              <a:solidFill>
                <a:schemeClr val="bg1"/>
              </a:solidFill>
              <a:latin typeface="Trebuchet MS" panose="020B0603020202020204" pitchFamily="34" charset="0"/>
            </a:endParaRPr>
          </a:p>
        </p:txBody>
      </p:sp>
      <p:sp>
        <p:nvSpPr>
          <p:cNvPr id="3" name="TextBox 2">
            <a:extLst>
              <a:ext uri="{FF2B5EF4-FFF2-40B4-BE49-F238E27FC236}">
                <a16:creationId xmlns:a16="http://schemas.microsoft.com/office/drawing/2014/main" id="{D1D1CED1-F23F-4ACA-B641-DFC704B3604D}"/>
              </a:ext>
            </a:extLst>
          </p:cNvPr>
          <p:cNvSpPr txBox="1"/>
          <p:nvPr/>
        </p:nvSpPr>
        <p:spPr>
          <a:xfrm>
            <a:off x="152163" y="1056601"/>
            <a:ext cx="1448512" cy="230832"/>
          </a:xfrm>
          <a:prstGeom prst="rect">
            <a:avLst/>
          </a:prstGeom>
          <a:solidFill>
            <a:schemeClr val="tx2"/>
          </a:solid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defPPr>
              <a:defRPr lang="en-US"/>
            </a:defPPr>
            <a:lvl1pPr algn="ctr">
              <a:lnSpc>
                <a:spcPct val="90000"/>
              </a:lnSpc>
              <a:defRPr sz="1000">
                <a:solidFill>
                  <a:schemeClr val="tx1"/>
                </a:solidFill>
                <a:latin typeface="Trebuchet MS" panose="020B0603020202020204" pitchFamily="34" charset="0"/>
              </a:defRPr>
            </a:lvl1pPr>
          </a:lstStyle>
          <a:p>
            <a:r>
              <a:rPr lang="en-US" dirty="0" err="1"/>
              <a:t>token_promise</a:t>
            </a:r>
            <a:endParaRPr lang="en-US" dirty="0"/>
          </a:p>
        </p:txBody>
      </p:sp>
      <p:cxnSp>
        <p:nvCxnSpPr>
          <p:cNvPr id="5" name="Connector: Elbow 4">
            <a:extLst>
              <a:ext uri="{FF2B5EF4-FFF2-40B4-BE49-F238E27FC236}">
                <a16:creationId xmlns:a16="http://schemas.microsoft.com/office/drawing/2014/main" id="{724E7BDA-0F2F-4551-8A13-2F604BF3355F}"/>
              </a:ext>
            </a:extLst>
          </p:cNvPr>
          <p:cNvCxnSpPr>
            <a:stCxn id="3" idx="0"/>
            <a:endCxn id="67" idx="1"/>
          </p:cNvCxnSpPr>
          <p:nvPr/>
        </p:nvCxnSpPr>
        <p:spPr>
          <a:xfrm rot="5400000" flipH="1" flipV="1">
            <a:off x="910804" y="519842"/>
            <a:ext cx="502375" cy="571144"/>
          </a:xfrm>
          <a:prstGeom prst="bentConnector2">
            <a:avLst/>
          </a:prstGeom>
          <a:ln>
            <a:solidFill>
              <a:schemeClr val="accent4"/>
            </a:solidFill>
            <a:prstDash val="dash"/>
            <a:headEnd type="triangle" w="sm" len="med"/>
            <a:tailEnd type="none" w="sm" len="lg"/>
          </a:ln>
        </p:spPr>
        <p:style>
          <a:lnRef idx="1">
            <a:schemeClr val="accent1"/>
          </a:lnRef>
          <a:fillRef idx="0">
            <a:schemeClr val="accent1"/>
          </a:fillRef>
          <a:effectRef idx="0">
            <a:schemeClr val="accent1"/>
          </a:effectRef>
          <a:fontRef idx="minor">
            <a:schemeClr val="tx1"/>
          </a:fontRef>
        </p:style>
      </p:cxnSp>
      <p:cxnSp>
        <p:nvCxnSpPr>
          <p:cNvPr id="37" name="Connector: Elbow 36">
            <a:extLst>
              <a:ext uri="{FF2B5EF4-FFF2-40B4-BE49-F238E27FC236}">
                <a16:creationId xmlns:a16="http://schemas.microsoft.com/office/drawing/2014/main" id="{41FDAA93-22D1-4221-B81B-2886750C75F9}"/>
              </a:ext>
            </a:extLst>
          </p:cNvPr>
          <p:cNvCxnSpPr>
            <a:cxnSpLocks/>
            <a:stCxn id="3" idx="2"/>
            <a:endCxn id="70" idx="1"/>
          </p:cNvCxnSpPr>
          <p:nvPr/>
        </p:nvCxnSpPr>
        <p:spPr>
          <a:xfrm rot="16200000" flipH="1">
            <a:off x="570204" y="1593648"/>
            <a:ext cx="1183575" cy="571144"/>
          </a:xfrm>
          <a:prstGeom prst="bentConnector2">
            <a:avLst/>
          </a:prstGeom>
          <a:ln>
            <a:solidFill>
              <a:schemeClr val="accent4"/>
            </a:solidFill>
            <a:prstDash val="dash"/>
            <a:tailEnd type="oval" w="sm" len="sm"/>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B7ED07B0-021D-4334-BEBD-9D400880C231}"/>
              </a:ext>
            </a:extLst>
          </p:cNvPr>
          <p:cNvSpPr txBox="1"/>
          <p:nvPr/>
        </p:nvSpPr>
        <p:spPr>
          <a:xfrm>
            <a:off x="2301822" y="68881"/>
            <a:ext cx="2031325" cy="2308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1000" dirty="0">
                <a:solidFill>
                  <a:schemeClr val="bg1"/>
                </a:solidFill>
                <a:latin typeface="Trebuchet MS" panose="020B0603020202020204" pitchFamily="34" charset="0"/>
              </a:rPr>
              <a:t>*</a:t>
            </a:r>
            <a:r>
              <a:rPr lang="en-US" sz="1000" dirty="0" err="1">
                <a:solidFill>
                  <a:schemeClr val="bg1"/>
                </a:solidFill>
                <a:latin typeface="Trebuchet MS" panose="020B0603020202020204" pitchFamily="34" charset="0"/>
              </a:rPr>
              <a:t>fsa</a:t>
            </a:r>
            <a:r>
              <a:rPr lang="en-US" sz="1000" dirty="0">
                <a:solidFill>
                  <a:schemeClr val="bg1"/>
                </a:solidFill>
                <a:latin typeface="Trebuchet MS" panose="020B0603020202020204" pitchFamily="34" charset="0"/>
              </a:rPr>
              <a:t> == </a:t>
            </a:r>
            <a:r>
              <a:rPr lang="en-US" sz="1000" dirty="0" err="1">
                <a:solidFill>
                  <a:schemeClr val="bg1"/>
                </a:solidFill>
                <a:latin typeface="Trebuchet MS" panose="020B0603020202020204" pitchFamily="34" charset="0"/>
              </a:rPr>
              <a:t>final_suspend_awaitable</a:t>
            </a:r>
            <a:endParaRPr lang="en-US" sz="1000" dirty="0">
              <a:solidFill>
                <a:schemeClr val="bg1"/>
              </a:solidFill>
              <a:latin typeface="Trebuchet MS" panose="020B0603020202020204" pitchFamily="34" charset="0"/>
            </a:endParaRPr>
          </a:p>
        </p:txBody>
      </p:sp>
      <p:cxnSp>
        <p:nvCxnSpPr>
          <p:cNvPr id="56" name="Connector: Elbow 55">
            <a:extLst>
              <a:ext uri="{FF2B5EF4-FFF2-40B4-BE49-F238E27FC236}">
                <a16:creationId xmlns:a16="http://schemas.microsoft.com/office/drawing/2014/main" id="{6E5ECB0C-1F1C-4A9D-AD07-4E6D63DA7C9C}"/>
              </a:ext>
            </a:extLst>
          </p:cNvPr>
          <p:cNvCxnSpPr>
            <a:cxnSpLocks/>
            <a:stCxn id="3" idx="2"/>
            <a:endCxn id="95" idx="1"/>
          </p:cNvCxnSpPr>
          <p:nvPr/>
        </p:nvCxnSpPr>
        <p:spPr>
          <a:xfrm rot="16200000" flipH="1">
            <a:off x="-614039" y="2777891"/>
            <a:ext cx="3552061" cy="571144"/>
          </a:xfrm>
          <a:prstGeom prst="bentConnector2">
            <a:avLst/>
          </a:prstGeom>
          <a:ln>
            <a:solidFill>
              <a:schemeClr val="accent4"/>
            </a:solidFill>
            <a:prstDash val="dash"/>
            <a:tailEnd type="oval" w="sm" len="sm"/>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C1255C3F-8C62-4ED6-BF43-32BF42A348AE}"/>
              </a:ext>
            </a:extLst>
          </p:cNvPr>
          <p:cNvSpPr txBox="1"/>
          <p:nvPr/>
        </p:nvSpPr>
        <p:spPr>
          <a:xfrm>
            <a:off x="5010889" y="672982"/>
            <a:ext cx="1410057" cy="230832"/>
          </a:xfrm>
          <a:prstGeom prst="rect">
            <a:avLst/>
          </a:prstGeom>
          <a:solidFill>
            <a:schemeClr val="tx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altLang="zh-CN" sz="1000" dirty="0" err="1">
                <a:solidFill>
                  <a:schemeClr val="bg1"/>
                </a:solidFill>
                <a:latin typeface="Trebuchet MS" panose="020B0603020202020204" pitchFamily="34" charset="0"/>
              </a:rPr>
              <a:t>isa</a:t>
            </a:r>
            <a:r>
              <a:rPr lang="en-US" altLang="zh-CN" sz="1000" dirty="0">
                <a:solidFill>
                  <a:schemeClr val="bg1"/>
                </a:solidFill>
                <a:latin typeface="Trebuchet MS" panose="020B0603020202020204" pitchFamily="34" charset="0"/>
              </a:rPr>
              <a:t>::</a:t>
            </a:r>
            <a:r>
              <a:rPr lang="en-US" altLang="zh-CN" sz="1000" dirty="0" err="1">
                <a:solidFill>
                  <a:schemeClr val="bg1"/>
                </a:solidFill>
                <a:latin typeface="Trebuchet MS" panose="020B0603020202020204" pitchFamily="34" charset="0"/>
              </a:rPr>
              <a:t>await_suspend</a:t>
            </a:r>
            <a:endParaRPr lang="en-US" sz="1000" dirty="0">
              <a:solidFill>
                <a:schemeClr val="bg1"/>
              </a:solidFill>
              <a:latin typeface="Trebuchet MS" panose="020B0603020202020204" pitchFamily="34" charset="0"/>
            </a:endParaRPr>
          </a:p>
        </p:txBody>
      </p:sp>
      <p:cxnSp>
        <p:nvCxnSpPr>
          <p:cNvPr id="36" name="Straight Arrow Connector 35">
            <a:extLst>
              <a:ext uri="{FF2B5EF4-FFF2-40B4-BE49-F238E27FC236}">
                <a16:creationId xmlns:a16="http://schemas.microsoft.com/office/drawing/2014/main" id="{172950B3-1E4D-479A-AF4D-1C6AC0192195}"/>
              </a:ext>
            </a:extLst>
          </p:cNvPr>
          <p:cNvCxnSpPr>
            <a:cxnSpLocks/>
            <a:stCxn id="39" idx="2"/>
            <a:endCxn id="35" idx="0"/>
          </p:cNvCxnSpPr>
          <p:nvPr/>
        </p:nvCxnSpPr>
        <p:spPr>
          <a:xfrm flipH="1">
            <a:off x="4778561" y="1931262"/>
            <a:ext cx="937356" cy="701582"/>
          </a:xfrm>
          <a:prstGeom prst="straightConnector1">
            <a:avLst/>
          </a:prstGeom>
          <a:ln>
            <a:solidFill>
              <a:schemeClr val="accent4"/>
            </a:solidFill>
            <a:prstDash val="solid"/>
            <a:tailEnd type="triangle" w="sm" len="lg"/>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4940E77B-C530-46D9-ABE6-C30F35CB69B7}"/>
              </a:ext>
            </a:extLst>
          </p:cNvPr>
          <p:cNvSpPr txBox="1"/>
          <p:nvPr/>
        </p:nvSpPr>
        <p:spPr>
          <a:xfrm>
            <a:off x="5091993" y="1700430"/>
            <a:ext cx="1247848" cy="230832"/>
          </a:xfrm>
          <a:prstGeom prst="rect">
            <a:avLst/>
          </a:prstGeom>
          <a:solidFill>
            <a:schemeClr val="tx2"/>
          </a:solid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altLang="zh-CN" sz="1000" dirty="0" err="1">
                <a:solidFill>
                  <a:schemeClr val="tx1"/>
                </a:solidFill>
                <a:latin typeface="Trebuchet MS" panose="020B0603020202020204" pitchFamily="34" charset="0"/>
              </a:rPr>
              <a:t>coroutine_handle</a:t>
            </a:r>
            <a:endParaRPr lang="en-US" sz="1000" dirty="0">
              <a:solidFill>
                <a:schemeClr val="tx1"/>
              </a:solidFill>
              <a:latin typeface="Trebuchet MS" panose="020B0603020202020204" pitchFamily="34" charset="0"/>
            </a:endParaRPr>
          </a:p>
        </p:txBody>
      </p:sp>
      <p:cxnSp>
        <p:nvCxnSpPr>
          <p:cNvPr id="40" name="Straight Arrow Connector 39">
            <a:extLst>
              <a:ext uri="{FF2B5EF4-FFF2-40B4-BE49-F238E27FC236}">
                <a16:creationId xmlns:a16="http://schemas.microsoft.com/office/drawing/2014/main" id="{20FA5B0A-53B7-4E55-932D-50C4F65302B8}"/>
              </a:ext>
            </a:extLst>
          </p:cNvPr>
          <p:cNvCxnSpPr>
            <a:cxnSpLocks/>
            <a:stCxn id="21" idx="2"/>
            <a:endCxn id="39" idx="0"/>
          </p:cNvCxnSpPr>
          <p:nvPr/>
        </p:nvCxnSpPr>
        <p:spPr>
          <a:xfrm flipH="1">
            <a:off x="5715917" y="903814"/>
            <a:ext cx="1" cy="796616"/>
          </a:xfrm>
          <a:prstGeom prst="straightConnector1">
            <a:avLst/>
          </a:prstGeom>
          <a:ln>
            <a:solidFill>
              <a:schemeClr val="accent4"/>
            </a:solidFill>
            <a:prstDash val="dash"/>
            <a:tailEnd type="triangle" w="sm" len="sm"/>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F33D106A-7E29-4FD3-A557-53A4CCA3F950}"/>
              </a:ext>
            </a:extLst>
          </p:cNvPr>
          <p:cNvSpPr txBox="1"/>
          <p:nvPr/>
        </p:nvSpPr>
        <p:spPr>
          <a:xfrm>
            <a:off x="4403304" y="2125251"/>
            <a:ext cx="681597" cy="2308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1000" dirty="0">
                <a:solidFill>
                  <a:schemeClr val="bg1"/>
                </a:solidFill>
                <a:latin typeface="Trebuchet MS" panose="020B0603020202020204" pitchFamily="34" charset="0"/>
              </a:rPr>
              <a:t>Job::Job</a:t>
            </a:r>
          </a:p>
        </p:txBody>
      </p:sp>
      <p:cxnSp>
        <p:nvCxnSpPr>
          <p:cNvPr id="66" name="Connector: Elbow 65">
            <a:extLst>
              <a:ext uri="{FF2B5EF4-FFF2-40B4-BE49-F238E27FC236}">
                <a16:creationId xmlns:a16="http://schemas.microsoft.com/office/drawing/2014/main" id="{199DE16A-F713-467A-91BD-B58AD4B56586}"/>
              </a:ext>
            </a:extLst>
          </p:cNvPr>
          <p:cNvCxnSpPr>
            <a:cxnSpLocks/>
            <a:stCxn id="69" idx="3"/>
          </p:cNvCxnSpPr>
          <p:nvPr/>
        </p:nvCxnSpPr>
        <p:spPr>
          <a:xfrm flipV="1">
            <a:off x="2896075" y="788398"/>
            <a:ext cx="2114814" cy="2472587"/>
          </a:xfrm>
          <a:prstGeom prst="bentConnector3">
            <a:avLst>
              <a:gd name="adj1" fmla="val 26700"/>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B1EDDD60-C71C-440D-BE00-AD9D85E5D29D}"/>
              </a:ext>
            </a:extLst>
          </p:cNvPr>
          <p:cNvSpPr txBox="1"/>
          <p:nvPr/>
        </p:nvSpPr>
        <p:spPr>
          <a:xfrm>
            <a:off x="1447563" y="438810"/>
            <a:ext cx="1448512" cy="230832"/>
          </a:xfrm>
          <a:prstGeom prst="rect">
            <a:avLst/>
          </a:prstGeom>
          <a:solidFill>
            <a:schemeClr val="tx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1000" dirty="0" err="1">
                <a:solidFill>
                  <a:schemeClr val="bg1"/>
                </a:solidFill>
                <a:latin typeface="Trebuchet MS" panose="020B0603020202020204" pitchFamily="34" charset="0"/>
              </a:rPr>
              <a:t>get_return_object</a:t>
            </a:r>
            <a:endParaRPr lang="en-US" sz="1000" dirty="0">
              <a:solidFill>
                <a:schemeClr val="bg1"/>
              </a:solidFill>
              <a:latin typeface="Trebuchet MS" panose="020B0603020202020204" pitchFamily="34" charset="0"/>
            </a:endParaRPr>
          </a:p>
        </p:txBody>
      </p:sp>
      <p:sp>
        <p:nvSpPr>
          <p:cNvPr id="68" name="TextBox 67">
            <a:extLst>
              <a:ext uri="{FF2B5EF4-FFF2-40B4-BE49-F238E27FC236}">
                <a16:creationId xmlns:a16="http://schemas.microsoft.com/office/drawing/2014/main" id="{F45BF225-6CFC-4571-9260-6CD3A6BC45CF}"/>
              </a:ext>
            </a:extLst>
          </p:cNvPr>
          <p:cNvSpPr txBox="1"/>
          <p:nvPr/>
        </p:nvSpPr>
        <p:spPr>
          <a:xfrm>
            <a:off x="1447563" y="1555636"/>
            <a:ext cx="1448512" cy="230832"/>
          </a:xfrm>
          <a:prstGeom prst="rect">
            <a:avLst/>
          </a:prstGeom>
          <a:solidFill>
            <a:schemeClr val="tx2"/>
          </a:solid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defPPr>
              <a:defRPr lang="en-US"/>
            </a:defPPr>
            <a:lvl1pPr algn="ctr">
              <a:lnSpc>
                <a:spcPct val="90000"/>
              </a:lnSpc>
              <a:defRPr sz="1000">
                <a:solidFill>
                  <a:schemeClr val="tx1"/>
                </a:solidFill>
                <a:latin typeface="Trebuchet MS" panose="020B0603020202020204" pitchFamily="34" charset="0"/>
              </a:defRPr>
            </a:lvl1pPr>
          </a:lstStyle>
          <a:p>
            <a:r>
              <a:rPr lang="en-US" dirty="0"/>
              <a:t>token&lt;&gt;</a:t>
            </a:r>
          </a:p>
        </p:txBody>
      </p:sp>
      <p:sp>
        <p:nvSpPr>
          <p:cNvPr id="69" name="TextBox 68">
            <a:extLst>
              <a:ext uri="{FF2B5EF4-FFF2-40B4-BE49-F238E27FC236}">
                <a16:creationId xmlns:a16="http://schemas.microsoft.com/office/drawing/2014/main" id="{57A403FD-71EB-487F-956C-A7EC9044A328}"/>
              </a:ext>
            </a:extLst>
          </p:cNvPr>
          <p:cNvSpPr txBox="1"/>
          <p:nvPr/>
        </p:nvSpPr>
        <p:spPr>
          <a:xfrm>
            <a:off x="1447563" y="3145569"/>
            <a:ext cx="1448512" cy="230832"/>
          </a:xfrm>
          <a:prstGeom prst="rect">
            <a:avLst/>
          </a:prstGeom>
          <a:solidFill>
            <a:schemeClr val="tx2"/>
          </a:solid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defPPr>
              <a:defRPr lang="en-US"/>
            </a:defPPr>
            <a:lvl1pPr algn="ctr">
              <a:lnSpc>
                <a:spcPct val="90000"/>
              </a:lnSpc>
              <a:defRPr sz="1000">
                <a:solidFill>
                  <a:schemeClr val="tx1"/>
                </a:solidFill>
                <a:latin typeface="Trebuchet MS" panose="020B0603020202020204" pitchFamily="34" charset="0"/>
              </a:defRPr>
            </a:lvl1pPr>
          </a:lstStyle>
          <a:p>
            <a:r>
              <a:rPr lang="en-US" dirty="0" err="1"/>
              <a:t>isa</a:t>
            </a:r>
            <a:endParaRPr lang="en-US" dirty="0"/>
          </a:p>
        </p:txBody>
      </p:sp>
      <p:sp>
        <p:nvSpPr>
          <p:cNvPr id="70" name="TextBox 69">
            <a:extLst>
              <a:ext uri="{FF2B5EF4-FFF2-40B4-BE49-F238E27FC236}">
                <a16:creationId xmlns:a16="http://schemas.microsoft.com/office/drawing/2014/main" id="{F57B9AAD-1BCA-44CC-A05F-5C642FE0EB79}"/>
              </a:ext>
            </a:extLst>
          </p:cNvPr>
          <p:cNvSpPr txBox="1"/>
          <p:nvPr/>
        </p:nvSpPr>
        <p:spPr>
          <a:xfrm>
            <a:off x="1447563" y="2355592"/>
            <a:ext cx="1448512" cy="230832"/>
          </a:xfrm>
          <a:prstGeom prst="rect">
            <a:avLst/>
          </a:prstGeom>
          <a:solidFill>
            <a:schemeClr val="tx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defPPr>
              <a:defRPr lang="en-US"/>
            </a:defPPr>
            <a:lvl1pPr algn="ctr">
              <a:lnSpc>
                <a:spcPct val="90000"/>
              </a:lnSpc>
              <a:defRPr sz="1000">
                <a:solidFill>
                  <a:schemeClr val="bg1"/>
                </a:solidFill>
                <a:latin typeface="Trebuchet MS" panose="020B0603020202020204" pitchFamily="34" charset="0"/>
              </a:defRPr>
            </a:lvl1pPr>
          </a:lstStyle>
          <a:p>
            <a:r>
              <a:rPr lang="en-US" dirty="0" err="1"/>
              <a:t>Initial_suspend</a:t>
            </a:r>
            <a:endParaRPr lang="en-US" dirty="0"/>
          </a:p>
        </p:txBody>
      </p:sp>
      <p:cxnSp>
        <p:nvCxnSpPr>
          <p:cNvPr id="71" name="Straight Arrow Connector 70">
            <a:extLst>
              <a:ext uri="{FF2B5EF4-FFF2-40B4-BE49-F238E27FC236}">
                <a16:creationId xmlns:a16="http://schemas.microsoft.com/office/drawing/2014/main" id="{C1B6BD2A-5238-4FE7-9963-896012A53883}"/>
              </a:ext>
            </a:extLst>
          </p:cNvPr>
          <p:cNvCxnSpPr>
            <a:cxnSpLocks/>
            <a:stCxn id="67" idx="2"/>
            <a:endCxn id="68" idx="0"/>
          </p:cNvCxnSpPr>
          <p:nvPr/>
        </p:nvCxnSpPr>
        <p:spPr>
          <a:xfrm>
            <a:off x="2171819" y="669642"/>
            <a:ext cx="0" cy="885994"/>
          </a:xfrm>
          <a:prstGeom prst="straightConnector1">
            <a:avLst/>
          </a:prstGeom>
          <a:ln>
            <a:solidFill>
              <a:schemeClr val="accent4"/>
            </a:solidFill>
            <a:prstDash val="solid"/>
            <a:tailEnd type="triangle" w="sm" len="lg"/>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FD580EF5-8D42-4A5B-8479-5DFAE003F2BC}"/>
              </a:ext>
            </a:extLst>
          </p:cNvPr>
          <p:cNvCxnSpPr>
            <a:cxnSpLocks/>
            <a:stCxn id="68" idx="2"/>
            <a:endCxn id="70" idx="0"/>
          </p:cNvCxnSpPr>
          <p:nvPr/>
        </p:nvCxnSpPr>
        <p:spPr>
          <a:xfrm>
            <a:off x="2171819" y="1786468"/>
            <a:ext cx="0" cy="569124"/>
          </a:xfrm>
          <a:prstGeom prst="straightConnector1">
            <a:avLst/>
          </a:prstGeom>
          <a:ln>
            <a:solidFill>
              <a:schemeClr val="accent4"/>
            </a:solidFill>
            <a:prstDash val="solid"/>
            <a:tailEnd type="triangle" w="sm" len="lg"/>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28AB1D1C-522E-482F-AE0B-5ECC93A47825}"/>
              </a:ext>
            </a:extLst>
          </p:cNvPr>
          <p:cNvCxnSpPr>
            <a:cxnSpLocks/>
            <a:stCxn id="70" idx="2"/>
            <a:endCxn id="69" idx="0"/>
          </p:cNvCxnSpPr>
          <p:nvPr/>
        </p:nvCxnSpPr>
        <p:spPr>
          <a:xfrm>
            <a:off x="2171819" y="2586424"/>
            <a:ext cx="0" cy="559145"/>
          </a:xfrm>
          <a:prstGeom prst="straightConnector1">
            <a:avLst/>
          </a:prstGeom>
          <a:ln>
            <a:solidFill>
              <a:schemeClr val="accent4"/>
            </a:solidFill>
            <a:prstDash val="solid"/>
            <a:tailEnd type="triangle" w="sm" len="lg"/>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FCC94E4B-109D-4CCD-8108-3534CF76B784}"/>
              </a:ext>
            </a:extLst>
          </p:cNvPr>
          <p:cNvSpPr/>
          <p:nvPr/>
        </p:nvSpPr>
        <p:spPr>
          <a:xfrm>
            <a:off x="112913" y="265523"/>
            <a:ext cx="10156892" cy="5620834"/>
          </a:xfrm>
          <a:prstGeom prst="rect">
            <a:avLst/>
          </a:prstGeom>
          <a:solidFill>
            <a:schemeClr val="tx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39470FD7-0CD2-4358-BA4E-C494F5904E1A}"/>
              </a:ext>
            </a:extLst>
          </p:cNvPr>
          <p:cNvSpPr txBox="1"/>
          <p:nvPr/>
        </p:nvSpPr>
        <p:spPr>
          <a:xfrm>
            <a:off x="1447563" y="4004519"/>
            <a:ext cx="1448512" cy="230832"/>
          </a:xfrm>
          <a:prstGeom prst="rect">
            <a:avLst/>
          </a:prstGeom>
          <a:solidFill>
            <a:schemeClr val="tx2"/>
          </a:solid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defPPr>
              <a:defRPr lang="en-US"/>
            </a:defPPr>
            <a:lvl1pPr algn="ctr">
              <a:lnSpc>
                <a:spcPct val="90000"/>
              </a:lnSpc>
              <a:defRPr sz="1000">
                <a:solidFill>
                  <a:schemeClr val="tx1"/>
                </a:solidFill>
                <a:latin typeface="Trebuchet MS" panose="020B0603020202020204" pitchFamily="34" charset="0"/>
              </a:defRPr>
            </a:lvl1pPr>
          </a:lstStyle>
          <a:p>
            <a:r>
              <a:rPr lang="en-US" dirty="0" err="1"/>
              <a:t>fsa</a:t>
            </a:r>
            <a:endParaRPr lang="en-US" dirty="0"/>
          </a:p>
        </p:txBody>
      </p:sp>
      <p:sp>
        <p:nvSpPr>
          <p:cNvPr id="7" name="TextBox 6">
            <a:extLst>
              <a:ext uri="{FF2B5EF4-FFF2-40B4-BE49-F238E27FC236}">
                <a16:creationId xmlns:a16="http://schemas.microsoft.com/office/drawing/2014/main" id="{A8AC7679-6CC0-440B-A019-43FFEFDDF1DF}"/>
              </a:ext>
            </a:extLst>
          </p:cNvPr>
          <p:cNvSpPr txBox="1"/>
          <p:nvPr/>
        </p:nvSpPr>
        <p:spPr>
          <a:xfrm>
            <a:off x="4075984" y="4004519"/>
            <a:ext cx="1410057" cy="230832"/>
          </a:xfrm>
          <a:prstGeom prst="rect">
            <a:avLst/>
          </a:prstGeom>
          <a:solidFill>
            <a:schemeClr val="tx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altLang="zh-CN" sz="1000" dirty="0" err="1">
                <a:solidFill>
                  <a:schemeClr val="bg1"/>
                </a:solidFill>
                <a:latin typeface="Trebuchet MS" panose="020B0603020202020204" pitchFamily="34" charset="0"/>
              </a:rPr>
              <a:t>fsa</a:t>
            </a:r>
            <a:r>
              <a:rPr lang="en-US" altLang="zh-CN" sz="1000" dirty="0">
                <a:solidFill>
                  <a:schemeClr val="bg1"/>
                </a:solidFill>
                <a:latin typeface="Trebuchet MS" panose="020B0603020202020204" pitchFamily="34" charset="0"/>
              </a:rPr>
              <a:t>::</a:t>
            </a:r>
            <a:r>
              <a:rPr lang="en-US" altLang="zh-CN" sz="1000" dirty="0" err="1">
                <a:solidFill>
                  <a:schemeClr val="bg1"/>
                </a:solidFill>
                <a:latin typeface="Trebuchet MS" panose="020B0603020202020204" pitchFamily="34" charset="0"/>
              </a:rPr>
              <a:t>await_suspend</a:t>
            </a:r>
            <a:endParaRPr lang="en-US" sz="1000" dirty="0">
              <a:solidFill>
                <a:schemeClr val="bg1"/>
              </a:solidFill>
              <a:latin typeface="Trebuchet MS" panose="020B0603020202020204" pitchFamily="34" charset="0"/>
            </a:endParaRPr>
          </a:p>
        </p:txBody>
      </p:sp>
      <p:cxnSp>
        <p:nvCxnSpPr>
          <p:cNvPr id="9" name="Straight Arrow Connector 8">
            <a:extLst>
              <a:ext uri="{FF2B5EF4-FFF2-40B4-BE49-F238E27FC236}">
                <a16:creationId xmlns:a16="http://schemas.microsoft.com/office/drawing/2014/main" id="{AC444145-73B7-44B1-A41C-BF0976045E4C}"/>
              </a:ext>
            </a:extLst>
          </p:cNvPr>
          <p:cNvCxnSpPr>
            <a:cxnSpLocks/>
            <a:stCxn id="4" idx="3"/>
            <a:endCxn id="7" idx="1"/>
          </p:cNvCxnSpPr>
          <p:nvPr/>
        </p:nvCxnSpPr>
        <p:spPr>
          <a:xfrm>
            <a:off x="2896075" y="4119935"/>
            <a:ext cx="1179909" cy="0"/>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69A647B9-1F13-4C23-92AB-EC6E95028A8A}"/>
              </a:ext>
            </a:extLst>
          </p:cNvPr>
          <p:cNvSpPr txBox="1"/>
          <p:nvPr/>
        </p:nvSpPr>
        <p:spPr>
          <a:xfrm>
            <a:off x="4075984" y="3630914"/>
            <a:ext cx="1405153" cy="369332"/>
          </a:xfrm>
          <a:prstGeom prst="rect">
            <a:avLst/>
          </a:prstGeom>
          <a:pattFill prst="dkDnDiag">
            <a:fgClr>
              <a:schemeClr val="tx2"/>
            </a:fgClr>
            <a:bgClr>
              <a:schemeClr val="bg2">
                <a:lumMod val="75000"/>
              </a:schemeClr>
            </a:bgClr>
          </a:patt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altLang="zh-CN" sz="1000" dirty="0">
                <a:solidFill>
                  <a:schemeClr val="tx1"/>
                </a:solidFill>
                <a:latin typeface="Trebuchet MS" panose="020B0603020202020204" pitchFamily="34" charset="0"/>
              </a:rPr>
              <a:t>parent </a:t>
            </a:r>
            <a:r>
              <a:rPr lang="en-US" altLang="zh-CN" sz="1000" dirty="0" err="1">
                <a:solidFill>
                  <a:schemeClr val="tx1"/>
                </a:solidFill>
                <a:latin typeface="Trebuchet MS" panose="020B0603020202020204" pitchFamily="34" charset="0"/>
              </a:rPr>
              <a:t>coroutine_handle</a:t>
            </a:r>
            <a:endParaRPr lang="en-US" sz="1000" dirty="0">
              <a:solidFill>
                <a:schemeClr val="tx1"/>
              </a:solidFill>
              <a:latin typeface="Trebuchet MS" panose="020B0603020202020204" pitchFamily="34" charset="0"/>
            </a:endParaRPr>
          </a:p>
        </p:txBody>
      </p:sp>
      <p:cxnSp>
        <p:nvCxnSpPr>
          <p:cNvPr id="48" name="Straight Arrow Connector 47">
            <a:extLst>
              <a:ext uri="{FF2B5EF4-FFF2-40B4-BE49-F238E27FC236}">
                <a16:creationId xmlns:a16="http://schemas.microsoft.com/office/drawing/2014/main" id="{A9B11574-70C2-4C58-B45D-5166376AB02E}"/>
              </a:ext>
            </a:extLst>
          </p:cNvPr>
          <p:cNvCxnSpPr>
            <a:cxnSpLocks/>
            <a:stCxn id="13" idx="0"/>
            <a:endCxn id="35" idx="2"/>
          </p:cNvCxnSpPr>
          <p:nvPr/>
        </p:nvCxnSpPr>
        <p:spPr>
          <a:xfrm flipV="1">
            <a:off x="4778561" y="2872791"/>
            <a:ext cx="0" cy="758123"/>
          </a:xfrm>
          <a:prstGeom prst="straightConnector1">
            <a:avLst/>
          </a:prstGeom>
          <a:ln>
            <a:solidFill>
              <a:schemeClr val="accent4"/>
            </a:solidFill>
            <a:prstDash val="solid"/>
            <a:tailEnd type="triangle" w="sm" len="lg"/>
          </a:ln>
        </p:spPr>
        <p:style>
          <a:lnRef idx="1">
            <a:schemeClr val="accent1"/>
          </a:lnRef>
          <a:fillRef idx="0">
            <a:schemeClr val="accent1"/>
          </a:fillRef>
          <a:effectRef idx="0">
            <a:schemeClr val="accent1"/>
          </a:effectRef>
          <a:fontRef idx="minor">
            <a:schemeClr val="tx1"/>
          </a:fontRef>
        </p:style>
      </p:cxnSp>
      <p:cxnSp>
        <p:nvCxnSpPr>
          <p:cNvPr id="46" name="Connector: Elbow 45">
            <a:extLst>
              <a:ext uri="{FF2B5EF4-FFF2-40B4-BE49-F238E27FC236}">
                <a16:creationId xmlns:a16="http://schemas.microsoft.com/office/drawing/2014/main" id="{906D7E71-9B7E-413D-BA66-7E1F45BD5D0C}"/>
              </a:ext>
            </a:extLst>
          </p:cNvPr>
          <p:cNvCxnSpPr>
            <a:stCxn id="4" idx="0"/>
            <a:endCxn id="13" idx="1"/>
          </p:cNvCxnSpPr>
          <p:nvPr/>
        </p:nvCxnSpPr>
        <p:spPr>
          <a:xfrm rot="5400000" flipH="1" flipV="1">
            <a:off x="3029432" y="2957968"/>
            <a:ext cx="188939" cy="1904165"/>
          </a:xfrm>
          <a:prstGeom prst="bentConnector2">
            <a:avLst/>
          </a:prstGeom>
          <a:ln>
            <a:solidFill>
              <a:schemeClr val="accent4"/>
            </a:solidFill>
            <a:prstDash val="dash"/>
            <a:tailEnd type="triangle" w="sm" len="sm"/>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B07DD916-0D2A-4FAE-A7D2-4BB7DB3B60FD}"/>
              </a:ext>
            </a:extLst>
          </p:cNvPr>
          <p:cNvSpPr txBox="1"/>
          <p:nvPr/>
        </p:nvSpPr>
        <p:spPr>
          <a:xfrm>
            <a:off x="1447563" y="5617974"/>
            <a:ext cx="1448512" cy="230832"/>
          </a:xfrm>
          <a:prstGeom prst="rect">
            <a:avLst/>
          </a:prstGeom>
          <a:solidFill>
            <a:schemeClr val="bg1">
              <a:lumMod val="50000"/>
              <a:lumOff val="50000"/>
            </a:schemeClr>
          </a:solid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defPPr>
              <a:defRPr lang="en-US"/>
            </a:defPPr>
            <a:lvl1pPr algn="ctr">
              <a:lnSpc>
                <a:spcPct val="90000"/>
              </a:lnSpc>
              <a:defRPr sz="1000">
                <a:solidFill>
                  <a:schemeClr val="tx1"/>
                </a:solidFill>
                <a:latin typeface="Trebuchet MS" panose="020B0603020202020204" pitchFamily="34" charset="0"/>
              </a:defRPr>
            </a:lvl1pPr>
          </a:lstStyle>
          <a:p>
            <a:r>
              <a:rPr lang="en-US" dirty="0"/>
              <a:t>token&lt;&gt;</a:t>
            </a:r>
          </a:p>
        </p:txBody>
      </p:sp>
      <p:sp>
        <p:nvSpPr>
          <p:cNvPr id="51" name="TextBox 50">
            <a:extLst>
              <a:ext uri="{FF2B5EF4-FFF2-40B4-BE49-F238E27FC236}">
                <a16:creationId xmlns:a16="http://schemas.microsoft.com/office/drawing/2014/main" id="{99E7527C-F2B2-4EDC-BE7E-4C24FCD0EBDF}"/>
              </a:ext>
            </a:extLst>
          </p:cNvPr>
          <p:cNvSpPr txBox="1"/>
          <p:nvPr/>
        </p:nvSpPr>
        <p:spPr>
          <a:xfrm>
            <a:off x="4054304" y="5617974"/>
            <a:ext cx="1448512" cy="230832"/>
          </a:xfrm>
          <a:prstGeom prst="rect">
            <a:avLst/>
          </a:prstGeom>
          <a:solidFill>
            <a:schemeClr val="bg1">
              <a:lumMod val="50000"/>
              <a:lumOff val="50000"/>
            </a:schemeClr>
          </a:solid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defPPr>
              <a:defRPr lang="en-US"/>
            </a:defPPr>
            <a:lvl1pPr algn="ctr">
              <a:lnSpc>
                <a:spcPct val="90000"/>
              </a:lnSpc>
              <a:defRPr sz="1000">
                <a:solidFill>
                  <a:schemeClr val="tx1"/>
                </a:solidFill>
                <a:latin typeface="Trebuchet MS" panose="020B0603020202020204" pitchFamily="34" charset="0"/>
              </a:defRPr>
            </a:lvl1pPr>
          </a:lstStyle>
          <a:p>
            <a:r>
              <a:rPr lang="en-US" dirty="0" err="1"/>
              <a:t>awaitable</a:t>
            </a:r>
            <a:endParaRPr lang="en-US" dirty="0"/>
          </a:p>
        </p:txBody>
      </p:sp>
      <p:cxnSp>
        <p:nvCxnSpPr>
          <p:cNvPr id="64" name="Straight Arrow Connector 63">
            <a:extLst>
              <a:ext uri="{FF2B5EF4-FFF2-40B4-BE49-F238E27FC236}">
                <a16:creationId xmlns:a16="http://schemas.microsoft.com/office/drawing/2014/main" id="{051A872D-6F18-45D3-8E62-731668168C32}"/>
              </a:ext>
            </a:extLst>
          </p:cNvPr>
          <p:cNvCxnSpPr>
            <a:cxnSpLocks/>
            <a:stCxn id="50" idx="3"/>
            <a:endCxn id="51" idx="1"/>
          </p:cNvCxnSpPr>
          <p:nvPr/>
        </p:nvCxnSpPr>
        <p:spPr>
          <a:xfrm>
            <a:off x="2896075" y="5733390"/>
            <a:ext cx="1158229" cy="0"/>
          </a:xfrm>
          <a:prstGeom prst="straightConnector1">
            <a:avLst/>
          </a:prstGeom>
          <a:ln>
            <a:solidFill>
              <a:schemeClr val="accent4"/>
            </a:solidFill>
            <a:prstDash val="solid"/>
            <a:tailEnd type="triangle" w="sm" len="lg"/>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5205A38D-ED0C-414B-A1BB-B6A60A3B920D}"/>
              </a:ext>
            </a:extLst>
          </p:cNvPr>
          <p:cNvSpPr txBox="1"/>
          <p:nvPr/>
        </p:nvSpPr>
        <p:spPr>
          <a:xfrm>
            <a:off x="3833280" y="5152970"/>
            <a:ext cx="1890562" cy="230832"/>
          </a:xfrm>
          <a:prstGeom prst="rect">
            <a:avLst/>
          </a:prstGeom>
          <a:solidFill>
            <a:schemeClr val="tx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altLang="zh-CN" sz="1000" dirty="0" err="1">
                <a:solidFill>
                  <a:schemeClr val="bg1"/>
                </a:solidFill>
                <a:latin typeface="Trebuchet MS" panose="020B0603020202020204" pitchFamily="34" charset="0"/>
              </a:rPr>
              <a:t>awaitable</a:t>
            </a:r>
            <a:r>
              <a:rPr lang="en-US" altLang="zh-CN" sz="1000" dirty="0">
                <a:solidFill>
                  <a:schemeClr val="bg1"/>
                </a:solidFill>
                <a:latin typeface="Trebuchet MS" panose="020B0603020202020204" pitchFamily="34" charset="0"/>
              </a:rPr>
              <a:t>::</a:t>
            </a:r>
            <a:r>
              <a:rPr lang="en-US" altLang="zh-CN" sz="1000" dirty="0" err="1">
                <a:solidFill>
                  <a:schemeClr val="bg1"/>
                </a:solidFill>
                <a:latin typeface="Trebuchet MS" panose="020B0603020202020204" pitchFamily="34" charset="0"/>
              </a:rPr>
              <a:t>await_suspend</a:t>
            </a:r>
            <a:endParaRPr lang="en-US" sz="1000" dirty="0">
              <a:solidFill>
                <a:schemeClr val="bg1"/>
              </a:solidFill>
              <a:latin typeface="Trebuchet MS" panose="020B0603020202020204" pitchFamily="34" charset="0"/>
            </a:endParaRPr>
          </a:p>
        </p:txBody>
      </p:sp>
      <p:cxnSp>
        <p:nvCxnSpPr>
          <p:cNvPr id="76" name="Straight Arrow Connector 75">
            <a:extLst>
              <a:ext uri="{FF2B5EF4-FFF2-40B4-BE49-F238E27FC236}">
                <a16:creationId xmlns:a16="http://schemas.microsoft.com/office/drawing/2014/main" id="{F3A7F3B1-881A-42E2-AA8C-FE79DC84F864}"/>
              </a:ext>
            </a:extLst>
          </p:cNvPr>
          <p:cNvCxnSpPr>
            <a:cxnSpLocks/>
            <a:stCxn id="51" idx="0"/>
            <a:endCxn id="55" idx="2"/>
          </p:cNvCxnSpPr>
          <p:nvPr/>
        </p:nvCxnSpPr>
        <p:spPr>
          <a:xfrm flipV="1">
            <a:off x="4778560" y="5383802"/>
            <a:ext cx="1" cy="234172"/>
          </a:xfrm>
          <a:prstGeom prst="straightConnector1">
            <a:avLst/>
          </a:prstGeom>
          <a:ln>
            <a:solidFill>
              <a:schemeClr val="accent4"/>
            </a:solidFill>
            <a:tailEnd type="triangle" w="sm" len="sm"/>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E1A70402-81DB-4A85-8845-F8BCE036CD54}"/>
              </a:ext>
            </a:extLst>
          </p:cNvPr>
          <p:cNvSpPr txBox="1"/>
          <p:nvPr/>
        </p:nvSpPr>
        <p:spPr>
          <a:xfrm>
            <a:off x="5936606" y="5617974"/>
            <a:ext cx="1405153" cy="230832"/>
          </a:xfrm>
          <a:prstGeom prst="rect">
            <a:avLst/>
          </a:prstGeom>
          <a:pattFill prst="dkDnDiag">
            <a:fgClr>
              <a:schemeClr val="tx2"/>
            </a:fgClr>
            <a:bgClr>
              <a:schemeClr val="bg2">
                <a:lumMod val="75000"/>
              </a:schemeClr>
            </a:bgClr>
          </a:patt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altLang="zh-CN" sz="1000" dirty="0" err="1">
                <a:solidFill>
                  <a:schemeClr val="tx1"/>
                </a:solidFill>
                <a:latin typeface="Trebuchet MS" panose="020B0603020202020204" pitchFamily="34" charset="0"/>
              </a:rPr>
              <a:t>coroutine_handle</a:t>
            </a:r>
            <a:endParaRPr lang="en-US" sz="1000" dirty="0">
              <a:solidFill>
                <a:schemeClr val="tx1"/>
              </a:solidFill>
              <a:latin typeface="Trebuchet MS" panose="020B0603020202020204" pitchFamily="34" charset="0"/>
            </a:endParaRPr>
          </a:p>
        </p:txBody>
      </p:sp>
      <p:cxnSp>
        <p:nvCxnSpPr>
          <p:cNvPr id="79" name="Straight Arrow Connector 78">
            <a:extLst>
              <a:ext uri="{FF2B5EF4-FFF2-40B4-BE49-F238E27FC236}">
                <a16:creationId xmlns:a16="http://schemas.microsoft.com/office/drawing/2014/main" id="{AACF15F7-4E67-4CA9-8D46-A764F509A8C4}"/>
              </a:ext>
            </a:extLst>
          </p:cNvPr>
          <p:cNvCxnSpPr>
            <a:cxnSpLocks/>
            <a:stCxn id="51" idx="3"/>
            <a:endCxn id="78" idx="1"/>
          </p:cNvCxnSpPr>
          <p:nvPr/>
        </p:nvCxnSpPr>
        <p:spPr>
          <a:xfrm>
            <a:off x="5502816" y="5733390"/>
            <a:ext cx="433790" cy="0"/>
          </a:xfrm>
          <a:prstGeom prst="straightConnector1">
            <a:avLst/>
          </a:prstGeom>
          <a:ln>
            <a:solidFill>
              <a:schemeClr val="accent4"/>
            </a:solidFill>
            <a:prstDash val="dash"/>
            <a:tailEnd type="triangle" w="sm" len="sm"/>
          </a:ln>
        </p:spPr>
        <p:style>
          <a:lnRef idx="1">
            <a:schemeClr val="accent1"/>
          </a:lnRef>
          <a:fillRef idx="0">
            <a:schemeClr val="accent1"/>
          </a:fillRef>
          <a:effectRef idx="0">
            <a:schemeClr val="accent1"/>
          </a:effectRef>
          <a:fontRef idx="minor">
            <a:schemeClr val="tx1"/>
          </a:fontRef>
        </p:style>
      </p:cxnSp>
      <p:grpSp>
        <p:nvGrpSpPr>
          <p:cNvPr id="91" name="Group 90">
            <a:extLst>
              <a:ext uri="{FF2B5EF4-FFF2-40B4-BE49-F238E27FC236}">
                <a16:creationId xmlns:a16="http://schemas.microsoft.com/office/drawing/2014/main" id="{8C91F0B7-AE4E-4BA8-8FB5-5DBF0F66C4BD}"/>
              </a:ext>
            </a:extLst>
          </p:cNvPr>
          <p:cNvGrpSpPr/>
          <p:nvPr/>
        </p:nvGrpSpPr>
        <p:grpSpPr>
          <a:xfrm>
            <a:off x="5481137" y="3815580"/>
            <a:ext cx="1159704" cy="1802394"/>
            <a:chOff x="5481137" y="3815580"/>
            <a:chExt cx="1159704" cy="1802394"/>
          </a:xfrm>
        </p:grpSpPr>
        <p:cxnSp>
          <p:nvCxnSpPr>
            <p:cNvPr id="83" name="Connector: Elbow 82">
              <a:extLst>
                <a:ext uri="{FF2B5EF4-FFF2-40B4-BE49-F238E27FC236}">
                  <a16:creationId xmlns:a16="http://schemas.microsoft.com/office/drawing/2014/main" id="{85C6B563-C941-43A2-81C1-0C73EABB14FB}"/>
                </a:ext>
              </a:extLst>
            </p:cNvPr>
            <p:cNvCxnSpPr>
              <a:stCxn id="55" idx="3"/>
              <a:endCxn id="13" idx="3"/>
            </p:cNvCxnSpPr>
            <p:nvPr/>
          </p:nvCxnSpPr>
          <p:spPr>
            <a:xfrm flipH="1" flipV="1">
              <a:off x="5481137" y="3815580"/>
              <a:ext cx="242705" cy="1452806"/>
            </a:xfrm>
            <a:prstGeom prst="bentConnector3">
              <a:avLst>
                <a:gd name="adj1" fmla="val -378061"/>
              </a:avLst>
            </a:prstGeom>
            <a:ln>
              <a:solidFill>
                <a:schemeClr val="accent4"/>
              </a:solidFill>
              <a:tailEnd type="arrow"/>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9C6BDA46-6E95-4BB7-9AC0-CF04EF0A8D16}"/>
                </a:ext>
              </a:extLst>
            </p:cNvPr>
            <p:cNvCxnSpPr>
              <a:cxnSpLocks/>
            </p:cNvCxnSpPr>
            <p:nvPr/>
          </p:nvCxnSpPr>
          <p:spPr>
            <a:xfrm>
              <a:off x="6640841" y="5268386"/>
              <a:ext cx="0" cy="349588"/>
            </a:xfrm>
            <a:prstGeom prst="line">
              <a:avLst/>
            </a:prstGeom>
            <a:ln>
              <a:solidFill>
                <a:schemeClr val="accent4"/>
              </a:solidFill>
              <a:prstDash val="dash"/>
              <a:headEnd type="oval" w="sm" len="sm"/>
            </a:ln>
          </p:spPr>
          <p:style>
            <a:lnRef idx="1">
              <a:schemeClr val="accent1"/>
            </a:lnRef>
            <a:fillRef idx="0">
              <a:schemeClr val="accent1"/>
            </a:fillRef>
            <a:effectRef idx="0">
              <a:schemeClr val="accent1"/>
            </a:effectRef>
            <a:fontRef idx="minor">
              <a:schemeClr val="tx1"/>
            </a:fontRef>
          </p:style>
        </p:cxnSp>
      </p:grpSp>
      <p:sp>
        <p:nvSpPr>
          <p:cNvPr id="94" name="TextBox 93">
            <a:extLst>
              <a:ext uri="{FF2B5EF4-FFF2-40B4-BE49-F238E27FC236}">
                <a16:creationId xmlns:a16="http://schemas.microsoft.com/office/drawing/2014/main" id="{BE949FB9-05A6-433E-A79E-3E9BF5D007F8}"/>
              </a:ext>
            </a:extLst>
          </p:cNvPr>
          <p:cNvSpPr txBox="1"/>
          <p:nvPr/>
        </p:nvSpPr>
        <p:spPr>
          <a:xfrm>
            <a:off x="4821219" y="3171385"/>
            <a:ext cx="681597" cy="2308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1000" dirty="0">
                <a:solidFill>
                  <a:schemeClr val="bg1"/>
                </a:solidFill>
                <a:latin typeface="Trebuchet MS" panose="020B0603020202020204" pitchFamily="34" charset="0"/>
              </a:rPr>
              <a:t>Job::Job</a:t>
            </a:r>
          </a:p>
        </p:txBody>
      </p:sp>
      <p:sp>
        <p:nvSpPr>
          <p:cNvPr id="95" name="TextBox 94">
            <a:extLst>
              <a:ext uri="{FF2B5EF4-FFF2-40B4-BE49-F238E27FC236}">
                <a16:creationId xmlns:a16="http://schemas.microsoft.com/office/drawing/2014/main" id="{75911CF4-B782-4B63-A5F0-EF5576D30A3F}"/>
              </a:ext>
            </a:extLst>
          </p:cNvPr>
          <p:cNvSpPr txBox="1"/>
          <p:nvPr/>
        </p:nvSpPr>
        <p:spPr>
          <a:xfrm>
            <a:off x="1447563" y="4724078"/>
            <a:ext cx="1448510" cy="230832"/>
          </a:xfrm>
          <a:prstGeom prst="rect">
            <a:avLst/>
          </a:prstGeom>
          <a:solidFill>
            <a:schemeClr val="tx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altLang="zh-CN" sz="1000" dirty="0" err="1">
                <a:solidFill>
                  <a:schemeClr val="bg1"/>
                </a:solidFill>
                <a:latin typeface="Trebuchet MS" panose="020B0603020202020204" pitchFamily="34" charset="0"/>
              </a:rPr>
              <a:t>final_suspend</a:t>
            </a:r>
            <a:endParaRPr lang="en-US" sz="1000" dirty="0">
              <a:solidFill>
                <a:schemeClr val="bg1"/>
              </a:solidFill>
              <a:latin typeface="Trebuchet MS" panose="020B0603020202020204" pitchFamily="34" charset="0"/>
            </a:endParaRPr>
          </a:p>
        </p:txBody>
      </p:sp>
      <p:cxnSp>
        <p:nvCxnSpPr>
          <p:cNvPr id="96" name="Straight Arrow Connector 95">
            <a:extLst>
              <a:ext uri="{FF2B5EF4-FFF2-40B4-BE49-F238E27FC236}">
                <a16:creationId xmlns:a16="http://schemas.microsoft.com/office/drawing/2014/main" id="{DCFBB4BC-6843-4FC9-A15C-648C590FD318}"/>
              </a:ext>
            </a:extLst>
          </p:cNvPr>
          <p:cNvCxnSpPr>
            <a:cxnSpLocks/>
          </p:cNvCxnSpPr>
          <p:nvPr/>
        </p:nvCxnSpPr>
        <p:spPr>
          <a:xfrm flipV="1">
            <a:off x="2171819" y="4235352"/>
            <a:ext cx="0" cy="488726"/>
          </a:xfrm>
          <a:prstGeom prst="straightConnector1">
            <a:avLst/>
          </a:prstGeom>
          <a:ln>
            <a:solidFill>
              <a:schemeClr val="accent4"/>
            </a:solidFill>
            <a:prstDash val="solid"/>
            <a:tailEnd type="triangle" w="sm" len="lg"/>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E7F98364-C62A-4886-9A20-865981A43576}"/>
              </a:ext>
            </a:extLst>
          </p:cNvPr>
          <p:cNvSpPr/>
          <p:nvPr/>
        </p:nvSpPr>
        <p:spPr>
          <a:xfrm>
            <a:off x="4333147" y="2632844"/>
            <a:ext cx="890828" cy="239947"/>
          </a:xfrm>
          <a:prstGeom prst="rect">
            <a:avLst/>
          </a:prstGeom>
          <a:solidFill>
            <a:schemeClr val="tx2"/>
          </a:solid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1000" dirty="0">
                <a:solidFill>
                  <a:schemeClr val="tx1"/>
                </a:solidFill>
                <a:latin typeface="Trebuchet MS" panose="020B0603020202020204" pitchFamily="34" charset="0"/>
              </a:rPr>
              <a:t>Job</a:t>
            </a:r>
          </a:p>
        </p:txBody>
      </p:sp>
    </p:spTree>
    <p:extLst>
      <p:ext uri="{BB962C8B-B14F-4D97-AF65-F5344CB8AC3E}">
        <p14:creationId xmlns:p14="http://schemas.microsoft.com/office/powerpoint/2010/main" val="2063850510"/>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TextBox 49">
            <a:extLst>
              <a:ext uri="{FF2B5EF4-FFF2-40B4-BE49-F238E27FC236}">
                <a16:creationId xmlns:a16="http://schemas.microsoft.com/office/drawing/2014/main" id="{B07DD916-0D2A-4FAE-A7D2-4BB7DB3B60FD}"/>
              </a:ext>
            </a:extLst>
          </p:cNvPr>
          <p:cNvSpPr txBox="1"/>
          <p:nvPr/>
        </p:nvSpPr>
        <p:spPr>
          <a:xfrm>
            <a:off x="1447563" y="5617974"/>
            <a:ext cx="1448512" cy="230832"/>
          </a:xfrm>
          <a:prstGeom prst="rect">
            <a:avLst/>
          </a:prstGeom>
          <a:solidFill>
            <a:schemeClr val="bg1">
              <a:lumMod val="50000"/>
              <a:lumOff val="50000"/>
            </a:schemeClr>
          </a:solid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defPPr>
              <a:defRPr lang="en-US"/>
            </a:defPPr>
            <a:lvl1pPr algn="ctr">
              <a:lnSpc>
                <a:spcPct val="90000"/>
              </a:lnSpc>
              <a:defRPr sz="1000">
                <a:solidFill>
                  <a:schemeClr val="tx1"/>
                </a:solidFill>
                <a:latin typeface="Trebuchet MS" panose="020B0603020202020204" pitchFamily="34" charset="0"/>
              </a:defRPr>
            </a:lvl1pPr>
          </a:lstStyle>
          <a:p>
            <a:r>
              <a:rPr lang="en-US" dirty="0"/>
              <a:t>token&lt;&gt;</a:t>
            </a:r>
          </a:p>
        </p:txBody>
      </p:sp>
      <p:sp>
        <p:nvSpPr>
          <p:cNvPr id="51" name="TextBox 50">
            <a:extLst>
              <a:ext uri="{FF2B5EF4-FFF2-40B4-BE49-F238E27FC236}">
                <a16:creationId xmlns:a16="http://schemas.microsoft.com/office/drawing/2014/main" id="{99E7527C-F2B2-4EDC-BE7E-4C24FCD0EBDF}"/>
              </a:ext>
            </a:extLst>
          </p:cNvPr>
          <p:cNvSpPr txBox="1"/>
          <p:nvPr/>
        </p:nvSpPr>
        <p:spPr>
          <a:xfrm>
            <a:off x="4054304" y="5617974"/>
            <a:ext cx="1448512" cy="230832"/>
          </a:xfrm>
          <a:prstGeom prst="rect">
            <a:avLst/>
          </a:prstGeom>
          <a:solidFill>
            <a:schemeClr val="bg1">
              <a:lumMod val="50000"/>
              <a:lumOff val="50000"/>
            </a:schemeClr>
          </a:solid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defPPr>
              <a:defRPr lang="en-US"/>
            </a:defPPr>
            <a:lvl1pPr algn="ctr">
              <a:lnSpc>
                <a:spcPct val="90000"/>
              </a:lnSpc>
              <a:defRPr sz="1000">
                <a:solidFill>
                  <a:schemeClr val="tx1"/>
                </a:solidFill>
                <a:latin typeface="Trebuchet MS" panose="020B0603020202020204" pitchFamily="34" charset="0"/>
              </a:defRPr>
            </a:lvl1pPr>
          </a:lstStyle>
          <a:p>
            <a:r>
              <a:rPr lang="en-US" dirty="0" err="1"/>
              <a:t>awaitable</a:t>
            </a:r>
            <a:endParaRPr lang="en-US" dirty="0"/>
          </a:p>
        </p:txBody>
      </p:sp>
      <p:cxnSp>
        <p:nvCxnSpPr>
          <p:cNvPr id="64" name="Straight Arrow Connector 63">
            <a:extLst>
              <a:ext uri="{FF2B5EF4-FFF2-40B4-BE49-F238E27FC236}">
                <a16:creationId xmlns:a16="http://schemas.microsoft.com/office/drawing/2014/main" id="{051A872D-6F18-45D3-8E62-731668168C32}"/>
              </a:ext>
            </a:extLst>
          </p:cNvPr>
          <p:cNvCxnSpPr>
            <a:cxnSpLocks/>
            <a:stCxn id="50" idx="3"/>
            <a:endCxn id="51" idx="1"/>
          </p:cNvCxnSpPr>
          <p:nvPr/>
        </p:nvCxnSpPr>
        <p:spPr>
          <a:xfrm>
            <a:off x="2896075" y="5733390"/>
            <a:ext cx="1158229" cy="0"/>
          </a:xfrm>
          <a:prstGeom prst="straightConnector1">
            <a:avLst/>
          </a:prstGeom>
          <a:ln>
            <a:solidFill>
              <a:schemeClr val="accent4"/>
            </a:solidFill>
            <a:prstDash val="solid"/>
            <a:tailEnd type="triangle" w="sm" len="lg"/>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5205A38D-ED0C-414B-A1BB-B6A60A3B920D}"/>
              </a:ext>
            </a:extLst>
          </p:cNvPr>
          <p:cNvSpPr txBox="1"/>
          <p:nvPr/>
        </p:nvSpPr>
        <p:spPr>
          <a:xfrm>
            <a:off x="3833280" y="5152970"/>
            <a:ext cx="1890562" cy="230832"/>
          </a:xfrm>
          <a:prstGeom prst="rect">
            <a:avLst/>
          </a:prstGeom>
          <a:solidFill>
            <a:schemeClr val="tx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altLang="zh-CN" sz="1000" dirty="0" err="1">
                <a:solidFill>
                  <a:schemeClr val="bg1"/>
                </a:solidFill>
                <a:latin typeface="Trebuchet MS" panose="020B0603020202020204" pitchFamily="34" charset="0"/>
              </a:rPr>
              <a:t>awaitable</a:t>
            </a:r>
            <a:r>
              <a:rPr lang="en-US" altLang="zh-CN" sz="1000" dirty="0">
                <a:solidFill>
                  <a:schemeClr val="bg1"/>
                </a:solidFill>
                <a:latin typeface="Trebuchet MS" panose="020B0603020202020204" pitchFamily="34" charset="0"/>
              </a:rPr>
              <a:t>::</a:t>
            </a:r>
            <a:r>
              <a:rPr lang="en-US" altLang="zh-CN" sz="1000" dirty="0" err="1">
                <a:solidFill>
                  <a:schemeClr val="bg1"/>
                </a:solidFill>
                <a:latin typeface="Trebuchet MS" panose="020B0603020202020204" pitchFamily="34" charset="0"/>
              </a:rPr>
              <a:t>await_suspend</a:t>
            </a:r>
            <a:endParaRPr lang="en-US" sz="1000" dirty="0">
              <a:solidFill>
                <a:schemeClr val="bg1"/>
              </a:solidFill>
              <a:latin typeface="Trebuchet MS" panose="020B0603020202020204" pitchFamily="34" charset="0"/>
            </a:endParaRPr>
          </a:p>
        </p:txBody>
      </p:sp>
      <p:cxnSp>
        <p:nvCxnSpPr>
          <p:cNvPr id="76" name="Straight Arrow Connector 75">
            <a:extLst>
              <a:ext uri="{FF2B5EF4-FFF2-40B4-BE49-F238E27FC236}">
                <a16:creationId xmlns:a16="http://schemas.microsoft.com/office/drawing/2014/main" id="{F3A7F3B1-881A-42E2-AA8C-FE79DC84F864}"/>
              </a:ext>
            </a:extLst>
          </p:cNvPr>
          <p:cNvCxnSpPr>
            <a:cxnSpLocks/>
            <a:stCxn id="51" idx="0"/>
            <a:endCxn id="55" idx="2"/>
          </p:cNvCxnSpPr>
          <p:nvPr/>
        </p:nvCxnSpPr>
        <p:spPr>
          <a:xfrm flipV="1">
            <a:off x="4778560" y="5383802"/>
            <a:ext cx="1" cy="234172"/>
          </a:xfrm>
          <a:prstGeom prst="straightConnector1">
            <a:avLst/>
          </a:prstGeom>
          <a:ln>
            <a:solidFill>
              <a:schemeClr val="accent4"/>
            </a:solidFill>
            <a:tailEnd type="triangle" w="sm" len="sm"/>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E1A70402-81DB-4A85-8845-F8BCE036CD54}"/>
              </a:ext>
            </a:extLst>
          </p:cNvPr>
          <p:cNvSpPr txBox="1"/>
          <p:nvPr/>
        </p:nvSpPr>
        <p:spPr>
          <a:xfrm>
            <a:off x="5936606" y="5617974"/>
            <a:ext cx="1405153" cy="230832"/>
          </a:xfrm>
          <a:prstGeom prst="rect">
            <a:avLst/>
          </a:prstGeom>
          <a:pattFill prst="dkDnDiag">
            <a:fgClr>
              <a:schemeClr val="tx2"/>
            </a:fgClr>
            <a:bgClr>
              <a:schemeClr val="bg2">
                <a:lumMod val="75000"/>
              </a:schemeClr>
            </a:bgClr>
          </a:patt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altLang="zh-CN" sz="1000" dirty="0" err="1">
                <a:solidFill>
                  <a:schemeClr val="tx1"/>
                </a:solidFill>
                <a:latin typeface="Trebuchet MS" panose="020B0603020202020204" pitchFamily="34" charset="0"/>
              </a:rPr>
              <a:t>coroutine_handle</a:t>
            </a:r>
            <a:endParaRPr lang="en-US" sz="1000" dirty="0">
              <a:solidFill>
                <a:schemeClr val="tx1"/>
              </a:solidFill>
              <a:latin typeface="Trebuchet MS" panose="020B0603020202020204" pitchFamily="34" charset="0"/>
            </a:endParaRPr>
          </a:p>
        </p:txBody>
      </p:sp>
      <p:cxnSp>
        <p:nvCxnSpPr>
          <p:cNvPr id="79" name="Straight Arrow Connector 78">
            <a:extLst>
              <a:ext uri="{FF2B5EF4-FFF2-40B4-BE49-F238E27FC236}">
                <a16:creationId xmlns:a16="http://schemas.microsoft.com/office/drawing/2014/main" id="{AACF15F7-4E67-4CA9-8D46-A764F509A8C4}"/>
              </a:ext>
            </a:extLst>
          </p:cNvPr>
          <p:cNvCxnSpPr>
            <a:cxnSpLocks/>
            <a:stCxn id="51" idx="3"/>
            <a:endCxn id="78" idx="1"/>
          </p:cNvCxnSpPr>
          <p:nvPr/>
        </p:nvCxnSpPr>
        <p:spPr>
          <a:xfrm>
            <a:off x="5502816" y="5733390"/>
            <a:ext cx="433790" cy="0"/>
          </a:xfrm>
          <a:prstGeom prst="straightConnector1">
            <a:avLst/>
          </a:prstGeom>
          <a:ln>
            <a:solidFill>
              <a:schemeClr val="accent4"/>
            </a:solidFill>
            <a:prstDash val="dash"/>
            <a:tailEnd type="triangle" w="sm" len="sm"/>
          </a:ln>
        </p:spPr>
        <p:style>
          <a:lnRef idx="1">
            <a:schemeClr val="accent1"/>
          </a:lnRef>
          <a:fillRef idx="0">
            <a:schemeClr val="accent1"/>
          </a:fillRef>
          <a:effectRef idx="0">
            <a:schemeClr val="accent1"/>
          </a:effectRef>
          <a:fontRef idx="minor">
            <a:schemeClr val="tx1"/>
          </a:fontRef>
        </p:style>
      </p:cxnSp>
      <p:grpSp>
        <p:nvGrpSpPr>
          <p:cNvPr id="91" name="Group 90">
            <a:extLst>
              <a:ext uri="{FF2B5EF4-FFF2-40B4-BE49-F238E27FC236}">
                <a16:creationId xmlns:a16="http://schemas.microsoft.com/office/drawing/2014/main" id="{8C91F0B7-AE4E-4BA8-8FB5-5DBF0F66C4BD}"/>
              </a:ext>
            </a:extLst>
          </p:cNvPr>
          <p:cNvGrpSpPr/>
          <p:nvPr/>
        </p:nvGrpSpPr>
        <p:grpSpPr>
          <a:xfrm>
            <a:off x="5481137" y="3815580"/>
            <a:ext cx="1159704" cy="1802394"/>
            <a:chOff x="5481137" y="3815580"/>
            <a:chExt cx="1159704" cy="1802394"/>
          </a:xfrm>
        </p:grpSpPr>
        <p:cxnSp>
          <p:nvCxnSpPr>
            <p:cNvPr id="83" name="Connector: Elbow 82">
              <a:extLst>
                <a:ext uri="{FF2B5EF4-FFF2-40B4-BE49-F238E27FC236}">
                  <a16:creationId xmlns:a16="http://schemas.microsoft.com/office/drawing/2014/main" id="{85C6B563-C941-43A2-81C1-0C73EABB14FB}"/>
                </a:ext>
              </a:extLst>
            </p:cNvPr>
            <p:cNvCxnSpPr>
              <a:stCxn id="55" idx="3"/>
              <a:endCxn id="13" idx="3"/>
            </p:cNvCxnSpPr>
            <p:nvPr/>
          </p:nvCxnSpPr>
          <p:spPr>
            <a:xfrm flipH="1" flipV="1">
              <a:off x="5481137" y="3815580"/>
              <a:ext cx="242705" cy="1452806"/>
            </a:xfrm>
            <a:prstGeom prst="bentConnector3">
              <a:avLst>
                <a:gd name="adj1" fmla="val -378061"/>
              </a:avLst>
            </a:prstGeom>
            <a:ln>
              <a:solidFill>
                <a:schemeClr val="accent4"/>
              </a:solidFill>
              <a:tailEnd type="arrow"/>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9C6BDA46-6E95-4BB7-9AC0-CF04EF0A8D16}"/>
                </a:ext>
              </a:extLst>
            </p:cNvPr>
            <p:cNvCxnSpPr>
              <a:cxnSpLocks/>
            </p:cNvCxnSpPr>
            <p:nvPr/>
          </p:nvCxnSpPr>
          <p:spPr>
            <a:xfrm>
              <a:off x="6640841" y="5268386"/>
              <a:ext cx="0" cy="349588"/>
            </a:xfrm>
            <a:prstGeom prst="line">
              <a:avLst/>
            </a:prstGeom>
            <a:ln>
              <a:solidFill>
                <a:schemeClr val="accent4"/>
              </a:solidFill>
              <a:prstDash val="dash"/>
              <a:headEnd type="oval" w="sm" len="sm"/>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6C766C49-6035-4289-8C31-22D599DE6A75}"/>
              </a:ext>
            </a:extLst>
          </p:cNvPr>
          <p:cNvSpPr>
            <a:spLocks noGrp="1"/>
          </p:cNvSpPr>
          <p:nvPr>
            <p:ph type="title"/>
          </p:nvPr>
        </p:nvSpPr>
        <p:spPr>
          <a:xfrm>
            <a:off x="6043609" y="56188"/>
            <a:ext cx="4098514" cy="590931"/>
          </a:xfrm>
        </p:spPr>
        <p:txBody>
          <a:bodyPr/>
          <a:lstStyle/>
          <a:p>
            <a:r>
              <a:rPr lang="en-US" sz="2400" dirty="0"/>
              <a:t>Coroutine Job system</a:t>
            </a:r>
          </a:p>
        </p:txBody>
      </p:sp>
      <p:sp>
        <p:nvSpPr>
          <p:cNvPr id="22" name="Rectangle 21">
            <a:extLst>
              <a:ext uri="{FF2B5EF4-FFF2-40B4-BE49-F238E27FC236}">
                <a16:creationId xmlns:a16="http://schemas.microsoft.com/office/drawing/2014/main" id="{44A7149B-6880-469F-BBA2-A4B0D2BDDBDE}"/>
              </a:ext>
            </a:extLst>
          </p:cNvPr>
          <p:cNvSpPr/>
          <p:nvPr/>
        </p:nvSpPr>
        <p:spPr>
          <a:xfrm>
            <a:off x="7510803" y="1700430"/>
            <a:ext cx="2512463" cy="3139671"/>
          </a:xfrm>
          <a:prstGeom prst="rect">
            <a:avLst/>
          </a:prstGeom>
          <a:no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altLang="zh-CN" sz="1000" dirty="0">
              <a:solidFill>
                <a:schemeClr val="bg1"/>
              </a:solidFill>
            </a:endParaRPr>
          </a:p>
          <a:p>
            <a:pPr algn="ctr"/>
            <a:r>
              <a:rPr lang="en-US" altLang="zh-CN" sz="1000" dirty="0">
                <a:solidFill>
                  <a:schemeClr val="bg1"/>
                </a:solidFill>
              </a:rPr>
              <a:t>Scheduler</a:t>
            </a:r>
            <a:endParaRPr lang="en-US" sz="1000" dirty="0">
              <a:solidFill>
                <a:schemeClr val="bg1"/>
              </a:solidFill>
            </a:endParaRPr>
          </a:p>
        </p:txBody>
      </p:sp>
      <p:grpSp>
        <p:nvGrpSpPr>
          <p:cNvPr id="23" name="Group 22">
            <a:extLst>
              <a:ext uri="{FF2B5EF4-FFF2-40B4-BE49-F238E27FC236}">
                <a16:creationId xmlns:a16="http://schemas.microsoft.com/office/drawing/2014/main" id="{9765B6FE-1AAB-4F7D-AED1-47D6A519746E}"/>
              </a:ext>
            </a:extLst>
          </p:cNvPr>
          <p:cNvGrpSpPr/>
          <p:nvPr/>
        </p:nvGrpSpPr>
        <p:grpSpPr>
          <a:xfrm>
            <a:off x="7997914" y="3792482"/>
            <a:ext cx="1538241" cy="880625"/>
            <a:chOff x="1286142" y="3874450"/>
            <a:chExt cx="1538241" cy="880625"/>
          </a:xfrm>
        </p:grpSpPr>
        <p:sp>
          <p:nvSpPr>
            <p:cNvPr id="24" name="Rectangle 23">
              <a:extLst>
                <a:ext uri="{FF2B5EF4-FFF2-40B4-BE49-F238E27FC236}">
                  <a16:creationId xmlns:a16="http://schemas.microsoft.com/office/drawing/2014/main" id="{26706399-6892-413B-B225-4B418B6D11F6}"/>
                </a:ext>
              </a:extLst>
            </p:cNvPr>
            <p:cNvSpPr/>
            <p:nvPr/>
          </p:nvSpPr>
          <p:spPr>
            <a:xfrm>
              <a:off x="1286142" y="3874450"/>
              <a:ext cx="1243413" cy="294830"/>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2">
                      <a:lumMod val="50000"/>
                    </a:schemeClr>
                  </a:solidFill>
                </a:rPr>
                <a:t>Worker</a:t>
              </a:r>
            </a:p>
          </p:txBody>
        </p:sp>
        <p:sp>
          <p:nvSpPr>
            <p:cNvPr id="25" name="Rectangle 24">
              <a:extLst>
                <a:ext uri="{FF2B5EF4-FFF2-40B4-BE49-F238E27FC236}">
                  <a16:creationId xmlns:a16="http://schemas.microsoft.com/office/drawing/2014/main" id="{15158716-D662-4804-8957-486C08116EE6}"/>
                </a:ext>
              </a:extLst>
            </p:cNvPr>
            <p:cNvSpPr/>
            <p:nvPr/>
          </p:nvSpPr>
          <p:spPr>
            <a:xfrm>
              <a:off x="1384418" y="4065611"/>
              <a:ext cx="1243413" cy="294830"/>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2">
                      <a:lumMod val="50000"/>
                    </a:schemeClr>
                  </a:solidFill>
                </a:rPr>
                <a:t>Worker</a:t>
              </a:r>
            </a:p>
          </p:txBody>
        </p:sp>
        <p:sp>
          <p:nvSpPr>
            <p:cNvPr id="26" name="Rectangle 25">
              <a:extLst>
                <a:ext uri="{FF2B5EF4-FFF2-40B4-BE49-F238E27FC236}">
                  <a16:creationId xmlns:a16="http://schemas.microsoft.com/office/drawing/2014/main" id="{F0FEBD08-7F01-4E4E-8ACE-3EDF7C84874A}"/>
                </a:ext>
              </a:extLst>
            </p:cNvPr>
            <p:cNvSpPr/>
            <p:nvPr/>
          </p:nvSpPr>
          <p:spPr>
            <a:xfrm>
              <a:off x="1482694" y="4262928"/>
              <a:ext cx="1243413" cy="294830"/>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2">
                      <a:lumMod val="50000"/>
                    </a:schemeClr>
                  </a:solidFill>
                </a:rPr>
                <a:t>Worker</a:t>
              </a:r>
            </a:p>
          </p:txBody>
        </p:sp>
        <p:sp>
          <p:nvSpPr>
            <p:cNvPr id="28" name="Rectangle 27">
              <a:extLst>
                <a:ext uri="{FF2B5EF4-FFF2-40B4-BE49-F238E27FC236}">
                  <a16:creationId xmlns:a16="http://schemas.microsoft.com/office/drawing/2014/main" id="{500AAB63-3F3B-441C-9D9B-3C608967554D}"/>
                </a:ext>
              </a:extLst>
            </p:cNvPr>
            <p:cNvSpPr/>
            <p:nvPr/>
          </p:nvSpPr>
          <p:spPr>
            <a:xfrm>
              <a:off x="1580970" y="4460245"/>
              <a:ext cx="1243413" cy="294830"/>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2">
                      <a:lumMod val="50000"/>
                    </a:schemeClr>
                  </a:solidFill>
                </a:rPr>
                <a:t>Worker</a:t>
              </a:r>
            </a:p>
          </p:txBody>
        </p:sp>
      </p:grpSp>
      <p:grpSp>
        <p:nvGrpSpPr>
          <p:cNvPr id="29" name="Group 28">
            <a:extLst>
              <a:ext uri="{FF2B5EF4-FFF2-40B4-BE49-F238E27FC236}">
                <a16:creationId xmlns:a16="http://schemas.microsoft.com/office/drawing/2014/main" id="{F0461B6A-372A-43FD-B179-413B264506D2}"/>
              </a:ext>
            </a:extLst>
          </p:cNvPr>
          <p:cNvGrpSpPr/>
          <p:nvPr/>
        </p:nvGrpSpPr>
        <p:grpSpPr>
          <a:xfrm>
            <a:off x="7883612" y="2233813"/>
            <a:ext cx="1766844" cy="576690"/>
            <a:chOff x="1156886" y="3007816"/>
            <a:chExt cx="1766844" cy="576690"/>
          </a:xfrm>
        </p:grpSpPr>
        <p:sp>
          <p:nvSpPr>
            <p:cNvPr id="30" name="Rectangle 29">
              <a:extLst>
                <a:ext uri="{FF2B5EF4-FFF2-40B4-BE49-F238E27FC236}">
                  <a16:creationId xmlns:a16="http://schemas.microsoft.com/office/drawing/2014/main" id="{583B448A-E1AB-435D-8253-1EE65A46A027}"/>
                </a:ext>
              </a:extLst>
            </p:cNvPr>
            <p:cNvSpPr/>
            <p:nvPr/>
          </p:nvSpPr>
          <p:spPr>
            <a:xfrm>
              <a:off x="1156886" y="3007816"/>
              <a:ext cx="1501923" cy="294830"/>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bg2">
                      <a:lumMod val="50000"/>
                    </a:schemeClr>
                  </a:solidFill>
                </a:rPr>
                <a:t>Job Queue</a:t>
              </a:r>
              <a:endParaRPr lang="en-US" sz="1000" dirty="0">
                <a:solidFill>
                  <a:schemeClr val="bg2">
                    <a:lumMod val="50000"/>
                  </a:schemeClr>
                </a:solidFill>
              </a:endParaRPr>
            </a:p>
          </p:txBody>
        </p:sp>
        <p:sp>
          <p:nvSpPr>
            <p:cNvPr id="31" name="Rectangle 30">
              <a:extLst>
                <a:ext uri="{FF2B5EF4-FFF2-40B4-BE49-F238E27FC236}">
                  <a16:creationId xmlns:a16="http://schemas.microsoft.com/office/drawing/2014/main" id="{D3EFB92A-3B44-42CC-AD0B-A770CE5D70FD}"/>
                </a:ext>
              </a:extLst>
            </p:cNvPr>
            <p:cNvSpPr/>
            <p:nvPr/>
          </p:nvSpPr>
          <p:spPr>
            <a:xfrm>
              <a:off x="1286142" y="3143225"/>
              <a:ext cx="1501923" cy="294830"/>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bg2">
                      <a:lumMod val="50000"/>
                    </a:schemeClr>
                  </a:solidFill>
                </a:rPr>
                <a:t>Job Queue</a:t>
              </a:r>
              <a:endParaRPr lang="en-US" sz="1000" dirty="0">
                <a:solidFill>
                  <a:schemeClr val="bg2">
                    <a:lumMod val="50000"/>
                  </a:schemeClr>
                </a:solidFill>
              </a:endParaRPr>
            </a:p>
          </p:txBody>
        </p:sp>
        <p:sp>
          <p:nvSpPr>
            <p:cNvPr id="33" name="Rectangle 32">
              <a:extLst>
                <a:ext uri="{FF2B5EF4-FFF2-40B4-BE49-F238E27FC236}">
                  <a16:creationId xmlns:a16="http://schemas.microsoft.com/office/drawing/2014/main" id="{AB6B210A-4EF2-4C2C-927A-E3A63D654CAF}"/>
                </a:ext>
              </a:extLst>
            </p:cNvPr>
            <p:cNvSpPr/>
            <p:nvPr/>
          </p:nvSpPr>
          <p:spPr>
            <a:xfrm>
              <a:off x="1421807" y="3289676"/>
              <a:ext cx="1501923" cy="294830"/>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bg2">
                      <a:lumMod val="50000"/>
                    </a:schemeClr>
                  </a:solidFill>
                </a:rPr>
                <a:t>Job Queue</a:t>
              </a:r>
              <a:endParaRPr lang="en-US" sz="1000" dirty="0">
                <a:solidFill>
                  <a:schemeClr val="bg2">
                    <a:lumMod val="50000"/>
                  </a:schemeClr>
                </a:solidFill>
              </a:endParaRPr>
            </a:p>
          </p:txBody>
        </p:sp>
      </p:grpSp>
      <p:cxnSp>
        <p:nvCxnSpPr>
          <p:cNvPr id="34" name="Straight Arrow Connector 33">
            <a:extLst>
              <a:ext uri="{FF2B5EF4-FFF2-40B4-BE49-F238E27FC236}">
                <a16:creationId xmlns:a16="http://schemas.microsoft.com/office/drawing/2014/main" id="{4B2B5C02-8512-4F35-AF4C-C43C483C0A21}"/>
              </a:ext>
            </a:extLst>
          </p:cNvPr>
          <p:cNvCxnSpPr>
            <a:cxnSpLocks/>
          </p:cNvCxnSpPr>
          <p:nvPr/>
        </p:nvCxnSpPr>
        <p:spPr>
          <a:xfrm>
            <a:off x="8767034" y="2911012"/>
            <a:ext cx="0" cy="809590"/>
          </a:xfrm>
          <a:prstGeom prst="straightConnector1">
            <a:avLst/>
          </a:prstGeom>
          <a:ln>
            <a:solidFill>
              <a:schemeClr val="accent4"/>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DDC33006-E508-4C52-9297-1B75A3EC17D0}"/>
              </a:ext>
            </a:extLst>
          </p:cNvPr>
          <p:cNvCxnSpPr>
            <a:cxnSpLocks/>
            <a:stCxn id="35" idx="3"/>
          </p:cNvCxnSpPr>
          <p:nvPr/>
        </p:nvCxnSpPr>
        <p:spPr>
          <a:xfrm>
            <a:off x="5223975" y="2752818"/>
            <a:ext cx="2735750" cy="0"/>
          </a:xfrm>
          <a:prstGeom prst="straightConnector1">
            <a:avLst/>
          </a:prstGeom>
          <a:ln>
            <a:solidFill>
              <a:schemeClr val="accent4"/>
            </a:solidFill>
            <a:prstDash val="solid"/>
            <a:tailEnd type="triangle" w="sm" len="lg"/>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3E780EA1-FB25-45FD-B96B-D8E822DF2D81}"/>
              </a:ext>
            </a:extLst>
          </p:cNvPr>
          <p:cNvSpPr txBox="1"/>
          <p:nvPr/>
        </p:nvSpPr>
        <p:spPr>
          <a:xfrm>
            <a:off x="114867" y="68881"/>
            <a:ext cx="2097049" cy="2308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1000" dirty="0">
                <a:solidFill>
                  <a:schemeClr val="bg1"/>
                </a:solidFill>
                <a:latin typeface="Trebuchet MS" panose="020B0603020202020204" pitchFamily="34" charset="0"/>
              </a:rPr>
              <a:t>*</a:t>
            </a:r>
            <a:r>
              <a:rPr lang="en-US" sz="1000" dirty="0" err="1">
                <a:solidFill>
                  <a:schemeClr val="bg1"/>
                </a:solidFill>
                <a:latin typeface="Trebuchet MS" panose="020B0603020202020204" pitchFamily="34" charset="0"/>
              </a:rPr>
              <a:t>isa</a:t>
            </a:r>
            <a:r>
              <a:rPr lang="en-US" sz="1000" dirty="0">
                <a:solidFill>
                  <a:schemeClr val="bg1"/>
                </a:solidFill>
                <a:latin typeface="Trebuchet MS" panose="020B0603020202020204" pitchFamily="34" charset="0"/>
              </a:rPr>
              <a:t> == </a:t>
            </a:r>
            <a:r>
              <a:rPr lang="en-US" sz="1000" dirty="0" err="1">
                <a:solidFill>
                  <a:schemeClr val="bg1"/>
                </a:solidFill>
                <a:latin typeface="Trebuchet MS" panose="020B0603020202020204" pitchFamily="34" charset="0"/>
              </a:rPr>
              <a:t>initial_suspend_awaitable</a:t>
            </a:r>
            <a:endParaRPr lang="en-US" sz="1000" dirty="0">
              <a:solidFill>
                <a:schemeClr val="bg1"/>
              </a:solidFill>
              <a:latin typeface="Trebuchet MS" panose="020B0603020202020204" pitchFamily="34" charset="0"/>
            </a:endParaRPr>
          </a:p>
        </p:txBody>
      </p:sp>
      <p:sp>
        <p:nvSpPr>
          <p:cNvPr id="3" name="TextBox 2">
            <a:extLst>
              <a:ext uri="{FF2B5EF4-FFF2-40B4-BE49-F238E27FC236}">
                <a16:creationId xmlns:a16="http://schemas.microsoft.com/office/drawing/2014/main" id="{D1D1CED1-F23F-4ACA-B641-DFC704B3604D}"/>
              </a:ext>
            </a:extLst>
          </p:cNvPr>
          <p:cNvSpPr txBox="1"/>
          <p:nvPr/>
        </p:nvSpPr>
        <p:spPr>
          <a:xfrm>
            <a:off x="152163" y="1056601"/>
            <a:ext cx="1448512" cy="230832"/>
          </a:xfrm>
          <a:prstGeom prst="rect">
            <a:avLst/>
          </a:prstGeom>
          <a:solidFill>
            <a:schemeClr val="tx2"/>
          </a:solid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defPPr>
              <a:defRPr lang="en-US"/>
            </a:defPPr>
            <a:lvl1pPr algn="ctr">
              <a:lnSpc>
                <a:spcPct val="90000"/>
              </a:lnSpc>
              <a:defRPr sz="1000">
                <a:solidFill>
                  <a:schemeClr val="tx1"/>
                </a:solidFill>
                <a:latin typeface="Trebuchet MS" panose="020B0603020202020204" pitchFamily="34" charset="0"/>
              </a:defRPr>
            </a:lvl1pPr>
          </a:lstStyle>
          <a:p>
            <a:r>
              <a:rPr lang="en-US" dirty="0" err="1"/>
              <a:t>token_promise</a:t>
            </a:r>
            <a:endParaRPr lang="en-US" dirty="0"/>
          </a:p>
        </p:txBody>
      </p:sp>
      <p:cxnSp>
        <p:nvCxnSpPr>
          <p:cNvPr id="5" name="Connector: Elbow 4">
            <a:extLst>
              <a:ext uri="{FF2B5EF4-FFF2-40B4-BE49-F238E27FC236}">
                <a16:creationId xmlns:a16="http://schemas.microsoft.com/office/drawing/2014/main" id="{724E7BDA-0F2F-4551-8A13-2F604BF3355F}"/>
              </a:ext>
            </a:extLst>
          </p:cNvPr>
          <p:cNvCxnSpPr>
            <a:stCxn id="3" idx="0"/>
            <a:endCxn id="67" idx="1"/>
          </p:cNvCxnSpPr>
          <p:nvPr/>
        </p:nvCxnSpPr>
        <p:spPr>
          <a:xfrm rot="5400000" flipH="1" flipV="1">
            <a:off x="910804" y="519842"/>
            <a:ext cx="502375" cy="571144"/>
          </a:xfrm>
          <a:prstGeom prst="bentConnector2">
            <a:avLst/>
          </a:prstGeom>
          <a:ln>
            <a:solidFill>
              <a:schemeClr val="accent4"/>
            </a:solidFill>
            <a:prstDash val="dash"/>
            <a:headEnd type="triangle" w="sm" len="med"/>
            <a:tailEnd type="none" w="sm" len="lg"/>
          </a:ln>
        </p:spPr>
        <p:style>
          <a:lnRef idx="1">
            <a:schemeClr val="accent1"/>
          </a:lnRef>
          <a:fillRef idx="0">
            <a:schemeClr val="accent1"/>
          </a:fillRef>
          <a:effectRef idx="0">
            <a:schemeClr val="accent1"/>
          </a:effectRef>
          <a:fontRef idx="minor">
            <a:schemeClr val="tx1"/>
          </a:fontRef>
        </p:style>
      </p:cxnSp>
      <p:cxnSp>
        <p:nvCxnSpPr>
          <p:cNvPr id="37" name="Connector: Elbow 36">
            <a:extLst>
              <a:ext uri="{FF2B5EF4-FFF2-40B4-BE49-F238E27FC236}">
                <a16:creationId xmlns:a16="http://schemas.microsoft.com/office/drawing/2014/main" id="{41FDAA93-22D1-4221-B81B-2886750C75F9}"/>
              </a:ext>
            </a:extLst>
          </p:cNvPr>
          <p:cNvCxnSpPr>
            <a:cxnSpLocks/>
            <a:stCxn id="3" idx="2"/>
            <a:endCxn id="70" idx="1"/>
          </p:cNvCxnSpPr>
          <p:nvPr/>
        </p:nvCxnSpPr>
        <p:spPr>
          <a:xfrm rot="16200000" flipH="1">
            <a:off x="570204" y="1593648"/>
            <a:ext cx="1183575" cy="571144"/>
          </a:xfrm>
          <a:prstGeom prst="bentConnector2">
            <a:avLst/>
          </a:prstGeom>
          <a:ln>
            <a:solidFill>
              <a:schemeClr val="accent4"/>
            </a:solidFill>
            <a:prstDash val="dash"/>
            <a:tailEnd type="oval" w="sm" len="sm"/>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B7ED07B0-021D-4334-BEBD-9D400880C231}"/>
              </a:ext>
            </a:extLst>
          </p:cNvPr>
          <p:cNvSpPr txBox="1"/>
          <p:nvPr/>
        </p:nvSpPr>
        <p:spPr>
          <a:xfrm>
            <a:off x="2301822" y="68881"/>
            <a:ext cx="2031325" cy="2308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1000" dirty="0">
                <a:solidFill>
                  <a:schemeClr val="bg1"/>
                </a:solidFill>
                <a:latin typeface="Trebuchet MS" panose="020B0603020202020204" pitchFamily="34" charset="0"/>
              </a:rPr>
              <a:t>*</a:t>
            </a:r>
            <a:r>
              <a:rPr lang="en-US" sz="1000" dirty="0" err="1">
                <a:solidFill>
                  <a:schemeClr val="bg1"/>
                </a:solidFill>
                <a:latin typeface="Trebuchet MS" panose="020B0603020202020204" pitchFamily="34" charset="0"/>
              </a:rPr>
              <a:t>fsa</a:t>
            </a:r>
            <a:r>
              <a:rPr lang="en-US" sz="1000" dirty="0">
                <a:solidFill>
                  <a:schemeClr val="bg1"/>
                </a:solidFill>
                <a:latin typeface="Trebuchet MS" panose="020B0603020202020204" pitchFamily="34" charset="0"/>
              </a:rPr>
              <a:t> == </a:t>
            </a:r>
            <a:r>
              <a:rPr lang="en-US" sz="1000" dirty="0" err="1">
                <a:solidFill>
                  <a:schemeClr val="bg1"/>
                </a:solidFill>
                <a:latin typeface="Trebuchet MS" panose="020B0603020202020204" pitchFamily="34" charset="0"/>
              </a:rPr>
              <a:t>final_suspend_awaitable</a:t>
            </a:r>
            <a:endParaRPr lang="en-US" sz="1000" dirty="0">
              <a:solidFill>
                <a:schemeClr val="bg1"/>
              </a:solidFill>
              <a:latin typeface="Trebuchet MS" panose="020B0603020202020204" pitchFamily="34" charset="0"/>
            </a:endParaRPr>
          </a:p>
        </p:txBody>
      </p:sp>
      <p:cxnSp>
        <p:nvCxnSpPr>
          <p:cNvPr id="56" name="Connector: Elbow 55">
            <a:extLst>
              <a:ext uri="{FF2B5EF4-FFF2-40B4-BE49-F238E27FC236}">
                <a16:creationId xmlns:a16="http://schemas.microsoft.com/office/drawing/2014/main" id="{6E5ECB0C-1F1C-4A9D-AD07-4E6D63DA7C9C}"/>
              </a:ext>
            </a:extLst>
          </p:cNvPr>
          <p:cNvCxnSpPr>
            <a:cxnSpLocks/>
            <a:stCxn id="3" idx="2"/>
            <a:endCxn id="95" idx="1"/>
          </p:cNvCxnSpPr>
          <p:nvPr/>
        </p:nvCxnSpPr>
        <p:spPr>
          <a:xfrm rot="16200000" flipH="1">
            <a:off x="-614039" y="2777891"/>
            <a:ext cx="3552061" cy="571144"/>
          </a:xfrm>
          <a:prstGeom prst="bentConnector2">
            <a:avLst/>
          </a:prstGeom>
          <a:ln>
            <a:solidFill>
              <a:schemeClr val="accent4"/>
            </a:solidFill>
            <a:prstDash val="dash"/>
            <a:tailEnd type="oval" w="sm" len="sm"/>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C1255C3F-8C62-4ED6-BF43-32BF42A348AE}"/>
              </a:ext>
            </a:extLst>
          </p:cNvPr>
          <p:cNvSpPr txBox="1"/>
          <p:nvPr/>
        </p:nvSpPr>
        <p:spPr>
          <a:xfrm>
            <a:off x="5010889" y="672982"/>
            <a:ext cx="1410057" cy="230832"/>
          </a:xfrm>
          <a:prstGeom prst="rect">
            <a:avLst/>
          </a:prstGeom>
          <a:solidFill>
            <a:schemeClr val="tx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altLang="zh-CN" sz="1000" dirty="0" err="1">
                <a:solidFill>
                  <a:schemeClr val="bg1"/>
                </a:solidFill>
                <a:latin typeface="Trebuchet MS" panose="020B0603020202020204" pitchFamily="34" charset="0"/>
              </a:rPr>
              <a:t>isa</a:t>
            </a:r>
            <a:r>
              <a:rPr lang="en-US" altLang="zh-CN" sz="1000" dirty="0">
                <a:solidFill>
                  <a:schemeClr val="bg1"/>
                </a:solidFill>
                <a:latin typeface="Trebuchet MS" panose="020B0603020202020204" pitchFamily="34" charset="0"/>
              </a:rPr>
              <a:t>::</a:t>
            </a:r>
            <a:r>
              <a:rPr lang="en-US" altLang="zh-CN" sz="1000" dirty="0" err="1">
                <a:solidFill>
                  <a:schemeClr val="bg1"/>
                </a:solidFill>
                <a:latin typeface="Trebuchet MS" panose="020B0603020202020204" pitchFamily="34" charset="0"/>
              </a:rPr>
              <a:t>await_suspend</a:t>
            </a:r>
            <a:endParaRPr lang="en-US" sz="1000" dirty="0">
              <a:solidFill>
                <a:schemeClr val="bg1"/>
              </a:solidFill>
              <a:latin typeface="Trebuchet MS" panose="020B0603020202020204" pitchFamily="34" charset="0"/>
            </a:endParaRPr>
          </a:p>
        </p:txBody>
      </p:sp>
      <p:cxnSp>
        <p:nvCxnSpPr>
          <p:cNvPr id="36" name="Straight Arrow Connector 35">
            <a:extLst>
              <a:ext uri="{FF2B5EF4-FFF2-40B4-BE49-F238E27FC236}">
                <a16:creationId xmlns:a16="http://schemas.microsoft.com/office/drawing/2014/main" id="{172950B3-1E4D-479A-AF4D-1C6AC0192195}"/>
              </a:ext>
            </a:extLst>
          </p:cNvPr>
          <p:cNvCxnSpPr>
            <a:cxnSpLocks/>
            <a:stCxn id="39" idx="2"/>
            <a:endCxn id="35" idx="0"/>
          </p:cNvCxnSpPr>
          <p:nvPr/>
        </p:nvCxnSpPr>
        <p:spPr>
          <a:xfrm flipH="1">
            <a:off x="4778561" y="1931262"/>
            <a:ext cx="937356" cy="701582"/>
          </a:xfrm>
          <a:prstGeom prst="straightConnector1">
            <a:avLst/>
          </a:prstGeom>
          <a:ln>
            <a:solidFill>
              <a:schemeClr val="accent4"/>
            </a:solidFill>
            <a:prstDash val="solid"/>
            <a:tailEnd type="triangle" w="sm" len="lg"/>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4940E77B-C530-46D9-ABE6-C30F35CB69B7}"/>
              </a:ext>
            </a:extLst>
          </p:cNvPr>
          <p:cNvSpPr txBox="1"/>
          <p:nvPr/>
        </p:nvSpPr>
        <p:spPr>
          <a:xfrm>
            <a:off x="5091993" y="1700430"/>
            <a:ext cx="1247848" cy="230832"/>
          </a:xfrm>
          <a:prstGeom prst="rect">
            <a:avLst/>
          </a:prstGeom>
          <a:solidFill>
            <a:schemeClr val="tx2"/>
          </a:solid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altLang="zh-CN" sz="1000" dirty="0" err="1">
                <a:solidFill>
                  <a:schemeClr val="tx1"/>
                </a:solidFill>
                <a:latin typeface="Trebuchet MS" panose="020B0603020202020204" pitchFamily="34" charset="0"/>
              </a:rPr>
              <a:t>coroutine_handle</a:t>
            </a:r>
            <a:endParaRPr lang="en-US" sz="1000" dirty="0">
              <a:solidFill>
                <a:schemeClr val="tx1"/>
              </a:solidFill>
              <a:latin typeface="Trebuchet MS" panose="020B0603020202020204" pitchFamily="34" charset="0"/>
            </a:endParaRPr>
          </a:p>
        </p:txBody>
      </p:sp>
      <p:cxnSp>
        <p:nvCxnSpPr>
          <p:cNvPr id="40" name="Straight Arrow Connector 39">
            <a:extLst>
              <a:ext uri="{FF2B5EF4-FFF2-40B4-BE49-F238E27FC236}">
                <a16:creationId xmlns:a16="http://schemas.microsoft.com/office/drawing/2014/main" id="{20FA5B0A-53B7-4E55-932D-50C4F65302B8}"/>
              </a:ext>
            </a:extLst>
          </p:cNvPr>
          <p:cNvCxnSpPr>
            <a:cxnSpLocks/>
            <a:stCxn id="21" idx="2"/>
            <a:endCxn id="39" idx="0"/>
          </p:cNvCxnSpPr>
          <p:nvPr/>
        </p:nvCxnSpPr>
        <p:spPr>
          <a:xfrm flipH="1">
            <a:off x="5715917" y="903814"/>
            <a:ext cx="1" cy="796616"/>
          </a:xfrm>
          <a:prstGeom prst="straightConnector1">
            <a:avLst/>
          </a:prstGeom>
          <a:ln>
            <a:solidFill>
              <a:schemeClr val="accent4"/>
            </a:solidFill>
            <a:prstDash val="dash"/>
            <a:tailEnd type="triangle" w="sm" len="sm"/>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F33D106A-7E29-4FD3-A557-53A4CCA3F950}"/>
              </a:ext>
            </a:extLst>
          </p:cNvPr>
          <p:cNvSpPr txBox="1"/>
          <p:nvPr/>
        </p:nvSpPr>
        <p:spPr>
          <a:xfrm>
            <a:off x="4403304" y="2125251"/>
            <a:ext cx="681597" cy="2308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1000" dirty="0">
                <a:solidFill>
                  <a:schemeClr val="bg1"/>
                </a:solidFill>
                <a:latin typeface="Trebuchet MS" panose="020B0603020202020204" pitchFamily="34" charset="0"/>
              </a:rPr>
              <a:t>Job::Job</a:t>
            </a:r>
          </a:p>
        </p:txBody>
      </p:sp>
      <p:cxnSp>
        <p:nvCxnSpPr>
          <p:cNvPr id="66" name="Connector: Elbow 65">
            <a:extLst>
              <a:ext uri="{FF2B5EF4-FFF2-40B4-BE49-F238E27FC236}">
                <a16:creationId xmlns:a16="http://schemas.microsoft.com/office/drawing/2014/main" id="{199DE16A-F713-467A-91BD-B58AD4B56586}"/>
              </a:ext>
            </a:extLst>
          </p:cNvPr>
          <p:cNvCxnSpPr>
            <a:cxnSpLocks/>
            <a:stCxn id="69" idx="3"/>
          </p:cNvCxnSpPr>
          <p:nvPr/>
        </p:nvCxnSpPr>
        <p:spPr>
          <a:xfrm flipV="1">
            <a:off x="2896075" y="788398"/>
            <a:ext cx="2114814" cy="2472587"/>
          </a:xfrm>
          <a:prstGeom prst="bentConnector3">
            <a:avLst>
              <a:gd name="adj1" fmla="val 26700"/>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B1EDDD60-C71C-440D-BE00-AD9D85E5D29D}"/>
              </a:ext>
            </a:extLst>
          </p:cNvPr>
          <p:cNvSpPr txBox="1"/>
          <p:nvPr/>
        </p:nvSpPr>
        <p:spPr>
          <a:xfrm>
            <a:off x="1447563" y="438810"/>
            <a:ext cx="1448512" cy="230832"/>
          </a:xfrm>
          <a:prstGeom prst="rect">
            <a:avLst/>
          </a:prstGeom>
          <a:solidFill>
            <a:schemeClr val="tx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1000" dirty="0" err="1">
                <a:solidFill>
                  <a:schemeClr val="bg1"/>
                </a:solidFill>
                <a:latin typeface="Trebuchet MS" panose="020B0603020202020204" pitchFamily="34" charset="0"/>
              </a:rPr>
              <a:t>get_return_object</a:t>
            </a:r>
            <a:endParaRPr lang="en-US" sz="1000" dirty="0">
              <a:solidFill>
                <a:schemeClr val="bg1"/>
              </a:solidFill>
              <a:latin typeface="Trebuchet MS" panose="020B0603020202020204" pitchFamily="34" charset="0"/>
            </a:endParaRPr>
          </a:p>
        </p:txBody>
      </p:sp>
      <p:sp>
        <p:nvSpPr>
          <p:cNvPr id="68" name="TextBox 67">
            <a:extLst>
              <a:ext uri="{FF2B5EF4-FFF2-40B4-BE49-F238E27FC236}">
                <a16:creationId xmlns:a16="http://schemas.microsoft.com/office/drawing/2014/main" id="{F45BF225-6CFC-4571-9260-6CD3A6BC45CF}"/>
              </a:ext>
            </a:extLst>
          </p:cNvPr>
          <p:cNvSpPr txBox="1"/>
          <p:nvPr/>
        </p:nvSpPr>
        <p:spPr>
          <a:xfrm>
            <a:off x="1447563" y="1555636"/>
            <a:ext cx="1448512" cy="230832"/>
          </a:xfrm>
          <a:prstGeom prst="rect">
            <a:avLst/>
          </a:prstGeom>
          <a:solidFill>
            <a:schemeClr val="tx2"/>
          </a:solid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defPPr>
              <a:defRPr lang="en-US"/>
            </a:defPPr>
            <a:lvl1pPr algn="ctr">
              <a:lnSpc>
                <a:spcPct val="90000"/>
              </a:lnSpc>
              <a:defRPr sz="1000">
                <a:solidFill>
                  <a:schemeClr val="tx1"/>
                </a:solidFill>
                <a:latin typeface="Trebuchet MS" panose="020B0603020202020204" pitchFamily="34" charset="0"/>
              </a:defRPr>
            </a:lvl1pPr>
          </a:lstStyle>
          <a:p>
            <a:r>
              <a:rPr lang="en-US" dirty="0"/>
              <a:t>token&lt;&gt;</a:t>
            </a:r>
          </a:p>
        </p:txBody>
      </p:sp>
      <p:sp>
        <p:nvSpPr>
          <p:cNvPr id="69" name="TextBox 68">
            <a:extLst>
              <a:ext uri="{FF2B5EF4-FFF2-40B4-BE49-F238E27FC236}">
                <a16:creationId xmlns:a16="http://schemas.microsoft.com/office/drawing/2014/main" id="{57A403FD-71EB-487F-956C-A7EC9044A328}"/>
              </a:ext>
            </a:extLst>
          </p:cNvPr>
          <p:cNvSpPr txBox="1"/>
          <p:nvPr/>
        </p:nvSpPr>
        <p:spPr>
          <a:xfrm>
            <a:off x="1447563" y="3145569"/>
            <a:ext cx="1448512" cy="230832"/>
          </a:xfrm>
          <a:prstGeom prst="rect">
            <a:avLst/>
          </a:prstGeom>
          <a:solidFill>
            <a:schemeClr val="tx2"/>
          </a:solid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defPPr>
              <a:defRPr lang="en-US"/>
            </a:defPPr>
            <a:lvl1pPr algn="ctr">
              <a:lnSpc>
                <a:spcPct val="90000"/>
              </a:lnSpc>
              <a:defRPr sz="1000">
                <a:solidFill>
                  <a:schemeClr val="tx1"/>
                </a:solidFill>
                <a:latin typeface="Trebuchet MS" panose="020B0603020202020204" pitchFamily="34" charset="0"/>
              </a:defRPr>
            </a:lvl1pPr>
          </a:lstStyle>
          <a:p>
            <a:r>
              <a:rPr lang="en-US" dirty="0" err="1"/>
              <a:t>isa</a:t>
            </a:r>
            <a:endParaRPr lang="en-US" dirty="0"/>
          </a:p>
        </p:txBody>
      </p:sp>
      <p:sp>
        <p:nvSpPr>
          <p:cNvPr id="70" name="TextBox 69">
            <a:extLst>
              <a:ext uri="{FF2B5EF4-FFF2-40B4-BE49-F238E27FC236}">
                <a16:creationId xmlns:a16="http://schemas.microsoft.com/office/drawing/2014/main" id="{F57B9AAD-1BCA-44CC-A05F-5C642FE0EB79}"/>
              </a:ext>
            </a:extLst>
          </p:cNvPr>
          <p:cNvSpPr txBox="1"/>
          <p:nvPr/>
        </p:nvSpPr>
        <p:spPr>
          <a:xfrm>
            <a:off x="1447563" y="2355592"/>
            <a:ext cx="1448512" cy="230832"/>
          </a:xfrm>
          <a:prstGeom prst="rect">
            <a:avLst/>
          </a:prstGeom>
          <a:solidFill>
            <a:schemeClr val="tx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defPPr>
              <a:defRPr lang="en-US"/>
            </a:defPPr>
            <a:lvl1pPr algn="ctr">
              <a:lnSpc>
                <a:spcPct val="90000"/>
              </a:lnSpc>
              <a:defRPr sz="1000">
                <a:solidFill>
                  <a:schemeClr val="bg1"/>
                </a:solidFill>
                <a:latin typeface="Trebuchet MS" panose="020B0603020202020204" pitchFamily="34" charset="0"/>
              </a:defRPr>
            </a:lvl1pPr>
          </a:lstStyle>
          <a:p>
            <a:r>
              <a:rPr lang="en-US" dirty="0" err="1"/>
              <a:t>Initial_suspend</a:t>
            </a:r>
            <a:endParaRPr lang="en-US" dirty="0"/>
          </a:p>
        </p:txBody>
      </p:sp>
      <p:cxnSp>
        <p:nvCxnSpPr>
          <p:cNvPr id="71" name="Straight Arrow Connector 70">
            <a:extLst>
              <a:ext uri="{FF2B5EF4-FFF2-40B4-BE49-F238E27FC236}">
                <a16:creationId xmlns:a16="http://schemas.microsoft.com/office/drawing/2014/main" id="{C1B6BD2A-5238-4FE7-9963-896012A53883}"/>
              </a:ext>
            </a:extLst>
          </p:cNvPr>
          <p:cNvCxnSpPr>
            <a:cxnSpLocks/>
            <a:stCxn id="67" idx="2"/>
            <a:endCxn id="68" idx="0"/>
          </p:cNvCxnSpPr>
          <p:nvPr/>
        </p:nvCxnSpPr>
        <p:spPr>
          <a:xfrm>
            <a:off x="2171819" y="669642"/>
            <a:ext cx="0" cy="885994"/>
          </a:xfrm>
          <a:prstGeom prst="straightConnector1">
            <a:avLst/>
          </a:prstGeom>
          <a:ln>
            <a:solidFill>
              <a:schemeClr val="accent4"/>
            </a:solidFill>
            <a:prstDash val="solid"/>
            <a:tailEnd type="triangle" w="sm" len="lg"/>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FD580EF5-8D42-4A5B-8479-5DFAE003F2BC}"/>
              </a:ext>
            </a:extLst>
          </p:cNvPr>
          <p:cNvCxnSpPr>
            <a:cxnSpLocks/>
            <a:stCxn id="68" idx="2"/>
            <a:endCxn id="70" idx="0"/>
          </p:cNvCxnSpPr>
          <p:nvPr/>
        </p:nvCxnSpPr>
        <p:spPr>
          <a:xfrm>
            <a:off x="2171819" y="1786468"/>
            <a:ext cx="0" cy="569124"/>
          </a:xfrm>
          <a:prstGeom prst="straightConnector1">
            <a:avLst/>
          </a:prstGeom>
          <a:ln>
            <a:solidFill>
              <a:schemeClr val="accent4"/>
            </a:solidFill>
            <a:prstDash val="solid"/>
            <a:tailEnd type="triangle" w="sm" len="lg"/>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28AB1D1C-522E-482F-AE0B-5ECC93A47825}"/>
              </a:ext>
            </a:extLst>
          </p:cNvPr>
          <p:cNvCxnSpPr>
            <a:cxnSpLocks/>
            <a:stCxn id="70" idx="2"/>
            <a:endCxn id="69" idx="0"/>
          </p:cNvCxnSpPr>
          <p:nvPr/>
        </p:nvCxnSpPr>
        <p:spPr>
          <a:xfrm>
            <a:off x="2171819" y="2586424"/>
            <a:ext cx="0" cy="559145"/>
          </a:xfrm>
          <a:prstGeom prst="straightConnector1">
            <a:avLst/>
          </a:prstGeom>
          <a:ln>
            <a:solidFill>
              <a:schemeClr val="accent4"/>
            </a:solidFill>
            <a:prstDash val="solid"/>
            <a:tailEnd type="triangle" w="sm" len="lg"/>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FCC94E4B-109D-4CCD-8108-3534CF76B784}"/>
              </a:ext>
            </a:extLst>
          </p:cNvPr>
          <p:cNvSpPr/>
          <p:nvPr/>
        </p:nvSpPr>
        <p:spPr>
          <a:xfrm>
            <a:off x="112913" y="265523"/>
            <a:ext cx="10156892" cy="5620834"/>
          </a:xfrm>
          <a:prstGeom prst="rect">
            <a:avLst/>
          </a:prstGeom>
          <a:solidFill>
            <a:schemeClr val="tx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39470FD7-0CD2-4358-BA4E-C494F5904E1A}"/>
              </a:ext>
            </a:extLst>
          </p:cNvPr>
          <p:cNvSpPr txBox="1"/>
          <p:nvPr/>
        </p:nvSpPr>
        <p:spPr>
          <a:xfrm>
            <a:off x="1447563" y="4004519"/>
            <a:ext cx="1448512" cy="230832"/>
          </a:xfrm>
          <a:prstGeom prst="rect">
            <a:avLst/>
          </a:prstGeom>
          <a:solidFill>
            <a:schemeClr val="tx2"/>
          </a:solid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defPPr>
              <a:defRPr lang="en-US"/>
            </a:defPPr>
            <a:lvl1pPr algn="ctr">
              <a:lnSpc>
                <a:spcPct val="90000"/>
              </a:lnSpc>
              <a:defRPr sz="1000">
                <a:solidFill>
                  <a:schemeClr val="tx1"/>
                </a:solidFill>
                <a:latin typeface="Trebuchet MS" panose="020B0603020202020204" pitchFamily="34" charset="0"/>
              </a:defRPr>
            </a:lvl1pPr>
          </a:lstStyle>
          <a:p>
            <a:r>
              <a:rPr lang="en-US" dirty="0" err="1"/>
              <a:t>fsa</a:t>
            </a:r>
            <a:endParaRPr lang="en-US" dirty="0"/>
          </a:p>
        </p:txBody>
      </p:sp>
      <p:sp>
        <p:nvSpPr>
          <p:cNvPr id="7" name="TextBox 6">
            <a:extLst>
              <a:ext uri="{FF2B5EF4-FFF2-40B4-BE49-F238E27FC236}">
                <a16:creationId xmlns:a16="http://schemas.microsoft.com/office/drawing/2014/main" id="{A8AC7679-6CC0-440B-A019-43FFEFDDF1DF}"/>
              </a:ext>
            </a:extLst>
          </p:cNvPr>
          <p:cNvSpPr txBox="1"/>
          <p:nvPr/>
        </p:nvSpPr>
        <p:spPr>
          <a:xfrm>
            <a:off x="4075984" y="4004519"/>
            <a:ext cx="1410057" cy="230832"/>
          </a:xfrm>
          <a:prstGeom prst="rect">
            <a:avLst/>
          </a:prstGeom>
          <a:solidFill>
            <a:schemeClr val="tx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altLang="zh-CN" sz="1000" dirty="0" err="1">
                <a:solidFill>
                  <a:schemeClr val="bg1"/>
                </a:solidFill>
                <a:latin typeface="Trebuchet MS" panose="020B0603020202020204" pitchFamily="34" charset="0"/>
              </a:rPr>
              <a:t>fsa</a:t>
            </a:r>
            <a:r>
              <a:rPr lang="en-US" altLang="zh-CN" sz="1000" dirty="0">
                <a:solidFill>
                  <a:schemeClr val="bg1"/>
                </a:solidFill>
                <a:latin typeface="Trebuchet MS" panose="020B0603020202020204" pitchFamily="34" charset="0"/>
              </a:rPr>
              <a:t>::</a:t>
            </a:r>
            <a:r>
              <a:rPr lang="en-US" altLang="zh-CN" sz="1000" dirty="0" err="1">
                <a:solidFill>
                  <a:schemeClr val="bg1"/>
                </a:solidFill>
                <a:latin typeface="Trebuchet MS" panose="020B0603020202020204" pitchFamily="34" charset="0"/>
              </a:rPr>
              <a:t>await_suspend</a:t>
            </a:r>
            <a:endParaRPr lang="en-US" sz="1000" dirty="0">
              <a:solidFill>
                <a:schemeClr val="bg1"/>
              </a:solidFill>
              <a:latin typeface="Trebuchet MS" panose="020B0603020202020204" pitchFamily="34" charset="0"/>
            </a:endParaRPr>
          </a:p>
        </p:txBody>
      </p:sp>
      <p:cxnSp>
        <p:nvCxnSpPr>
          <p:cNvPr id="9" name="Straight Arrow Connector 8">
            <a:extLst>
              <a:ext uri="{FF2B5EF4-FFF2-40B4-BE49-F238E27FC236}">
                <a16:creationId xmlns:a16="http://schemas.microsoft.com/office/drawing/2014/main" id="{AC444145-73B7-44B1-A41C-BF0976045E4C}"/>
              </a:ext>
            </a:extLst>
          </p:cNvPr>
          <p:cNvCxnSpPr>
            <a:cxnSpLocks/>
            <a:stCxn id="4" idx="3"/>
            <a:endCxn id="7" idx="1"/>
          </p:cNvCxnSpPr>
          <p:nvPr/>
        </p:nvCxnSpPr>
        <p:spPr>
          <a:xfrm>
            <a:off x="2896075" y="4119935"/>
            <a:ext cx="1179909" cy="0"/>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69A647B9-1F13-4C23-92AB-EC6E95028A8A}"/>
              </a:ext>
            </a:extLst>
          </p:cNvPr>
          <p:cNvSpPr txBox="1"/>
          <p:nvPr/>
        </p:nvSpPr>
        <p:spPr>
          <a:xfrm>
            <a:off x="4075984" y="3630914"/>
            <a:ext cx="1405153" cy="369332"/>
          </a:xfrm>
          <a:prstGeom prst="rect">
            <a:avLst/>
          </a:prstGeom>
          <a:pattFill prst="dkDnDiag">
            <a:fgClr>
              <a:schemeClr val="tx2"/>
            </a:fgClr>
            <a:bgClr>
              <a:schemeClr val="bg2">
                <a:lumMod val="75000"/>
              </a:schemeClr>
            </a:bgClr>
          </a:patt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altLang="zh-CN" sz="1000" dirty="0">
                <a:solidFill>
                  <a:schemeClr val="tx1"/>
                </a:solidFill>
                <a:latin typeface="Trebuchet MS" panose="020B0603020202020204" pitchFamily="34" charset="0"/>
              </a:rPr>
              <a:t>parent </a:t>
            </a:r>
            <a:r>
              <a:rPr lang="en-US" altLang="zh-CN" sz="1000" dirty="0" err="1">
                <a:solidFill>
                  <a:schemeClr val="tx1"/>
                </a:solidFill>
                <a:latin typeface="Trebuchet MS" panose="020B0603020202020204" pitchFamily="34" charset="0"/>
              </a:rPr>
              <a:t>coroutine_handle</a:t>
            </a:r>
            <a:endParaRPr lang="en-US" sz="1000" dirty="0">
              <a:solidFill>
                <a:schemeClr val="tx1"/>
              </a:solidFill>
              <a:latin typeface="Trebuchet MS" panose="020B0603020202020204" pitchFamily="34" charset="0"/>
            </a:endParaRPr>
          </a:p>
        </p:txBody>
      </p:sp>
      <p:cxnSp>
        <p:nvCxnSpPr>
          <p:cNvPr id="48" name="Straight Arrow Connector 47">
            <a:extLst>
              <a:ext uri="{FF2B5EF4-FFF2-40B4-BE49-F238E27FC236}">
                <a16:creationId xmlns:a16="http://schemas.microsoft.com/office/drawing/2014/main" id="{A9B11574-70C2-4C58-B45D-5166376AB02E}"/>
              </a:ext>
            </a:extLst>
          </p:cNvPr>
          <p:cNvCxnSpPr>
            <a:cxnSpLocks/>
            <a:stCxn id="13" idx="0"/>
            <a:endCxn id="35" idx="2"/>
          </p:cNvCxnSpPr>
          <p:nvPr/>
        </p:nvCxnSpPr>
        <p:spPr>
          <a:xfrm flipV="1">
            <a:off x="4778561" y="2872791"/>
            <a:ext cx="0" cy="758123"/>
          </a:xfrm>
          <a:prstGeom prst="straightConnector1">
            <a:avLst/>
          </a:prstGeom>
          <a:ln>
            <a:solidFill>
              <a:schemeClr val="accent4"/>
            </a:solidFill>
            <a:prstDash val="solid"/>
            <a:tailEnd type="triangle" w="sm" len="lg"/>
          </a:ln>
        </p:spPr>
        <p:style>
          <a:lnRef idx="1">
            <a:schemeClr val="accent1"/>
          </a:lnRef>
          <a:fillRef idx="0">
            <a:schemeClr val="accent1"/>
          </a:fillRef>
          <a:effectRef idx="0">
            <a:schemeClr val="accent1"/>
          </a:effectRef>
          <a:fontRef idx="minor">
            <a:schemeClr val="tx1"/>
          </a:fontRef>
        </p:style>
      </p:cxnSp>
      <p:cxnSp>
        <p:nvCxnSpPr>
          <p:cNvPr id="46" name="Connector: Elbow 45">
            <a:extLst>
              <a:ext uri="{FF2B5EF4-FFF2-40B4-BE49-F238E27FC236}">
                <a16:creationId xmlns:a16="http://schemas.microsoft.com/office/drawing/2014/main" id="{906D7E71-9B7E-413D-BA66-7E1F45BD5D0C}"/>
              </a:ext>
            </a:extLst>
          </p:cNvPr>
          <p:cNvCxnSpPr>
            <a:stCxn id="4" idx="0"/>
            <a:endCxn id="13" idx="1"/>
          </p:cNvCxnSpPr>
          <p:nvPr/>
        </p:nvCxnSpPr>
        <p:spPr>
          <a:xfrm rot="5400000" flipH="1" flipV="1">
            <a:off x="3029432" y="2957968"/>
            <a:ext cx="188939" cy="1904165"/>
          </a:xfrm>
          <a:prstGeom prst="bentConnector2">
            <a:avLst/>
          </a:prstGeom>
          <a:ln>
            <a:solidFill>
              <a:schemeClr val="accent4"/>
            </a:solidFill>
            <a:prstDash val="dash"/>
            <a:tailEnd type="triangle" w="sm" len="sm"/>
          </a:ln>
        </p:spPr>
        <p:style>
          <a:lnRef idx="1">
            <a:schemeClr val="accent1"/>
          </a:lnRef>
          <a:fillRef idx="0">
            <a:schemeClr val="accent1"/>
          </a:fillRef>
          <a:effectRef idx="0">
            <a:schemeClr val="accent1"/>
          </a:effectRef>
          <a:fontRef idx="minor">
            <a:schemeClr val="tx1"/>
          </a:fontRef>
        </p:style>
      </p:cxnSp>
      <p:sp>
        <p:nvSpPr>
          <p:cNvPr id="94" name="TextBox 93">
            <a:extLst>
              <a:ext uri="{FF2B5EF4-FFF2-40B4-BE49-F238E27FC236}">
                <a16:creationId xmlns:a16="http://schemas.microsoft.com/office/drawing/2014/main" id="{BE949FB9-05A6-433E-A79E-3E9BF5D007F8}"/>
              </a:ext>
            </a:extLst>
          </p:cNvPr>
          <p:cNvSpPr txBox="1"/>
          <p:nvPr/>
        </p:nvSpPr>
        <p:spPr>
          <a:xfrm>
            <a:off x="4821219" y="3171385"/>
            <a:ext cx="681597" cy="2308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1000" dirty="0">
                <a:solidFill>
                  <a:schemeClr val="bg1"/>
                </a:solidFill>
                <a:latin typeface="Trebuchet MS" panose="020B0603020202020204" pitchFamily="34" charset="0"/>
              </a:rPr>
              <a:t>Job::Job</a:t>
            </a:r>
          </a:p>
        </p:txBody>
      </p:sp>
      <p:sp>
        <p:nvSpPr>
          <p:cNvPr id="95" name="TextBox 94">
            <a:extLst>
              <a:ext uri="{FF2B5EF4-FFF2-40B4-BE49-F238E27FC236}">
                <a16:creationId xmlns:a16="http://schemas.microsoft.com/office/drawing/2014/main" id="{75911CF4-B782-4B63-A5F0-EF5576D30A3F}"/>
              </a:ext>
            </a:extLst>
          </p:cNvPr>
          <p:cNvSpPr txBox="1"/>
          <p:nvPr/>
        </p:nvSpPr>
        <p:spPr>
          <a:xfrm>
            <a:off x="1447563" y="4724078"/>
            <a:ext cx="1448510" cy="230832"/>
          </a:xfrm>
          <a:prstGeom prst="rect">
            <a:avLst/>
          </a:prstGeom>
          <a:solidFill>
            <a:schemeClr val="tx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altLang="zh-CN" sz="1000" dirty="0" err="1">
                <a:solidFill>
                  <a:schemeClr val="bg1"/>
                </a:solidFill>
                <a:latin typeface="Trebuchet MS" panose="020B0603020202020204" pitchFamily="34" charset="0"/>
              </a:rPr>
              <a:t>final_suspend</a:t>
            </a:r>
            <a:endParaRPr lang="en-US" sz="1000" dirty="0">
              <a:solidFill>
                <a:schemeClr val="bg1"/>
              </a:solidFill>
              <a:latin typeface="Trebuchet MS" panose="020B0603020202020204" pitchFamily="34" charset="0"/>
            </a:endParaRPr>
          </a:p>
        </p:txBody>
      </p:sp>
      <p:cxnSp>
        <p:nvCxnSpPr>
          <p:cNvPr id="96" name="Straight Arrow Connector 95">
            <a:extLst>
              <a:ext uri="{FF2B5EF4-FFF2-40B4-BE49-F238E27FC236}">
                <a16:creationId xmlns:a16="http://schemas.microsoft.com/office/drawing/2014/main" id="{DCFBB4BC-6843-4FC9-A15C-648C590FD318}"/>
              </a:ext>
            </a:extLst>
          </p:cNvPr>
          <p:cNvCxnSpPr>
            <a:cxnSpLocks/>
          </p:cNvCxnSpPr>
          <p:nvPr/>
        </p:nvCxnSpPr>
        <p:spPr>
          <a:xfrm flipV="1">
            <a:off x="2171819" y="4235352"/>
            <a:ext cx="0" cy="488726"/>
          </a:xfrm>
          <a:prstGeom prst="straightConnector1">
            <a:avLst/>
          </a:prstGeom>
          <a:ln>
            <a:solidFill>
              <a:schemeClr val="accent4"/>
            </a:solidFill>
            <a:prstDash val="solid"/>
            <a:tailEnd type="triangle" w="sm" len="lg"/>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E7F98364-C62A-4886-9A20-865981A43576}"/>
              </a:ext>
            </a:extLst>
          </p:cNvPr>
          <p:cNvSpPr/>
          <p:nvPr/>
        </p:nvSpPr>
        <p:spPr>
          <a:xfrm>
            <a:off x="4333147" y="2632844"/>
            <a:ext cx="890828" cy="239947"/>
          </a:xfrm>
          <a:prstGeom prst="rect">
            <a:avLst/>
          </a:prstGeom>
          <a:solidFill>
            <a:schemeClr val="tx2"/>
          </a:solid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1000" dirty="0">
                <a:solidFill>
                  <a:schemeClr val="tx1"/>
                </a:solidFill>
                <a:latin typeface="Trebuchet MS" panose="020B0603020202020204" pitchFamily="34" charset="0"/>
              </a:rPr>
              <a:t>Job</a:t>
            </a:r>
          </a:p>
        </p:txBody>
      </p:sp>
    </p:spTree>
    <p:extLst>
      <p:ext uri="{BB962C8B-B14F-4D97-AF65-F5344CB8AC3E}">
        <p14:creationId xmlns:p14="http://schemas.microsoft.com/office/powerpoint/2010/main" val="1209492316"/>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766C49-6035-4289-8C31-22D599DE6A75}"/>
              </a:ext>
            </a:extLst>
          </p:cNvPr>
          <p:cNvSpPr>
            <a:spLocks noGrp="1"/>
          </p:cNvSpPr>
          <p:nvPr>
            <p:ph type="title"/>
          </p:nvPr>
        </p:nvSpPr>
        <p:spPr>
          <a:xfrm>
            <a:off x="6043609" y="56188"/>
            <a:ext cx="4098514" cy="590931"/>
          </a:xfrm>
        </p:spPr>
        <p:txBody>
          <a:bodyPr/>
          <a:lstStyle/>
          <a:p>
            <a:r>
              <a:rPr lang="en-US" sz="2400" dirty="0"/>
              <a:t>Coroutine Job system</a:t>
            </a:r>
          </a:p>
        </p:txBody>
      </p:sp>
      <p:sp>
        <p:nvSpPr>
          <p:cNvPr id="22" name="Rectangle 21">
            <a:extLst>
              <a:ext uri="{FF2B5EF4-FFF2-40B4-BE49-F238E27FC236}">
                <a16:creationId xmlns:a16="http://schemas.microsoft.com/office/drawing/2014/main" id="{44A7149B-6880-469F-BBA2-A4B0D2BDDBDE}"/>
              </a:ext>
            </a:extLst>
          </p:cNvPr>
          <p:cNvSpPr/>
          <p:nvPr/>
        </p:nvSpPr>
        <p:spPr>
          <a:xfrm>
            <a:off x="7510803" y="1700430"/>
            <a:ext cx="2512463" cy="3139671"/>
          </a:xfrm>
          <a:prstGeom prst="rect">
            <a:avLst/>
          </a:prstGeom>
          <a:no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altLang="zh-CN" sz="1000" dirty="0">
              <a:solidFill>
                <a:schemeClr val="bg1"/>
              </a:solidFill>
            </a:endParaRPr>
          </a:p>
          <a:p>
            <a:pPr algn="ctr"/>
            <a:r>
              <a:rPr lang="en-US" altLang="zh-CN" sz="1000" dirty="0">
                <a:solidFill>
                  <a:schemeClr val="bg1"/>
                </a:solidFill>
              </a:rPr>
              <a:t>Scheduler</a:t>
            </a:r>
            <a:endParaRPr lang="en-US" sz="1000" dirty="0">
              <a:solidFill>
                <a:schemeClr val="bg1"/>
              </a:solidFill>
            </a:endParaRPr>
          </a:p>
        </p:txBody>
      </p:sp>
      <p:grpSp>
        <p:nvGrpSpPr>
          <p:cNvPr id="23" name="Group 22">
            <a:extLst>
              <a:ext uri="{FF2B5EF4-FFF2-40B4-BE49-F238E27FC236}">
                <a16:creationId xmlns:a16="http://schemas.microsoft.com/office/drawing/2014/main" id="{9765B6FE-1AAB-4F7D-AED1-47D6A519746E}"/>
              </a:ext>
            </a:extLst>
          </p:cNvPr>
          <p:cNvGrpSpPr/>
          <p:nvPr/>
        </p:nvGrpSpPr>
        <p:grpSpPr>
          <a:xfrm>
            <a:off x="7997914" y="3792482"/>
            <a:ext cx="1538241" cy="880625"/>
            <a:chOff x="1286142" y="3874450"/>
            <a:chExt cx="1538241" cy="880625"/>
          </a:xfrm>
        </p:grpSpPr>
        <p:sp>
          <p:nvSpPr>
            <p:cNvPr id="24" name="Rectangle 23">
              <a:extLst>
                <a:ext uri="{FF2B5EF4-FFF2-40B4-BE49-F238E27FC236}">
                  <a16:creationId xmlns:a16="http://schemas.microsoft.com/office/drawing/2014/main" id="{26706399-6892-413B-B225-4B418B6D11F6}"/>
                </a:ext>
              </a:extLst>
            </p:cNvPr>
            <p:cNvSpPr/>
            <p:nvPr/>
          </p:nvSpPr>
          <p:spPr>
            <a:xfrm>
              <a:off x="1286142" y="3874450"/>
              <a:ext cx="1243413" cy="294830"/>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2">
                      <a:lumMod val="50000"/>
                    </a:schemeClr>
                  </a:solidFill>
                </a:rPr>
                <a:t>Worker</a:t>
              </a:r>
            </a:p>
          </p:txBody>
        </p:sp>
        <p:sp>
          <p:nvSpPr>
            <p:cNvPr id="25" name="Rectangle 24">
              <a:extLst>
                <a:ext uri="{FF2B5EF4-FFF2-40B4-BE49-F238E27FC236}">
                  <a16:creationId xmlns:a16="http://schemas.microsoft.com/office/drawing/2014/main" id="{15158716-D662-4804-8957-486C08116EE6}"/>
                </a:ext>
              </a:extLst>
            </p:cNvPr>
            <p:cNvSpPr/>
            <p:nvPr/>
          </p:nvSpPr>
          <p:spPr>
            <a:xfrm>
              <a:off x="1384418" y="4065611"/>
              <a:ext cx="1243413" cy="294830"/>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2">
                      <a:lumMod val="50000"/>
                    </a:schemeClr>
                  </a:solidFill>
                </a:rPr>
                <a:t>Worker</a:t>
              </a:r>
            </a:p>
          </p:txBody>
        </p:sp>
        <p:sp>
          <p:nvSpPr>
            <p:cNvPr id="26" name="Rectangle 25">
              <a:extLst>
                <a:ext uri="{FF2B5EF4-FFF2-40B4-BE49-F238E27FC236}">
                  <a16:creationId xmlns:a16="http://schemas.microsoft.com/office/drawing/2014/main" id="{F0FEBD08-7F01-4E4E-8ACE-3EDF7C84874A}"/>
                </a:ext>
              </a:extLst>
            </p:cNvPr>
            <p:cNvSpPr/>
            <p:nvPr/>
          </p:nvSpPr>
          <p:spPr>
            <a:xfrm>
              <a:off x="1482694" y="4262928"/>
              <a:ext cx="1243413" cy="294830"/>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2">
                      <a:lumMod val="50000"/>
                    </a:schemeClr>
                  </a:solidFill>
                </a:rPr>
                <a:t>Worker</a:t>
              </a:r>
            </a:p>
          </p:txBody>
        </p:sp>
        <p:sp>
          <p:nvSpPr>
            <p:cNvPr id="28" name="Rectangle 27">
              <a:extLst>
                <a:ext uri="{FF2B5EF4-FFF2-40B4-BE49-F238E27FC236}">
                  <a16:creationId xmlns:a16="http://schemas.microsoft.com/office/drawing/2014/main" id="{500AAB63-3F3B-441C-9D9B-3C608967554D}"/>
                </a:ext>
              </a:extLst>
            </p:cNvPr>
            <p:cNvSpPr/>
            <p:nvPr/>
          </p:nvSpPr>
          <p:spPr>
            <a:xfrm>
              <a:off x="1580970" y="4460245"/>
              <a:ext cx="1243413" cy="294830"/>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2">
                      <a:lumMod val="50000"/>
                    </a:schemeClr>
                  </a:solidFill>
                </a:rPr>
                <a:t>Worker</a:t>
              </a:r>
            </a:p>
          </p:txBody>
        </p:sp>
      </p:grpSp>
      <p:grpSp>
        <p:nvGrpSpPr>
          <p:cNvPr id="29" name="Group 28">
            <a:extLst>
              <a:ext uri="{FF2B5EF4-FFF2-40B4-BE49-F238E27FC236}">
                <a16:creationId xmlns:a16="http://schemas.microsoft.com/office/drawing/2014/main" id="{F0461B6A-372A-43FD-B179-413B264506D2}"/>
              </a:ext>
            </a:extLst>
          </p:cNvPr>
          <p:cNvGrpSpPr/>
          <p:nvPr/>
        </p:nvGrpSpPr>
        <p:grpSpPr>
          <a:xfrm>
            <a:off x="7883612" y="2233813"/>
            <a:ext cx="1766844" cy="576690"/>
            <a:chOff x="1156886" y="3007816"/>
            <a:chExt cx="1766844" cy="576690"/>
          </a:xfrm>
        </p:grpSpPr>
        <p:sp>
          <p:nvSpPr>
            <p:cNvPr id="30" name="Rectangle 29">
              <a:extLst>
                <a:ext uri="{FF2B5EF4-FFF2-40B4-BE49-F238E27FC236}">
                  <a16:creationId xmlns:a16="http://schemas.microsoft.com/office/drawing/2014/main" id="{583B448A-E1AB-435D-8253-1EE65A46A027}"/>
                </a:ext>
              </a:extLst>
            </p:cNvPr>
            <p:cNvSpPr/>
            <p:nvPr/>
          </p:nvSpPr>
          <p:spPr>
            <a:xfrm>
              <a:off x="1156886" y="3007816"/>
              <a:ext cx="1501923" cy="294830"/>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bg2">
                      <a:lumMod val="50000"/>
                    </a:schemeClr>
                  </a:solidFill>
                </a:rPr>
                <a:t>Job Queue</a:t>
              </a:r>
              <a:endParaRPr lang="en-US" sz="1000" dirty="0">
                <a:solidFill>
                  <a:schemeClr val="bg2">
                    <a:lumMod val="50000"/>
                  </a:schemeClr>
                </a:solidFill>
              </a:endParaRPr>
            </a:p>
          </p:txBody>
        </p:sp>
        <p:sp>
          <p:nvSpPr>
            <p:cNvPr id="31" name="Rectangle 30">
              <a:extLst>
                <a:ext uri="{FF2B5EF4-FFF2-40B4-BE49-F238E27FC236}">
                  <a16:creationId xmlns:a16="http://schemas.microsoft.com/office/drawing/2014/main" id="{D3EFB92A-3B44-42CC-AD0B-A770CE5D70FD}"/>
                </a:ext>
              </a:extLst>
            </p:cNvPr>
            <p:cNvSpPr/>
            <p:nvPr/>
          </p:nvSpPr>
          <p:spPr>
            <a:xfrm>
              <a:off x="1286142" y="3143225"/>
              <a:ext cx="1501923" cy="294830"/>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bg2">
                      <a:lumMod val="50000"/>
                    </a:schemeClr>
                  </a:solidFill>
                </a:rPr>
                <a:t>Job Queue</a:t>
              </a:r>
              <a:endParaRPr lang="en-US" sz="1000" dirty="0">
                <a:solidFill>
                  <a:schemeClr val="bg2">
                    <a:lumMod val="50000"/>
                  </a:schemeClr>
                </a:solidFill>
              </a:endParaRPr>
            </a:p>
          </p:txBody>
        </p:sp>
        <p:sp>
          <p:nvSpPr>
            <p:cNvPr id="33" name="Rectangle 32">
              <a:extLst>
                <a:ext uri="{FF2B5EF4-FFF2-40B4-BE49-F238E27FC236}">
                  <a16:creationId xmlns:a16="http://schemas.microsoft.com/office/drawing/2014/main" id="{AB6B210A-4EF2-4C2C-927A-E3A63D654CAF}"/>
                </a:ext>
              </a:extLst>
            </p:cNvPr>
            <p:cNvSpPr/>
            <p:nvPr/>
          </p:nvSpPr>
          <p:spPr>
            <a:xfrm>
              <a:off x="1421807" y="3289676"/>
              <a:ext cx="1501923" cy="294830"/>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bg2">
                      <a:lumMod val="50000"/>
                    </a:schemeClr>
                  </a:solidFill>
                </a:rPr>
                <a:t>Job Queue</a:t>
              </a:r>
              <a:endParaRPr lang="en-US" sz="1000" dirty="0">
                <a:solidFill>
                  <a:schemeClr val="bg2">
                    <a:lumMod val="50000"/>
                  </a:schemeClr>
                </a:solidFill>
              </a:endParaRPr>
            </a:p>
          </p:txBody>
        </p:sp>
      </p:grpSp>
      <p:cxnSp>
        <p:nvCxnSpPr>
          <p:cNvPr id="34" name="Straight Arrow Connector 33">
            <a:extLst>
              <a:ext uri="{FF2B5EF4-FFF2-40B4-BE49-F238E27FC236}">
                <a16:creationId xmlns:a16="http://schemas.microsoft.com/office/drawing/2014/main" id="{4B2B5C02-8512-4F35-AF4C-C43C483C0A21}"/>
              </a:ext>
            </a:extLst>
          </p:cNvPr>
          <p:cNvCxnSpPr>
            <a:cxnSpLocks/>
          </p:cNvCxnSpPr>
          <p:nvPr/>
        </p:nvCxnSpPr>
        <p:spPr>
          <a:xfrm>
            <a:off x="8767034" y="2911012"/>
            <a:ext cx="0" cy="809590"/>
          </a:xfrm>
          <a:prstGeom prst="straightConnector1">
            <a:avLst/>
          </a:prstGeom>
          <a:ln>
            <a:solidFill>
              <a:schemeClr val="accent4"/>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DDC33006-E508-4C52-9297-1B75A3EC17D0}"/>
              </a:ext>
            </a:extLst>
          </p:cNvPr>
          <p:cNvCxnSpPr>
            <a:cxnSpLocks/>
            <a:stCxn id="35" idx="3"/>
          </p:cNvCxnSpPr>
          <p:nvPr/>
        </p:nvCxnSpPr>
        <p:spPr>
          <a:xfrm>
            <a:off x="5223975" y="2752818"/>
            <a:ext cx="2735750" cy="0"/>
          </a:xfrm>
          <a:prstGeom prst="straightConnector1">
            <a:avLst/>
          </a:prstGeom>
          <a:ln>
            <a:solidFill>
              <a:schemeClr val="accent4"/>
            </a:solidFill>
            <a:prstDash val="solid"/>
            <a:tailEnd type="triangle" w="sm" len="lg"/>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3E780EA1-FB25-45FD-B96B-D8E822DF2D81}"/>
              </a:ext>
            </a:extLst>
          </p:cNvPr>
          <p:cNvSpPr txBox="1"/>
          <p:nvPr/>
        </p:nvSpPr>
        <p:spPr>
          <a:xfrm>
            <a:off x="114867" y="68881"/>
            <a:ext cx="2097049" cy="2308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1000" dirty="0">
                <a:solidFill>
                  <a:schemeClr val="bg1"/>
                </a:solidFill>
                <a:latin typeface="Trebuchet MS" panose="020B0603020202020204" pitchFamily="34" charset="0"/>
              </a:rPr>
              <a:t>*</a:t>
            </a:r>
            <a:r>
              <a:rPr lang="en-US" sz="1000" dirty="0" err="1">
                <a:solidFill>
                  <a:schemeClr val="bg1"/>
                </a:solidFill>
                <a:latin typeface="Trebuchet MS" panose="020B0603020202020204" pitchFamily="34" charset="0"/>
              </a:rPr>
              <a:t>isa</a:t>
            </a:r>
            <a:r>
              <a:rPr lang="en-US" sz="1000" dirty="0">
                <a:solidFill>
                  <a:schemeClr val="bg1"/>
                </a:solidFill>
                <a:latin typeface="Trebuchet MS" panose="020B0603020202020204" pitchFamily="34" charset="0"/>
              </a:rPr>
              <a:t> == </a:t>
            </a:r>
            <a:r>
              <a:rPr lang="en-US" sz="1000" dirty="0" err="1">
                <a:solidFill>
                  <a:schemeClr val="bg1"/>
                </a:solidFill>
                <a:latin typeface="Trebuchet MS" panose="020B0603020202020204" pitchFamily="34" charset="0"/>
              </a:rPr>
              <a:t>initial_suspend_awaitable</a:t>
            </a:r>
            <a:endParaRPr lang="en-US" sz="1000" dirty="0">
              <a:solidFill>
                <a:schemeClr val="bg1"/>
              </a:solidFill>
              <a:latin typeface="Trebuchet MS" panose="020B0603020202020204" pitchFamily="34" charset="0"/>
            </a:endParaRPr>
          </a:p>
        </p:txBody>
      </p:sp>
      <p:sp>
        <p:nvSpPr>
          <p:cNvPr id="3" name="TextBox 2">
            <a:extLst>
              <a:ext uri="{FF2B5EF4-FFF2-40B4-BE49-F238E27FC236}">
                <a16:creationId xmlns:a16="http://schemas.microsoft.com/office/drawing/2014/main" id="{D1D1CED1-F23F-4ACA-B641-DFC704B3604D}"/>
              </a:ext>
            </a:extLst>
          </p:cNvPr>
          <p:cNvSpPr txBox="1"/>
          <p:nvPr/>
        </p:nvSpPr>
        <p:spPr>
          <a:xfrm>
            <a:off x="152163" y="1056601"/>
            <a:ext cx="1448512" cy="230832"/>
          </a:xfrm>
          <a:prstGeom prst="rect">
            <a:avLst/>
          </a:prstGeom>
          <a:solidFill>
            <a:schemeClr val="tx2"/>
          </a:solid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defPPr>
              <a:defRPr lang="en-US"/>
            </a:defPPr>
            <a:lvl1pPr algn="ctr">
              <a:lnSpc>
                <a:spcPct val="90000"/>
              </a:lnSpc>
              <a:defRPr sz="1000">
                <a:solidFill>
                  <a:schemeClr val="tx1"/>
                </a:solidFill>
                <a:latin typeface="Trebuchet MS" panose="020B0603020202020204" pitchFamily="34" charset="0"/>
              </a:defRPr>
            </a:lvl1pPr>
          </a:lstStyle>
          <a:p>
            <a:r>
              <a:rPr lang="en-US" dirty="0" err="1"/>
              <a:t>token_promise</a:t>
            </a:r>
            <a:endParaRPr lang="en-US" dirty="0"/>
          </a:p>
        </p:txBody>
      </p:sp>
      <p:cxnSp>
        <p:nvCxnSpPr>
          <p:cNvPr id="5" name="Connector: Elbow 4">
            <a:extLst>
              <a:ext uri="{FF2B5EF4-FFF2-40B4-BE49-F238E27FC236}">
                <a16:creationId xmlns:a16="http://schemas.microsoft.com/office/drawing/2014/main" id="{724E7BDA-0F2F-4551-8A13-2F604BF3355F}"/>
              </a:ext>
            </a:extLst>
          </p:cNvPr>
          <p:cNvCxnSpPr>
            <a:stCxn id="3" idx="0"/>
            <a:endCxn id="67" idx="1"/>
          </p:cNvCxnSpPr>
          <p:nvPr/>
        </p:nvCxnSpPr>
        <p:spPr>
          <a:xfrm rot="5400000" flipH="1" flipV="1">
            <a:off x="910804" y="519842"/>
            <a:ext cx="502375" cy="571144"/>
          </a:xfrm>
          <a:prstGeom prst="bentConnector2">
            <a:avLst/>
          </a:prstGeom>
          <a:ln>
            <a:solidFill>
              <a:schemeClr val="accent4"/>
            </a:solidFill>
            <a:prstDash val="dash"/>
            <a:headEnd type="triangle" w="sm" len="med"/>
            <a:tailEnd type="none" w="sm" len="lg"/>
          </a:ln>
        </p:spPr>
        <p:style>
          <a:lnRef idx="1">
            <a:schemeClr val="accent1"/>
          </a:lnRef>
          <a:fillRef idx="0">
            <a:schemeClr val="accent1"/>
          </a:fillRef>
          <a:effectRef idx="0">
            <a:schemeClr val="accent1"/>
          </a:effectRef>
          <a:fontRef idx="minor">
            <a:schemeClr val="tx1"/>
          </a:fontRef>
        </p:style>
      </p:cxnSp>
      <p:cxnSp>
        <p:nvCxnSpPr>
          <p:cNvPr id="37" name="Connector: Elbow 36">
            <a:extLst>
              <a:ext uri="{FF2B5EF4-FFF2-40B4-BE49-F238E27FC236}">
                <a16:creationId xmlns:a16="http://schemas.microsoft.com/office/drawing/2014/main" id="{41FDAA93-22D1-4221-B81B-2886750C75F9}"/>
              </a:ext>
            </a:extLst>
          </p:cNvPr>
          <p:cNvCxnSpPr>
            <a:cxnSpLocks/>
            <a:stCxn id="3" idx="2"/>
            <a:endCxn id="70" idx="1"/>
          </p:cNvCxnSpPr>
          <p:nvPr/>
        </p:nvCxnSpPr>
        <p:spPr>
          <a:xfrm rot="16200000" flipH="1">
            <a:off x="570204" y="1593648"/>
            <a:ext cx="1183575" cy="571144"/>
          </a:xfrm>
          <a:prstGeom prst="bentConnector2">
            <a:avLst/>
          </a:prstGeom>
          <a:ln>
            <a:solidFill>
              <a:schemeClr val="accent4"/>
            </a:solidFill>
            <a:prstDash val="dash"/>
            <a:tailEnd type="oval" w="sm" len="sm"/>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B7ED07B0-021D-4334-BEBD-9D400880C231}"/>
              </a:ext>
            </a:extLst>
          </p:cNvPr>
          <p:cNvSpPr txBox="1"/>
          <p:nvPr/>
        </p:nvSpPr>
        <p:spPr>
          <a:xfrm>
            <a:off x="2301822" y="68881"/>
            <a:ext cx="2031325" cy="2308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1000" dirty="0">
                <a:solidFill>
                  <a:schemeClr val="bg1"/>
                </a:solidFill>
                <a:latin typeface="Trebuchet MS" panose="020B0603020202020204" pitchFamily="34" charset="0"/>
              </a:rPr>
              <a:t>*</a:t>
            </a:r>
            <a:r>
              <a:rPr lang="en-US" sz="1000" dirty="0" err="1">
                <a:solidFill>
                  <a:schemeClr val="bg1"/>
                </a:solidFill>
                <a:latin typeface="Trebuchet MS" panose="020B0603020202020204" pitchFamily="34" charset="0"/>
              </a:rPr>
              <a:t>fsa</a:t>
            </a:r>
            <a:r>
              <a:rPr lang="en-US" sz="1000" dirty="0">
                <a:solidFill>
                  <a:schemeClr val="bg1"/>
                </a:solidFill>
                <a:latin typeface="Trebuchet MS" panose="020B0603020202020204" pitchFamily="34" charset="0"/>
              </a:rPr>
              <a:t> == </a:t>
            </a:r>
            <a:r>
              <a:rPr lang="en-US" sz="1000" dirty="0" err="1">
                <a:solidFill>
                  <a:schemeClr val="bg1"/>
                </a:solidFill>
                <a:latin typeface="Trebuchet MS" panose="020B0603020202020204" pitchFamily="34" charset="0"/>
              </a:rPr>
              <a:t>final_suspend_awaitable</a:t>
            </a:r>
            <a:endParaRPr lang="en-US" sz="1000" dirty="0">
              <a:solidFill>
                <a:schemeClr val="bg1"/>
              </a:solidFill>
              <a:latin typeface="Trebuchet MS" panose="020B0603020202020204" pitchFamily="34" charset="0"/>
            </a:endParaRPr>
          </a:p>
        </p:txBody>
      </p:sp>
      <p:cxnSp>
        <p:nvCxnSpPr>
          <p:cNvPr id="56" name="Connector: Elbow 55">
            <a:extLst>
              <a:ext uri="{FF2B5EF4-FFF2-40B4-BE49-F238E27FC236}">
                <a16:creationId xmlns:a16="http://schemas.microsoft.com/office/drawing/2014/main" id="{6E5ECB0C-1F1C-4A9D-AD07-4E6D63DA7C9C}"/>
              </a:ext>
            </a:extLst>
          </p:cNvPr>
          <p:cNvCxnSpPr>
            <a:cxnSpLocks/>
            <a:stCxn id="3" idx="2"/>
            <a:endCxn id="95" idx="1"/>
          </p:cNvCxnSpPr>
          <p:nvPr/>
        </p:nvCxnSpPr>
        <p:spPr>
          <a:xfrm rot="16200000" flipH="1">
            <a:off x="-614039" y="2777891"/>
            <a:ext cx="3552061" cy="571144"/>
          </a:xfrm>
          <a:prstGeom prst="bentConnector2">
            <a:avLst/>
          </a:prstGeom>
          <a:ln>
            <a:solidFill>
              <a:schemeClr val="accent4"/>
            </a:solidFill>
            <a:prstDash val="dash"/>
            <a:tailEnd type="oval" w="sm" len="sm"/>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C1255C3F-8C62-4ED6-BF43-32BF42A348AE}"/>
              </a:ext>
            </a:extLst>
          </p:cNvPr>
          <p:cNvSpPr txBox="1"/>
          <p:nvPr/>
        </p:nvSpPr>
        <p:spPr>
          <a:xfrm>
            <a:off x="5010889" y="672982"/>
            <a:ext cx="1410057" cy="230832"/>
          </a:xfrm>
          <a:prstGeom prst="rect">
            <a:avLst/>
          </a:prstGeom>
          <a:solidFill>
            <a:schemeClr val="tx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altLang="zh-CN" sz="1000" dirty="0" err="1">
                <a:solidFill>
                  <a:schemeClr val="bg1"/>
                </a:solidFill>
                <a:latin typeface="Trebuchet MS" panose="020B0603020202020204" pitchFamily="34" charset="0"/>
              </a:rPr>
              <a:t>isa</a:t>
            </a:r>
            <a:r>
              <a:rPr lang="en-US" altLang="zh-CN" sz="1000" dirty="0">
                <a:solidFill>
                  <a:schemeClr val="bg1"/>
                </a:solidFill>
                <a:latin typeface="Trebuchet MS" panose="020B0603020202020204" pitchFamily="34" charset="0"/>
              </a:rPr>
              <a:t>::</a:t>
            </a:r>
            <a:r>
              <a:rPr lang="en-US" altLang="zh-CN" sz="1000" dirty="0" err="1">
                <a:solidFill>
                  <a:schemeClr val="bg1"/>
                </a:solidFill>
                <a:latin typeface="Trebuchet MS" panose="020B0603020202020204" pitchFamily="34" charset="0"/>
              </a:rPr>
              <a:t>await_suspend</a:t>
            </a:r>
            <a:endParaRPr lang="en-US" sz="1000" dirty="0">
              <a:solidFill>
                <a:schemeClr val="bg1"/>
              </a:solidFill>
              <a:latin typeface="Trebuchet MS" panose="020B0603020202020204" pitchFamily="34" charset="0"/>
            </a:endParaRPr>
          </a:p>
        </p:txBody>
      </p:sp>
      <p:cxnSp>
        <p:nvCxnSpPr>
          <p:cNvPr id="36" name="Straight Arrow Connector 35">
            <a:extLst>
              <a:ext uri="{FF2B5EF4-FFF2-40B4-BE49-F238E27FC236}">
                <a16:creationId xmlns:a16="http://schemas.microsoft.com/office/drawing/2014/main" id="{172950B3-1E4D-479A-AF4D-1C6AC0192195}"/>
              </a:ext>
            </a:extLst>
          </p:cNvPr>
          <p:cNvCxnSpPr>
            <a:cxnSpLocks/>
            <a:stCxn id="39" idx="2"/>
            <a:endCxn id="35" idx="0"/>
          </p:cNvCxnSpPr>
          <p:nvPr/>
        </p:nvCxnSpPr>
        <p:spPr>
          <a:xfrm flipH="1">
            <a:off x="4778561" y="1931262"/>
            <a:ext cx="937356" cy="701582"/>
          </a:xfrm>
          <a:prstGeom prst="straightConnector1">
            <a:avLst/>
          </a:prstGeom>
          <a:ln>
            <a:solidFill>
              <a:schemeClr val="accent4"/>
            </a:solidFill>
            <a:prstDash val="solid"/>
            <a:tailEnd type="triangle" w="sm" len="lg"/>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4940E77B-C530-46D9-ABE6-C30F35CB69B7}"/>
              </a:ext>
            </a:extLst>
          </p:cNvPr>
          <p:cNvSpPr txBox="1"/>
          <p:nvPr/>
        </p:nvSpPr>
        <p:spPr>
          <a:xfrm>
            <a:off x="5091993" y="1700430"/>
            <a:ext cx="1247848" cy="230832"/>
          </a:xfrm>
          <a:prstGeom prst="rect">
            <a:avLst/>
          </a:prstGeom>
          <a:solidFill>
            <a:schemeClr val="tx2"/>
          </a:solid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altLang="zh-CN" sz="1000" dirty="0" err="1">
                <a:solidFill>
                  <a:schemeClr val="tx1"/>
                </a:solidFill>
                <a:latin typeface="Trebuchet MS" panose="020B0603020202020204" pitchFamily="34" charset="0"/>
              </a:rPr>
              <a:t>coroutine_handle</a:t>
            </a:r>
            <a:endParaRPr lang="en-US" sz="1000" dirty="0">
              <a:solidFill>
                <a:schemeClr val="tx1"/>
              </a:solidFill>
              <a:latin typeface="Trebuchet MS" panose="020B0603020202020204" pitchFamily="34" charset="0"/>
            </a:endParaRPr>
          </a:p>
        </p:txBody>
      </p:sp>
      <p:cxnSp>
        <p:nvCxnSpPr>
          <p:cNvPr id="40" name="Straight Arrow Connector 39">
            <a:extLst>
              <a:ext uri="{FF2B5EF4-FFF2-40B4-BE49-F238E27FC236}">
                <a16:creationId xmlns:a16="http://schemas.microsoft.com/office/drawing/2014/main" id="{20FA5B0A-53B7-4E55-932D-50C4F65302B8}"/>
              </a:ext>
            </a:extLst>
          </p:cNvPr>
          <p:cNvCxnSpPr>
            <a:cxnSpLocks/>
            <a:stCxn id="21" idx="2"/>
            <a:endCxn id="39" idx="0"/>
          </p:cNvCxnSpPr>
          <p:nvPr/>
        </p:nvCxnSpPr>
        <p:spPr>
          <a:xfrm flipH="1">
            <a:off x="5715917" y="903814"/>
            <a:ext cx="1" cy="796616"/>
          </a:xfrm>
          <a:prstGeom prst="straightConnector1">
            <a:avLst/>
          </a:prstGeom>
          <a:ln>
            <a:solidFill>
              <a:schemeClr val="accent4"/>
            </a:solidFill>
            <a:prstDash val="dash"/>
            <a:tailEnd type="triangle" w="sm" len="sm"/>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F33D106A-7E29-4FD3-A557-53A4CCA3F950}"/>
              </a:ext>
            </a:extLst>
          </p:cNvPr>
          <p:cNvSpPr txBox="1"/>
          <p:nvPr/>
        </p:nvSpPr>
        <p:spPr>
          <a:xfrm>
            <a:off x="4403304" y="2125251"/>
            <a:ext cx="681597" cy="2308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1000" dirty="0">
                <a:solidFill>
                  <a:schemeClr val="bg1"/>
                </a:solidFill>
                <a:latin typeface="Trebuchet MS" panose="020B0603020202020204" pitchFamily="34" charset="0"/>
              </a:rPr>
              <a:t>Job::Job</a:t>
            </a:r>
          </a:p>
        </p:txBody>
      </p:sp>
      <p:cxnSp>
        <p:nvCxnSpPr>
          <p:cNvPr id="66" name="Connector: Elbow 65">
            <a:extLst>
              <a:ext uri="{FF2B5EF4-FFF2-40B4-BE49-F238E27FC236}">
                <a16:creationId xmlns:a16="http://schemas.microsoft.com/office/drawing/2014/main" id="{199DE16A-F713-467A-91BD-B58AD4B56586}"/>
              </a:ext>
            </a:extLst>
          </p:cNvPr>
          <p:cNvCxnSpPr>
            <a:cxnSpLocks/>
            <a:stCxn id="69" idx="3"/>
          </p:cNvCxnSpPr>
          <p:nvPr/>
        </p:nvCxnSpPr>
        <p:spPr>
          <a:xfrm flipV="1">
            <a:off x="2896075" y="788398"/>
            <a:ext cx="2114814" cy="2472587"/>
          </a:xfrm>
          <a:prstGeom prst="bentConnector3">
            <a:avLst>
              <a:gd name="adj1" fmla="val 26700"/>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B1EDDD60-C71C-440D-BE00-AD9D85E5D29D}"/>
              </a:ext>
            </a:extLst>
          </p:cNvPr>
          <p:cNvSpPr txBox="1"/>
          <p:nvPr/>
        </p:nvSpPr>
        <p:spPr>
          <a:xfrm>
            <a:off x="1447563" y="438810"/>
            <a:ext cx="1448512" cy="230832"/>
          </a:xfrm>
          <a:prstGeom prst="rect">
            <a:avLst/>
          </a:prstGeom>
          <a:solidFill>
            <a:schemeClr val="tx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1000" dirty="0" err="1">
                <a:solidFill>
                  <a:schemeClr val="bg1"/>
                </a:solidFill>
                <a:latin typeface="Trebuchet MS" panose="020B0603020202020204" pitchFamily="34" charset="0"/>
              </a:rPr>
              <a:t>get_return_object</a:t>
            </a:r>
            <a:endParaRPr lang="en-US" sz="1000" dirty="0">
              <a:solidFill>
                <a:schemeClr val="bg1"/>
              </a:solidFill>
              <a:latin typeface="Trebuchet MS" panose="020B0603020202020204" pitchFamily="34" charset="0"/>
            </a:endParaRPr>
          </a:p>
        </p:txBody>
      </p:sp>
      <p:sp>
        <p:nvSpPr>
          <p:cNvPr id="68" name="TextBox 67">
            <a:extLst>
              <a:ext uri="{FF2B5EF4-FFF2-40B4-BE49-F238E27FC236}">
                <a16:creationId xmlns:a16="http://schemas.microsoft.com/office/drawing/2014/main" id="{F45BF225-6CFC-4571-9260-6CD3A6BC45CF}"/>
              </a:ext>
            </a:extLst>
          </p:cNvPr>
          <p:cNvSpPr txBox="1"/>
          <p:nvPr/>
        </p:nvSpPr>
        <p:spPr>
          <a:xfrm>
            <a:off x="1447563" y="1555636"/>
            <a:ext cx="1448512" cy="230832"/>
          </a:xfrm>
          <a:prstGeom prst="rect">
            <a:avLst/>
          </a:prstGeom>
          <a:solidFill>
            <a:schemeClr val="tx2"/>
          </a:solid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defPPr>
              <a:defRPr lang="en-US"/>
            </a:defPPr>
            <a:lvl1pPr algn="ctr">
              <a:lnSpc>
                <a:spcPct val="90000"/>
              </a:lnSpc>
              <a:defRPr sz="1000">
                <a:solidFill>
                  <a:schemeClr val="tx1"/>
                </a:solidFill>
                <a:latin typeface="Trebuchet MS" panose="020B0603020202020204" pitchFamily="34" charset="0"/>
              </a:defRPr>
            </a:lvl1pPr>
          </a:lstStyle>
          <a:p>
            <a:r>
              <a:rPr lang="en-US" dirty="0"/>
              <a:t>token&lt;&gt;</a:t>
            </a:r>
          </a:p>
        </p:txBody>
      </p:sp>
      <p:sp>
        <p:nvSpPr>
          <p:cNvPr id="69" name="TextBox 68">
            <a:extLst>
              <a:ext uri="{FF2B5EF4-FFF2-40B4-BE49-F238E27FC236}">
                <a16:creationId xmlns:a16="http://schemas.microsoft.com/office/drawing/2014/main" id="{57A403FD-71EB-487F-956C-A7EC9044A328}"/>
              </a:ext>
            </a:extLst>
          </p:cNvPr>
          <p:cNvSpPr txBox="1"/>
          <p:nvPr/>
        </p:nvSpPr>
        <p:spPr>
          <a:xfrm>
            <a:off x="1447563" y="3145569"/>
            <a:ext cx="1448512" cy="230832"/>
          </a:xfrm>
          <a:prstGeom prst="rect">
            <a:avLst/>
          </a:prstGeom>
          <a:solidFill>
            <a:schemeClr val="tx2"/>
          </a:solid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defPPr>
              <a:defRPr lang="en-US"/>
            </a:defPPr>
            <a:lvl1pPr algn="ctr">
              <a:lnSpc>
                <a:spcPct val="90000"/>
              </a:lnSpc>
              <a:defRPr sz="1000">
                <a:solidFill>
                  <a:schemeClr val="tx1"/>
                </a:solidFill>
                <a:latin typeface="Trebuchet MS" panose="020B0603020202020204" pitchFamily="34" charset="0"/>
              </a:defRPr>
            </a:lvl1pPr>
          </a:lstStyle>
          <a:p>
            <a:r>
              <a:rPr lang="en-US" dirty="0" err="1"/>
              <a:t>isa</a:t>
            </a:r>
            <a:endParaRPr lang="en-US" dirty="0"/>
          </a:p>
        </p:txBody>
      </p:sp>
      <p:sp>
        <p:nvSpPr>
          <p:cNvPr id="70" name="TextBox 69">
            <a:extLst>
              <a:ext uri="{FF2B5EF4-FFF2-40B4-BE49-F238E27FC236}">
                <a16:creationId xmlns:a16="http://schemas.microsoft.com/office/drawing/2014/main" id="{F57B9AAD-1BCA-44CC-A05F-5C642FE0EB79}"/>
              </a:ext>
            </a:extLst>
          </p:cNvPr>
          <p:cNvSpPr txBox="1"/>
          <p:nvPr/>
        </p:nvSpPr>
        <p:spPr>
          <a:xfrm>
            <a:off x="1447563" y="2355592"/>
            <a:ext cx="1448512" cy="230832"/>
          </a:xfrm>
          <a:prstGeom prst="rect">
            <a:avLst/>
          </a:prstGeom>
          <a:solidFill>
            <a:schemeClr val="tx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defPPr>
              <a:defRPr lang="en-US"/>
            </a:defPPr>
            <a:lvl1pPr algn="ctr">
              <a:lnSpc>
                <a:spcPct val="90000"/>
              </a:lnSpc>
              <a:defRPr sz="1000">
                <a:solidFill>
                  <a:schemeClr val="bg1"/>
                </a:solidFill>
                <a:latin typeface="Trebuchet MS" panose="020B0603020202020204" pitchFamily="34" charset="0"/>
              </a:defRPr>
            </a:lvl1pPr>
          </a:lstStyle>
          <a:p>
            <a:r>
              <a:rPr lang="en-US" dirty="0" err="1"/>
              <a:t>Initial_suspend</a:t>
            </a:r>
            <a:endParaRPr lang="en-US" dirty="0"/>
          </a:p>
        </p:txBody>
      </p:sp>
      <p:cxnSp>
        <p:nvCxnSpPr>
          <p:cNvPr id="71" name="Straight Arrow Connector 70">
            <a:extLst>
              <a:ext uri="{FF2B5EF4-FFF2-40B4-BE49-F238E27FC236}">
                <a16:creationId xmlns:a16="http://schemas.microsoft.com/office/drawing/2014/main" id="{C1B6BD2A-5238-4FE7-9963-896012A53883}"/>
              </a:ext>
            </a:extLst>
          </p:cNvPr>
          <p:cNvCxnSpPr>
            <a:cxnSpLocks/>
            <a:stCxn id="67" idx="2"/>
            <a:endCxn id="68" idx="0"/>
          </p:cNvCxnSpPr>
          <p:nvPr/>
        </p:nvCxnSpPr>
        <p:spPr>
          <a:xfrm>
            <a:off x="2171819" y="669642"/>
            <a:ext cx="0" cy="885994"/>
          </a:xfrm>
          <a:prstGeom prst="straightConnector1">
            <a:avLst/>
          </a:prstGeom>
          <a:ln>
            <a:solidFill>
              <a:schemeClr val="accent4"/>
            </a:solidFill>
            <a:prstDash val="solid"/>
            <a:tailEnd type="triangle" w="sm" len="lg"/>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FD580EF5-8D42-4A5B-8479-5DFAE003F2BC}"/>
              </a:ext>
            </a:extLst>
          </p:cNvPr>
          <p:cNvCxnSpPr>
            <a:cxnSpLocks/>
            <a:stCxn id="68" idx="2"/>
            <a:endCxn id="70" idx="0"/>
          </p:cNvCxnSpPr>
          <p:nvPr/>
        </p:nvCxnSpPr>
        <p:spPr>
          <a:xfrm>
            <a:off x="2171819" y="1786468"/>
            <a:ext cx="0" cy="569124"/>
          </a:xfrm>
          <a:prstGeom prst="straightConnector1">
            <a:avLst/>
          </a:prstGeom>
          <a:ln>
            <a:solidFill>
              <a:schemeClr val="accent4"/>
            </a:solidFill>
            <a:prstDash val="solid"/>
            <a:tailEnd type="triangle" w="sm" len="lg"/>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28AB1D1C-522E-482F-AE0B-5ECC93A47825}"/>
              </a:ext>
            </a:extLst>
          </p:cNvPr>
          <p:cNvCxnSpPr>
            <a:cxnSpLocks/>
            <a:stCxn id="70" idx="2"/>
            <a:endCxn id="69" idx="0"/>
          </p:cNvCxnSpPr>
          <p:nvPr/>
        </p:nvCxnSpPr>
        <p:spPr>
          <a:xfrm>
            <a:off x="2171819" y="2586424"/>
            <a:ext cx="0" cy="559145"/>
          </a:xfrm>
          <a:prstGeom prst="straightConnector1">
            <a:avLst/>
          </a:prstGeom>
          <a:ln>
            <a:solidFill>
              <a:schemeClr val="accent4"/>
            </a:solidFill>
            <a:prstDash val="solid"/>
            <a:tailEnd type="triangle" w="sm" len="lg"/>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FCC94E4B-109D-4CCD-8108-3534CF76B784}"/>
              </a:ext>
            </a:extLst>
          </p:cNvPr>
          <p:cNvSpPr/>
          <p:nvPr/>
        </p:nvSpPr>
        <p:spPr>
          <a:xfrm>
            <a:off x="112913" y="265523"/>
            <a:ext cx="10156892" cy="5620834"/>
          </a:xfrm>
          <a:prstGeom prst="rect">
            <a:avLst/>
          </a:prstGeom>
          <a:solidFill>
            <a:schemeClr val="tx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39470FD7-0CD2-4358-BA4E-C494F5904E1A}"/>
              </a:ext>
            </a:extLst>
          </p:cNvPr>
          <p:cNvSpPr txBox="1"/>
          <p:nvPr/>
        </p:nvSpPr>
        <p:spPr>
          <a:xfrm>
            <a:off x="1447563" y="4004519"/>
            <a:ext cx="1448512" cy="230832"/>
          </a:xfrm>
          <a:prstGeom prst="rect">
            <a:avLst/>
          </a:prstGeom>
          <a:solidFill>
            <a:schemeClr val="tx2"/>
          </a:solid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defPPr>
              <a:defRPr lang="en-US"/>
            </a:defPPr>
            <a:lvl1pPr algn="ctr">
              <a:lnSpc>
                <a:spcPct val="90000"/>
              </a:lnSpc>
              <a:defRPr sz="1000">
                <a:solidFill>
                  <a:schemeClr val="tx1"/>
                </a:solidFill>
                <a:latin typeface="Trebuchet MS" panose="020B0603020202020204" pitchFamily="34" charset="0"/>
              </a:defRPr>
            </a:lvl1pPr>
          </a:lstStyle>
          <a:p>
            <a:r>
              <a:rPr lang="en-US" dirty="0" err="1"/>
              <a:t>fsa</a:t>
            </a:r>
            <a:endParaRPr lang="en-US" dirty="0"/>
          </a:p>
        </p:txBody>
      </p:sp>
      <p:sp>
        <p:nvSpPr>
          <p:cNvPr id="7" name="TextBox 6">
            <a:extLst>
              <a:ext uri="{FF2B5EF4-FFF2-40B4-BE49-F238E27FC236}">
                <a16:creationId xmlns:a16="http://schemas.microsoft.com/office/drawing/2014/main" id="{A8AC7679-6CC0-440B-A019-43FFEFDDF1DF}"/>
              </a:ext>
            </a:extLst>
          </p:cNvPr>
          <p:cNvSpPr txBox="1"/>
          <p:nvPr/>
        </p:nvSpPr>
        <p:spPr>
          <a:xfrm>
            <a:off x="4075984" y="4004519"/>
            <a:ext cx="1410057" cy="230832"/>
          </a:xfrm>
          <a:prstGeom prst="rect">
            <a:avLst/>
          </a:prstGeom>
          <a:solidFill>
            <a:schemeClr val="tx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altLang="zh-CN" sz="1000" dirty="0" err="1">
                <a:solidFill>
                  <a:schemeClr val="bg1"/>
                </a:solidFill>
                <a:latin typeface="Trebuchet MS" panose="020B0603020202020204" pitchFamily="34" charset="0"/>
              </a:rPr>
              <a:t>fsa</a:t>
            </a:r>
            <a:r>
              <a:rPr lang="en-US" altLang="zh-CN" sz="1000" dirty="0">
                <a:solidFill>
                  <a:schemeClr val="bg1"/>
                </a:solidFill>
                <a:latin typeface="Trebuchet MS" panose="020B0603020202020204" pitchFamily="34" charset="0"/>
              </a:rPr>
              <a:t>::</a:t>
            </a:r>
            <a:r>
              <a:rPr lang="en-US" altLang="zh-CN" sz="1000" dirty="0" err="1">
                <a:solidFill>
                  <a:schemeClr val="bg1"/>
                </a:solidFill>
                <a:latin typeface="Trebuchet MS" panose="020B0603020202020204" pitchFamily="34" charset="0"/>
              </a:rPr>
              <a:t>await_suspend</a:t>
            </a:r>
            <a:endParaRPr lang="en-US" sz="1000" dirty="0">
              <a:solidFill>
                <a:schemeClr val="bg1"/>
              </a:solidFill>
              <a:latin typeface="Trebuchet MS" panose="020B0603020202020204" pitchFamily="34" charset="0"/>
            </a:endParaRPr>
          </a:p>
        </p:txBody>
      </p:sp>
      <p:cxnSp>
        <p:nvCxnSpPr>
          <p:cNvPr id="9" name="Straight Arrow Connector 8">
            <a:extLst>
              <a:ext uri="{FF2B5EF4-FFF2-40B4-BE49-F238E27FC236}">
                <a16:creationId xmlns:a16="http://schemas.microsoft.com/office/drawing/2014/main" id="{AC444145-73B7-44B1-A41C-BF0976045E4C}"/>
              </a:ext>
            </a:extLst>
          </p:cNvPr>
          <p:cNvCxnSpPr>
            <a:cxnSpLocks/>
            <a:stCxn id="4" idx="3"/>
            <a:endCxn id="7" idx="1"/>
          </p:cNvCxnSpPr>
          <p:nvPr/>
        </p:nvCxnSpPr>
        <p:spPr>
          <a:xfrm>
            <a:off x="2896075" y="4119935"/>
            <a:ext cx="1179909" cy="0"/>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69A647B9-1F13-4C23-92AB-EC6E95028A8A}"/>
              </a:ext>
            </a:extLst>
          </p:cNvPr>
          <p:cNvSpPr txBox="1"/>
          <p:nvPr/>
        </p:nvSpPr>
        <p:spPr>
          <a:xfrm>
            <a:off x="4075984" y="3630914"/>
            <a:ext cx="1405153" cy="369332"/>
          </a:xfrm>
          <a:prstGeom prst="rect">
            <a:avLst/>
          </a:prstGeom>
          <a:pattFill prst="dkDnDiag">
            <a:fgClr>
              <a:schemeClr val="tx2"/>
            </a:fgClr>
            <a:bgClr>
              <a:schemeClr val="bg2">
                <a:lumMod val="75000"/>
              </a:schemeClr>
            </a:bgClr>
          </a:patt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altLang="zh-CN" sz="1000" dirty="0">
                <a:solidFill>
                  <a:schemeClr val="tx1"/>
                </a:solidFill>
                <a:latin typeface="Trebuchet MS" panose="020B0603020202020204" pitchFamily="34" charset="0"/>
              </a:rPr>
              <a:t>parent </a:t>
            </a:r>
            <a:r>
              <a:rPr lang="en-US" altLang="zh-CN" sz="1000" dirty="0" err="1">
                <a:solidFill>
                  <a:schemeClr val="tx1"/>
                </a:solidFill>
                <a:latin typeface="Trebuchet MS" panose="020B0603020202020204" pitchFamily="34" charset="0"/>
              </a:rPr>
              <a:t>coroutine_handle</a:t>
            </a:r>
            <a:endParaRPr lang="en-US" sz="1000" dirty="0">
              <a:solidFill>
                <a:schemeClr val="tx1"/>
              </a:solidFill>
              <a:latin typeface="Trebuchet MS" panose="020B0603020202020204" pitchFamily="34" charset="0"/>
            </a:endParaRPr>
          </a:p>
        </p:txBody>
      </p:sp>
      <p:cxnSp>
        <p:nvCxnSpPr>
          <p:cNvPr id="48" name="Straight Arrow Connector 47">
            <a:extLst>
              <a:ext uri="{FF2B5EF4-FFF2-40B4-BE49-F238E27FC236}">
                <a16:creationId xmlns:a16="http://schemas.microsoft.com/office/drawing/2014/main" id="{A9B11574-70C2-4C58-B45D-5166376AB02E}"/>
              </a:ext>
            </a:extLst>
          </p:cNvPr>
          <p:cNvCxnSpPr>
            <a:cxnSpLocks/>
            <a:stCxn id="13" idx="0"/>
            <a:endCxn id="35" idx="2"/>
          </p:cNvCxnSpPr>
          <p:nvPr/>
        </p:nvCxnSpPr>
        <p:spPr>
          <a:xfrm flipV="1">
            <a:off x="4778561" y="2872791"/>
            <a:ext cx="0" cy="758123"/>
          </a:xfrm>
          <a:prstGeom prst="straightConnector1">
            <a:avLst/>
          </a:prstGeom>
          <a:ln>
            <a:solidFill>
              <a:schemeClr val="accent4"/>
            </a:solidFill>
            <a:prstDash val="solid"/>
            <a:tailEnd type="triangle" w="sm" len="lg"/>
          </a:ln>
        </p:spPr>
        <p:style>
          <a:lnRef idx="1">
            <a:schemeClr val="accent1"/>
          </a:lnRef>
          <a:fillRef idx="0">
            <a:schemeClr val="accent1"/>
          </a:fillRef>
          <a:effectRef idx="0">
            <a:schemeClr val="accent1"/>
          </a:effectRef>
          <a:fontRef idx="minor">
            <a:schemeClr val="tx1"/>
          </a:fontRef>
        </p:style>
      </p:cxnSp>
      <p:cxnSp>
        <p:nvCxnSpPr>
          <p:cNvPr id="46" name="Connector: Elbow 45">
            <a:extLst>
              <a:ext uri="{FF2B5EF4-FFF2-40B4-BE49-F238E27FC236}">
                <a16:creationId xmlns:a16="http://schemas.microsoft.com/office/drawing/2014/main" id="{906D7E71-9B7E-413D-BA66-7E1F45BD5D0C}"/>
              </a:ext>
            </a:extLst>
          </p:cNvPr>
          <p:cNvCxnSpPr>
            <a:stCxn id="4" idx="0"/>
            <a:endCxn id="13" idx="1"/>
          </p:cNvCxnSpPr>
          <p:nvPr/>
        </p:nvCxnSpPr>
        <p:spPr>
          <a:xfrm rot="5400000" flipH="1" flipV="1">
            <a:off x="3029432" y="2957968"/>
            <a:ext cx="188939" cy="1904165"/>
          </a:xfrm>
          <a:prstGeom prst="bentConnector2">
            <a:avLst/>
          </a:prstGeom>
          <a:ln>
            <a:solidFill>
              <a:schemeClr val="accent4"/>
            </a:solidFill>
            <a:prstDash val="dash"/>
            <a:tailEnd type="triangle" w="sm" len="sm"/>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B07DD916-0D2A-4FAE-A7D2-4BB7DB3B60FD}"/>
              </a:ext>
            </a:extLst>
          </p:cNvPr>
          <p:cNvSpPr txBox="1"/>
          <p:nvPr/>
        </p:nvSpPr>
        <p:spPr>
          <a:xfrm>
            <a:off x="1447563" y="5617974"/>
            <a:ext cx="1448512" cy="230832"/>
          </a:xfrm>
          <a:prstGeom prst="rect">
            <a:avLst/>
          </a:prstGeom>
          <a:solidFill>
            <a:schemeClr val="bg1">
              <a:lumMod val="50000"/>
              <a:lumOff val="50000"/>
            </a:schemeClr>
          </a:solid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defPPr>
              <a:defRPr lang="en-US"/>
            </a:defPPr>
            <a:lvl1pPr algn="ctr">
              <a:lnSpc>
                <a:spcPct val="90000"/>
              </a:lnSpc>
              <a:defRPr sz="1000">
                <a:solidFill>
                  <a:schemeClr val="tx1"/>
                </a:solidFill>
                <a:latin typeface="Trebuchet MS" panose="020B0603020202020204" pitchFamily="34" charset="0"/>
              </a:defRPr>
            </a:lvl1pPr>
          </a:lstStyle>
          <a:p>
            <a:r>
              <a:rPr lang="en-US" dirty="0"/>
              <a:t>token&lt;&gt;</a:t>
            </a:r>
          </a:p>
        </p:txBody>
      </p:sp>
      <p:sp>
        <p:nvSpPr>
          <p:cNvPr id="51" name="TextBox 50">
            <a:extLst>
              <a:ext uri="{FF2B5EF4-FFF2-40B4-BE49-F238E27FC236}">
                <a16:creationId xmlns:a16="http://schemas.microsoft.com/office/drawing/2014/main" id="{99E7527C-F2B2-4EDC-BE7E-4C24FCD0EBDF}"/>
              </a:ext>
            </a:extLst>
          </p:cNvPr>
          <p:cNvSpPr txBox="1"/>
          <p:nvPr/>
        </p:nvSpPr>
        <p:spPr>
          <a:xfrm>
            <a:off x="4054304" y="5617974"/>
            <a:ext cx="1448512" cy="230832"/>
          </a:xfrm>
          <a:prstGeom prst="rect">
            <a:avLst/>
          </a:prstGeom>
          <a:solidFill>
            <a:schemeClr val="bg1">
              <a:lumMod val="50000"/>
              <a:lumOff val="50000"/>
            </a:schemeClr>
          </a:solid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defPPr>
              <a:defRPr lang="en-US"/>
            </a:defPPr>
            <a:lvl1pPr algn="ctr">
              <a:lnSpc>
                <a:spcPct val="90000"/>
              </a:lnSpc>
              <a:defRPr sz="1000">
                <a:solidFill>
                  <a:schemeClr val="tx1"/>
                </a:solidFill>
                <a:latin typeface="Trebuchet MS" panose="020B0603020202020204" pitchFamily="34" charset="0"/>
              </a:defRPr>
            </a:lvl1pPr>
          </a:lstStyle>
          <a:p>
            <a:r>
              <a:rPr lang="en-US" dirty="0" err="1"/>
              <a:t>awaitable</a:t>
            </a:r>
            <a:endParaRPr lang="en-US" dirty="0"/>
          </a:p>
        </p:txBody>
      </p:sp>
      <p:cxnSp>
        <p:nvCxnSpPr>
          <p:cNvPr id="64" name="Straight Arrow Connector 63">
            <a:extLst>
              <a:ext uri="{FF2B5EF4-FFF2-40B4-BE49-F238E27FC236}">
                <a16:creationId xmlns:a16="http://schemas.microsoft.com/office/drawing/2014/main" id="{051A872D-6F18-45D3-8E62-731668168C32}"/>
              </a:ext>
            </a:extLst>
          </p:cNvPr>
          <p:cNvCxnSpPr>
            <a:cxnSpLocks/>
            <a:stCxn id="50" idx="3"/>
            <a:endCxn id="51" idx="1"/>
          </p:cNvCxnSpPr>
          <p:nvPr/>
        </p:nvCxnSpPr>
        <p:spPr>
          <a:xfrm>
            <a:off x="2896075" y="5733390"/>
            <a:ext cx="1158229" cy="0"/>
          </a:xfrm>
          <a:prstGeom prst="straightConnector1">
            <a:avLst/>
          </a:prstGeom>
          <a:ln>
            <a:solidFill>
              <a:schemeClr val="accent4"/>
            </a:solidFill>
            <a:prstDash val="solid"/>
            <a:tailEnd type="triangle" w="sm" len="lg"/>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5205A38D-ED0C-414B-A1BB-B6A60A3B920D}"/>
              </a:ext>
            </a:extLst>
          </p:cNvPr>
          <p:cNvSpPr txBox="1"/>
          <p:nvPr/>
        </p:nvSpPr>
        <p:spPr>
          <a:xfrm>
            <a:off x="3833280" y="5152970"/>
            <a:ext cx="1890562" cy="230832"/>
          </a:xfrm>
          <a:prstGeom prst="rect">
            <a:avLst/>
          </a:prstGeom>
          <a:solidFill>
            <a:schemeClr val="tx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altLang="zh-CN" sz="1000" dirty="0" err="1">
                <a:solidFill>
                  <a:schemeClr val="bg1"/>
                </a:solidFill>
                <a:latin typeface="Trebuchet MS" panose="020B0603020202020204" pitchFamily="34" charset="0"/>
              </a:rPr>
              <a:t>awaitable</a:t>
            </a:r>
            <a:r>
              <a:rPr lang="en-US" altLang="zh-CN" sz="1000" dirty="0">
                <a:solidFill>
                  <a:schemeClr val="bg1"/>
                </a:solidFill>
                <a:latin typeface="Trebuchet MS" panose="020B0603020202020204" pitchFamily="34" charset="0"/>
              </a:rPr>
              <a:t>::</a:t>
            </a:r>
            <a:r>
              <a:rPr lang="en-US" altLang="zh-CN" sz="1000" dirty="0" err="1">
                <a:solidFill>
                  <a:schemeClr val="bg1"/>
                </a:solidFill>
                <a:latin typeface="Trebuchet MS" panose="020B0603020202020204" pitchFamily="34" charset="0"/>
              </a:rPr>
              <a:t>await_suspend</a:t>
            </a:r>
            <a:endParaRPr lang="en-US" sz="1000" dirty="0">
              <a:solidFill>
                <a:schemeClr val="bg1"/>
              </a:solidFill>
              <a:latin typeface="Trebuchet MS" panose="020B0603020202020204" pitchFamily="34" charset="0"/>
            </a:endParaRPr>
          </a:p>
        </p:txBody>
      </p:sp>
      <p:cxnSp>
        <p:nvCxnSpPr>
          <p:cNvPr id="76" name="Straight Arrow Connector 75">
            <a:extLst>
              <a:ext uri="{FF2B5EF4-FFF2-40B4-BE49-F238E27FC236}">
                <a16:creationId xmlns:a16="http://schemas.microsoft.com/office/drawing/2014/main" id="{F3A7F3B1-881A-42E2-AA8C-FE79DC84F864}"/>
              </a:ext>
            </a:extLst>
          </p:cNvPr>
          <p:cNvCxnSpPr>
            <a:cxnSpLocks/>
            <a:stCxn id="51" idx="0"/>
            <a:endCxn id="55" idx="2"/>
          </p:cNvCxnSpPr>
          <p:nvPr/>
        </p:nvCxnSpPr>
        <p:spPr>
          <a:xfrm flipV="1">
            <a:off x="4778560" y="5383802"/>
            <a:ext cx="1" cy="234172"/>
          </a:xfrm>
          <a:prstGeom prst="straightConnector1">
            <a:avLst/>
          </a:prstGeom>
          <a:ln>
            <a:solidFill>
              <a:schemeClr val="accent4"/>
            </a:solidFill>
            <a:tailEnd type="triangle" w="sm" len="sm"/>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E1A70402-81DB-4A85-8845-F8BCE036CD54}"/>
              </a:ext>
            </a:extLst>
          </p:cNvPr>
          <p:cNvSpPr txBox="1"/>
          <p:nvPr/>
        </p:nvSpPr>
        <p:spPr>
          <a:xfrm>
            <a:off x="5936606" y="5617974"/>
            <a:ext cx="1405153" cy="230832"/>
          </a:xfrm>
          <a:prstGeom prst="rect">
            <a:avLst/>
          </a:prstGeom>
          <a:pattFill prst="dkDnDiag">
            <a:fgClr>
              <a:schemeClr val="tx2"/>
            </a:fgClr>
            <a:bgClr>
              <a:schemeClr val="bg2">
                <a:lumMod val="75000"/>
              </a:schemeClr>
            </a:bgClr>
          </a:patt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altLang="zh-CN" sz="1000" dirty="0" err="1">
                <a:solidFill>
                  <a:schemeClr val="tx1"/>
                </a:solidFill>
                <a:latin typeface="Trebuchet MS" panose="020B0603020202020204" pitchFamily="34" charset="0"/>
              </a:rPr>
              <a:t>coroutine_handle</a:t>
            </a:r>
            <a:endParaRPr lang="en-US" sz="1000" dirty="0">
              <a:solidFill>
                <a:schemeClr val="tx1"/>
              </a:solidFill>
              <a:latin typeface="Trebuchet MS" panose="020B0603020202020204" pitchFamily="34" charset="0"/>
            </a:endParaRPr>
          </a:p>
        </p:txBody>
      </p:sp>
      <p:cxnSp>
        <p:nvCxnSpPr>
          <p:cNvPr id="79" name="Straight Arrow Connector 78">
            <a:extLst>
              <a:ext uri="{FF2B5EF4-FFF2-40B4-BE49-F238E27FC236}">
                <a16:creationId xmlns:a16="http://schemas.microsoft.com/office/drawing/2014/main" id="{AACF15F7-4E67-4CA9-8D46-A764F509A8C4}"/>
              </a:ext>
            </a:extLst>
          </p:cNvPr>
          <p:cNvCxnSpPr>
            <a:cxnSpLocks/>
            <a:stCxn id="51" idx="3"/>
            <a:endCxn id="78" idx="1"/>
          </p:cNvCxnSpPr>
          <p:nvPr/>
        </p:nvCxnSpPr>
        <p:spPr>
          <a:xfrm>
            <a:off x="5502816" y="5733390"/>
            <a:ext cx="433790" cy="0"/>
          </a:xfrm>
          <a:prstGeom prst="straightConnector1">
            <a:avLst/>
          </a:prstGeom>
          <a:ln>
            <a:solidFill>
              <a:schemeClr val="accent4"/>
            </a:solidFill>
            <a:prstDash val="dash"/>
            <a:tailEnd type="triangle" w="sm" len="sm"/>
          </a:ln>
        </p:spPr>
        <p:style>
          <a:lnRef idx="1">
            <a:schemeClr val="accent1"/>
          </a:lnRef>
          <a:fillRef idx="0">
            <a:schemeClr val="accent1"/>
          </a:fillRef>
          <a:effectRef idx="0">
            <a:schemeClr val="accent1"/>
          </a:effectRef>
          <a:fontRef idx="minor">
            <a:schemeClr val="tx1"/>
          </a:fontRef>
        </p:style>
      </p:cxnSp>
      <p:grpSp>
        <p:nvGrpSpPr>
          <p:cNvPr id="91" name="Group 90">
            <a:extLst>
              <a:ext uri="{FF2B5EF4-FFF2-40B4-BE49-F238E27FC236}">
                <a16:creationId xmlns:a16="http://schemas.microsoft.com/office/drawing/2014/main" id="{8C91F0B7-AE4E-4BA8-8FB5-5DBF0F66C4BD}"/>
              </a:ext>
            </a:extLst>
          </p:cNvPr>
          <p:cNvGrpSpPr/>
          <p:nvPr/>
        </p:nvGrpSpPr>
        <p:grpSpPr>
          <a:xfrm>
            <a:off x="5481137" y="3815580"/>
            <a:ext cx="1159704" cy="1802394"/>
            <a:chOff x="5481137" y="3815580"/>
            <a:chExt cx="1159704" cy="1802394"/>
          </a:xfrm>
        </p:grpSpPr>
        <p:cxnSp>
          <p:nvCxnSpPr>
            <p:cNvPr id="83" name="Connector: Elbow 82">
              <a:extLst>
                <a:ext uri="{FF2B5EF4-FFF2-40B4-BE49-F238E27FC236}">
                  <a16:creationId xmlns:a16="http://schemas.microsoft.com/office/drawing/2014/main" id="{85C6B563-C941-43A2-81C1-0C73EABB14FB}"/>
                </a:ext>
              </a:extLst>
            </p:cNvPr>
            <p:cNvCxnSpPr>
              <a:stCxn id="55" idx="3"/>
              <a:endCxn id="13" idx="3"/>
            </p:cNvCxnSpPr>
            <p:nvPr/>
          </p:nvCxnSpPr>
          <p:spPr>
            <a:xfrm flipH="1" flipV="1">
              <a:off x="5481137" y="3815580"/>
              <a:ext cx="242705" cy="1452806"/>
            </a:xfrm>
            <a:prstGeom prst="bentConnector3">
              <a:avLst>
                <a:gd name="adj1" fmla="val -378061"/>
              </a:avLst>
            </a:prstGeom>
            <a:ln>
              <a:solidFill>
                <a:schemeClr val="accent4"/>
              </a:solidFill>
              <a:tailEnd type="arrow"/>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9C6BDA46-6E95-4BB7-9AC0-CF04EF0A8D16}"/>
                </a:ext>
              </a:extLst>
            </p:cNvPr>
            <p:cNvCxnSpPr>
              <a:cxnSpLocks/>
            </p:cNvCxnSpPr>
            <p:nvPr/>
          </p:nvCxnSpPr>
          <p:spPr>
            <a:xfrm>
              <a:off x="6640841" y="5268386"/>
              <a:ext cx="0" cy="349588"/>
            </a:xfrm>
            <a:prstGeom prst="line">
              <a:avLst/>
            </a:prstGeom>
            <a:ln>
              <a:solidFill>
                <a:schemeClr val="accent4"/>
              </a:solidFill>
              <a:prstDash val="dash"/>
              <a:headEnd type="oval" w="sm" len="sm"/>
            </a:ln>
          </p:spPr>
          <p:style>
            <a:lnRef idx="1">
              <a:schemeClr val="accent1"/>
            </a:lnRef>
            <a:fillRef idx="0">
              <a:schemeClr val="accent1"/>
            </a:fillRef>
            <a:effectRef idx="0">
              <a:schemeClr val="accent1"/>
            </a:effectRef>
            <a:fontRef idx="minor">
              <a:schemeClr val="tx1"/>
            </a:fontRef>
          </p:style>
        </p:cxnSp>
      </p:grpSp>
      <p:sp>
        <p:nvSpPr>
          <p:cNvPr id="94" name="TextBox 93">
            <a:extLst>
              <a:ext uri="{FF2B5EF4-FFF2-40B4-BE49-F238E27FC236}">
                <a16:creationId xmlns:a16="http://schemas.microsoft.com/office/drawing/2014/main" id="{BE949FB9-05A6-433E-A79E-3E9BF5D007F8}"/>
              </a:ext>
            </a:extLst>
          </p:cNvPr>
          <p:cNvSpPr txBox="1"/>
          <p:nvPr/>
        </p:nvSpPr>
        <p:spPr>
          <a:xfrm>
            <a:off x="4821219" y="3171385"/>
            <a:ext cx="681597" cy="2308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1000" dirty="0">
                <a:solidFill>
                  <a:schemeClr val="bg1"/>
                </a:solidFill>
                <a:latin typeface="Trebuchet MS" panose="020B0603020202020204" pitchFamily="34" charset="0"/>
              </a:rPr>
              <a:t>Job::Job</a:t>
            </a:r>
          </a:p>
        </p:txBody>
      </p:sp>
      <p:sp>
        <p:nvSpPr>
          <p:cNvPr id="95" name="TextBox 94">
            <a:extLst>
              <a:ext uri="{FF2B5EF4-FFF2-40B4-BE49-F238E27FC236}">
                <a16:creationId xmlns:a16="http://schemas.microsoft.com/office/drawing/2014/main" id="{75911CF4-B782-4B63-A5F0-EF5576D30A3F}"/>
              </a:ext>
            </a:extLst>
          </p:cNvPr>
          <p:cNvSpPr txBox="1"/>
          <p:nvPr/>
        </p:nvSpPr>
        <p:spPr>
          <a:xfrm>
            <a:off x="1447563" y="4724078"/>
            <a:ext cx="1448510" cy="230832"/>
          </a:xfrm>
          <a:prstGeom prst="rect">
            <a:avLst/>
          </a:prstGeom>
          <a:solidFill>
            <a:schemeClr val="tx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altLang="zh-CN" sz="1000" dirty="0" err="1">
                <a:solidFill>
                  <a:schemeClr val="bg1"/>
                </a:solidFill>
                <a:latin typeface="Trebuchet MS" panose="020B0603020202020204" pitchFamily="34" charset="0"/>
              </a:rPr>
              <a:t>final_suspend</a:t>
            </a:r>
            <a:endParaRPr lang="en-US" sz="1000" dirty="0">
              <a:solidFill>
                <a:schemeClr val="bg1"/>
              </a:solidFill>
              <a:latin typeface="Trebuchet MS" panose="020B0603020202020204" pitchFamily="34" charset="0"/>
            </a:endParaRPr>
          </a:p>
        </p:txBody>
      </p:sp>
      <p:cxnSp>
        <p:nvCxnSpPr>
          <p:cNvPr id="96" name="Straight Arrow Connector 95">
            <a:extLst>
              <a:ext uri="{FF2B5EF4-FFF2-40B4-BE49-F238E27FC236}">
                <a16:creationId xmlns:a16="http://schemas.microsoft.com/office/drawing/2014/main" id="{DCFBB4BC-6843-4FC9-A15C-648C590FD318}"/>
              </a:ext>
            </a:extLst>
          </p:cNvPr>
          <p:cNvCxnSpPr>
            <a:cxnSpLocks/>
          </p:cNvCxnSpPr>
          <p:nvPr/>
        </p:nvCxnSpPr>
        <p:spPr>
          <a:xfrm flipV="1">
            <a:off x="2171819" y="4235352"/>
            <a:ext cx="0" cy="488726"/>
          </a:xfrm>
          <a:prstGeom prst="straightConnector1">
            <a:avLst/>
          </a:prstGeom>
          <a:ln>
            <a:solidFill>
              <a:schemeClr val="accent4"/>
            </a:solidFill>
            <a:prstDash val="solid"/>
            <a:tailEnd type="triangle" w="sm" len="lg"/>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E7F98364-C62A-4886-9A20-865981A43576}"/>
              </a:ext>
            </a:extLst>
          </p:cNvPr>
          <p:cNvSpPr/>
          <p:nvPr/>
        </p:nvSpPr>
        <p:spPr>
          <a:xfrm>
            <a:off x="4333147" y="2632844"/>
            <a:ext cx="890828" cy="239947"/>
          </a:xfrm>
          <a:prstGeom prst="rect">
            <a:avLst/>
          </a:prstGeom>
          <a:solidFill>
            <a:schemeClr val="tx2"/>
          </a:solid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1000" dirty="0">
                <a:solidFill>
                  <a:schemeClr val="tx1"/>
                </a:solidFill>
                <a:latin typeface="Trebuchet MS" panose="020B0603020202020204" pitchFamily="34" charset="0"/>
              </a:rPr>
              <a:t>Job</a:t>
            </a:r>
          </a:p>
        </p:txBody>
      </p:sp>
    </p:spTree>
    <p:extLst>
      <p:ext uri="{BB962C8B-B14F-4D97-AF65-F5344CB8AC3E}">
        <p14:creationId xmlns:p14="http://schemas.microsoft.com/office/powerpoint/2010/main" val="3637020437"/>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7" name="Connector: Elbow 36">
            <a:extLst>
              <a:ext uri="{FF2B5EF4-FFF2-40B4-BE49-F238E27FC236}">
                <a16:creationId xmlns:a16="http://schemas.microsoft.com/office/drawing/2014/main" id="{41FDAA93-22D1-4221-B81B-2886750C75F9}"/>
              </a:ext>
            </a:extLst>
          </p:cNvPr>
          <p:cNvCxnSpPr>
            <a:cxnSpLocks/>
            <a:stCxn id="3" idx="2"/>
            <a:endCxn id="70" idx="1"/>
          </p:cNvCxnSpPr>
          <p:nvPr/>
        </p:nvCxnSpPr>
        <p:spPr>
          <a:xfrm rot="16200000" flipH="1">
            <a:off x="570204" y="1593648"/>
            <a:ext cx="1183575" cy="571144"/>
          </a:xfrm>
          <a:prstGeom prst="bentConnector2">
            <a:avLst/>
          </a:prstGeom>
          <a:ln>
            <a:solidFill>
              <a:schemeClr val="accent4"/>
            </a:solidFill>
            <a:prstDash val="dash"/>
            <a:tailEnd type="oval" w="sm" len="sm"/>
          </a:ln>
        </p:spPr>
        <p:style>
          <a:lnRef idx="1">
            <a:schemeClr val="accent1"/>
          </a:lnRef>
          <a:fillRef idx="0">
            <a:schemeClr val="accent1"/>
          </a:fillRef>
          <a:effectRef idx="0">
            <a:schemeClr val="accent1"/>
          </a:effectRef>
          <a:fontRef idx="minor">
            <a:schemeClr val="tx1"/>
          </a:fontRef>
        </p:style>
      </p:cxnSp>
      <p:cxnSp>
        <p:nvCxnSpPr>
          <p:cNvPr id="56" name="Connector: Elbow 55">
            <a:extLst>
              <a:ext uri="{FF2B5EF4-FFF2-40B4-BE49-F238E27FC236}">
                <a16:creationId xmlns:a16="http://schemas.microsoft.com/office/drawing/2014/main" id="{6E5ECB0C-1F1C-4A9D-AD07-4E6D63DA7C9C}"/>
              </a:ext>
            </a:extLst>
          </p:cNvPr>
          <p:cNvCxnSpPr>
            <a:cxnSpLocks/>
            <a:stCxn id="3" idx="2"/>
            <a:endCxn id="95" idx="1"/>
          </p:cNvCxnSpPr>
          <p:nvPr/>
        </p:nvCxnSpPr>
        <p:spPr>
          <a:xfrm rot="16200000" flipH="1">
            <a:off x="-614039" y="2777891"/>
            <a:ext cx="3552061" cy="571144"/>
          </a:xfrm>
          <a:prstGeom prst="bentConnector2">
            <a:avLst/>
          </a:prstGeom>
          <a:ln>
            <a:solidFill>
              <a:schemeClr val="accent4"/>
            </a:solidFill>
            <a:prstDash val="dash"/>
            <a:tailEnd type="oval" w="sm" len="sm"/>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172950B3-1E4D-479A-AF4D-1C6AC0192195}"/>
              </a:ext>
            </a:extLst>
          </p:cNvPr>
          <p:cNvCxnSpPr>
            <a:cxnSpLocks/>
            <a:stCxn id="39" idx="2"/>
            <a:endCxn id="35" idx="0"/>
          </p:cNvCxnSpPr>
          <p:nvPr/>
        </p:nvCxnSpPr>
        <p:spPr>
          <a:xfrm flipH="1">
            <a:off x="4778561" y="1931262"/>
            <a:ext cx="937356" cy="701582"/>
          </a:xfrm>
          <a:prstGeom prst="straightConnector1">
            <a:avLst/>
          </a:prstGeom>
          <a:ln>
            <a:solidFill>
              <a:schemeClr val="accent4"/>
            </a:solidFill>
            <a:prstDash val="solid"/>
            <a:tailEnd type="triangle" w="sm" len="lg"/>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F33D106A-7E29-4FD3-A557-53A4CCA3F950}"/>
              </a:ext>
            </a:extLst>
          </p:cNvPr>
          <p:cNvSpPr txBox="1"/>
          <p:nvPr/>
        </p:nvSpPr>
        <p:spPr>
          <a:xfrm>
            <a:off x="4403304" y="2125251"/>
            <a:ext cx="681597" cy="2308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1000" dirty="0">
                <a:solidFill>
                  <a:schemeClr val="bg1"/>
                </a:solidFill>
                <a:latin typeface="Trebuchet MS" panose="020B0603020202020204" pitchFamily="34" charset="0"/>
              </a:rPr>
              <a:t>Job::Job</a:t>
            </a:r>
          </a:p>
        </p:txBody>
      </p:sp>
      <p:sp>
        <p:nvSpPr>
          <p:cNvPr id="68" name="TextBox 67">
            <a:extLst>
              <a:ext uri="{FF2B5EF4-FFF2-40B4-BE49-F238E27FC236}">
                <a16:creationId xmlns:a16="http://schemas.microsoft.com/office/drawing/2014/main" id="{F45BF225-6CFC-4571-9260-6CD3A6BC45CF}"/>
              </a:ext>
            </a:extLst>
          </p:cNvPr>
          <p:cNvSpPr txBox="1"/>
          <p:nvPr/>
        </p:nvSpPr>
        <p:spPr>
          <a:xfrm>
            <a:off x="1447563" y="1555636"/>
            <a:ext cx="1448512" cy="230832"/>
          </a:xfrm>
          <a:prstGeom prst="rect">
            <a:avLst/>
          </a:prstGeom>
          <a:solidFill>
            <a:schemeClr val="tx2"/>
          </a:solid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defPPr>
              <a:defRPr lang="en-US"/>
            </a:defPPr>
            <a:lvl1pPr algn="ctr">
              <a:lnSpc>
                <a:spcPct val="90000"/>
              </a:lnSpc>
              <a:defRPr sz="1000">
                <a:solidFill>
                  <a:schemeClr val="tx1"/>
                </a:solidFill>
                <a:latin typeface="Trebuchet MS" panose="020B0603020202020204" pitchFamily="34" charset="0"/>
              </a:defRPr>
            </a:lvl1pPr>
          </a:lstStyle>
          <a:p>
            <a:r>
              <a:rPr lang="en-US" dirty="0"/>
              <a:t>token&lt;&gt;</a:t>
            </a:r>
          </a:p>
        </p:txBody>
      </p:sp>
      <p:sp>
        <p:nvSpPr>
          <p:cNvPr id="69" name="TextBox 68">
            <a:extLst>
              <a:ext uri="{FF2B5EF4-FFF2-40B4-BE49-F238E27FC236}">
                <a16:creationId xmlns:a16="http://schemas.microsoft.com/office/drawing/2014/main" id="{57A403FD-71EB-487F-956C-A7EC9044A328}"/>
              </a:ext>
            </a:extLst>
          </p:cNvPr>
          <p:cNvSpPr txBox="1"/>
          <p:nvPr/>
        </p:nvSpPr>
        <p:spPr>
          <a:xfrm>
            <a:off x="1447563" y="3145569"/>
            <a:ext cx="1448512" cy="230832"/>
          </a:xfrm>
          <a:prstGeom prst="rect">
            <a:avLst/>
          </a:prstGeom>
          <a:solidFill>
            <a:schemeClr val="tx2"/>
          </a:solid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defPPr>
              <a:defRPr lang="en-US"/>
            </a:defPPr>
            <a:lvl1pPr algn="ctr">
              <a:lnSpc>
                <a:spcPct val="90000"/>
              </a:lnSpc>
              <a:defRPr sz="1000">
                <a:solidFill>
                  <a:schemeClr val="tx1"/>
                </a:solidFill>
                <a:latin typeface="Trebuchet MS" panose="020B0603020202020204" pitchFamily="34" charset="0"/>
              </a:defRPr>
            </a:lvl1pPr>
          </a:lstStyle>
          <a:p>
            <a:r>
              <a:rPr lang="en-US" dirty="0" err="1"/>
              <a:t>isa</a:t>
            </a:r>
            <a:endParaRPr lang="en-US" dirty="0"/>
          </a:p>
        </p:txBody>
      </p:sp>
      <p:sp>
        <p:nvSpPr>
          <p:cNvPr id="70" name="TextBox 69">
            <a:extLst>
              <a:ext uri="{FF2B5EF4-FFF2-40B4-BE49-F238E27FC236}">
                <a16:creationId xmlns:a16="http://schemas.microsoft.com/office/drawing/2014/main" id="{F57B9AAD-1BCA-44CC-A05F-5C642FE0EB79}"/>
              </a:ext>
            </a:extLst>
          </p:cNvPr>
          <p:cNvSpPr txBox="1"/>
          <p:nvPr/>
        </p:nvSpPr>
        <p:spPr>
          <a:xfrm>
            <a:off x="1447563" y="2355592"/>
            <a:ext cx="1448512" cy="230832"/>
          </a:xfrm>
          <a:prstGeom prst="rect">
            <a:avLst/>
          </a:prstGeom>
          <a:solidFill>
            <a:schemeClr val="tx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defPPr>
              <a:defRPr lang="en-US"/>
            </a:defPPr>
            <a:lvl1pPr algn="ctr">
              <a:lnSpc>
                <a:spcPct val="90000"/>
              </a:lnSpc>
              <a:defRPr sz="1000">
                <a:solidFill>
                  <a:schemeClr val="bg1"/>
                </a:solidFill>
                <a:latin typeface="Trebuchet MS" panose="020B0603020202020204" pitchFamily="34" charset="0"/>
              </a:defRPr>
            </a:lvl1pPr>
          </a:lstStyle>
          <a:p>
            <a:r>
              <a:rPr lang="en-US" dirty="0" err="1"/>
              <a:t>Initial_suspend</a:t>
            </a:r>
            <a:endParaRPr lang="en-US" dirty="0"/>
          </a:p>
        </p:txBody>
      </p:sp>
      <p:cxnSp>
        <p:nvCxnSpPr>
          <p:cNvPr id="72" name="Straight Arrow Connector 71">
            <a:extLst>
              <a:ext uri="{FF2B5EF4-FFF2-40B4-BE49-F238E27FC236}">
                <a16:creationId xmlns:a16="http://schemas.microsoft.com/office/drawing/2014/main" id="{FD580EF5-8D42-4A5B-8479-5DFAE003F2BC}"/>
              </a:ext>
            </a:extLst>
          </p:cNvPr>
          <p:cNvCxnSpPr>
            <a:cxnSpLocks/>
            <a:stCxn id="68" idx="2"/>
            <a:endCxn id="70" idx="0"/>
          </p:cNvCxnSpPr>
          <p:nvPr/>
        </p:nvCxnSpPr>
        <p:spPr>
          <a:xfrm>
            <a:off x="2171819" y="1786468"/>
            <a:ext cx="0" cy="569124"/>
          </a:xfrm>
          <a:prstGeom prst="straightConnector1">
            <a:avLst/>
          </a:prstGeom>
          <a:ln>
            <a:solidFill>
              <a:schemeClr val="accent4"/>
            </a:solidFill>
            <a:prstDash val="solid"/>
            <a:tailEnd type="triangle" w="sm" len="lg"/>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28AB1D1C-522E-482F-AE0B-5ECC93A47825}"/>
              </a:ext>
            </a:extLst>
          </p:cNvPr>
          <p:cNvCxnSpPr>
            <a:cxnSpLocks/>
            <a:stCxn id="70" idx="2"/>
            <a:endCxn id="69" idx="0"/>
          </p:cNvCxnSpPr>
          <p:nvPr/>
        </p:nvCxnSpPr>
        <p:spPr>
          <a:xfrm>
            <a:off x="2171819" y="2586424"/>
            <a:ext cx="0" cy="559145"/>
          </a:xfrm>
          <a:prstGeom prst="straightConnector1">
            <a:avLst/>
          </a:prstGeom>
          <a:ln>
            <a:solidFill>
              <a:schemeClr val="accent4"/>
            </a:solidFill>
            <a:prstDash val="solid"/>
            <a:tailEnd type="triangle" w="sm" len="lg"/>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39470FD7-0CD2-4358-BA4E-C494F5904E1A}"/>
              </a:ext>
            </a:extLst>
          </p:cNvPr>
          <p:cNvSpPr txBox="1"/>
          <p:nvPr/>
        </p:nvSpPr>
        <p:spPr>
          <a:xfrm>
            <a:off x="1447563" y="4004519"/>
            <a:ext cx="1448512" cy="230832"/>
          </a:xfrm>
          <a:prstGeom prst="rect">
            <a:avLst/>
          </a:prstGeom>
          <a:solidFill>
            <a:schemeClr val="tx2"/>
          </a:solid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defPPr>
              <a:defRPr lang="en-US"/>
            </a:defPPr>
            <a:lvl1pPr algn="ctr">
              <a:lnSpc>
                <a:spcPct val="90000"/>
              </a:lnSpc>
              <a:defRPr sz="1000">
                <a:solidFill>
                  <a:schemeClr val="tx1"/>
                </a:solidFill>
                <a:latin typeface="Trebuchet MS" panose="020B0603020202020204" pitchFamily="34" charset="0"/>
              </a:defRPr>
            </a:lvl1pPr>
          </a:lstStyle>
          <a:p>
            <a:r>
              <a:rPr lang="en-US" dirty="0" err="1"/>
              <a:t>fsa</a:t>
            </a:r>
            <a:endParaRPr lang="en-US" dirty="0"/>
          </a:p>
        </p:txBody>
      </p:sp>
      <p:sp>
        <p:nvSpPr>
          <p:cNvPr id="7" name="TextBox 6">
            <a:extLst>
              <a:ext uri="{FF2B5EF4-FFF2-40B4-BE49-F238E27FC236}">
                <a16:creationId xmlns:a16="http://schemas.microsoft.com/office/drawing/2014/main" id="{A8AC7679-6CC0-440B-A019-43FFEFDDF1DF}"/>
              </a:ext>
            </a:extLst>
          </p:cNvPr>
          <p:cNvSpPr txBox="1"/>
          <p:nvPr/>
        </p:nvSpPr>
        <p:spPr>
          <a:xfrm>
            <a:off x="4075984" y="4004519"/>
            <a:ext cx="1410057" cy="230832"/>
          </a:xfrm>
          <a:prstGeom prst="rect">
            <a:avLst/>
          </a:prstGeom>
          <a:solidFill>
            <a:schemeClr val="tx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altLang="zh-CN" sz="1000" dirty="0" err="1">
                <a:solidFill>
                  <a:schemeClr val="bg1"/>
                </a:solidFill>
                <a:latin typeface="Trebuchet MS" panose="020B0603020202020204" pitchFamily="34" charset="0"/>
              </a:rPr>
              <a:t>fsa</a:t>
            </a:r>
            <a:r>
              <a:rPr lang="en-US" altLang="zh-CN" sz="1000" dirty="0">
                <a:solidFill>
                  <a:schemeClr val="bg1"/>
                </a:solidFill>
                <a:latin typeface="Trebuchet MS" panose="020B0603020202020204" pitchFamily="34" charset="0"/>
              </a:rPr>
              <a:t>::</a:t>
            </a:r>
            <a:r>
              <a:rPr lang="en-US" altLang="zh-CN" sz="1000" dirty="0" err="1">
                <a:solidFill>
                  <a:schemeClr val="bg1"/>
                </a:solidFill>
                <a:latin typeface="Trebuchet MS" panose="020B0603020202020204" pitchFamily="34" charset="0"/>
              </a:rPr>
              <a:t>await_suspend</a:t>
            </a:r>
            <a:endParaRPr lang="en-US" sz="1000" dirty="0">
              <a:solidFill>
                <a:schemeClr val="bg1"/>
              </a:solidFill>
              <a:latin typeface="Trebuchet MS" panose="020B0603020202020204" pitchFamily="34" charset="0"/>
            </a:endParaRPr>
          </a:p>
        </p:txBody>
      </p:sp>
      <p:cxnSp>
        <p:nvCxnSpPr>
          <p:cNvPr id="9" name="Straight Arrow Connector 8">
            <a:extLst>
              <a:ext uri="{FF2B5EF4-FFF2-40B4-BE49-F238E27FC236}">
                <a16:creationId xmlns:a16="http://schemas.microsoft.com/office/drawing/2014/main" id="{AC444145-73B7-44B1-A41C-BF0976045E4C}"/>
              </a:ext>
            </a:extLst>
          </p:cNvPr>
          <p:cNvCxnSpPr>
            <a:cxnSpLocks/>
            <a:stCxn id="4" idx="3"/>
            <a:endCxn id="7" idx="1"/>
          </p:cNvCxnSpPr>
          <p:nvPr/>
        </p:nvCxnSpPr>
        <p:spPr>
          <a:xfrm>
            <a:off x="2896075" y="4119935"/>
            <a:ext cx="1179909" cy="0"/>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A9B11574-70C2-4C58-B45D-5166376AB02E}"/>
              </a:ext>
            </a:extLst>
          </p:cNvPr>
          <p:cNvCxnSpPr>
            <a:cxnSpLocks/>
            <a:stCxn id="13" idx="0"/>
            <a:endCxn id="35" idx="2"/>
          </p:cNvCxnSpPr>
          <p:nvPr/>
        </p:nvCxnSpPr>
        <p:spPr>
          <a:xfrm flipV="1">
            <a:off x="4778561" y="2872791"/>
            <a:ext cx="0" cy="758123"/>
          </a:xfrm>
          <a:prstGeom prst="straightConnector1">
            <a:avLst/>
          </a:prstGeom>
          <a:ln>
            <a:solidFill>
              <a:schemeClr val="accent4"/>
            </a:solidFill>
            <a:prstDash val="solid"/>
            <a:tailEnd type="triangle" w="sm" len="lg"/>
          </a:ln>
        </p:spPr>
        <p:style>
          <a:lnRef idx="1">
            <a:schemeClr val="accent1"/>
          </a:lnRef>
          <a:fillRef idx="0">
            <a:schemeClr val="accent1"/>
          </a:fillRef>
          <a:effectRef idx="0">
            <a:schemeClr val="accent1"/>
          </a:effectRef>
          <a:fontRef idx="minor">
            <a:schemeClr val="tx1"/>
          </a:fontRef>
        </p:style>
      </p:cxnSp>
      <p:cxnSp>
        <p:nvCxnSpPr>
          <p:cNvPr id="46" name="Connector: Elbow 45">
            <a:extLst>
              <a:ext uri="{FF2B5EF4-FFF2-40B4-BE49-F238E27FC236}">
                <a16:creationId xmlns:a16="http://schemas.microsoft.com/office/drawing/2014/main" id="{906D7E71-9B7E-413D-BA66-7E1F45BD5D0C}"/>
              </a:ext>
            </a:extLst>
          </p:cNvPr>
          <p:cNvCxnSpPr>
            <a:stCxn id="4" idx="0"/>
            <a:endCxn id="13" idx="1"/>
          </p:cNvCxnSpPr>
          <p:nvPr/>
        </p:nvCxnSpPr>
        <p:spPr>
          <a:xfrm rot="5400000" flipH="1" flipV="1">
            <a:off x="3029432" y="2957968"/>
            <a:ext cx="188939" cy="1904165"/>
          </a:xfrm>
          <a:prstGeom prst="bentConnector2">
            <a:avLst/>
          </a:prstGeom>
          <a:ln>
            <a:solidFill>
              <a:schemeClr val="accent4"/>
            </a:solidFill>
            <a:prstDash val="dash"/>
            <a:tailEnd type="triangle" w="sm" len="sm"/>
          </a:ln>
        </p:spPr>
        <p:style>
          <a:lnRef idx="1">
            <a:schemeClr val="accent1"/>
          </a:lnRef>
          <a:fillRef idx="0">
            <a:schemeClr val="accent1"/>
          </a:fillRef>
          <a:effectRef idx="0">
            <a:schemeClr val="accent1"/>
          </a:effectRef>
          <a:fontRef idx="minor">
            <a:schemeClr val="tx1"/>
          </a:fontRef>
        </p:style>
      </p:cxnSp>
      <p:sp>
        <p:nvSpPr>
          <p:cNvPr id="94" name="TextBox 93">
            <a:extLst>
              <a:ext uri="{FF2B5EF4-FFF2-40B4-BE49-F238E27FC236}">
                <a16:creationId xmlns:a16="http://schemas.microsoft.com/office/drawing/2014/main" id="{BE949FB9-05A6-433E-A79E-3E9BF5D007F8}"/>
              </a:ext>
            </a:extLst>
          </p:cNvPr>
          <p:cNvSpPr txBox="1"/>
          <p:nvPr/>
        </p:nvSpPr>
        <p:spPr>
          <a:xfrm>
            <a:off x="4821219" y="3171385"/>
            <a:ext cx="681597" cy="2308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1000" dirty="0">
                <a:solidFill>
                  <a:schemeClr val="bg1"/>
                </a:solidFill>
                <a:latin typeface="Trebuchet MS" panose="020B0603020202020204" pitchFamily="34" charset="0"/>
              </a:rPr>
              <a:t>Job::Job</a:t>
            </a:r>
          </a:p>
        </p:txBody>
      </p:sp>
      <p:sp>
        <p:nvSpPr>
          <p:cNvPr id="95" name="TextBox 94">
            <a:extLst>
              <a:ext uri="{FF2B5EF4-FFF2-40B4-BE49-F238E27FC236}">
                <a16:creationId xmlns:a16="http://schemas.microsoft.com/office/drawing/2014/main" id="{75911CF4-B782-4B63-A5F0-EF5576D30A3F}"/>
              </a:ext>
            </a:extLst>
          </p:cNvPr>
          <p:cNvSpPr txBox="1"/>
          <p:nvPr/>
        </p:nvSpPr>
        <p:spPr>
          <a:xfrm>
            <a:off x="1447563" y="4724078"/>
            <a:ext cx="1448510" cy="230832"/>
          </a:xfrm>
          <a:prstGeom prst="rect">
            <a:avLst/>
          </a:prstGeom>
          <a:solidFill>
            <a:schemeClr val="tx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altLang="zh-CN" sz="1000" dirty="0" err="1">
                <a:solidFill>
                  <a:schemeClr val="bg1"/>
                </a:solidFill>
                <a:latin typeface="Trebuchet MS" panose="020B0603020202020204" pitchFamily="34" charset="0"/>
              </a:rPr>
              <a:t>final_suspend</a:t>
            </a:r>
            <a:endParaRPr lang="en-US" sz="1000" dirty="0">
              <a:solidFill>
                <a:schemeClr val="bg1"/>
              </a:solidFill>
              <a:latin typeface="Trebuchet MS" panose="020B0603020202020204" pitchFamily="34" charset="0"/>
            </a:endParaRPr>
          </a:p>
        </p:txBody>
      </p:sp>
      <p:cxnSp>
        <p:nvCxnSpPr>
          <p:cNvPr id="96" name="Straight Arrow Connector 95">
            <a:extLst>
              <a:ext uri="{FF2B5EF4-FFF2-40B4-BE49-F238E27FC236}">
                <a16:creationId xmlns:a16="http://schemas.microsoft.com/office/drawing/2014/main" id="{DCFBB4BC-6843-4FC9-A15C-648C590FD318}"/>
              </a:ext>
            </a:extLst>
          </p:cNvPr>
          <p:cNvCxnSpPr>
            <a:cxnSpLocks/>
          </p:cNvCxnSpPr>
          <p:nvPr/>
        </p:nvCxnSpPr>
        <p:spPr>
          <a:xfrm flipV="1">
            <a:off x="2171819" y="4235352"/>
            <a:ext cx="0" cy="488726"/>
          </a:xfrm>
          <a:prstGeom prst="straightConnector1">
            <a:avLst/>
          </a:prstGeom>
          <a:ln>
            <a:solidFill>
              <a:schemeClr val="accent4"/>
            </a:solidFill>
            <a:prstDash val="solid"/>
            <a:tailEnd type="triangle" w="sm" len="lg"/>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E7F98364-C62A-4886-9A20-865981A43576}"/>
              </a:ext>
            </a:extLst>
          </p:cNvPr>
          <p:cNvSpPr/>
          <p:nvPr/>
        </p:nvSpPr>
        <p:spPr>
          <a:xfrm>
            <a:off x="4333147" y="2632844"/>
            <a:ext cx="890828" cy="239947"/>
          </a:xfrm>
          <a:prstGeom prst="rect">
            <a:avLst/>
          </a:prstGeom>
          <a:solidFill>
            <a:schemeClr val="tx2"/>
          </a:solid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1000" dirty="0">
                <a:solidFill>
                  <a:schemeClr val="tx1"/>
                </a:solidFill>
                <a:latin typeface="Trebuchet MS" panose="020B0603020202020204" pitchFamily="34" charset="0"/>
              </a:rPr>
              <a:t>Job</a:t>
            </a:r>
          </a:p>
        </p:txBody>
      </p:sp>
      <p:sp>
        <p:nvSpPr>
          <p:cNvPr id="2" name="Title 1">
            <a:extLst>
              <a:ext uri="{FF2B5EF4-FFF2-40B4-BE49-F238E27FC236}">
                <a16:creationId xmlns:a16="http://schemas.microsoft.com/office/drawing/2014/main" id="{6C766C49-6035-4289-8C31-22D599DE6A75}"/>
              </a:ext>
            </a:extLst>
          </p:cNvPr>
          <p:cNvSpPr>
            <a:spLocks noGrp="1"/>
          </p:cNvSpPr>
          <p:nvPr>
            <p:ph type="title"/>
          </p:nvPr>
        </p:nvSpPr>
        <p:spPr>
          <a:xfrm>
            <a:off x="6043609" y="56188"/>
            <a:ext cx="4098514" cy="590931"/>
          </a:xfrm>
        </p:spPr>
        <p:txBody>
          <a:bodyPr/>
          <a:lstStyle/>
          <a:p>
            <a:r>
              <a:rPr lang="en-US" sz="2400" dirty="0"/>
              <a:t>Coroutine Job system</a:t>
            </a:r>
          </a:p>
        </p:txBody>
      </p:sp>
      <p:sp>
        <p:nvSpPr>
          <p:cNvPr id="22" name="Rectangle 21">
            <a:extLst>
              <a:ext uri="{FF2B5EF4-FFF2-40B4-BE49-F238E27FC236}">
                <a16:creationId xmlns:a16="http://schemas.microsoft.com/office/drawing/2014/main" id="{44A7149B-6880-469F-BBA2-A4B0D2BDDBDE}"/>
              </a:ext>
            </a:extLst>
          </p:cNvPr>
          <p:cNvSpPr/>
          <p:nvPr/>
        </p:nvSpPr>
        <p:spPr>
          <a:xfrm>
            <a:off x="7510803" y="1700430"/>
            <a:ext cx="2512463" cy="3139671"/>
          </a:xfrm>
          <a:prstGeom prst="rect">
            <a:avLst/>
          </a:prstGeom>
          <a:no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altLang="zh-CN" sz="1000" dirty="0">
              <a:solidFill>
                <a:schemeClr val="bg1"/>
              </a:solidFill>
            </a:endParaRPr>
          </a:p>
          <a:p>
            <a:pPr algn="ctr"/>
            <a:r>
              <a:rPr lang="en-US" altLang="zh-CN" sz="1000" dirty="0">
                <a:solidFill>
                  <a:schemeClr val="bg1"/>
                </a:solidFill>
              </a:rPr>
              <a:t>Scheduler</a:t>
            </a:r>
            <a:endParaRPr lang="en-US" sz="1000" dirty="0">
              <a:solidFill>
                <a:schemeClr val="bg1"/>
              </a:solidFill>
            </a:endParaRPr>
          </a:p>
        </p:txBody>
      </p:sp>
      <p:grpSp>
        <p:nvGrpSpPr>
          <p:cNvPr id="23" name="Group 22">
            <a:extLst>
              <a:ext uri="{FF2B5EF4-FFF2-40B4-BE49-F238E27FC236}">
                <a16:creationId xmlns:a16="http://schemas.microsoft.com/office/drawing/2014/main" id="{9765B6FE-1AAB-4F7D-AED1-47D6A519746E}"/>
              </a:ext>
            </a:extLst>
          </p:cNvPr>
          <p:cNvGrpSpPr/>
          <p:nvPr/>
        </p:nvGrpSpPr>
        <p:grpSpPr>
          <a:xfrm>
            <a:off x="7997914" y="3792482"/>
            <a:ext cx="1538241" cy="880625"/>
            <a:chOff x="1286142" y="3874450"/>
            <a:chExt cx="1538241" cy="880625"/>
          </a:xfrm>
        </p:grpSpPr>
        <p:sp>
          <p:nvSpPr>
            <p:cNvPr id="24" name="Rectangle 23">
              <a:extLst>
                <a:ext uri="{FF2B5EF4-FFF2-40B4-BE49-F238E27FC236}">
                  <a16:creationId xmlns:a16="http://schemas.microsoft.com/office/drawing/2014/main" id="{26706399-6892-413B-B225-4B418B6D11F6}"/>
                </a:ext>
              </a:extLst>
            </p:cNvPr>
            <p:cNvSpPr/>
            <p:nvPr/>
          </p:nvSpPr>
          <p:spPr>
            <a:xfrm>
              <a:off x="1286142" y="3874450"/>
              <a:ext cx="1243413" cy="294830"/>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2">
                      <a:lumMod val="50000"/>
                    </a:schemeClr>
                  </a:solidFill>
                </a:rPr>
                <a:t>Worker</a:t>
              </a:r>
            </a:p>
          </p:txBody>
        </p:sp>
        <p:sp>
          <p:nvSpPr>
            <p:cNvPr id="25" name="Rectangle 24">
              <a:extLst>
                <a:ext uri="{FF2B5EF4-FFF2-40B4-BE49-F238E27FC236}">
                  <a16:creationId xmlns:a16="http://schemas.microsoft.com/office/drawing/2014/main" id="{15158716-D662-4804-8957-486C08116EE6}"/>
                </a:ext>
              </a:extLst>
            </p:cNvPr>
            <p:cNvSpPr/>
            <p:nvPr/>
          </p:nvSpPr>
          <p:spPr>
            <a:xfrm>
              <a:off x="1384418" y="4065611"/>
              <a:ext cx="1243413" cy="294830"/>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2">
                      <a:lumMod val="50000"/>
                    </a:schemeClr>
                  </a:solidFill>
                </a:rPr>
                <a:t>Worker</a:t>
              </a:r>
            </a:p>
          </p:txBody>
        </p:sp>
        <p:sp>
          <p:nvSpPr>
            <p:cNvPr id="26" name="Rectangle 25">
              <a:extLst>
                <a:ext uri="{FF2B5EF4-FFF2-40B4-BE49-F238E27FC236}">
                  <a16:creationId xmlns:a16="http://schemas.microsoft.com/office/drawing/2014/main" id="{F0FEBD08-7F01-4E4E-8ACE-3EDF7C84874A}"/>
                </a:ext>
              </a:extLst>
            </p:cNvPr>
            <p:cNvSpPr/>
            <p:nvPr/>
          </p:nvSpPr>
          <p:spPr>
            <a:xfrm>
              <a:off x="1482694" y="4262928"/>
              <a:ext cx="1243413" cy="294830"/>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2">
                      <a:lumMod val="50000"/>
                    </a:schemeClr>
                  </a:solidFill>
                </a:rPr>
                <a:t>Worker</a:t>
              </a:r>
            </a:p>
          </p:txBody>
        </p:sp>
        <p:sp>
          <p:nvSpPr>
            <p:cNvPr id="28" name="Rectangle 27">
              <a:extLst>
                <a:ext uri="{FF2B5EF4-FFF2-40B4-BE49-F238E27FC236}">
                  <a16:creationId xmlns:a16="http://schemas.microsoft.com/office/drawing/2014/main" id="{500AAB63-3F3B-441C-9D9B-3C608967554D}"/>
                </a:ext>
              </a:extLst>
            </p:cNvPr>
            <p:cNvSpPr/>
            <p:nvPr/>
          </p:nvSpPr>
          <p:spPr>
            <a:xfrm>
              <a:off x="1580970" y="4460245"/>
              <a:ext cx="1243413" cy="294830"/>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2">
                      <a:lumMod val="50000"/>
                    </a:schemeClr>
                  </a:solidFill>
                </a:rPr>
                <a:t>Worker</a:t>
              </a:r>
            </a:p>
          </p:txBody>
        </p:sp>
      </p:grpSp>
      <p:grpSp>
        <p:nvGrpSpPr>
          <p:cNvPr id="29" name="Group 28">
            <a:extLst>
              <a:ext uri="{FF2B5EF4-FFF2-40B4-BE49-F238E27FC236}">
                <a16:creationId xmlns:a16="http://schemas.microsoft.com/office/drawing/2014/main" id="{F0461B6A-372A-43FD-B179-413B264506D2}"/>
              </a:ext>
            </a:extLst>
          </p:cNvPr>
          <p:cNvGrpSpPr/>
          <p:nvPr/>
        </p:nvGrpSpPr>
        <p:grpSpPr>
          <a:xfrm>
            <a:off x="7883612" y="2233813"/>
            <a:ext cx="1766844" cy="576690"/>
            <a:chOff x="1156886" y="3007816"/>
            <a:chExt cx="1766844" cy="576690"/>
          </a:xfrm>
        </p:grpSpPr>
        <p:sp>
          <p:nvSpPr>
            <p:cNvPr id="30" name="Rectangle 29">
              <a:extLst>
                <a:ext uri="{FF2B5EF4-FFF2-40B4-BE49-F238E27FC236}">
                  <a16:creationId xmlns:a16="http://schemas.microsoft.com/office/drawing/2014/main" id="{583B448A-E1AB-435D-8253-1EE65A46A027}"/>
                </a:ext>
              </a:extLst>
            </p:cNvPr>
            <p:cNvSpPr/>
            <p:nvPr/>
          </p:nvSpPr>
          <p:spPr>
            <a:xfrm>
              <a:off x="1156886" y="3007816"/>
              <a:ext cx="1501923" cy="294830"/>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bg2">
                      <a:lumMod val="50000"/>
                    </a:schemeClr>
                  </a:solidFill>
                </a:rPr>
                <a:t>Job Queue</a:t>
              </a:r>
              <a:endParaRPr lang="en-US" sz="1000" dirty="0">
                <a:solidFill>
                  <a:schemeClr val="bg2">
                    <a:lumMod val="50000"/>
                  </a:schemeClr>
                </a:solidFill>
              </a:endParaRPr>
            </a:p>
          </p:txBody>
        </p:sp>
        <p:sp>
          <p:nvSpPr>
            <p:cNvPr id="31" name="Rectangle 30">
              <a:extLst>
                <a:ext uri="{FF2B5EF4-FFF2-40B4-BE49-F238E27FC236}">
                  <a16:creationId xmlns:a16="http://schemas.microsoft.com/office/drawing/2014/main" id="{D3EFB92A-3B44-42CC-AD0B-A770CE5D70FD}"/>
                </a:ext>
              </a:extLst>
            </p:cNvPr>
            <p:cNvSpPr/>
            <p:nvPr/>
          </p:nvSpPr>
          <p:spPr>
            <a:xfrm>
              <a:off x="1286142" y="3143225"/>
              <a:ext cx="1501923" cy="294830"/>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bg2">
                      <a:lumMod val="50000"/>
                    </a:schemeClr>
                  </a:solidFill>
                </a:rPr>
                <a:t>Job Queue</a:t>
              </a:r>
              <a:endParaRPr lang="en-US" sz="1000" dirty="0">
                <a:solidFill>
                  <a:schemeClr val="bg2">
                    <a:lumMod val="50000"/>
                  </a:schemeClr>
                </a:solidFill>
              </a:endParaRPr>
            </a:p>
          </p:txBody>
        </p:sp>
        <p:sp>
          <p:nvSpPr>
            <p:cNvPr id="33" name="Rectangle 32">
              <a:extLst>
                <a:ext uri="{FF2B5EF4-FFF2-40B4-BE49-F238E27FC236}">
                  <a16:creationId xmlns:a16="http://schemas.microsoft.com/office/drawing/2014/main" id="{AB6B210A-4EF2-4C2C-927A-E3A63D654CAF}"/>
                </a:ext>
              </a:extLst>
            </p:cNvPr>
            <p:cNvSpPr/>
            <p:nvPr/>
          </p:nvSpPr>
          <p:spPr>
            <a:xfrm>
              <a:off x="1421807" y="3289676"/>
              <a:ext cx="1501923" cy="294830"/>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bg2">
                      <a:lumMod val="50000"/>
                    </a:schemeClr>
                  </a:solidFill>
                </a:rPr>
                <a:t>Job Queue</a:t>
              </a:r>
              <a:endParaRPr lang="en-US" sz="1000" dirty="0">
                <a:solidFill>
                  <a:schemeClr val="bg2">
                    <a:lumMod val="50000"/>
                  </a:schemeClr>
                </a:solidFill>
              </a:endParaRPr>
            </a:p>
          </p:txBody>
        </p:sp>
      </p:grpSp>
      <p:cxnSp>
        <p:nvCxnSpPr>
          <p:cNvPr id="34" name="Straight Arrow Connector 33">
            <a:extLst>
              <a:ext uri="{FF2B5EF4-FFF2-40B4-BE49-F238E27FC236}">
                <a16:creationId xmlns:a16="http://schemas.microsoft.com/office/drawing/2014/main" id="{4B2B5C02-8512-4F35-AF4C-C43C483C0A21}"/>
              </a:ext>
            </a:extLst>
          </p:cNvPr>
          <p:cNvCxnSpPr>
            <a:cxnSpLocks/>
          </p:cNvCxnSpPr>
          <p:nvPr/>
        </p:nvCxnSpPr>
        <p:spPr>
          <a:xfrm>
            <a:off x="8767034" y="2911012"/>
            <a:ext cx="0" cy="809590"/>
          </a:xfrm>
          <a:prstGeom prst="straightConnector1">
            <a:avLst/>
          </a:prstGeom>
          <a:ln>
            <a:solidFill>
              <a:schemeClr val="accent4"/>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DDC33006-E508-4C52-9297-1B75A3EC17D0}"/>
              </a:ext>
            </a:extLst>
          </p:cNvPr>
          <p:cNvCxnSpPr>
            <a:cxnSpLocks/>
            <a:stCxn id="35" idx="3"/>
          </p:cNvCxnSpPr>
          <p:nvPr/>
        </p:nvCxnSpPr>
        <p:spPr>
          <a:xfrm>
            <a:off x="5223975" y="2752818"/>
            <a:ext cx="2735750" cy="0"/>
          </a:xfrm>
          <a:prstGeom prst="straightConnector1">
            <a:avLst/>
          </a:prstGeom>
          <a:ln>
            <a:solidFill>
              <a:schemeClr val="accent4"/>
            </a:solidFill>
            <a:prstDash val="solid"/>
            <a:tailEnd type="triangle" w="sm" len="lg"/>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3E780EA1-FB25-45FD-B96B-D8E822DF2D81}"/>
              </a:ext>
            </a:extLst>
          </p:cNvPr>
          <p:cNvSpPr txBox="1"/>
          <p:nvPr/>
        </p:nvSpPr>
        <p:spPr>
          <a:xfrm>
            <a:off x="114867" y="68881"/>
            <a:ext cx="2097049" cy="2308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1000" dirty="0">
                <a:solidFill>
                  <a:schemeClr val="bg1"/>
                </a:solidFill>
                <a:latin typeface="Trebuchet MS" panose="020B0603020202020204" pitchFamily="34" charset="0"/>
              </a:rPr>
              <a:t>*</a:t>
            </a:r>
            <a:r>
              <a:rPr lang="en-US" sz="1000" dirty="0" err="1">
                <a:solidFill>
                  <a:schemeClr val="bg1"/>
                </a:solidFill>
                <a:latin typeface="Trebuchet MS" panose="020B0603020202020204" pitchFamily="34" charset="0"/>
              </a:rPr>
              <a:t>isa</a:t>
            </a:r>
            <a:r>
              <a:rPr lang="en-US" sz="1000" dirty="0">
                <a:solidFill>
                  <a:schemeClr val="bg1"/>
                </a:solidFill>
                <a:latin typeface="Trebuchet MS" panose="020B0603020202020204" pitchFamily="34" charset="0"/>
              </a:rPr>
              <a:t> == </a:t>
            </a:r>
            <a:r>
              <a:rPr lang="en-US" sz="1000" dirty="0" err="1">
                <a:solidFill>
                  <a:schemeClr val="bg1"/>
                </a:solidFill>
                <a:latin typeface="Trebuchet MS" panose="020B0603020202020204" pitchFamily="34" charset="0"/>
              </a:rPr>
              <a:t>initial_suspend_awaitable</a:t>
            </a:r>
            <a:endParaRPr lang="en-US" sz="1000" dirty="0">
              <a:solidFill>
                <a:schemeClr val="bg1"/>
              </a:solidFill>
              <a:latin typeface="Trebuchet MS" panose="020B0603020202020204" pitchFamily="34" charset="0"/>
            </a:endParaRPr>
          </a:p>
        </p:txBody>
      </p:sp>
      <p:sp>
        <p:nvSpPr>
          <p:cNvPr id="3" name="TextBox 2">
            <a:extLst>
              <a:ext uri="{FF2B5EF4-FFF2-40B4-BE49-F238E27FC236}">
                <a16:creationId xmlns:a16="http://schemas.microsoft.com/office/drawing/2014/main" id="{D1D1CED1-F23F-4ACA-B641-DFC704B3604D}"/>
              </a:ext>
            </a:extLst>
          </p:cNvPr>
          <p:cNvSpPr txBox="1"/>
          <p:nvPr/>
        </p:nvSpPr>
        <p:spPr>
          <a:xfrm>
            <a:off x="152163" y="1056601"/>
            <a:ext cx="1448512" cy="230832"/>
          </a:xfrm>
          <a:prstGeom prst="rect">
            <a:avLst/>
          </a:prstGeom>
          <a:solidFill>
            <a:schemeClr val="tx2"/>
          </a:solid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defPPr>
              <a:defRPr lang="en-US"/>
            </a:defPPr>
            <a:lvl1pPr algn="ctr">
              <a:lnSpc>
                <a:spcPct val="90000"/>
              </a:lnSpc>
              <a:defRPr sz="1000">
                <a:solidFill>
                  <a:schemeClr val="tx1"/>
                </a:solidFill>
                <a:latin typeface="Trebuchet MS" panose="020B0603020202020204" pitchFamily="34" charset="0"/>
              </a:defRPr>
            </a:lvl1pPr>
          </a:lstStyle>
          <a:p>
            <a:r>
              <a:rPr lang="en-US" dirty="0" err="1"/>
              <a:t>token_promise</a:t>
            </a:r>
            <a:endParaRPr lang="en-US" dirty="0"/>
          </a:p>
        </p:txBody>
      </p:sp>
      <p:cxnSp>
        <p:nvCxnSpPr>
          <p:cNvPr id="5" name="Connector: Elbow 4">
            <a:extLst>
              <a:ext uri="{FF2B5EF4-FFF2-40B4-BE49-F238E27FC236}">
                <a16:creationId xmlns:a16="http://schemas.microsoft.com/office/drawing/2014/main" id="{724E7BDA-0F2F-4551-8A13-2F604BF3355F}"/>
              </a:ext>
            </a:extLst>
          </p:cNvPr>
          <p:cNvCxnSpPr>
            <a:stCxn id="3" idx="0"/>
            <a:endCxn id="67" idx="1"/>
          </p:cNvCxnSpPr>
          <p:nvPr/>
        </p:nvCxnSpPr>
        <p:spPr>
          <a:xfrm rot="5400000" flipH="1" flipV="1">
            <a:off x="910804" y="519842"/>
            <a:ext cx="502375" cy="571144"/>
          </a:xfrm>
          <a:prstGeom prst="bentConnector2">
            <a:avLst/>
          </a:prstGeom>
          <a:ln>
            <a:solidFill>
              <a:schemeClr val="accent4"/>
            </a:solidFill>
            <a:prstDash val="dash"/>
            <a:headEnd type="triangle" w="sm" len="med"/>
            <a:tailEnd type="none" w="sm" len="lg"/>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B7ED07B0-021D-4334-BEBD-9D400880C231}"/>
              </a:ext>
            </a:extLst>
          </p:cNvPr>
          <p:cNvSpPr txBox="1"/>
          <p:nvPr/>
        </p:nvSpPr>
        <p:spPr>
          <a:xfrm>
            <a:off x="2301822" y="68881"/>
            <a:ext cx="2031325" cy="2308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1000" dirty="0">
                <a:solidFill>
                  <a:schemeClr val="bg1"/>
                </a:solidFill>
                <a:latin typeface="Trebuchet MS" panose="020B0603020202020204" pitchFamily="34" charset="0"/>
              </a:rPr>
              <a:t>*</a:t>
            </a:r>
            <a:r>
              <a:rPr lang="en-US" sz="1000" dirty="0" err="1">
                <a:solidFill>
                  <a:schemeClr val="bg1"/>
                </a:solidFill>
                <a:latin typeface="Trebuchet MS" panose="020B0603020202020204" pitchFamily="34" charset="0"/>
              </a:rPr>
              <a:t>fsa</a:t>
            </a:r>
            <a:r>
              <a:rPr lang="en-US" sz="1000" dirty="0">
                <a:solidFill>
                  <a:schemeClr val="bg1"/>
                </a:solidFill>
                <a:latin typeface="Trebuchet MS" panose="020B0603020202020204" pitchFamily="34" charset="0"/>
              </a:rPr>
              <a:t> == </a:t>
            </a:r>
            <a:r>
              <a:rPr lang="en-US" sz="1000" dirty="0" err="1">
                <a:solidFill>
                  <a:schemeClr val="bg1"/>
                </a:solidFill>
                <a:latin typeface="Trebuchet MS" panose="020B0603020202020204" pitchFamily="34" charset="0"/>
              </a:rPr>
              <a:t>final_suspend_awaitable</a:t>
            </a:r>
            <a:endParaRPr lang="en-US" sz="1000" dirty="0">
              <a:solidFill>
                <a:schemeClr val="bg1"/>
              </a:solidFill>
              <a:latin typeface="Trebuchet MS" panose="020B0603020202020204" pitchFamily="34" charset="0"/>
            </a:endParaRPr>
          </a:p>
        </p:txBody>
      </p:sp>
      <p:sp>
        <p:nvSpPr>
          <p:cNvPr id="21" name="TextBox 20">
            <a:extLst>
              <a:ext uri="{FF2B5EF4-FFF2-40B4-BE49-F238E27FC236}">
                <a16:creationId xmlns:a16="http://schemas.microsoft.com/office/drawing/2014/main" id="{C1255C3F-8C62-4ED6-BF43-32BF42A348AE}"/>
              </a:ext>
            </a:extLst>
          </p:cNvPr>
          <p:cNvSpPr txBox="1"/>
          <p:nvPr/>
        </p:nvSpPr>
        <p:spPr>
          <a:xfrm>
            <a:off x="5010889" y="672982"/>
            <a:ext cx="1410057" cy="230832"/>
          </a:xfrm>
          <a:prstGeom prst="rect">
            <a:avLst/>
          </a:prstGeom>
          <a:solidFill>
            <a:schemeClr val="tx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altLang="zh-CN" sz="1000" dirty="0" err="1">
                <a:solidFill>
                  <a:schemeClr val="bg1"/>
                </a:solidFill>
                <a:latin typeface="Trebuchet MS" panose="020B0603020202020204" pitchFamily="34" charset="0"/>
              </a:rPr>
              <a:t>isa</a:t>
            </a:r>
            <a:r>
              <a:rPr lang="en-US" altLang="zh-CN" sz="1000" dirty="0">
                <a:solidFill>
                  <a:schemeClr val="bg1"/>
                </a:solidFill>
                <a:latin typeface="Trebuchet MS" panose="020B0603020202020204" pitchFamily="34" charset="0"/>
              </a:rPr>
              <a:t>::</a:t>
            </a:r>
            <a:r>
              <a:rPr lang="en-US" altLang="zh-CN" sz="1000" dirty="0" err="1">
                <a:solidFill>
                  <a:schemeClr val="bg1"/>
                </a:solidFill>
                <a:latin typeface="Trebuchet MS" panose="020B0603020202020204" pitchFamily="34" charset="0"/>
              </a:rPr>
              <a:t>await_suspend</a:t>
            </a:r>
            <a:endParaRPr lang="en-US" sz="1000" dirty="0">
              <a:solidFill>
                <a:schemeClr val="bg1"/>
              </a:solidFill>
              <a:latin typeface="Trebuchet MS" panose="020B0603020202020204" pitchFamily="34" charset="0"/>
            </a:endParaRPr>
          </a:p>
        </p:txBody>
      </p:sp>
      <p:sp>
        <p:nvSpPr>
          <p:cNvPr id="39" name="TextBox 38">
            <a:extLst>
              <a:ext uri="{FF2B5EF4-FFF2-40B4-BE49-F238E27FC236}">
                <a16:creationId xmlns:a16="http://schemas.microsoft.com/office/drawing/2014/main" id="{4940E77B-C530-46D9-ABE6-C30F35CB69B7}"/>
              </a:ext>
            </a:extLst>
          </p:cNvPr>
          <p:cNvSpPr txBox="1"/>
          <p:nvPr/>
        </p:nvSpPr>
        <p:spPr>
          <a:xfrm>
            <a:off x="5091993" y="1700430"/>
            <a:ext cx="1247848" cy="230832"/>
          </a:xfrm>
          <a:prstGeom prst="rect">
            <a:avLst/>
          </a:prstGeom>
          <a:solidFill>
            <a:schemeClr val="tx2"/>
          </a:solid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altLang="zh-CN" sz="1000" dirty="0" err="1">
                <a:solidFill>
                  <a:schemeClr val="tx1"/>
                </a:solidFill>
                <a:latin typeface="Trebuchet MS" panose="020B0603020202020204" pitchFamily="34" charset="0"/>
              </a:rPr>
              <a:t>coroutine_handle</a:t>
            </a:r>
            <a:endParaRPr lang="en-US" sz="1000" dirty="0">
              <a:solidFill>
                <a:schemeClr val="tx1"/>
              </a:solidFill>
              <a:latin typeface="Trebuchet MS" panose="020B0603020202020204" pitchFamily="34" charset="0"/>
            </a:endParaRPr>
          </a:p>
        </p:txBody>
      </p:sp>
      <p:cxnSp>
        <p:nvCxnSpPr>
          <p:cNvPr id="40" name="Straight Arrow Connector 39">
            <a:extLst>
              <a:ext uri="{FF2B5EF4-FFF2-40B4-BE49-F238E27FC236}">
                <a16:creationId xmlns:a16="http://schemas.microsoft.com/office/drawing/2014/main" id="{20FA5B0A-53B7-4E55-932D-50C4F65302B8}"/>
              </a:ext>
            </a:extLst>
          </p:cNvPr>
          <p:cNvCxnSpPr>
            <a:cxnSpLocks/>
            <a:stCxn id="21" idx="2"/>
            <a:endCxn id="39" idx="0"/>
          </p:cNvCxnSpPr>
          <p:nvPr/>
        </p:nvCxnSpPr>
        <p:spPr>
          <a:xfrm flipH="1">
            <a:off x="5715917" y="903814"/>
            <a:ext cx="1" cy="796616"/>
          </a:xfrm>
          <a:prstGeom prst="straightConnector1">
            <a:avLst/>
          </a:prstGeom>
          <a:ln>
            <a:solidFill>
              <a:schemeClr val="accent4"/>
            </a:solidFill>
            <a:prstDash val="dash"/>
            <a:tailEnd type="triangle" w="sm" len="sm"/>
          </a:ln>
        </p:spPr>
        <p:style>
          <a:lnRef idx="1">
            <a:schemeClr val="accent1"/>
          </a:lnRef>
          <a:fillRef idx="0">
            <a:schemeClr val="accent1"/>
          </a:fillRef>
          <a:effectRef idx="0">
            <a:schemeClr val="accent1"/>
          </a:effectRef>
          <a:fontRef idx="minor">
            <a:schemeClr val="tx1"/>
          </a:fontRef>
        </p:style>
      </p:cxnSp>
      <p:cxnSp>
        <p:nvCxnSpPr>
          <p:cNvPr id="66" name="Connector: Elbow 65">
            <a:extLst>
              <a:ext uri="{FF2B5EF4-FFF2-40B4-BE49-F238E27FC236}">
                <a16:creationId xmlns:a16="http://schemas.microsoft.com/office/drawing/2014/main" id="{199DE16A-F713-467A-91BD-B58AD4B56586}"/>
              </a:ext>
            </a:extLst>
          </p:cNvPr>
          <p:cNvCxnSpPr>
            <a:cxnSpLocks/>
            <a:stCxn id="69" idx="3"/>
          </p:cNvCxnSpPr>
          <p:nvPr/>
        </p:nvCxnSpPr>
        <p:spPr>
          <a:xfrm flipV="1">
            <a:off x="2896075" y="788398"/>
            <a:ext cx="2114814" cy="2472587"/>
          </a:xfrm>
          <a:prstGeom prst="bentConnector3">
            <a:avLst>
              <a:gd name="adj1" fmla="val 26700"/>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B1EDDD60-C71C-440D-BE00-AD9D85E5D29D}"/>
              </a:ext>
            </a:extLst>
          </p:cNvPr>
          <p:cNvSpPr txBox="1"/>
          <p:nvPr/>
        </p:nvSpPr>
        <p:spPr>
          <a:xfrm>
            <a:off x="1447563" y="438810"/>
            <a:ext cx="1448512" cy="230832"/>
          </a:xfrm>
          <a:prstGeom prst="rect">
            <a:avLst/>
          </a:prstGeom>
          <a:solidFill>
            <a:schemeClr val="tx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1000" dirty="0" err="1">
                <a:solidFill>
                  <a:schemeClr val="bg1"/>
                </a:solidFill>
                <a:latin typeface="Trebuchet MS" panose="020B0603020202020204" pitchFamily="34" charset="0"/>
              </a:rPr>
              <a:t>get_return_object</a:t>
            </a:r>
            <a:endParaRPr lang="en-US" sz="1000" dirty="0">
              <a:solidFill>
                <a:schemeClr val="bg1"/>
              </a:solidFill>
              <a:latin typeface="Trebuchet MS" panose="020B0603020202020204" pitchFamily="34" charset="0"/>
            </a:endParaRPr>
          </a:p>
        </p:txBody>
      </p:sp>
      <p:cxnSp>
        <p:nvCxnSpPr>
          <p:cNvPr id="71" name="Straight Arrow Connector 70">
            <a:extLst>
              <a:ext uri="{FF2B5EF4-FFF2-40B4-BE49-F238E27FC236}">
                <a16:creationId xmlns:a16="http://schemas.microsoft.com/office/drawing/2014/main" id="{C1B6BD2A-5238-4FE7-9963-896012A53883}"/>
              </a:ext>
            </a:extLst>
          </p:cNvPr>
          <p:cNvCxnSpPr>
            <a:cxnSpLocks/>
            <a:stCxn id="67" idx="2"/>
            <a:endCxn id="68" idx="0"/>
          </p:cNvCxnSpPr>
          <p:nvPr/>
        </p:nvCxnSpPr>
        <p:spPr>
          <a:xfrm>
            <a:off x="2171819" y="669642"/>
            <a:ext cx="0" cy="885994"/>
          </a:xfrm>
          <a:prstGeom prst="straightConnector1">
            <a:avLst/>
          </a:prstGeom>
          <a:ln>
            <a:solidFill>
              <a:schemeClr val="accent4"/>
            </a:solidFill>
            <a:prstDash val="solid"/>
            <a:tailEnd type="triangle" w="sm" len="lg"/>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FCC94E4B-109D-4CCD-8108-3534CF76B784}"/>
              </a:ext>
            </a:extLst>
          </p:cNvPr>
          <p:cNvSpPr/>
          <p:nvPr/>
        </p:nvSpPr>
        <p:spPr>
          <a:xfrm>
            <a:off x="112913" y="265523"/>
            <a:ext cx="10156892" cy="5620834"/>
          </a:xfrm>
          <a:prstGeom prst="rect">
            <a:avLst/>
          </a:prstGeom>
          <a:solidFill>
            <a:schemeClr val="tx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69A647B9-1F13-4C23-92AB-EC6E95028A8A}"/>
              </a:ext>
            </a:extLst>
          </p:cNvPr>
          <p:cNvSpPr txBox="1"/>
          <p:nvPr/>
        </p:nvSpPr>
        <p:spPr>
          <a:xfrm>
            <a:off x="4075984" y="3630914"/>
            <a:ext cx="1405153" cy="369332"/>
          </a:xfrm>
          <a:prstGeom prst="rect">
            <a:avLst/>
          </a:prstGeom>
          <a:pattFill prst="dkDnDiag">
            <a:fgClr>
              <a:schemeClr val="tx2"/>
            </a:fgClr>
            <a:bgClr>
              <a:schemeClr val="bg2">
                <a:lumMod val="75000"/>
              </a:schemeClr>
            </a:bgClr>
          </a:patt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altLang="zh-CN" sz="1000" dirty="0">
                <a:solidFill>
                  <a:schemeClr val="tx1"/>
                </a:solidFill>
                <a:latin typeface="Trebuchet MS" panose="020B0603020202020204" pitchFamily="34" charset="0"/>
              </a:rPr>
              <a:t>parent </a:t>
            </a:r>
            <a:r>
              <a:rPr lang="en-US" altLang="zh-CN" sz="1000" dirty="0" err="1">
                <a:solidFill>
                  <a:schemeClr val="tx1"/>
                </a:solidFill>
                <a:latin typeface="Trebuchet MS" panose="020B0603020202020204" pitchFamily="34" charset="0"/>
              </a:rPr>
              <a:t>coroutine_handle</a:t>
            </a:r>
            <a:endParaRPr lang="en-US" sz="1000" dirty="0">
              <a:solidFill>
                <a:schemeClr val="tx1"/>
              </a:solidFill>
              <a:latin typeface="Trebuchet MS" panose="020B0603020202020204" pitchFamily="34" charset="0"/>
            </a:endParaRPr>
          </a:p>
        </p:txBody>
      </p:sp>
      <p:sp>
        <p:nvSpPr>
          <p:cNvPr id="50" name="TextBox 49">
            <a:extLst>
              <a:ext uri="{FF2B5EF4-FFF2-40B4-BE49-F238E27FC236}">
                <a16:creationId xmlns:a16="http://schemas.microsoft.com/office/drawing/2014/main" id="{B07DD916-0D2A-4FAE-A7D2-4BB7DB3B60FD}"/>
              </a:ext>
            </a:extLst>
          </p:cNvPr>
          <p:cNvSpPr txBox="1"/>
          <p:nvPr/>
        </p:nvSpPr>
        <p:spPr>
          <a:xfrm>
            <a:off x="1447563" y="5617974"/>
            <a:ext cx="1448512" cy="230832"/>
          </a:xfrm>
          <a:prstGeom prst="rect">
            <a:avLst/>
          </a:prstGeom>
          <a:solidFill>
            <a:schemeClr val="bg1">
              <a:lumMod val="50000"/>
              <a:lumOff val="50000"/>
            </a:schemeClr>
          </a:solid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defPPr>
              <a:defRPr lang="en-US"/>
            </a:defPPr>
            <a:lvl1pPr algn="ctr">
              <a:lnSpc>
                <a:spcPct val="90000"/>
              </a:lnSpc>
              <a:defRPr sz="1000">
                <a:solidFill>
                  <a:schemeClr val="tx1"/>
                </a:solidFill>
                <a:latin typeface="Trebuchet MS" panose="020B0603020202020204" pitchFamily="34" charset="0"/>
              </a:defRPr>
            </a:lvl1pPr>
          </a:lstStyle>
          <a:p>
            <a:r>
              <a:rPr lang="en-US" dirty="0"/>
              <a:t>token&lt;&gt;</a:t>
            </a:r>
          </a:p>
        </p:txBody>
      </p:sp>
      <p:sp>
        <p:nvSpPr>
          <p:cNvPr id="51" name="TextBox 50">
            <a:extLst>
              <a:ext uri="{FF2B5EF4-FFF2-40B4-BE49-F238E27FC236}">
                <a16:creationId xmlns:a16="http://schemas.microsoft.com/office/drawing/2014/main" id="{99E7527C-F2B2-4EDC-BE7E-4C24FCD0EBDF}"/>
              </a:ext>
            </a:extLst>
          </p:cNvPr>
          <p:cNvSpPr txBox="1"/>
          <p:nvPr/>
        </p:nvSpPr>
        <p:spPr>
          <a:xfrm>
            <a:off x="4054304" y="5617974"/>
            <a:ext cx="1448512" cy="230832"/>
          </a:xfrm>
          <a:prstGeom prst="rect">
            <a:avLst/>
          </a:prstGeom>
          <a:solidFill>
            <a:schemeClr val="bg1">
              <a:lumMod val="50000"/>
              <a:lumOff val="50000"/>
            </a:schemeClr>
          </a:solid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defPPr>
              <a:defRPr lang="en-US"/>
            </a:defPPr>
            <a:lvl1pPr algn="ctr">
              <a:lnSpc>
                <a:spcPct val="90000"/>
              </a:lnSpc>
              <a:defRPr sz="1000">
                <a:solidFill>
                  <a:schemeClr val="tx1"/>
                </a:solidFill>
                <a:latin typeface="Trebuchet MS" panose="020B0603020202020204" pitchFamily="34" charset="0"/>
              </a:defRPr>
            </a:lvl1pPr>
          </a:lstStyle>
          <a:p>
            <a:r>
              <a:rPr lang="en-US" dirty="0" err="1"/>
              <a:t>awaitable</a:t>
            </a:r>
            <a:endParaRPr lang="en-US" dirty="0"/>
          </a:p>
        </p:txBody>
      </p:sp>
      <p:cxnSp>
        <p:nvCxnSpPr>
          <p:cNvPr id="64" name="Straight Arrow Connector 63">
            <a:extLst>
              <a:ext uri="{FF2B5EF4-FFF2-40B4-BE49-F238E27FC236}">
                <a16:creationId xmlns:a16="http://schemas.microsoft.com/office/drawing/2014/main" id="{051A872D-6F18-45D3-8E62-731668168C32}"/>
              </a:ext>
            </a:extLst>
          </p:cNvPr>
          <p:cNvCxnSpPr>
            <a:cxnSpLocks/>
            <a:stCxn id="50" idx="3"/>
            <a:endCxn id="51" idx="1"/>
          </p:cNvCxnSpPr>
          <p:nvPr/>
        </p:nvCxnSpPr>
        <p:spPr>
          <a:xfrm>
            <a:off x="2896075" y="5733390"/>
            <a:ext cx="1158229" cy="0"/>
          </a:xfrm>
          <a:prstGeom prst="straightConnector1">
            <a:avLst/>
          </a:prstGeom>
          <a:ln>
            <a:solidFill>
              <a:schemeClr val="accent4"/>
            </a:solidFill>
            <a:prstDash val="solid"/>
            <a:tailEnd type="triangle" w="sm" len="lg"/>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5205A38D-ED0C-414B-A1BB-B6A60A3B920D}"/>
              </a:ext>
            </a:extLst>
          </p:cNvPr>
          <p:cNvSpPr txBox="1"/>
          <p:nvPr/>
        </p:nvSpPr>
        <p:spPr>
          <a:xfrm>
            <a:off x="3833280" y="5152970"/>
            <a:ext cx="1890562" cy="230832"/>
          </a:xfrm>
          <a:prstGeom prst="rect">
            <a:avLst/>
          </a:prstGeom>
          <a:solidFill>
            <a:schemeClr val="tx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altLang="zh-CN" sz="1000" dirty="0" err="1">
                <a:solidFill>
                  <a:schemeClr val="bg1"/>
                </a:solidFill>
                <a:latin typeface="Trebuchet MS" panose="020B0603020202020204" pitchFamily="34" charset="0"/>
              </a:rPr>
              <a:t>awaitable</a:t>
            </a:r>
            <a:r>
              <a:rPr lang="en-US" altLang="zh-CN" sz="1000" dirty="0">
                <a:solidFill>
                  <a:schemeClr val="bg1"/>
                </a:solidFill>
                <a:latin typeface="Trebuchet MS" panose="020B0603020202020204" pitchFamily="34" charset="0"/>
              </a:rPr>
              <a:t>::</a:t>
            </a:r>
            <a:r>
              <a:rPr lang="en-US" altLang="zh-CN" sz="1000" dirty="0" err="1">
                <a:solidFill>
                  <a:schemeClr val="bg1"/>
                </a:solidFill>
                <a:latin typeface="Trebuchet MS" panose="020B0603020202020204" pitchFamily="34" charset="0"/>
              </a:rPr>
              <a:t>await_suspend</a:t>
            </a:r>
            <a:endParaRPr lang="en-US" sz="1000" dirty="0">
              <a:solidFill>
                <a:schemeClr val="bg1"/>
              </a:solidFill>
              <a:latin typeface="Trebuchet MS" panose="020B0603020202020204" pitchFamily="34" charset="0"/>
            </a:endParaRPr>
          </a:p>
        </p:txBody>
      </p:sp>
      <p:cxnSp>
        <p:nvCxnSpPr>
          <p:cNvPr id="76" name="Straight Arrow Connector 75">
            <a:extLst>
              <a:ext uri="{FF2B5EF4-FFF2-40B4-BE49-F238E27FC236}">
                <a16:creationId xmlns:a16="http://schemas.microsoft.com/office/drawing/2014/main" id="{F3A7F3B1-881A-42E2-AA8C-FE79DC84F864}"/>
              </a:ext>
            </a:extLst>
          </p:cNvPr>
          <p:cNvCxnSpPr>
            <a:cxnSpLocks/>
            <a:stCxn id="51" idx="0"/>
            <a:endCxn id="55" idx="2"/>
          </p:cNvCxnSpPr>
          <p:nvPr/>
        </p:nvCxnSpPr>
        <p:spPr>
          <a:xfrm flipV="1">
            <a:off x="4778560" y="5383802"/>
            <a:ext cx="1" cy="234172"/>
          </a:xfrm>
          <a:prstGeom prst="straightConnector1">
            <a:avLst/>
          </a:prstGeom>
          <a:ln>
            <a:solidFill>
              <a:schemeClr val="accent4"/>
            </a:solidFill>
            <a:tailEnd type="triangle" w="sm" len="sm"/>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E1A70402-81DB-4A85-8845-F8BCE036CD54}"/>
              </a:ext>
            </a:extLst>
          </p:cNvPr>
          <p:cNvSpPr txBox="1"/>
          <p:nvPr/>
        </p:nvSpPr>
        <p:spPr>
          <a:xfrm>
            <a:off x="5936606" y="5617974"/>
            <a:ext cx="1405153" cy="230832"/>
          </a:xfrm>
          <a:prstGeom prst="rect">
            <a:avLst/>
          </a:prstGeom>
          <a:pattFill prst="dkDnDiag">
            <a:fgClr>
              <a:schemeClr val="tx2"/>
            </a:fgClr>
            <a:bgClr>
              <a:schemeClr val="bg2">
                <a:lumMod val="75000"/>
              </a:schemeClr>
            </a:bgClr>
          </a:patt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altLang="zh-CN" sz="1000" dirty="0" err="1">
                <a:solidFill>
                  <a:schemeClr val="tx1"/>
                </a:solidFill>
                <a:latin typeface="Trebuchet MS" panose="020B0603020202020204" pitchFamily="34" charset="0"/>
              </a:rPr>
              <a:t>coroutine_handle</a:t>
            </a:r>
            <a:endParaRPr lang="en-US" sz="1000" dirty="0">
              <a:solidFill>
                <a:schemeClr val="tx1"/>
              </a:solidFill>
              <a:latin typeface="Trebuchet MS" panose="020B0603020202020204" pitchFamily="34" charset="0"/>
            </a:endParaRPr>
          </a:p>
        </p:txBody>
      </p:sp>
      <p:cxnSp>
        <p:nvCxnSpPr>
          <p:cNvPr id="79" name="Straight Arrow Connector 78">
            <a:extLst>
              <a:ext uri="{FF2B5EF4-FFF2-40B4-BE49-F238E27FC236}">
                <a16:creationId xmlns:a16="http://schemas.microsoft.com/office/drawing/2014/main" id="{AACF15F7-4E67-4CA9-8D46-A764F509A8C4}"/>
              </a:ext>
            </a:extLst>
          </p:cNvPr>
          <p:cNvCxnSpPr>
            <a:cxnSpLocks/>
            <a:stCxn id="51" idx="3"/>
            <a:endCxn id="78" idx="1"/>
          </p:cNvCxnSpPr>
          <p:nvPr/>
        </p:nvCxnSpPr>
        <p:spPr>
          <a:xfrm>
            <a:off x="5502816" y="5733390"/>
            <a:ext cx="433790" cy="0"/>
          </a:xfrm>
          <a:prstGeom prst="straightConnector1">
            <a:avLst/>
          </a:prstGeom>
          <a:ln>
            <a:solidFill>
              <a:schemeClr val="accent4"/>
            </a:solidFill>
            <a:prstDash val="dash"/>
            <a:tailEnd type="triangle" w="sm" len="sm"/>
          </a:ln>
        </p:spPr>
        <p:style>
          <a:lnRef idx="1">
            <a:schemeClr val="accent1"/>
          </a:lnRef>
          <a:fillRef idx="0">
            <a:schemeClr val="accent1"/>
          </a:fillRef>
          <a:effectRef idx="0">
            <a:schemeClr val="accent1"/>
          </a:effectRef>
          <a:fontRef idx="minor">
            <a:schemeClr val="tx1"/>
          </a:fontRef>
        </p:style>
      </p:cxnSp>
      <p:grpSp>
        <p:nvGrpSpPr>
          <p:cNvPr id="91" name="Group 90">
            <a:extLst>
              <a:ext uri="{FF2B5EF4-FFF2-40B4-BE49-F238E27FC236}">
                <a16:creationId xmlns:a16="http://schemas.microsoft.com/office/drawing/2014/main" id="{8C91F0B7-AE4E-4BA8-8FB5-5DBF0F66C4BD}"/>
              </a:ext>
            </a:extLst>
          </p:cNvPr>
          <p:cNvGrpSpPr/>
          <p:nvPr/>
        </p:nvGrpSpPr>
        <p:grpSpPr>
          <a:xfrm>
            <a:off x="5481137" y="3815580"/>
            <a:ext cx="1159704" cy="1802394"/>
            <a:chOff x="5481137" y="3815580"/>
            <a:chExt cx="1159704" cy="1802394"/>
          </a:xfrm>
        </p:grpSpPr>
        <p:cxnSp>
          <p:nvCxnSpPr>
            <p:cNvPr id="83" name="Connector: Elbow 82">
              <a:extLst>
                <a:ext uri="{FF2B5EF4-FFF2-40B4-BE49-F238E27FC236}">
                  <a16:creationId xmlns:a16="http://schemas.microsoft.com/office/drawing/2014/main" id="{85C6B563-C941-43A2-81C1-0C73EABB14FB}"/>
                </a:ext>
              </a:extLst>
            </p:cNvPr>
            <p:cNvCxnSpPr>
              <a:stCxn id="55" idx="3"/>
              <a:endCxn id="13" idx="3"/>
            </p:cNvCxnSpPr>
            <p:nvPr/>
          </p:nvCxnSpPr>
          <p:spPr>
            <a:xfrm flipH="1" flipV="1">
              <a:off x="5481137" y="3815580"/>
              <a:ext cx="242705" cy="1452806"/>
            </a:xfrm>
            <a:prstGeom prst="bentConnector3">
              <a:avLst>
                <a:gd name="adj1" fmla="val -378061"/>
              </a:avLst>
            </a:prstGeom>
            <a:ln>
              <a:solidFill>
                <a:schemeClr val="accent4"/>
              </a:solidFill>
              <a:tailEnd type="arrow"/>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9C6BDA46-6E95-4BB7-9AC0-CF04EF0A8D16}"/>
                </a:ext>
              </a:extLst>
            </p:cNvPr>
            <p:cNvCxnSpPr>
              <a:cxnSpLocks/>
            </p:cNvCxnSpPr>
            <p:nvPr/>
          </p:nvCxnSpPr>
          <p:spPr>
            <a:xfrm>
              <a:off x="6640841" y="5268386"/>
              <a:ext cx="0" cy="349588"/>
            </a:xfrm>
            <a:prstGeom prst="line">
              <a:avLst/>
            </a:prstGeom>
            <a:ln>
              <a:solidFill>
                <a:schemeClr val="accent4"/>
              </a:solidFill>
              <a:prstDash val="dash"/>
              <a:headEnd type="oval" w="sm" len="sm"/>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32955785"/>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766C49-6035-4289-8C31-22D599DE6A75}"/>
              </a:ext>
            </a:extLst>
          </p:cNvPr>
          <p:cNvSpPr>
            <a:spLocks noGrp="1"/>
          </p:cNvSpPr>
          <p:nvPr>
            <p:ph type="title"/>
          </p:nvPr>
        </p:nvSpPr>
        <p:spPr>
          <a:xfrm>
            <a:off x="6043609" y="56188"/>
            <a:ext cx="4098514" cy="590931"/>
          </a:xfrm>
        </p:spPr>
        <p:txBody>
          <a:bodyPr/>
          <a:lstStyle/>
          <a:p>
            <a:r>
              <a:rPr lang="en-US" sz="2400" dirty="0"/>
              <a:t>Coroutine Job system</a:t>
            </a:r>
          </a:p>
        </p:txBody>
      </p:sp>
      <p:sp>
        <p:nvSpPr>
          <p:cNvPr id="22" name="Rectangle 21">
            <a:extLst>
              <a:ext uri="{FF2B5EF4-FFF2-40B4-BE49-F238E27FC236}">
                <a16:creationId xmlns:a16="http://schemas.microsoft.com/office/drawing/2014/main" id="{44A7149B-6880-469F-BBA2-A4B0D2BDDBDE}"/>
              </a:ext>
            </a:extLst>
          </p:cNvPr>
          <p:cNvSpPr/>
          <p:nvPr/>
        </p:nvSpPr>
        <p:spPr>
          <a:xfrm>
            <a:off x="7510803" y="1700430"/>
            <a:ext cx="2512463" cy="3139671"/>
          </a:xfrm>
          <a:prstGeom prst="rect">
            <a:avLst/>
          </a:prstGeom>
          <a:no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altLang="zh-CN" sz="1000" dirty="0">
              <a:solidFill>
                <a:schemeClr val="bg1"/>
              </a:solidFill>
            </a:endParaRPr>
          </a:p>
          <a:p>
            <a:pPr algn="ctr"/>
            <a:r>
              <a:rPr lang="en-US" altLang="zh-CN" sz="1000" dirty="0">
                <a:solidFill>
                  <a:schemeClr val="bg1"/>
                </a:solidFill>
              </a:rPr>
              <a:t>Scheduler</a:t>
            </a:r>
            <a:endParaRPr lang="en-US" sz="1000" dirty="0">
              <a:solidFill>
                <a:schemeClr val="bg1"/>
              </a:solidFill>
            </a:endParaRPr>
          </a:p>
        </p:txBody>
      </p:sp>
      <p:grpSp>
        <p:nvGrpSpPr>
          <p:cNvPr id="23" name="Group 22">
            <a:extLst>
              <a:ext uri="{FF2B5EF4-FFF2-40B4-BE49-F238E27FC236}">
                <a16:creationId xmlns:a16="http://schemas.microsoft.com/office/drawing/2014/main" id="{9765B6FE-1AAB-4F7D-AED1-47D6A519746E}"/>
              </a:ext>
            </a:extLst>
          </p:cNvPr>
          <p:cNvGrpSpPr/>
          <p:nvPr/>
        </p:nvGrpSpPr>
        <p:grpSpPr>
          <a:xfrm>
            <a:off x="7997914" y="3792482"/>
            <a:ext cx="1538241" cy="880625"/>
            <a:chOff x="1286142" y="3874450"/>
            <a:chExt cx="1538241" cy="880625"/>
          </a:xfrm>
        </p:grpSpPr>
        <p:sp>
          <p:nvSpPr>
            <p:cNvPr id="24" name="Rectangle 23">
              <a:extLst>
                <a:ext uri="{FF2B5EF4-FFF2-40B4-BE49-F238E27FC236}">
                  <a16:creationId xmlns:a16="http://schemas.microsoft.com/office/drawing/2014/main" id="{26706399-6892-413B-B225-4B418B6D11F6}"/>
                </a:ext>
              </a:extLst>
            </p:cNvPr>
            <p:cNvSpPr/>
            <p:nvPr/>
          </p:nvSpPr>
          <p:spPr>
            <a:xfrm>
              <a:off x="1286142" y="3874450"/>
              <a:ext cx="1243413" cy="294830"/>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2">
                      <a:lumMod val="50000"/>
                    </a:schemeClr>
                  </a:solidFill>
                </a:rPr>
                <a:t>Worker</a:t>
              </a:r>
            </a:p>
          </p:txBody>
        </p:sp>
        <p:sp>
          <p:nvSpPr>
            <p:cNvPr id="25" name="Rectangle 24">
              <a:extLst>
                <a:ext uri="{FF2B5EF4-FFF2-40B4-BE49-F238E27FC236}">
                  <a16:creationId xmlns:a16="http://schemas.microsoft.com/office/drawing/2014/main" id="{15158716-D662-4804-8957-486C08116EE6}"/>
                </a:ext>
              </a:extLst>
            </p:cNvPr>
            <p:cNvSpPr/>
            <p:nvPr/>
          </p:nvSpPr>
          <p:spPr>
            <a:xfrm>
              <a:off x="1384418" y="4065611"/>
              <a:ext cx="1243413" cy="294830"/>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2">
                      <a:lumMod val="50000"/>
                    </a:schemeClr>
                  </a:solidFill>
                </a:rPr>
                <a:t>Worker</a:t>
              </a:r>
            </a:p>
          </p:txBody>
        </p:sp>
        <p:sp>
          <p:nvSpPr>
            <p:cNvPr id="26" name="Rectangle 25">
              <a:extLst>
                <a:ext uri="{FF2B5EF4-FFF2-40B4-BE49-F238E27FC236}">
                  <a16:creationId xmlns:a16="http://schemas.microsoft.com/office/drawing/2014/main" id="{F0FEBD08-7F01-4E4E-8ACE-3EDF7C84874A}"/>
                </a:ext>
              </a:extLst>
            </p:cNvPr>
            <p:cNvSpPr/>
            <p:nvPr/>
          </p:nvSpPr>
          <p:spPr>
            <a:xfrm>
              <a:off x="1482694" y="4262928"/>
              <a:ext cx="1243413" cy="294830"/>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2">
                      <a:lumMod val="50000"/>
                    </a:schemeClr>
                  </a:solidFill>
                </a:rPr>
                <a:t>Worker</a:t>
              </a:r>
            </a:p>
          </p:txBody>
        </p:sp>
        <p:sp>
          <p:nvSpPr>
            <p:cNvPr id="28" name="Rectangle 27">
              <a:extLst>
                <a:ext uri="{FF2B5EF4-FFF2-40B4-BE49-F238E27FC236}">
                  <a16:creationId xmlns:a16="http://schemas.microsoft.com/office/drawing/2014/main" id="{500AAB63-3F3B-441C-9D9B-3C608967554D}"/>
                </a:ext>
              </a:extLst>
            </p:cNvPr>
            <p:cNvSpPr/>
            <p:nvPr/>
          </p:nvSpPr>
          <p:spPr>
            <a:xfrm>
              <a:off x="1580970" y="4460245"/>
              <a:ext cx="1243413" cy="294830"/>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2">
                      <a:lumMod val="50000"/>
                    </a:schemeClr>
                  </a:solidFill>
                </a:rPr>
                <a:t>Worker</a:t>
              </a:r>
            </a:p>
          </p:txBody>
        </p:sp>
      </p:grpSp>
      <p:grpSp>
        <p:nvGrpSpPr>
          <p:cNvPr id="29" name="Group 28">
            <a:extLst>
              <a:ext uri="{FF2B5EF4-FFF2-40B4-BE49-F238E27FC236}">
                <a16:creationId xmlns:a16="http://schemas.microsoft.com/office/drawing/2014/main" id="{F0461B6A-372A-43FD-B179-413B264506D2}"/>
              </a:ext>
            </a:extLst>
          </p:cNvPr>
          <p:cNvGrpSpPr/>
          <p:nvPr/>
        </p:nvGrpSpPr>
        <p:grpSpPr>
          <a:xfrm>
            <a:off x="7883612" y="2233813"/>
            <a:ext cx="1766844" cy="576690"/>
            <a:chOff x="1156886" y="3007816"/>
            <a:chExt cx="1766844" cy="576690"/>
          </a:xfrm>
        </p:grpSpPr>
        <p:sp>
          <p:nvSpPr>
            <p:cNvPr id="30" name="Rectangle 29">
              <a:extLst>
                <a:ext uri="{FF2B5EF4-FFF2-40B4-BE49-F238E27FC236}">
                  <a16:creationId xmlns:a16="http://schemas.microsoft.com/office/drawing/2014/main" id="{583B448A-E1AB-435D-8253-1EE65A46A027}"/>
                </a:ext>
              </a:extLst>
            </p:cNvPr>
            <p:cNvSpPr/>
            <p:nvPr/>
          </p:nvSpPr>
          <p:spPr>
            <a:xfrm>
              <a:off x="1156886" y="3007816"/>
              <a:ext cx="1501923" cy="294830"/>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bg2">
                      <a:lumMod val="50000"/>
                    </a:schemeClr>
                  </a:solidFill>
                </a:rPr>
                <a:t>Job Queue</a:t>
              </a:r>
              <a:endParaRPr lang="en-US" sz="1000" dirty="0">
                <a:solidFill>
                  <a:schemeClr val="bg2">
                    <a:lumMod val="50000"/>
                  </a:schemeClr>
                </a:solidFill>
              </a:endParaRPr>
            </a:p>
          </p:txBody>
        </p:sp>
        <p:sp>
          <p:nvSpPr>
            <p:cNvPr id="31" name="Rectangle 30">
              <a:extLst>
                <a:ext uri="{FF2B5EF4-FFF2-40B4-BE49-F238E27FC236}">
                  <a16:creationId xmlns:a16="http://schemas.microsoft.com/office/drawing/2014/main" id="{D3EFB92A-3B44-42CC-AD0B-A770CE5D70FD}"/>
                </a:ext>
              </a:extLst>
            </p:cNvPr>
            <p:cNvSpPr/>
            <p:nvPr/>
          </p:nvSpPr>
          <p:spPr>
            <a:xfrm>
              <a:off x="1286142" y="3143225"/>
              <a:ext cx="1501923" cy="294830"/>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bg2">
                      <a:lumMod val="50000"/>
                    </a:schemeClr>
                  </a:solidFill>
                </a:rPr>
                <a:t>Job Queue</a:t>
              </a:r>
              <a:endParaRPr lang="en-US" sz="1000" dirty="0">
                <a:solidFill>
                  <a:schemeClr val="bg2">
                    <a:lumMod val="50000"/>
                  </a:schemeClr>
                </a:solidFill>
              </a:endParaRPr>
            </a:p>
          </p:txBody>
        </p:sp>
        <p:sp>
          <p:nvSpPr>
            <p:cNvPr id="33" name="Rectangle 32">
              <a:extLst>
                <a:ext uri="{FF2B5EF4-FFF2-40B4-BE49-F238E27FC236}">
                  <a16:creationId xmlns:a16="http://schemas.microsoft.com/office/drawing/2014/main" id="{AB6B210A-4EF2-4C2C-927A-E3A63D654CAF}"/>
                </a:ext>
              </a:extLst>
            </p:cNvPr>
            <p:cNvSpPr/>
            <p:nvPr/>
          </p:nvSpPr>
          <p:spPr>
            <a:xfrm>
              <a:off x="1421807" y="3289676"/>
              <a:ext cx="1501923" cy="294830"/>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bg2">
                      <a:lumMod val="50000"/>
                    </a:schemeClr>
                  </a:solidFill>
                </a:rPr>
                <a:t>Job Queue</a:t>
              </a:r>
              <a:endParaRPr lang="en-US" sz="1000" dirty="0">
                <a:solidFill>
                  <a:schemeClr val="bg2">
                    <a:lumMod val="50000"/>
                  </a:schemeClr>
                </a:solidFill>
              </a:endParaRPr>
            </a:p>
          </p:txBody>
        </p:sp>
      </p:grpSp>
      <p:cxnSp>
        <p:nvCxnSpPr>
          <p:cNvPr id="34" name="Straight Arrow Connector 33">
            <a:extLst>
              <a:ext uri="{FF2B5EF4-FFF2-40B4-BE49-F238E27FC236}">
                <a16:creationId xmlns:a16="http://schemas.microsoft.com/office/drawing/2014/main" id="{4B2B5C02-8512-4F35-AF4C-C43C483C0A21}"/>
              </a:ext>
            </a:extLst>
          </p:cNvPr>
          <p:cNvCxnSpPr>
            <a:cxnSpLocks/>
          </p:cNvCxnSpPr>
          <p:nvPr/>
        </p:nvCxnSpPr>
        <p:spPr>
          <a:xfrm>
            <a:off x="8767034" y="2911012"/>
            <a:ext cx="0" cy="809590"/>
          </a:xfrm>
          <a:prstGeom prst="straightConnector1">
            <a:avLst/>
          </a:prstGeom>
          <a:ln>
            <a:solidFill>
              <a:schemeClr val="accent4"/>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DDC33006-E508-4C52-9297-1B75A3EC17D0}"/>
              </a:ext>
            </a:extLst>
          </p:cNvPr>
          <p:cNvCxnSpPr>
            <a:cxnSpLocks/>
            <a:stCxn id="35" idx="3"/>
          </p:cNvCxnSpPr>
          <p:nvPr/>
        </p:nvCxnSpPr>
        <p:spPr>
          <a:xfrm>
            <a:off x="5223975" y="2752818"/>
            <a:ext cx="2735750" cy="0"/>
          </a:xfrm>
          <a:prstGeom prst="straightConnector1">
            <a:avLst/>
          </a:prstGeom>
          <a:ln>
            <a:solidFill>
              <a:schemeClr val="accent4"/>
            </a:solidFill>
            <a:prstDash val="solid"/>
            <a:tailEnd type="triangle" w="sm" len="lg"/>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3E780EA1-FB25-45FD-B96B-D8E822DF2D81}"/>
              </a:ext>
            </a:extLst>
          </p:cNvPr>
          <p:cNvSpPr txBox="1"/>
          <p:nvPr/>
        </p:nvSpPr>
        <p:spPr>
          <a:xfrm>
            <a:off x="114867" y="68881"/>
            <a:ext cx="2097049" cy="2308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1000" dirty="0">
                <a:solidFill>
                  <a:schemeClr val="bg1"/>
                </a:solidFill>
                <a:latin typeface="Trebuchet MS" panose="020B0603020202020204" pitchFamily="34" charset="0"/>
              </a:rPr>
              <a:t>*</a:t>
            </a:r>
            <a:r>
              <a:rPr lang="en-US" sz="1000" dirty="0" err="1">
                <a:solidFill>
                  <a:schemeClr val="bg1"/>
                </a:solidFill>
                <a:latin typeface="Trebuchet MS" panose="020B0603020202020204" pitchFamily="34" charset="0"/>
              </a:rPr>
              <a:t>isa</a:t>
            </a:r>
            <a:r>
              <a:rPr lang="en-US" sz="1000" dirty="0">
                <a:solidFill>
                  <a:schemeClr val="bg1"/>
                </a:solidFill>
                <a:latin typeface="Trebuchet MS" panose="020B0603020202020204" pitchFamily="34" charset="0"/>
              </a:rPr>
              <a:t> == </a:t>
            </a:r>
            <a:r>
              <a:rPr lang="en-US" sz="1000" dirty="0" err="1">
                <a:solidFill>
                  <a:schemeClr val="bg1"/>
                </a:solidFill>
                <a:latin typeface="Trebuchet MS" panose="020B0603020202020204" pitchFamily="34" charset="0"/>
              </a:rPr>
              <a:t>initial_suspend_awaitable</a:t>
            </a:r>
            <a:endParaRPr lang="en-US" sz="1000" dirty="0">
              <a:solidFill>
                <a:schemeClr val="bg1"/>
              </a:solidFill>
              <a:latin typeface="Trebuchet MS" panose="020B0603020202020204" pitchFamily="34" charset="0"/>
            </a:endParaRPr>
          </a:p>
        </p:txBody>
      </p:sp>
      <p:sp>
        <p:nvSpPr>
          <p:cNvPr id="3" name="TextBox 2">
            <a:extLst>
              <a:ext uri="{FF2B5EF4-FFF2-40B4-BE49-F238E27FC236}">
                <a16:creationId xmlns:a16="http://schemas.microsoft.com/office/drawing/2014/main" id="{D1D1CED1-F23F-4ACA-B641-DFC704B3604D}"/>
              </a:ext>
            </a:extLst>
          </p:cNvPr>
          <p:cNvSpPr txBox="1"/>
          <p:nvPr/>
        </p:nvSpPr>
        <p:spPr>
          <a:xfrm>
            <a:off x="152163" y="1056601"/>
            <a:ext cx="1448512" cy="230832"/>
          </a:xfrm>
          <a:prstGeom prst="rect">
            <a:avLst/>
          </a:prstGeom>
          <a:solidFill>
            <a:schemeClr val="tx2"/>
          </a:solid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defPPr>
              <a:defRPr lang="en-US"/>
            </a:defPPr>
            <a:lvl1pPr algn="ctr">
              <a:lnSpc>
                <a:spcPct val="90000"/>
              </a:lnSpc>
              <a:defRPr sz="1000">
                <a:solidFill>
                  <a:schemeClr val="tx1"/>
                </a:solidFill>
                <a:latin typeface="Trebuchet MS" panose="020B0603020202020204" pitchFamily="34" charset="0"/>
              </a:defRPr>
            </a:lvl1pPr>
          </a:lstStyle>
          <a:p>
            <a:r>
              <a:rPr lang="en-US" dirty="0" err="1"/>
              <a:t>token_promise</a:t>
            </a:r>
            <a:endParaRPr lang="en-US" dirty="0"/>
          </a:p>
        </p:txBody>
      </p:sp>
      <p:cxnSp>
        <p:nvCxnSpPr>
          <p:cNvPr id="5" name="Connector: Elbow 4">
            <a:extLst>
              <a:ext uri="{FF2B5EF4-FFF2-40B4-BE49-F238E27FC236}">
                <a16:creationId xmlns:a16="http://schemas.microsoft.com/office/drawing/2014/main" id="{724E7BDA-0F2F-4551-8A13-2F604BF3355F}"/>
              </a:ext>
            </a:extLst>
          </p:cNvPr>
          <p:cNvCxnSpPr>
            <a:stCxn id="3" idx="0"/>
            <a:endCxn id="67" idx="1"/>
          </p:cNvCxnSpPr>
          <p:nvPr/>
        </p:nvCxnSpPr>
        <p:spPr>
          <a:xfrm rot="5400000" flipH="1" flipV="1">
            <a:off x="910804" y="519842"/>
            <a:ext cx="502375" cy="571144"/>
          </a:xfrm>
          <a:prstGeom prst="bentConnector2">
            <a:avLst/>
          </a:prstGeom>
          <a:ln>
            <a:solidFill>
              <a:schemeClr val="accent4"/>
            </a:solidFill>
            <a:prstDash val="dash"/>
            <a:headEnd type="triangle" w="sm" len="med"/>
            <a:tailEnd type="none" w="sm" len="lg"/>
          </a:ln>
        </p:spPr>
        <p:style>
          <a:lnRef idx="1">
            <a:schemeClr val="accent1"/>
          </a:lnRef>
          <a:fillRef idx="0">
            <a:schemeClr val="accent1"/>
          </a:fillRef>
          <a:effectRef idx="0">
            <a:schemeClr val="accent1"/>
          </a:effectRef>
          <a:fontRef idx="minor">
            <a:schemeClr val="tx1"/>
          </a:fontRef>
        </p:style>
      </p:cxnSp>
      <p:cxnSp>
        <p:nvCxnSpPr>
          <p:cNvPr id="37" name="Connector: Elbow 36">
            <a:extLst>
              <a:ext uri="{FF2B5EF4-FFF2-40B4-BE49-F238E27FC236}">
                <a16:creationId xmlns:a16="http://schemas.microsoft.com/office/drawing/2014/main" id="{41FDAA93-22D1-4221-B81B-2886750C75F9}"/>
              </a:ext>
            </a:extLst>
          </p:cNvPr>
          <p:cNvCxnSpPr>
            <a:cxnSpLocks/>
            <a:stCxn id="3" idx="2"/>
            <a:endCxn id="70" idx="1"/>
          </p:cNvCxnSpPr>
          <p:nvPr/>
        </p:nvCxnSpPr>
        <p:spPr>
          <a:xfrm rot="16200000" flipH="1">
            <a:off x="570204" y="1593648"/>
            <a:ext cx="1183575" cy="571144"/>
          </a:xfrm>
          <a:prstGeom prst="bentConnector2">
            <a:avLst/>
          </a:prstGeom>
          <a:ln>
            <a:solidFill>
              <a:schemeClr val="accent4"/>
            </a:solidFill>
            <a:prstDash val="dash"/>
            <a:tailEnd type="oval" w="sm" len="sm"/>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B7ED07B0-021D-4334-BEBD-9D400880C231}"/>
              </a:ext>
            </a:extLst>
          </p:cNvPr>
          <p:cNvSpPr txBox="1"/>
          <p:nvPr/>
        </p:nvSpPr>
        <p:spPr>
          <a:xfrm>
            <a:off x="2301822" y="68881"/>
            <a:ext cx="2031325" cy="2308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1000" dirty="0">
                <a:solidFill>
                  <a:schemeClr val="bg1"/>
                </a:solidFill>
                <a:latin typeface="Trebuchet MS" panose="020B0603020202020204" pitchFamily="34" charset="0"/>
              </a:rPr>
              <a:t>*</a:t>
            </a:r>
            <a:r>
              <a:rPr lang="en-US" sz="1000" dirty="0" err="1">
                <a:solidFill>
                  <a:schemeClr val="bg1"/>
                </a:solidFill>
                <a:latin typeface="Trebuchet MS" panose="020B0603020202020204" pitchFamily="34" charset="0"/>
              </a:rPr>
              <a:t>fsa</a:t>
            </a:r>
            <a:r>
              <a:rPr lang="en-US" sz="1000" dirty="0">
                <a:solidFill>
                  <a:schemeClr val="bg1"/>
                </a:solidFill>
                <a:latin typeface="Trebuchet MS" panose="020B0603020202020204" pitchFamily="34" charset="0"/>
              </a:rPr>
              <a:t> == </a:t>
            </a:r>
            <a:r>
              <a:rPr lang="en-US" sz="1000" dirty="0" err="1">
                <a:solidFill>
                  <a:schemeClr val="bg1"/>
                </a:solidFill>
                <a:latin typeface="Trebuchet MS" panose="020B0603020202020204" pitchFamily="34" charset="0"/>
              </a:rPr>
              <a:t>final_suspend_awaitable</a:t>
            </a:r>
            <a:endParaRPr lang="en-US" sz="1000" dirty="0">
              <a:solidFill>
                <a:schemeClr val="bg1"/>
              </a:solidFill>
              <a:latin typeface="Trebuchet MS" panose="020B0603020202020204" pitchFamily="34" charset="0"/>
            </a:endParaRPr>
          </a:p>
        </p:txBody>
      </p:sp>
      <p:cxnSp>
        <p:nvCxnSpPr>
          <p:cNvPr id="56" name="Connector: Elbow 55">
            <a:extLst>
              <a:ext uri="{FF2B5EF4-FFF2-40B4-BE49-F238E27FC236}">
                <a16:creationId xmlns:a16="http://schemas.microsoft.com/office/drawing/2014/main" id="{6E5ECB0C-1F1C-4A9D-AD07-4E6D63DA7C9C}"/>
              </a:ext>
            </a:extLst>
          </p:cNvPr>
          <p:cNvCxnSpPr>
            <a:cxnSpLocks/>
            <a:stCxn id="3" idx="2"/>
            <a:endCxn id="95" idx="1"/>
          </p:cNvCxnSpPr>
          <p:nvPr/>
        </p:nvCxnSpPr>
        <p:spPr>
          <a:xfrm rot="16200000" flipH="1">
            <a:off x="-614039" y="2777891"/>
            <a:ext cx="3552061" cy="571144"/>
          </a:xfrm>
          <a:prstGeom prst="bentConnector2">
            <a:avLst/>
          </a:prstGeom>
          <a:ln>
            <a:solidFill>
              <a:schemeClr val="accent4"/>
            </a:solidFill>
            <a:prstDash val="dash"/>
            <a:tailEnd type="oval" w="sm" len="sm"/>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C1255C3F-8C62-4ED6-BF43-32BF42A348AE}"/>
              </a:ext>
            </a:extLst>
          </p:cNvPr>
          <p:cNvSpPr txBox="1"/>
          <p:nvPr/>
        </p:nvSpPr>
        <p:spPr>
          <a:xfrm>
            <a:off x="5010889" y="672982"/>
            <a:ext cx="1410057" cy="230832"/>
          </a:xfrm>
          <a:prstGeom prst="rect">
            <a:avLst/>
          </a:prstGeom>
          <a:solidFill>
            <a:schemeClr val="tx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altLang="zh-CN" sz="1000" dirty="0" err="1">
                <a:solidFill>
                  <a:schemeClr val="bg1"/>
                </a:solidFill>
                <a:latin typeface="Trebuchet MS" panose="020B0603020202020204" pitchFamily="34" charset="0"/>
              </a:rPr>
              <a:t>isa</a:t>
            </a:r>
            <a:r>
              <a:rPr lang="en-US" altLang="zh-CN" sz="1000" dirty="0">
                <a:solidFill>
                  <a:schemeClr val="bg1"/>
                </a:solidFill>
                <a:latin typeface="Trebuchet MS" panose="020B0603020202020204" pitchFamily="34" charset="0"/>
              </a:rPr>
              <a:t>::</a:t>
            </a:r>
            <a:r>
              <a:rPr lang="en-US" altLang="zh-CN" sz="1000" dirty="0" err="1">
                <a:solidFill>
                  <a:schemeClr val="bg1"/>
                </a:solidFill>
                <a:latin typeface="Trebuchet MS" panose="020B0603020202020204" pitchFamily="34" charset="0"/>
              </a:rPr>
              <a:t>await_suspend</a:t>
            </a:r>
            <a:endParaRPr lang="en-US" sz="1000" dirty="0">
              <a:solidFill>
                <a:schemeClr val="bg1"/>
              </a:solidFill>
              <a:latin typeface="Trebuchet MS" panose="020B0603020202020204" pitchFamily="34" charset="0"/>
            </a:endParaRPr>
          </a:p>
        </p:txBody>
      </p:sp>
      <p:cxnSp>
        <p:nvCxnSpPr>
          <p:cNvPr id="36" name="Straight Arrow Connector 35">
            <a:extLst>
              <a:ext uri="{FF2B5EF4-FFF2-40B4-BE49-F238E27FC236}">
                <a16:creationId xmlns:a16="http://schemas.microsoft.com/office/drawing/2014/main" id="{172950B3-1E4D-479A-AF4D-1C6AC0192195}"/>
              </a:ext>
            </a:extLst>
          </p:cNvPr>
          <p:cNvCxnSpPr>
            <a:cxnSpLocks/>
            <a:stCxn id="39" idx="2"/>
            <a:endCxn id="35" idx="0"/>
          </p:cNvCxnSpPr>
          <p:nvPr/>
        </p:nvCxnSpPr>
        <p:spPr>
          <a:xfrm flipH="1">
            <a:off x="4778561" y="1931262"/>
            <a:ext cx="937356" cy="701582"/>
          </a:xfrm>
          <a:prstGeom prst="straightConnector1">
            <a:avLst/>
          </a:prstGeom>
          <a:ln>
            <a:solidFill>
              <a:schemeClr val="accent4"/>
            </a:solidFill>
            <a:prstDash val="solid"/>
            <a:tailEnd type="triangle" w="sm" len="lg"/>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4940E77B-C530-46D9-ABE6-C30F35CB69B7}"/>
              </a:ext>
            </a:extLst>
          </p:cNvPr>
          <p:cNvSpPr txBox="1"/>
          <p:nvPr/>
        </p:nvSpPr>
        <p:spPr>
          <a:xfrm>
            <a:off x="5091993" y="1700430"/>
            <a:ext cx="1247848" cy="230832"/>
          </a:xfrm>
          <a:prstGeom prst="rect">
            <a:avLst/>
          </a:prstGeom>
          <a:solidFill>
            <a:schemeClr val="tx2"/>
          </a:solid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altLang="zh-CN" sz="1000" dirty="0" err="1">
                <a:solidFill>
                  <a:schemeClr val="tx1"/>
                </a:solidFill>
                <a:latin typeface="Trebuchet MS" panose="020B0603020202020204" pitchFamily="34" charset="0"/>
              </a:rPr>
              <a:t>coroutine_handle</a:t>
            </a:r>
            <a:endParaRPr lang="en-US" sz="1000" dirty="0">
              <a:solidFill>
                <a:schemeClr val="tx1"/>
              </a:solidFill>
              <a:latin typeface="Trebuchet MS" panose="020B0603020202020204" pitchFamily="34" charset="0"/>
            </a:endParaRPr>
          </a:p>
        </p:txBody>
      </p:sp>
      <p:cxnSp>
        <p:nvCxnSpPr>
          <p:cNvPr id="40" name="Straight Arrow Connector 39">
            <a:extLst>
              <a:ext uri="{FF2B5EF4-FFF2-40B4-BE49-F238E27FC236}">
                <a16:creationId xmlns:a16="http://schemas.microsoft.com/office/drawing/2014/main" id="{20FA5B0A-53B7-4E55-932D-50C4F65302B8}"/>
              </a:ext>
            </a:extLst>
          </p:cNvPr>
          <p:cNvCxnSpPr>
            <a:cxnSpLocks/>
            <a:stCxn id="21" idx="2"/>
            <a:endCxn id="39" idx="0"/>
          </p:cNvCxnSpPr>
          <p:nvPr/>
        </p:nvCxnSpPr>
        <p:spPr>
          <a:xfrm flipH="1">
            <a:off x="5715917" y="903814"/>
            <a:ext cx="1" cy="796616"/>
          </a:xfrm>
          <a:prstGeom prst="straightConnector1">
            <a:avLst/>
          </a:prstGeom>
          <a:ln>
            <a:solidFill>
              <a:schemeClr val="accent4"/>
            </a:solidFill>
            <a:prstDash val="dash"/>
            <a:tailEnd type="triangle" w="sm" len="sm"/>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F33D106A-7E29-4FD3-A557-53A4CCA3F950}"/>
              </a:ext>
            </a:extLst>
          </p:cNvPr>
          <p:cNvSpPr txBox="1"/>
          <p:nvPr/>
        </p:nvSpPr>
        <p:spPr>
          <a:xfrm>
            <a:off x="4403304" y="2125251"/>
            <a:ext cx="681597" cy="2308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1000" dirty="0">
                <a:solidFill>
                  <a:schemeClr val="bg1"/>
                </a:solidFill>
                <a:latin typeface="Trebuchet MS" panose="020B0603020202020204" pitchFamily="34" charset="0"/>
              </a:rPr>
              <a:t>Job::Job</a:t>
            </a:r>
          </a:p>
        </p:txBody>
      </p:sp>
      <p:cxnSp>
        <p:nvCxnSpPr>
          <p:cNvPr id="66" name="Connector: Elbow 65">
            <a:extLst>
              <a:ext uri="{FF2B5EF4-FFF2-40B4-BE49-F238E27FC236}">
                <a16:creationId xmlns:a16="http://schemas.microsoft.com/office/drawing/2014/main" id="{199DE16A-F713-467A-91BD-B58AD4B56586}"/>
              </a:ext>
            </a:extLst>
          </p:cNvPr>
          <p:cNvCxnSpPr>
            <a:cxnSpLocks/>
            <a:stCxn id="69" idx="3"/>
          </p:cNvCxnSpPr>
          <p:nvPr/>
        </p:nvCxnSpPr>
        <p:spPr>
          <a:xfrm flipV="1">
            <a:off x="2896075" y="788398"/>
            <a:ext cx="2114814" cy="2472587"/>
          </a:xfrm>
          <a:prstGeom prst="bentConnector3">
            <a:avLst>
              <a:gd name="adj1" fmla="val 26700"/>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B1EDDD60-C71C-440D-BE00-AD9D85E5D29D}"/>
              </a:ext>
            </a:extLst>
          </p:cNvPr>
          <p:cNvSpPr txBox="1"/>
          <p:nvPr/>
        </p:nvSpPr>
        <p:spPr>
          <a:xfrm>
            <a:off x="1447563" y="438810"/>
            <a:ext cx="1448512" cy="230832"/>
          </a:xfrm>
          <a:prstGeom prst="rect">
            <a:avLst/>
          </a:prstGeom>
          <a:solidFill>
            <a:schemeClr val="tx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1000" dirty="0" err="1">
                <a:solidFill>
                  <a:schemeClr val="bg1"/>
                </a:solidFill>
                <a:latin typeface="Trebuchet MS" panose="020B0603020202020204" pitchFamily="34" charset="0"/>
              </a:rPr>
              <a:t>get_return_object</a:t>
            </a:r>
            <a:endParaRPr lang="en-US" sz="1000" dirty="0">
              <a:solidFill>
                <a:schemeClr val="bg1"/>
              </a:solidFill>
              <a:latin typeface="Trebuchet MS" panose="020B0603020202020204" pitchFamily="34" charset="0"/>
            </a:endParaRPr>
          </a:p>
        </p:txBody>
      </p:sp>
      <p:sp>
        <p:nvSpPr>
          <p:cNvPr id="68" name="TextBox 67">
            <a:extLst>
              <a:ext uri="{FF2B5EF4-FFF2-40B4-BE49-F238E27FC236}">
                <a16:creationId xmlns:a16="http://schemas.microsoft.com/office/drawing/2014/main" id="{F45BF225-6CFC-4571-9260-6CD3A6BC45CF}"/>
              </a:ext>
            </a:extLst>
          </p:cNvPr>
          <p:cNvSpPr txBox="1"/>
          <p:nvPr/>
        </p:nvSpPr>
        <p:spPr>
          <a:xfrm>
            <a:off x="1447563" y="1555636"/>
            <a:ext cx="1448512" cy="230832"/>
          </a:xfrm>
          <a:prstGeom prst="rect">
            <a:avLst/>
          </a:prstGeom>
          <a:solidFill>
            <a:schemeClr val="tx2"/>
          </a:solid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defPPr>
              <a:defRPr lang="en-US"/>
            </a:defPPr>
            <a:lvl1pPr algn="ctr">
              <a:lnSpc>
                <a:spcPct val="90000"/>
              </a:lnSpc>
              <a:defRPr sz="1000">
                <a:solidFill>
                  <a:schemeClr val="tx1"/>
                </a:solidFill>
                <a:latin typeface="Trebuchet MS" panose="020B0603020202020204" pitchFamily="34" charset="0"/>
              </a:defRPr>
            </a:lvl1pPr>
          </a:lstStyle>
          <a:p>
            <a:r>
              <a:rPr lang="en-US" dirty="0"/>
              <a:t>token&lt;&gt;</a:t>
            </a:r>
          </a:p>
        </p:txBody>
      </p:sp>
      <p:sp>
        <p:nvSpPr>
          <p:cNvPr id="69" name="TextBox 68">
            <a:extLst>
              <a:ext uri="{FF2B5EF4-FFF2-40B4-BE49-F238E27FC236}">
                <a16:creationId xmlns:a16="http://schemas.microsoft.com/office/drawing/2014/main" id="{57A403FD-71EB-487F-956C-A7EC9044A328}"/>
              </a:ext>
            </a:extLst>
          </p:cNvPr>
          <p:cNvSpPr txBox="1"/>
          <p:nvPr/>
        </p:nvSpPr>
        <p:spPr>
          <a:xfrm>
            <a:off x="1447563" y="3145569"/>
            <a:ext cx="1448512" cy="230832"/>
          </a:xfrm>
          <a:prstGeom prst="rect">
            <a:avLst/>
          </a:prstGeom>
          <a:solidFill>
            <a:schemeClr val="tx2"/>
          </a:solid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defPPr>
              <a:defRPr lang="en-US"/>
            </a:defPPr>
            <a:lvl1pPr algn="ctr">
              <a:lnSpc>
                <a:spcPct val="90000"/>
              </a:lnSpc>
              <a:defRPr sz="1000">
                <a:solidFill>
                  <a:schemeClr val="tx1"/>
                </a:solidFill>
                <a:latin typeface="Trebuchet MS" panose="020B0603020202020204" pitchFamily="34" charset="0"/>
              </a:defRPr>
            </a:lvl1pPr>
          </a:lstStyle>
          <a:p>
            <a:r>
              <a:rPr lang="en-US" dirty="0" err="1"/>
              <a:t>isa</a:t>
            </a:r>
            <a:endParaRPr lang="en-US" dirty="0"/>
          </a:p>
        </p:txBody>
      </p:sp>
      <p:sp>
        <p:nvSpPr>
          <p:cNvPr id="70" name="TextBox 69">
            <a:extLst>
              <a:ext uri="{FF2B5EF4-FFF2-40B4-BE49-F238E27FC236}">
                <a16:creationId xmlns:a16="http://schemas.microsoft.com/office/drawing/2014/main" id="{F57B9AAD-1BCA-44CC-A05F-5C642FE0EB79}"/>
              </a:ext>
            </a:extLst>
          </p:cNvPr>
          <p:cNvSpPr txBox="1"/>
          <p:nvPr/>
        </p:nvSpPr>
        <p:spPr>
          <a:xfrm>
            <a:off x="1447563" y="2355592"/>
            <a:ext cx="1448512" cy="230832"/>
          </a:xfrm>
          <a:prstGeom prst="rect">
            <a:avLst/>
          </a:prstGeom>
          <a:solidFill>
            <a:schemeClr val="tx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defPPr>
              <a:defRPr lang="en-US"/>
            </a:defPPr>
            <a:lvl1pPr algn="ctr">
              <a:lnSpc>
                <a:spcPct val="90000"/>
              </a:lnSpc>
              <a:defRPr sz="1000">
                <a:solidFill>
                  <a:schemeClr val="bg1"/>
                </a:solidFill>
                <a:latin typeface="Trebuchet MS" panose="020B0603020202020204" pitchFamily="34" charset="0"/>
              </a:defRPr>
            </a:lvl1pPr>
          </a:lstStyle>
          <a:p>
            <a:r>
              <a:rPr lang="en-US" dirty="0" err="1"/>
              <a:t>Initial_suspend</a:t>
            </a:r>
            <a:endParaRPr lang="en-US" dirty="0"/>
          </a:p>
        </p:txBody>
      </p:sp>
      <p:cxnSp>
        <p:nvCxnSpPr>
          <p:cNvPr id="71" name="Straight Arrow Connector 70">
            <a:extLst>
              <a:ext uri="{FF2B5EF4-FFF2-40B4-BE49-F238E27FC236}">
                <a16:creationId xmlns:a16="http://schemas.microsoft.com/office/drawing/2014/main" id="{C1B6BD2A-5238-4FE7-9963-896012A53883}"/>
              </a:ext>
            </a:extLst>
          </p:cNvPr>
          <p:cNvCxnSpPr>
            <a:cxnSpLocks/>
            <a:stCxn id="67" idx="2"/>
            <a:endCxn id="68" idx="0"/>
          </p:cNvCxnSpPr>
          <p:nvPr/>
        </p:nvCxnSpPr>
        <p:spPr>
          <a:xfrm>
            <a:off x="2171819" y="669642"/>
            <a:ext cx="0" cy="885994"/>
          </a:xfrm>
          <a:prstGeom prst="straightConnector1">
            <a:avLst/>
          </a:prstGeom>
          <a:ln>
            <a:solidFill>
              <a:schemeClr val="accent4"/>
            </a:solidFill>
            <a:prstDash val="solid"/>
            <a:tailEnd type="triangle" w="sm" len="lg"/>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FD580EF5-8D42-4A5B-8479-5DFAE003F2BC}"/>
              </a:ext>
            </a:extLst>
          </p:cNvPr>
          <p:cNvCxnSpPr>
            <a:cxnSpLocks/>
            <a:stCxn id="68" idx="2"/>
            <a:endCxn id="70" idx="0"/>
          </p:cNvCxnSpPr>
          <p:nvPr/>
        </p:nvCxnSpPr>
        <p:spPr>
          <a:xfrm>
            <a:off x="2171819" y="1786468"/>
            <a:ext cx="0" cy="569124"/>
          </a:xfrm>
          <a:prstGeom prst="straightConnector1">
            <a:avLst/>
          </a:prstGeom>
          <a:ln>
            <a:solidFill>
              <a:schemeClr val="accent4"/>
            </a:solidFill>
            <a:prstDash val="solid"/>
            <a:tailEnd type="triangle" w="sm" len="lg"/>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28AB1D1C-522E-482F-AE0B-5ECC93A47825}"/>
              </a:ext>
            </a:extLst>
          </p:cNvPr>
          <p:cNvCxnSpPr>
            <a:cxnSpLocks/>
            <a:stCxn id="70" idx="2"/>
            <a:endCxn id="69" idx="0"/>
          </p:cNvCxnSpPr>
          <p:nvPr/>
        </p:nvCxnSpPr>
        <p:spPr>
          <a:xfrm>
            <a:off x="2171819" y="2586424"/>
            <a:ext cx="0" cy="559145"/>
          </a:xfrm>
          <a:prstGeom prst="straightConnector1">
            <a:avLst/>
          </a:prstGeom>
          <a:ln>
            <a:solidFill>
              <a:schemeClr val="accent4"/>
            </a:solidFill>
            <a:prstDash val="solid"/>
            <a:tailEnd type="triangle" w="sm" len="lg"/>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FCC94E4B-109D-4CCD-8108-3534CF76B784}"/>
              </a:ext>
            </a:extLst>
          </p:cNvPr>
          <p:cNvSpPr/>
          <p:nvPr/>
        </p:nvSpPr>
        <p:spPr>
          <a:xfrm>
            <a:off x="112913" y="265523"/>
            <a:ext cx="10156892" cy="5620834"/>
          </a:xfrm>
          <a:prstGeom prst="rect">
            <a:avLst/>
          </a:prstGeom>
          <a:solidFill>
            <a:schemeClr val="tx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39470FD7-0CD2-4358-BA4E-C494F5904E1A}"/>
              </a:ext>
            </a:extLst>
          </p:cNvPr>
          <p:cNvSpPr txBox="1"/>
          <p:nvPr/>
        </p:nvSpPr>
        <p:spPr>
          <a:xfrm>
            <a:off x="1447563" y="4004519"/>
            <a:ext cx="1448512" cy="230832"/>
          </a:xfrm>
          <a:prstGeom prst="rect">
            <a:avLst/>
          </a:prstGeom>
          <a:solidFill>
            <a:schemeClr val="tx2"/>
          </a:solid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defPPr>
              <a:defRPr lang="en-US"/>
            </a:defPPr>
            <a:lvl1pPr algn="ctr">
              <a:lnSpc>
                <a:spcPct val="90000"/>
              </a:lnSpc>
              <a:defRPr sz="1000">
                <a:solidFill>
                  <a:schemeClr val="tx1"/>
                </a:solidFill>
                <a:latin typeface="Trebuchet MS" panose="020B0603020202020204" pitchFamily="34" charset="0"/>
              </a:defRPr>
            </a:lvl1pPr>
          </a:lstStyle>
          <a:p>
            <a:r>
              <a:rPr lang="en-US" dirty="0" err="1"/>
              <a:t>fsa</a:t>
            </a:r>
            <a:endParaRPr lang="en-US" dirty="0"/>
          </a:p>
        </p:txBody>
      </p:sp>
      <p:sp>
        <p:nvSpPr>
          <p:cNvPr id="7" name="TextBox 6">
            <a:extLst>
              <a:ext uri="{FF2B5EF4-FFF2-40B4-BE49-F238E27FC236}">
                <a16:creationId xmlns:a16="http://schemas.microsoft.com/office/drawing/2014/main" id="{A8AC7679-6CC0-440B-A019-43FFEFDDF1DF}"/>
              </a:ext>
            </a:extLst>
          </p:cNvPr>
          <p:cNvSpPr txBox="1"/>
          <p:nvPr/>
        </p:nvSpPr>
        <p:spPr>
          <a:xfrm>
            <a:off x="4075984" y="4004519"/>
            <a:ext cx="1410057" cy="230832"/>
          </a:xfrm>
          <a:prstGeom prst="rect">
            <a:avLst/>
          </a:prstGeom>
          <a:solidFill>
            <a:schemeClr val="tx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altLang="zh-CN" sz="1000" dirty="0" err="1">
                <a:solidFill>
                  <a:schemeClr val="bg1"/>
                </a:solidFill>
                <a:latin typeface="Trebuchet MS" panose="020B0603020202020204" pitchFamily="34" charset="0"/>
              </a:rPr>
              <a:t>fsa</a:t>
            </a:r>
            <a:r>
              <a:rPr lang="en-US" altLang="zh-CN" sz="1000" dirty="0">
                <a:solidFill>
                  <a:schemeClr val="bg1"/>
                </a:solidFill>
                <a:latin typeface="Trebuchet MS" panose="020B0603020202020204" pitchFamily="34" charset="0"/>
              </a:rPr>
              <a:t>::</a:t>
            </a:r>
            <a:r>
              <a:rPr lang="en-US" altLang="zh-CN" sz="1000" dirty="0" err="1">
                <a:solidFill>
                  <a:schemeClr val="bg1"/>
                </a:solidFill>
                <a:latin typeface="Trebuchet MS" panose="020B0603020202020204" pitchFamily="34" charset="0"/>
              </a:rPr>
              <a:t>await_suspend</a:t>
            </a:r>
            <a:endParaRPr lang="en-US" sz="1000" dirty="0">
              <a:solidFill>
                <a:schemeClr val="bg1"/>
              </a:solidFill>
              <a:latin typeface="Trebuchet MS" panose="020B0603020202020204" pitchFamily="34" charset="0"/>
            </a:endParaRPr>
          </a:p>
        </p:txBody>
      </p:sp>
      <p:cxnSp>
        <p:nvCxnSpPr>
          <p:cNvPr id="9" name="Straight Arrow Connector 8">
            <a:extLst>
              <a:ext uri="{FF2B5EF4-FFF2-40B4-BE49-F238E27FC236}">
                <a16:creationId xmlns:a16="http://schemas.microsoft.com/office/drawing/2014/main" id="{AC444145-73B7-44B1-A41C-BF0976045E4C}"/>
              </a:ext>
            </a:extLst>
          </p:cNvPr>
          <p:cNvCxnSpPr>
            <a:cxnSpLocks/>
            <a:stCxn id="4" idx="3"/>
            <a:endCxn id="7" idx="1"/>
          </p:cNvCxnSpPr>
          <p:nvPr/>
        </p:nvCxnSpPr>
        <p:spPr>
          <a:xfrm>
            <a:off x="2896075" y="4119935"/>
            <a:ext cx="1179909" cy="0"/>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69A647B9-1F13-4C23-92AB-EC6E95028A8A}"/>
              </a:ext>
            </a:extLst>
          </p:cNvPr>
          <p:cNvSpPr txBox="1"/>
          <p:nvPr/>
        </p:nvSpPr>
        <p:spPr>
          <a:xfrm>
            <a:off x="4075984" y="3630914"/>
            <a:ext cx="1405153" cy="369332"/>
          </a:xfrm>
          <a:prstGeom prst="rect">
            <a:avLst/>
          </a:prstGeom>
          <a:pattFill prst="dkDnDiag">
            <a:fgClr>
              <a:schemeClr val="tx2"/>
            </a:fgClr>
            <a:bgClr>
              <a:schemeClr val="bg2">
                <a:lumMod val="75000"/>
              </a:schemeClr>
            </a:bgClr>
          </a:patt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altLang="zh-CN" sz="1000" dirty="0">
                <a:solidFill>
                  <a:schemeClr val="tx1"/>
                </a:solidFill>
                <a:latin typeface="Trebuchet MS" panose="020B0603020202020204" pitchFamily="34" charset="0"/>
              </a:rPr>
              <a:t>parent </a:t>
            </a:r>
            <a:r>
              <a:rPr lang="en-US" altLang="zh-CN" sz="1000" dirty="0" err="1">
                <a:solidFill>
                  <a:schemeClr val="tx1"/>
                </a:solidFill>
                <a:latin typeface="Trebuchet MS" panose="020B0603020202020204" pitchFamily="34" charset="0"/>
              </a:rPr>
              <a:t>coroutine_handle</a:t>
            </a:r>
            <a:endParaRPr lang="en-US" sz="1000" dirty="0">
              <a:solidFill>
                <a:schemeClr val="tx1"/>
              </a:solidFill>
              <a:latin typeface="Trebuchet MS" panose="020B0603020202020204" pitchFamily="34" charset="0"/>
            </a:endParaRPr>
          </a:p>
        </p:txBody>
      </p:sp>
      <p:cxnSp>
        <p:nvCxnSpPr>
          <p:cNvPr id="48" name="Straight Arrow Connector 47">
            <a:extLst>
              <a:ext uri="{FF2B5EF4-FFF2-40B4-BE49-F238E27FC236}">
                <a16:creationId xmlns:a16="http://schemas.microsoft.com/office/drawing/2014/main" id="{A9B11574-70C2-4C58-B45D-5166376AB02E}"/>
              </a:ext>
            </a:extLst>
          </p:cNvPr>
          <p:cNvCxnSpPr>
            <a:cxnSpLocks/>
            <a:stCxn id="13" idx="0"/>
            <a:endCxn id="35" idx="2"/>
          </p:cNvCxnSpPr>
          <p:nvPr/>
        </p:nvCxnSpPr>
        <p:spPr>
          <a:xfrm flipV="1">
            <a:off x="4778561" y="2872791"/>
            <a:ext cx="0" cy="758123"/>
          </a:xfrm>
          <a:prstGeom prst="straightConnector1">
            <a:avLst/>
          </a:prstGeom>
          <a:ln>
            <a:solidFill>
              <a:schemeClr val="accent4"/>
            </a:solidFill>
            <a:prstDash val="solid"/>
            <a:tailEnd type="triangle" w="sm" len="lg"/>
          </a:ln>
        </p:spPr>
        <p:style>
          <a:lnRef idx="1">
            <a:schemeClr val="accent1"/>
          </a:lnRef>
          <a:fillRef idx="0">
            <a:schemeClr val="accent1"/>
          </a:fillRef>
          <a:effectRef idx="0">
            <a:schemeClr val="accent1"/>
          </a:effectRef>
          <a:fontRef idx="minor">
            <a:schemeClr val="tx1"/>
          </a:fontRef>
        </p:style>
      </p:cxnSp>
      <p:cxnSp>
        <p:nvCxnSpPr>
          <p:cNvPr id="46" name="Connector: Elbow 45">
            <a:extLst>
              <a:ext uri="{FF2B5EF4-FFF2-40B4-BE49-F238E27FC236}">
                <a16:creationId xmlns:a16="http://schemas.microsoft.com/office/drawing/2014/main" id="{906D7E71-9B7E-413D-BA66-7E1F45BD5D0C}"/>
              </a:ext>
            </a:extLst>
          </p:cNvPr>
          <p:cNvCxnSpPr>
            <a:stCxn id="4" idx="0"/>
            <a:endCxn id="13" idx="1"/>
          </p:cNvCxnSpPr>
          <p:nvPr/>
        </p:nvCxnSpPr>
        <p:spPr>
          <a:xfrm rot="5400000" flipH="1" flipV="1">
            <a:off x="3029432" y="2957968"/>
            <a:ext cx="188939" cy="1904165"/>
          </a:xfrm>
          <a:prstGeom prst="bentConnector2">
            <a:avLst/>
          </a:prstGeom>
          <a:ln>
            <a:solidFill>
              <a:schemeClr val="accent4"/>
            </a:solidFill>
            <a:prstDash val="dash"/>
            <a:tailEnd type="triangle" w="sm" len="sm"/>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B07DD916-0D2A-4FAE-A7D2-4BB7DB3B60FD}"/>
              </a:ext>
            </a:extLst>
          </p:cNvPr>
          <p:cNvSpPr txBox="1"/>
          <p:nvPr/>
        </p:nvSpPr>
        <p:spPr>
          <a:xfrm>
            <a:off x="1447563" y="5617974"/>
            <a:ext cx="1448512" cy="230832"/>
          </a:xfrm>
          <a:prstGeom prst="rect">
            <a:avLst/>
          </a:prstGeom>
          <a:solidFill>
            <a:schemeClr val="bg1">
              <a:lumMod val="50000"/>
              <a:lumOff val="50000"/>
            </a:schemeClr>
          </a:solid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defPPr>
              <a:defRPr lang="en-US"/>
            </a:defPPr>
            <a:lvl1pPr algn="ctr">
              <a:lnSpc>
                <a:spcPct val="90000"/>
              </a:lnSpc>
              <a:defRPr sz="1000">
                <a:solidFill>
                  <a:schemeClr val="tx1"/>
                </a:solidFill>
                <a:latin typeface="Trebuchet MS" panose="020B0603020202020204" pitchFamily="34" charset="0"/>
              </a:defRPr>
            </a:lvl1pPr>
          </a:lstStyle>
          <a:p>
            <a:r>
              <a:rPr lang="en-US" dirty="0"/>
              <a:t>token&lt;&gt;</a:t>
            </a:r>
          </a:p>
        </p:txBody>
      </p:sp>
      <p:sp>
        <p:nvSpPr>
          <p:cNvPr id="51" name="TextBox 50">
            <a:extLst>
              <a:ext uri="{FF2B5EF4-FFF2-40B4-BE49-F238E27FC236}">
                <a16:creationId xmlns:a16="http://schemas.microsoft.com/office/drawing/2014/main" id="{99E7527C-F2B2-4EDC-BE7E-4C24FCD0EBDF}"/>
              </a:ext>
            </a:extLst>
          </p:cNvPr>
          <p:cNvSpPr txBox="1"/>
          <p:nvPr/>
        </p:nvSpPr>
        <p:spPr>
          <a:xfrm>
            <a:off x="4054304" y="5617974"/>
            <a:ext cx="1448512" cy="230832"/>
          </a:xfrm>
          <a:prstGeom prst="rect">
            <a:avLst/>
          </a:prstGeom>
          <a:solidFill>
            <a:schemeClr val="bg1">
              <a:lumMod val="50000"/>
              <a:lumOff val="50000"/>
            </a:schemeClr>
          </a:solid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defPPr>
              <a:defRPr lang="en-US"/>
            </a:defPPr>
            <a:lvl1pPr algn="ctr">
              <a:lnSpc>
                <a:spcPct val="90000"/>
              </a:lnSpc>
              <a:defRPr sz="1000">
                <a:solidFill>
                  <a:schemeClr val="tx1"/>
                </a:solidFill>
                <a:latin typeface="Trebuchet MS" panose="020B0603020202020204" pitchFamily="34" charset="0"/>
              </a:defRPr>
            </a:lvl1pPr>
          </a:lstStyle>
          <a:p>
            <a:r>
              <a:rPr lang="en-US" dirty="0" err="1"/>
              <a:t>awaitable</a:t>
            </a:r>
            <a:endParaRPr lang="en-US" dirty="0"/>
          </a:p>
        </p:txBody>
      </p:sp>
      <p:cxnSp>
        <p:nvCxnSpPr>
          <p:cNvPr id="64" name="Straight Arrow Connector 63">
            <a:extLst>
              <a:ext uri="{FF2B5EF4-FFF2-40B4-BE49-F238E27FC236}">
                <a16:creationId xmlns:a16="http://schemas.microsoft.com/office/drawing/2014/main" id="{051A872D-6F18-45D3-8E62-731668168C32}"/>
              </a:ext>
            </a:extLst>
          </p:cNvPr>
          <p:cNvCxnSpPr>
            <a:cxnSpLocks/>
            <a:stCxn id="50" idx="3"/>
            <a:endCxn id="51" idx="1"/>
          </p:cNvCxnSpPr>
          <p:nvPr/>
        </p:nvCxnSpPr>
        <p:spPr>
          <a:xfrm>
            <a:off x="2896075" y="5733390"/>
            <a:ext cx="1158229" cy="0"/>
          </a:xfrm>
          <a:prstGeom prst="straightConnector1">
            <a:avLst/>
          </a:prstGeom>
          <a:ln>
            <a:solidFill>
              <a:schemeClr val="accent4"/>
            </a:solidFill>
            <a:prstDash val="solid"/>
            <a:tailEnd type="triangle" w="sm" len="lg"/>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5205A38D-ED0C-414B-A1BB-B6A60A3B920D}"/>
              </a:ext>
            </a:extLst>
          </p:cNvPr>
          <p:cNvSpPr txBox="1"/>
          <p:nvPr/>
        </p:nvSpPr>
        <p:spPr>
          <a:xfrm>
            <a:off x="3833280" y="5152970"/>
            <a:ext cx="1890562" cy="230832"/>
          </a:xfrm>
          <a:prstGeom prst="rect">
            <a:avLst/>
          </a:prstGeom>
          <a:solidFill>
            <a:schemeClr val="tx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altLang="zh-CN" sz="1000" dirty="0" err="1">
                <a:solidFill>
                  <a:schemeClr val="bg1"/>
                </a:solidFill>
                <a:latin typeface="Trebuchet MS" panose="020B0603020202020204" pitchFamily="34" charset="0"/>
              </a:rPr>
              <a:t>awaitable</a:t>
            </a:r>
            <a:r>
              <a:rPr lang="en-US" altLang="zh-CN" sz="1000" dirty="0">
                <a:solidFill>
                  <a:schemeClr val="bg1"/>
                </a:solidFill>
                <a:latin typeface="Trebuchet MS" panose="020B0603020202020204" pitchFamily="34" charset="0"/>
              </a:rPr>
              <a:t>::</a:t>
            </a:r>
            <a:r>
              <a:rPr lang="en-US" altLang="zh-CN" sz="1000" dirty="0" err="1">
                <a:solidFill>
                  <a:schemeClr val="bg1"/>
                </a:solidFill>
                <a:latin typeface="Trebuchet MS" panose="020B0603020202020204" pitchFamily="34" charset="0"/>
              </a:rPr>
              <a:t>await_suspend</a:t>
            </a:r>
            <a:endParaRPr lang="en-US" sz="1000" dirty="0">
              <a:solidFill>
                <a:schemeClr val="bg1"/>
              </a:solidFill>
              <a:latin typeface="Trebuchet MS" panose="020B0603020202020204" pitchFamily="34" charset="0"/>
            </a:endParaRPr>
          </a:p>
        </p:txBody>
      </p:sp>
      <p:cxnSp>
        <p:nvCxnSpPr>
          <p:cNvPr id="76" name="Straight Arrow Connector 75">
            <a:extLst>
              <a:ext uri="{FF2B5EF4-FFF2-40B4-BE49-F238E27FC236}">
                <a16:creationId xmlns:a16="http://schemas.microsoft.com/office/drawing/2014/main" id="{F3A7F3B1-881A-42E2-AA8C-FE79DC84F864}"/>
              </a:ext>
            </a:extLst>
          </p:cNvPr>
          <p:cNvCxnSpPr>
            <a:cxnSpLocks/>
            <a:stCxn id="51" idx="0"/>
            <a:endCxn id="55" idx="2"/>
          </p:cNvCxnSpPr>
          <p:nvPr/>
        </p:nvCxnSpPr>
        <p:spPr>
          <a:xfrm flipV="1">
            <a:off x="4778560" y="5383802"/>
            <a:ext cx="1" cy="234172"/>
          </a:xfrm>
          <a:prstGeom prst="straightConnector1">
            <a:avLst/>
          </a:prstGeom>
          <a:ln>
            <a:solidFill>
              <a:schemeClr val="accent4"/>
            </a:solidFill>
            <a:tailEnd type="triangle" w="sm" len="sm"/>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E1A70402-81DB-4A85-8845-F8BCE036CD54}"/>
              </a:ext>
            </a:extLst>
          </p:cNvPr>
          <p:cNvSpPr txBox="1"/>
          <p:nvPr/>
        </p:nvSpPr>
        <p:spPr>
          <a:xfrm>
            <a:off x="5936606" y="5617974"/>
            <a:ext cx="1405153" cy="230832"/>
          </a:xfrm>
          <a:prstGeom prst="rect">
            <a:avLst/>
          </a:prstGeom>
          <a:pattFill prst="dkDnDiag">
            <a:fgClr>
              <a:schemeClr val="tx2"/>
            </a:fgClr>
            <a:bgClr>
              <a:schemeClr val="bg2">
                <a:lumMod val="75000"/>
              </a:schemeClr>
            </a:bgClr>
          </a:patt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altLang="zh-CN" sz="1000" dirty="0" err="1">
                <a:solidFill>
                  <a:schemeClr val="tx1"/>
                </a:solidFill>
                <a:latin typeface="Trebuchet MS" panose="020B0603020202020204" pitchFamily="34" charset="0"/>
              </a:rPr>
              <a:t>coroutine_handle</a:t>
            </a:r>
            <a:endParaRPr lang="en-US" sz="1000" dirty="0">
              <a:solidFill>
                <a:schemeClr val="tx1"/>
              </a:solidFill>
              <a:latin typeface="Trebuchet MS" panose="020B0603020202020204" pitchFamily="34" charset="0"/>
            </a:endParaRPr>
          </a:p>
        </p:txBody>
      </p:sp>
      <p:cxnSp>
        <p:nvCxnSpPr>
          <p:cNvPr id="79" name="Straight Arrow Connector 78">
            <a:extLst>
              <a:ext uri="{FF2B5EF4-FFF2-40B4-BE49-F238E27FC236}">
                <a16:creationId xmlns:a16="http://schemas.microsoft.com/office/drawing/2014/main" id="{AACF15F7-4E67-4CA9-8D46-A764F509A8C4}"/>
              </a:ext>
            </a:extLst>
          </p:cNvPr>
          <p:cNvCxnSpPr>
            <a:cxnSpLocks/>
            <a:stCxn id="51" idx="3"/>
            <a:endCxn id="78" idx="1"/>
          </p:cNvCxnSpPr>
          <p:nvPr/>
        </p:nvCxnSpPr>
        <p:spPr>
          <a:xfrm>
            <a:off x="5502816" y="5733390"/>
            <a:ext cx="433790" cy="0"/>
          </a:xfrm>
          <a:prstGeom prst="straightConnector1">
            <a:avLst/>
          </a:prstGeom>
          <a:ln>
            <a:solidFill>
              <a:schemeClr val="accent4"/>
            </a:solidFill>
            <a:prstDash val="dash"/>
            <a:tailEnd type="triangle" w="sm" len="sm"/>
          </a:ln>
        </p:spPr>
        <p:style>
          <a:lnRef idx="1">
            <a:schemeClr val="accent1"/>
          </a:lnRef>
          <a:fillRef idx="0">
            <a:schemeClr val="accent1"/>
          </a:fillRef>
          <a:effectRef idx="0">
            <a:schemeClr val="accent1"/>
          </a:effectRef>
          <a:fontRef idx="minor">
            <a:schemeClr val="tx1"/>
          </a:fontRef>
        </p:style>
      </p:cxnSp>
      <p:grpSp>
        <p:nvGrpSpPr>
          <p:cNvPr id="91" name="Group 90">
            <a:extLst>
              <a:ext uri="{FF2B5EF4-FFF2-40B4-BE49-F238E27FC236}">
                <a16:creationId xmlns:a16="http://schemas.microsoft.com/office/drawing/2014/main" id="{8C91F0B7-AE4E-4BA8-8FB5-5DBF0F66C4BD}"/>
              </a:ext>
            </a:extLst>
          </p:cNvPr>
          <p:cNvGrpSpPr/>
          <p:nvPr/>
        </p:nvGrpSpPr>
        <p:grpSpPr>
          <a:xfrm>
            <a:off x="5481137" y="3815580"/>
            <a:ext cx="1159704" cy="1802394"/>
            <a:chOff x="5481137" y="3815580"/>
            <a:chExt cx="1159704" cy="1802394"/>
          </a:xfrm>
        </p:grpSpPr>
        <p:cxnSp>
          <p:nvCxnSpPr>
            <p:cNvPr id="83" name="Connector: Elbow 82">
              <a:extLst>
                <a:ext uri="{FF2B5EF4-FFF2-40B4-BE49-F238E27FC236}">
                  <a16:creationId xmlns:a16="http://schemas.microsoft.com/office/drawing/2014/main" id="{85C6B563-C941-43A2-81C1-0C73EABB14FB}"/>
                </a:ext>
              </a:extLst>
            </p:cNvPr>
            <p:cNvCxnSpPr>
              <a:stCxn id="55" idx="3"/>
              <a:endCxn id="13" idx="3"/>
            </p:cNvCxnSpPr>
            <p:nvPr/>
          </p:nvCxnSpPr>
          <p:spPr>
            <a:xfrm flipH="1" flipV="1">
              <a:off x="5481137" y="3815580"/>
              <a:ext cx="242705" cy="1452806"/>
            </a:xfrm>
            <a:prstGeom prst="bentConnector3">
              <a:avLst>
                <a:gd name="adj1" fmla="val -378061"/>
              </a:avLst>
            </a:prstGeom>
            <a:ln>
              <a:solidFill>
                <a:schemeClr val="accent4"/>
              </a:solidFill>
              <a:tailEnd type="arrow"/>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9C6BDA46-6E95-4BB7-9AC0-CF04EF0A8D16}"/>
                </a:ext>
              </a:extLst>
            </p:cNvPr>
            <p:cNvCxnSpPr>
              <a:cxnSpLocks/>
            </p:cNvCxnSpPr>
            <p:nvPr/>
          </p:nvCxnSpPr>
          <p:spPr>
            <a:xfrm>
              <a:off x="6640841" y="5268386"/>
              <a:ext cx="0" cy="349588"/>
            </a:xfrm>
            <a:prstGeom prst="line">
              <a:avLst/>
            </a:prstGeom>
            <a:ln>
              <a:solidFill>
                <a:schemeClr val="accent4"/>
              </a:solidFill>
              <a:prstDash val="dash"/>
              <a:headEnd type="oval" w="sm" len="sm"/>
            </a:ln>
          </p:spPr>
          <p:style>
            <a:lnRef idx="1">
              <a:schemeClr val="accent1"/>
            </a:lnRef>
            <a:fillRef idx="0">
              <a:schemeClr val="accent1"/>
            </a:fillRef>
            <a:effectRef idx="0">
              <a:schemeClr val="accent1"/>
            </a:effectRef>
            <a:fontRef idx="minor">
              <a:schemeClr val="tx1"/>
            </a:fontRef>
          </p:style>
        </p:cxnSp>
      </p:grpSp>
      <p:sp>
        <p:nvSpPr>
          <p:cNvPr id="94" name="TextBox 93">
            <a:extLst>
              <a:ext uri="{FF2B5EF4-FFF2-40B4-BE49-F238E27FC236}">
                <a16:creationId xmlns:a16="http://schemas.microsoft.com/office/drawing/2014/main" id="{BE949FB9-05A6-433E-A79E-3E9BF5D007F8}"/>
              </a:ext>
            </a:extLst>
          </p:cNvPr>
          <p:cNvSpPr txBox="1"/>
          <p:nvPr/>
        </p:nvSpPr>
        <p:spPr>
          <a:xfrm>
            <a:off x="4821219" y="3171385"/>
            <a:ext cx="681597" cy="2308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1000" dirty="0">
                <a:solidFill>
                  <a:schemeClr val="bg1"/>
                </a:solidFill>
                <a:latin typeface="Trebuchet MS" panose="020B0603020202020204" pitchFamily="34" charset="0"/>
              </a:rPr>
              <a:t>Job::Job</a:t>
            </a:r>
          </a:p>
        </p:txBody>
      </p:sp>
      <p:sp>
        <p:nvSpPr>
          <p:cNvPr id="95" name="TextBox 94">
            <a:extLst>
              <a:ext uri="{FF2B5EF4-FFF2-40B4-BE49-F238E27FC236}">
                <a16:creationId xmlns:a16="http://schemas.microsoft.com/office/drawing/2014/main" id="{75911CF4-B782-4B63-A5F0-EF5576D30A3F}"/>
              </a:ext>
            </a:extLst>
          </p:cNvPr>
          <p:cNvSpPr txBox="1"/>
          <p:nvPr/>
        </p:nvSpPr>
        <p:spPr>
          <a:xfrm>
            <a:off x="1447563" y="4724078"/>
            <a:ext cx="1448510" cy="230832"/>
          </a:xfrm>
          <a:prstGeom prst="rect">
            <a:avLst/>
          </a:prstGeom>
          <a:solidFill>
            <a:schemeClr val="tx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altLang="zh-CN" sz="1000" dirty="0" err="1">
                <a:solidFill>
                  <a:schemeClr val="bg1"/>
                </a:solidFill>
                <a:latin typeface="Trebuchet MS" panose="020B0603020202020204" pitchFamily="34" charset="0"/>
              </a:rPr>
              <a:t>final_suspend</a:t>
            </a:r>
            <a:endParaRPr lang="en-US" sz="1000" dirty="0">
              <a:solidFill>
                <a:schemeClr val="bg1"/>
              </a:solidFill>
              <a:latin typeface="Trebuchet MS" panose="020B0603020202020204" pitchFamily="34" charset="0"/>
            </a:endParaRPr>
          </a:p>
        </p:txBody>
      </p:sp>
      <p:cxnSp>
        <p:nvCxnSpPr>
          <p:cNvPr id="96" name="Straight Arrow Connector 95">
            <a:extLst>
              <a:ext uri="{FF2B5EF4-FFF2-40B4-BE49-F238E27FC236}">
                <a16:creationId xmlns:a16="http://schemas.microsoft.com/office/drawing/2014/main" id="{DCFBB4BC-6843-4FC9-A15C-648C590FD318}"/>
              </a:ext>
            </a:extLst>
          </p:cNvPr>
          <p:cNvCxnSpPr>
            <a:cxnSpLocks/>
          </p:cNvCxnSpPr>
          <p:nvPr/>
        </p:nvCxnSpPr>
        <p:spPr>
          <a:xfrm flipV="1">
            <a:off x="2171819" y="4235352"/>
            <a:ext cx="0" cy="488726"/>
          </a:xfrm>
          <a:prstGeom prst="straightConnector1">
            <a:avLst/>
          </a:prstGeom>
          <a:ln>
            <a:solidFill>
              <a:schemeClr val="accent4"/>
            </a:solidFill>
            <a:prstDash val="solid"/>
            <a:tailEnd type="triangle" w="sm" len="lg"/>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E7F98364-C62A-4886-9A20-865981A43576}"/>
              </a:ext>
            </a:extLst>
          </p:cNvPr>
          <p:cNvSpPr/>
          <p:nvPr/>
        </p:nvSpPr>
        <p:spPr>
          <a:xfrm>
            <a:off x="4333147" y="2632844"/>
            <a:ext cx="890828" cy="239947"/>
          </a:xfrm>
          <a:prstGeom prst="rect">
            <a:avLst/>
          </a:prstGeom>
          <a:solidFill>
            <a:schemeClr val="tx2"/>
          </a:solid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1000" dirty="0">
                <a:solidFill>
                  <a:schemeClr val="tx1"/>
                </a:solidFill>
                <a:latin typeface="Trebuchet MS" panose="020B0603020202020204" pitchFamily="34" charset="0"/>
              </a:rPr>
              <a:t>Job</a:t>
            </a:r>
          </a:p>
        </p:txBody>
      </p:sp>
    </p:spTree>
    <p:extLst>
      <p:ext uri="{BB962C8B-B14F-4D97-AF65-F5344CB8AC3E}">
        <p14:creationId xmlns:p14="http://schemas.microsoft.com/office/powerpoint/2010/main" val="3569024149"/>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7506" y="79129"/>
            <a:ext cx="5845697" cy="590931"/>
          </a:xfrm>
        </p:spPr>
        <p:txBody>
          <a:bodyPr/>
          <a:lstStyle/>
          <a:p>
            <a:pPr algn="l"/>
            <a:r>
              <a:rPr lang="en-US" dirty="0"/>
              <a:t>Goal</a:t>
            </a:r>
          </a:p>
        </p:txBody>
      </p:sp>
      <p:sp>
        <p:nvSpPr>
          <p:cNvPr id="18" name="TextBox 17">
            <a:extLst>
              <a:ext uri="{FF2B5EF4-FFF2-40B4-BE49-F238E27FC236}">
                <a16:creationId xmlns:a16="http://schemas.microsoft.com/office/drawing/2014/main" id="{805ABCED-E977-4602-B335-8CF0CD434495}"/>
              </a:ext>
            </a:extLst>
          </p:cNvPr>
          <p:cNvSpPr txBox="1"/>
          <p:nvPr/>
        </p:nvSpPr>
        <p:spPr>
          <a:xfrm>
            <a:off x="567506" y="867762"/>
            <a:ext cx="6952004" cy="4874668"/>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nSpc>
                <a:spcPct val="150000"/>
              </a:lnSpc>
            </a:pPr>
            <a:r>
              <a:rPr lang="en-US" sz="800" b="0" dirty="0">
                <a:solidFill>
                  <a:srgbClr val="267F99"/>
                </a:solidFill>
                <a:effectLst/>
                <a:latin typeface=" Fira Mono"/>
              </a:rPr>
              <a:t>token</a:t>
            </a:r>
            <a:r>
              <a:rPr lang="en-US" sz="800" b="0" dirty="0">
                <a:solidFill>
                  <a:srgbClr val="000000"/>
                </a:solidFill>
                <a:effectLst/>
                <a:latin typeface=" Fira Mono"/>
              </a:rPr>
              <a:t>&lt;&gt; </a:t>
            </a:r>
            <a:r>
              <a:rPr lang="en-US" sz="800" b="0" dirty="0" err="1">
                <a:solidFill>
                  <a:srgbClr val="795E26"/>
                </a:solidFill>
                <a:effectLst/>
                <a:latin typeface=" Fira Mono"/>
              </a:rPr>
              <a:t>ApplyImmunization</a:t>
            </a:r>
            <a:r>
              <a:rPr lang="en-US" sz="800" b="0" dirty="0">
                <a:solidFill>
                  <a:srgbClr val="000000"/>
                </a:solidFill>
                <a:effectLst/>
                <a:latin typeface=" Fira Mono"/>
              </a:rPr>
              <a:t>(</a:t>
            </a:r>
            <a:r>
              <a:rPr lang="en-US" sz="800" b="0" dirty="0" err="1">
                <a:solidFill>
                  <a:srgbClr val="0000FF"/>
                </a:solidFill>
                <a:effectLst/>
                <a:latin typeface=" Fira Mono"/>
              </a:rPr>
              <a:t>uint</a:t>
            </a:r>
            <a:r>
              <a:rPr lang="en-US" sz="800" b="0" dirty="0">
                <a:solidFill>
                  <a:srgbClr val="000000"/>
                </a:solidFill>
                <a:effectLst/>
                <a:latin typeface=" Fira Mono"/>
              </a:rPr>
              <a:t> </a:t>
            </a:r>
            <a:r>
              <a:rPr lang="en-US" sz="800" b="0" dirty="0" err="1">
                <a:solidFill>
                  <a:srgbClr val="001080"/>
                </a:solidFill>
                <a:effectLst/>
                <a:latin typeface=" Fira Mono"/>
              </a:rPr>
              <a:t>healthPeople</a:t>
            </a:r>
            <a:r>
              <a:rPr lang="en-US" sz="800" b="0" dirty="0">
                <a:solidFill>
                  <a:srgbClr val="000000"/>
                </a:solidFill>
                <a:effectLst/>
                <a:latin typeface=" Fira Mono"/>
              </a:rPr>
              <a:t>)</a:t>
            </a:r>
          </a:p>
          <a:p>
            <a:pPr>
              <a:lnSpc>
                <a:spcPct val="150000"/>
              </a:lnSpc>
            </a:pPr>
            <a:r>
              <a:rPr lang="en-US" sz="800" b="0" dirty="0">
                <a:solidFill>
                  <a:srgbClr val="000000"/>
                </a:solidFill>
                <a:effectLst/>
                <a:latin typeface=" Fira Mono"/>
              </a:rPr>
              <a:t>{</a:t>
            </a:r>
          </a:p>
          <a:p>
            <a:pPr>
              <a:lnSpc>
                <a:spcPct val="150000"/>
              </a:lnSpc>
            </a:pPr>
            <a:r>
              <a:rPr lang="en-US" sz="800" b="0" dirty="0">
                <a:solidFill>
                  <a:srgbClr val="000000"/>
                </a:solidFill>
                <a:effectLst/>
                <a:latin typeface=" Fira Mono"/>
              </a:rPr>
              <a:t>    </a:t>
            </a:r>
            <a:r>
              <a:rPr lang="en-US" sz="800" b="0" dirty="0" err="1">
                <a:solidFill>
                  <a:srgbClr val="0000FF"/>
                </a:solidFill>
                <a:effectLst/>
                <a:latin typeface=" Fira Mono"/>
              </a:rPr>
              <a:t>uint</a:t>
            </a:r>
            <a:r>
              <a:rPr lang="en-US" sz="800" b="0" dirty="0">
                <a:solidFill>
                  <a:srgbClr val="000000"/>
                </a:solidFill>
                <a:effectLst/>
                <a:latin typeface=" Fira Mono"/>
              </a:rPr>
              <a:t> </a:t>
            </a:r>
            <a:r>
              <a:rPr lang="en-US" sz="800" b="0" dirty="0" err="1">
                <a:solidFill>
                  <a:srgbClr val="000000"/>
                </a:solidFill>
                <a:effectLst/>
                <a:latin typeface=" Fira Mono"/>
              </a:rPr>
              <a:t>i</a:t>
            </a:r>
            <a:r>
              <a:rPr lang="en-US" sz="800" b="0" dirty="0">
                <a:solidFill>
                  <a:srgbClr val="000000"/>
                </a:solidFill>
                <a:effectLst/>
                <a:latin typeface=" Fira Mono"/>
              </a:rPr>
              <a:t> = </a:t>
            </a:r>
            <a:r>
              <a:rPr lang="en-US" sz="800" b="0" dirty="0">
                <a:solidFill>
                  <a:srgbClr val="098658"/>
                </a:solidFill>
                <a:effectLst/>
                <a:latin typeface=" Fira Mono"/>
              </a:rPr>
              <a:t>0</a:t>
            </a:r>
            <a:r>
              <a:rPr lang="en-US" sz="800" b="0" dirty="0">
                <a:solidFill>
                  <a:srgbClr val="000000"/>
                </a:solidFill>
                <a:effectLst/>
                <a:latin typeface=" Fira Mono"/>
              </a:rPr>
              <a:t>;</a:t>
            </a:r>
          </a:p>
          <a:p>
            <a:pPr>
              <a:lnSpc>
                <a:spcPct val="150000"/>
              </a:lnSpc>
            </a:pPr>
            <a:br>
              <a:rPr lang="en-US" sz="800" b="0" dirty="0">
                <a:solidFill>
                  <a:srgbClr val="000000"/>
                </a:solidFill>
                <a:effectLst/>
                <a:latin typeface=" Fira Mono"/>
              </a:rPr>
            </a:br>
            <a:r>
              <a:rPr lang="en-US" sz="800" b="0" dirty="0">
                <a:solidFill>
                  <a:srgbClr val="000000"/>
                </a:solidFill>
                <a:effectLst/>
                <a:latin typeface=" Fira Mono"/>
              </a:rPr>
              <a:t>    </a:t>
            </a:r>
            <a:r>
              <a:rPr lang="en-US" sz="800" b="0" dirty="0">
                <a:solidFill>
                  <a:srgbClr val="267F99"/>
                </a:solidFill>
                <a:effectLst/>
                <a:latin typeface=" Fira Mono"/>
              </a:rPr>
              <a:t>std</a:t>
            </a:r>
            <a:r>
              <a:rPr lang="en-US" sz="800" b="0" dirty="0">
                <a:solidFill>
                  <a:srgbClr val="000000"/>
                </a:solidFill>
                <a:effectLst/>
                <a:latin typeface=" Fira Mono"/>
              </a:rPr>
              <a:t>::atomic&lt;</a:t>
            </a:r>
            <a:r>
              <a:rPr lang="en-US" sz="800" b="0" dirty="0" err="1">
                <a:solidFill>
                  <a:srgbClr val="0000FF"/>
                </a:solidFill>
                <a:effectLst/>
                <a:latin typeface=" Fira Mono"/>
              </a:rPr>
              <a:t>uint</a:t>
            </a:r>
            <a:r>
              <a:rPr lang="en-US" sz="800" b="0" dirty="0">
                <a:solidFill>
                  <a:srgbClr val="000000"/>
                </a:solidFill>
                <a:effectLst/>
                <a:latin typeface=" Fira Mono"/>
              </a:rPr>
              <a:t>&gt; </a:t>
            </a:r>
            <a:r>
              <a:rPr lang="en-US" sz="800" b="0" dirty="0" err="1">
                <a:solidFill>
                  <a:srgbClr val="000000"/>
                </a:solidFill>
                <a:effectLst/>
                <a:latin typeface=" Fira Mono"/>
              </a:rPr>
              <a:t>vaccineStock</a:t>
            </a:r>
            <a:r>
              <a:rPr lang="en-US" sz="800" b="0" dirty="0">
                <a:solidFill>
                  <a:srgbClr val="000000"/>
                </a:solidFill>
                <a:effectLst/>
                <a:latin typeface=" Fira Mono"/>
              </a:rPr>
              <a:t> = </a:t>
            </a:r>
            <a:r>
              <a:rPr lang="en-US" sz="800" b="0" dirty="0">
                <a:solidFill>
                  <a:srgbClr val="098658"/>
                </a:solidFill>
                <a:effectLst/>
                <a:latin typeface=" Fira Mono"/>
              </a:rPr>
              <a:t>0</a:t>
            </a:r>
            <a:r>
              <a:rPr lang="en-US" sz="800" b="0" dirty="0">
                <a:solidFill>
                  <a:srgbClr val="000000"/>
                </a:solidFill>
                <a:effectLst/>
                <a:latin typeface=" Fira Mono"/>
              </a:rPr>
              <a:t>;</a:t>
            </a:r>
          </a:p>
          <a:p>
            <a:pPr>
              <a:lnSpc>
                <a:spcPct val="150000"/>
              </a:lnSpc>
            </a:pPr>
            <a:r>
              <a:rPr lang="en-US" sz="800" b="0" dirty="0">
                <a:solidFill>
                  <a:srgbClr val="000000"/>
                </a:solidFill>
                <a:effectLst/>
                <a:latin typeface=" Fira Mono"/>
              </a:rPr>
              <a:t>    </a:t>
            </a:r>
            <a:r>
              <a:rPr lang="en-US" sz="800" b="0" dirty="0">
                <a:solidFill>
                  <a:srgbClr val="0000FF"/>
                </a:solidFill>
                <a:effectLst/>
                <a:latin typeface=" Fira Mono"/>
              </a:rPr>
              <a:t>bool</a:t>
            </a:r>
            <a:r>
              <a:rPr lang="en-US" sz="800" b="0" dirty="0">
                <a:solidFill>
                  <a:srgbClr val="000000"/>
                </a:solidFill>
                <a:effectLst/>
                <a:latin typeface=" Fira Mono"/>
              </a:rPr>
              <a:t> </a:t>
            </a:r>
            <a:r>
              <a:rPr lang="en-US" sz="800" b="0" dirty="0" err="1">
                <a:solidFill>
                  <a:srgbClr val="000000"/>
                </a:solidFill>
                <a:effectLst/>
                <a:latin typeface=" Fira Mono"/>
              </a:rPr>
              <a:t>vaccineProductionTermniationSignal</a:t>
            </a:r>
            <a:r>
              <a:rPr lang="en-US" sz="800" b="0" dirty="0">
                <a:solidFill>
                  <a:srgbClr val="000000"/>
                </a:solidFill>
                <a:effectLst/>
                <a:latin typeface=" Fira Mono"/>
              </a:rPr>
              <a:t> = </a:t>
            </a:r>
            <a:r>
              <a:rPr lang="en-US" sz="800" b="0" dirty="0">
                <a:solidFill>
                  <a:srgbClr val="0000FF"/>
                </a:solidFill>
                <a:effectLst/>
                <a:latin typeface=" Fira Mono"/>
              </a:rPr>
              <a:t>false</a:t>
            </a:r>
            <a:r>
              <a:rPr lang="en-US" sz="800" b="0" dirty="0">
                <a:solidFill>
                  <a:srgbClr val="000000"/>
                </a:solidFill>
                <a:effectLst/>
                <a:latin typeface=" Fira Mono"/>
              </a:rPr>
              <a:t>;</a:t>
            </a:r>
          </a:p>
          <a:p>
            <a:pPr>
              <a:lnSpc>
                <a:spcPct val="150000"/>
              </a:lnSpc>
            </a:pPr>
            <a:br>
              <a:rPr lang="en-US" sz="800" b="0" dirty="0">
                <a:solidFill>
                  <a:srgbClr val="000000"/>
                </a:solidFill>
                <a:effectLst/>
                <a:latin typeface=" Fira Mono"/>
              </a:rPr>
            </a:br>
            <a:r>
              <a:rPr lang="en-US" sz="800" b="0" dirty="0">
                <a:solidFill>
                  <a:srgbClr val="000000"/>
                </a:solidFill>
                <a:effectLst/>
                <a:latin typeface=" Fira Mono"/>
              </a:rPr>
              <a:t>    </a:t>
            </a:r>
            <a:r>
              <a:rPr lang="en-US" sz="800" b="0" dirty="0">
                <a:solidFill>
                  <a:srgbClr val="267F99"/>
                </a:solidFill>
                <a:effectLst/>
                <a:latin typeface=" Fira Mono"/>
              </a:rPr>
              <a:t>std</a:t>
            </a:r>
            <a:r>
              <a:rPr lang="en-US" sz="800" b="0" dirty="0">
                <a:solidFill>
                  <a:srgbClr val="000000"/>
                </a:solidFill>
                <a:effectLst/>
                <a:latin typeface=" Fira Mono"/>
              </a:rPr>
              <a:t>::vector&lt;&gt; step2 = {</a:t>
            </a:r>
          </a:p>
          <a:p>
            <a:pPr>
              <a:lnSpc>
                <a:spcPct val="150000"/>
              </a:lnSpc>
            </a:pPr>
            <a:r>
              <a:rPr lang="en-US" sz="800" b="0" dirty="0">
                <a:solidFill>
                  <a:srgbClr val="000000"/>
                </a:solidFill>
                <a:effectLst/>
                <a:latin typeface=" Fira Mono"/>
              </a:rPr>
              <a:t>        </a:t>
            </a:r>
            <a:r>
              <a:rPr lang="en-US" sz="800" b="0" dirty="0" err="1">
                <a:solidFill>
                  <a:srgbClr val="795E26"/>
                </a:solidFill>
                <a:effectLst/>
                <a:latin typeface=" Fira Mono"/>
              </a:rPr>
              <a:t>ProduceVaccine</a:t>
            </a:r>
            <a:r>
              <a:rPr lang="en-US" sz="800" b="0" dirty="0">
                <a:solidFill>
                  <a:srgbClr val="000000"/>
                </a:solidFill>
                <a:effectLst/>
                <a:latin typeface=" Fira Mono"/>
              </a:rPr>
              <a:t>( </a:t>
            </a:r>
            <a:r>
              <a:rPr lang="en-US" sz="800" b="0" dirty="0" err="1">
                <a:solidFill>
                  <a:srgbClr val="000000"/>
                </a:solidFill>
                <a:effectLst/>
                <a:latin typeface=" Fira Mono"/>
              </a:rPr>
              <a:t>vaccineStock</a:t>
            </a:r>
            <a:r>
              <a:rPr lang="en-US" sz="800" b="0" dirty="0">
                <a:solidFill>
                  <a:srgbClr val="000000"/>
                </a:solidFill>
                <a:effectLst/>
                <a:latin typeface=" Fira Mono"/>
              </a:rPr>
              <a:t>, </a:t>
            </a:r>
            <a:r>
              <a:rPr lang="en-US" sz="800" b="0" dirty="0" err="1">
                <a:solidFill>
                  <a:srgbClr val="000000"/>
                </a:solidFill>
                <a:effectLst/>
                <a:latin typeface=" Fira Mono"/>
              </a:rPr>
              <a:t>vaccineProductionTermniationSignal</a:t>
            </a:r>
            <a:r>
              <a:rPr lang="en-US" sz="800" b="0" dirty="0">
                <a:solidFill>
                  <a:srgbClr val="000000"/>
                </a:solidFill>
                <a:effectLst/>
                <a:latin typeface=" Fira Mono"/>
              </a:rPr>
              <a:t> ),</a:t>
            </a:r>
          </a:p>
          <a:p>
            <a:pPr>
              <a:lnSpc>
                <a:spcPct val="150000"/>
              </a:lnSpc>
            </a:pPr>
            <a:r>
              <a:rPr lang="en-US" sz="800" b="0" dirty="0">
                <a:solidFill>
                  <a:srgbClr val="000000"/>
                </a:solidFill>
                <a:effectLst/>
                <a:latin typeface=" Fira Mono"/>
              </a:rPr>
              <a:t>        </a:t>
            </a:r>
            <a:r>
              <a:rPr lang="en-US" sz="800" b="0" dirty="0" err="1">
                <a:solidFill>
                  <a:srgbClr val="795E26"/>
                </a:solidFill>
                <a:effectLst/>
                <a:latin typeface=" Fira Mono"/>
              </a:rPr>
              <a:t>ClinicApplyVaccine</a:t>
            </a:r>
            <a:r>
              <a:rPr lang="en-US" sz="800" b="0" dirty="0">
                <a:solidFill>
                  <a:srgbClr val="000000"/>
                </a:solidFill>
                <a:effectLst/>
                <a:latin typeface=" Fira Mono"/>
              </a:rPr>
              <a:t>( </a:t>
            </a:r>
            <a:r>
              <a:rPr lang="en-US" sz="800" b="0" dirty="0" err="1">
                <a:solidFill>
                  <a:srgbClr val="000000"/>
                </a:solidFill>
                <a:effectLst/>
                <a:latin typeface=" Fira Mono"/>
              </a:rPr>
              <a:t>healthPeople</a:t>
            </a:r>
            <a:r>
              <a:rPr lang="en-US" sz="800" b="0" dirty="0">
                <a:solidFill>
                  <a:srgbClr val="000000"/>
                </a:solidFill>
                <a:effectLst/>
                <a:latin typeface=" Fira Mono"/>
              </a:rPr>
              <a:t>, </a:t>
            </a:r>
            <a:r>
              <a:rPr lang="en-US" sz="800" b="0" dirty="0" err="1">
                <a:solidFill>
                  <a:srgbClr val="000000"/>
                </a:solidFill>
                <a:effectLst/>
                <a:latin typeface=" Fira Mono"/>
              </a:rPr>
              <a:t>vaccineStock</a:t>
            </a:r>
            <a:r>
              <a:rPr lang="en-US" sz="800" b="0" dirty="0">
                <a:solidFill>
                  <a:srgbClr val="000000"/>
                </a:solidFill>
                <a:effectLst/>
                <a:latin typeface=" Fira Mono"/>
              </a:rPr>
              <a:t>, </a:t>
            </a:r>
            <a:r>
              <a:rPr lang="en-US" sz="800" b="0" dirty="0" err="1">
                <a:solidFill>
                  <a:srgbClr val="000000"/>
                </a:solidFill>
                <a:effectLst/>
                <a:latin typeface=" Fira Mono"/>
              </a:rPr>
              <a:t>vaccineProductionTermniationSignal</a:t>
            </a:r>
            <a:r>
              <a:rPr lang="en-US" sz="800" b="0" dirty="0">
                <a:solidFill>
                  <a:srgbClr val="000000"/>
                </a:solidFill>
                <a:effectLst/>
                <a:latin typeface=" Fira Mono"/>
              </a:rPr>
              <a:t> )</a:t>
            </a:r>
          </a:p>
          <a:p>
            <a:pPr>
              <a:lnSpc>
                <a:spcPct val="150000"/>
              </a:lnSpc>
            </a:pPr>
            <a:r>
              <a:rPr lang="en-US" sz="800" b="0" dirty="0">
                <a:solidFill>
                  <a:srgbClr val="000000"/>
                </a:solidFill>
                <a:effectLst/>
                <a:latin typeface=" Fira Mono"/>
              </a:rPr>
              <a:t>    };</a:t>
            </a:r>
          </a:p>
          <a:p>
            <a:pPr>
              <a:lnSpc>
                <a:spcPct val="150000"/>
              </a:lnSpc>
            </a:pPr>
            <a:br>
              <a:rPr lang="en-US" sz="800" b="0" dirty="0">
                <a:solidFill>
                  <a:srgbClr val="000000"/>
                </a:solidFill>
                <a:effectLst/>
                <a:latin typeface=" Fira Mono"/>
              </a:rPr>
            </a:br>
            <a:r>
              <a:rPr lang="en-US" sz="800" b="0" dirty="0">
                <a:solidFill>
                  <a:srgbClr val="000000"/>
                </a:solidFill>
                <a:effectLst/>
                <a:latin typeface=" Fira Mono"/>
              </a:rPr>
              <a:t>    </a:t>
            </a:r>
            <a:r>
              <a:rPr lang="en-US" sz="800" b="0" dirty="0">
                <a:solidFill>
                  <a:srgbClr val="267F99"/>
                </a:solidFill>
                <a:effectLst/>
                <a:latin typeface=" Fira Mono"/>
              </a:rPr>
              <a:t>std</a:t>
            </a:r>
            <a:r>
              <a:rPr lang="en-US" sz="800" b="0" dirty="0">
                <a:solidFill>
                  <a:srgbClr val="000000"/>
                </a:solidFill>
                <a:effectLst/>
                <a:latin typeface=" Fira Mono"/>
              </a:rPr>
              <a:t>::vector&lt;&gt; </a:t>
            </a:r>
            <a:r>
              <a:rPr lang="en-US" sz="800" b="0" dirty="0" err="1">
                <a:solidFill>
                  <a:srgbClr val="000000"/>
                </a:solidFill>
                <a:effectLst/>
                <a:latin typeface=" Fira Mono"/>
              </a:rPr>
              <a:t>saveWorldSteps</a:t>
            </a:r>
            <a:r>
              <a:rPr lang="en-US" sz="800" b="0" dirty="0">
                <a:solidFill>
                  <a:srgbClr val="000000"/>
                </a:solidFill>
                <a:effectLst/>
                <a:latin typeface=" Fira Mono"/>
              </a:rPr>
              <a:t> = {</a:t>
            </a:r>
          </a:p>
          <a:p>
            <a:pPr>
              <a:lnSpc>
                <a:spcPct val="150000"/>
              </a:lnSpc>
            </a:pPr>
            <a:r>
              <a:rPr lang="en-US" sz="800" b="0" dirty="0">
                <a:solidFill>
                  <a:srgbClr val="000000"/>
                </a:solidFill>
                <a:effectLst/>
                <a:latin typeface=" Fira Mono"/>
              </a:rPr>
              <a:t>        </a:t>
            </a:r>
            <a:r>
              <a:rPr lang="en-US" sz="800" b="0" dirty="0" err="1">
                <a:solidFill>
                  <a:srgbClr val="795E26"/>
                </a:solidFill>
                <a:effectLst/>
                <a:latin typeface=" Fira Mono"/>
              </a:rPr>
              <a:t>TryMakeVaccine</a:t>
            </a:r>
            <a:r>
              <a:rPr lang="en-US" sz="800" b="0" dirty="0">
                <a:solidFill>
                  <a:srgbClr val="000000"/>
                </a:solidFill>
                <a:effectLst/>
                <a:latin typeface=" Fira Mono"/>
              </a:rPr>
              <a:t>(),</a:t>
            </a:r>
          </a:p>
          <a:p>
            <a:pPr>
              <a:lnSpc>
                <a:spcPct val="150000"/>
              </a:lnSpc>
            </a:pPr>
            <a:r>
              <a:rPr lang="en-US" sz="800" b="0" dirty="0">
                <a:solidFill>
                  <a:srgbClr val="000000"/>
                </a:solidFill>
                <a:effectLst/>
                <a:latin typeface=" Fira Mono"/>
              </a:rPr>
              <a:t>        </a:t>
            </a:r>
            <a:r>
              <a:rPr lang="en-US" sz="800" b="0" dirty="0" err="1">
                <a:solidFill>
                  <a:srgbClr val="795E26"/>
                </a:solidFill>
                <a:effectLst/>
                <a:latin typeface=" Fira Mono"/>
              </a:rPr>
              <a:t>parallel_for</a:t>
            </a:r>
            <a:r>
              <a:rPr lang="en-US" sz="800" b="0" dirty="0">
                <a:solidFill>
                  <a:srgbClr val="000000"/>
                </a:solidFill>
                <a:effectLst/>
                <a:latin typeface=" Fira Mono"/>
              </a:rPr>
              <a:t>( step2 )</a:t>
            </a:r>
          </a:p>
          <a:p>
            <a:pPr>
              <a:lnSpc>
                <a:spcPct val="150000"/>
              </a:lnSpc>
            </a:pPr>
            <a:r>
              <a:rPr lang="en-US" sz="800" b="0" dirty="0">
                <a:solidFill>
                  <a:srgbClr val="000000"/>
                </a:solidFill>
                <a:effectLst/>
                <a:latin typeface=" Fira Mono"/>
              </a:rPr>
              <a:t>    }</a:t>
            </a:r>
          </a:p>
          <a:p>
            <a:pPr>
              <a:lnSpc>
                <a:spcPct val="150000"/>
              </a:lnSpc>
            </a:pPr>
            <a:r>
              <a:rPr lang="en-US" sz="800" b="0" dirty="0">
                <a:solidFill>
                  <a:srgbClr val="000000"/>
                </a:solidFill>
                <a:effectLst/>
                <a:latin typeface=" Fira Mono"/>
              </a:rPr>
              <a:t>    </a:t>
            </a:r>
          </a:p>
          <a:p>
            <a:pPr>
              <a:lnSpc>
                <a:spcPct val="150000"/>
              </a:lnSpc>
            </a:pPr>
            <a:r>
              <a:rPr lang="en-US" sz="800" b="0" dirty="0">
                <a:solidFill>
                  <a:srgbClr val="000000"/>
                </a:solidFill>
                <a:effectLst/>
                <a:latin typeface=" Fira Mono"/>
              </a:rPr>
              <a:t>    </a:t>
            </a:r>
            <a:r>
              <a:rPr lang="en-US" sz="800" b="0" dirty="0" err="1">
                <a:solidFill>
                  <a:srgbClr val="000000"/>
                </a:solidFill>
                <a:effectLst/>
                <a:latin typeface=" Fira Mono"/>
              </a:rPr>
              <a:t>co_await</a:t>
            </a:r>
            <a:r>
              <a:rPr lang="en-US" sz="800" b="0" dirty="0">
                <a:solidFill>
                  <a:srgbClr val="000000"/>
                </a:solidFill>
                <a:effectLst/>
                <a:latin typeface=" Fira Mono"/>
              </a:rPr>
              <a:t> </a:t>
            </a:r>
            <a:r>
              <a:rPr lang="en-US" sz="800" b="0" dirty="0" err="1">
                <a:solidFill>
                  <a:srgbClr val="795E26"/>
                </a:solidFill>
                <a:effectLst/>
                <a:latin typeface=" Fira Mono"/>
              </a:rPr>
              <a:t>sequential_for</a:t>
            </a:r>
            <a:r>
              <a:rPr lang="en-US" sz="800" b="0" dirty="0">
                <a:solidFill>
                  <a:srgbClr val="000000"/>
                </a:solidFill>
                <a:effectLst/>
                <a:latin typeface=" Fira Mono"/>
              </a:rPr>
              <a:t>( </a:t>
            </a:r>
            <a:r>
              <a:rPr lang="en-US" sz="800" b="0" dirty="0" err="1">
                <a:solidFill>
                  <a:srgbClr val="000000"/>
                </a:solidFill>
                <a:effectLst/>
                <a:latin typeface=" Fira Mono"/>
              </a:rPr>
              <a:t>saveWorldSteps</a:t>
            </a:r>
            <a:r>
              <a:rPr lang="en-US" sz="800" b="0" dirty="0">
                <a:solidFill>
                  <a:srgbClr val="000000"/>
                </a:solidFill>
                <a:effectLst/>
                <a:latin typeface=" Fira Mono"/>
              </a:rPr>
              <a:t> );</a:t>
            </a:r>
          </a:p>
          <a:p>
            <a:pPr>
              <a:lnSpc>
                <a:spcPct val="150000"/>
              </a:lnSpc>
            </a:pPr>
            <a:r>
              <a:rPr lang="en-US" sz="800" b="0" dirty="0">
                <a:solidFill>
                  <a:srgbClr val="000000"/>
                </a:solidFill>
                <a:effectLst/>
                <a:latin typeface=" Fira Mono"/>
              </a:rPr>
              <a:t>}</a:t>
            </a:r>
          </a:p>
          <a:p>
            <a:pPr>
              <a:lnSpc>
                <a:spcPct val="150000"/>
              </a:lnSpc>
            </a:pPr>
            <a:br>
              <a:rPr lang="en-US" sz="800" b="0" dirty="0">
                <a:solidFill>
                  <a:srgbClr val="000000"/>
                </a:solidFill>
                <a:effectLst/>
                <a:latin typeface=" Fira Mono"/>
              </a:rPr>
            </a:br>
            <a:r>
              <a:rPr lang="en-US" sz="800" b="0" dirty="0">
                <a:solidFill>
                  <a:srgbClr val="0000FF"/>
                </a:solidFill>
                <a:effectLst/>
                <a:latin typeface=" Fira Mono"/>
              </a:rPr>
              <a:t>void</a:t>
            </a:r>
            <a:r>
              <a:rPr lang="en-US" sz="800" b="0" dirty="0">
                <a:solidFill>
                  <a:srgbClr val="000000"/>
                </a:solidFill>
                <a:effectLst/>
                <a:latin typeface=" Fira Mono"/>
              </a:rPr>
              <a:t> </a:t>
            </a:r>
            <a:r>
              <a:rPr lang="en-US" sz="800" b="0" dirty="0" err="1">
                <a:solidFill>
                  <a:srgbClr val="795E26"/>
                </a:solidFill>
                <a:effectLst/>
                <a:latin typeface=" Fira Mono"/>
              </a:rPr>
              <a:t>NonCoroutineFunction</a:t>
            </a:r>
            <a:r>
              <a:rPr lang="en-US" sz="800" b="0" dirty="0">
                <a:solidFill>
                  <a:srgbClr val="000000"/>
                </a:solidFill>
                <a:effectLst/>
                <a:latin typeface=" Fira Mono"/>
              </a:rPr>
              <a:t>() </a:t>
            </a:r>
          </a:p>
          <a:p>
            <a:pPr>
              <a:lnSpc>
                <a:spcPct val="150000"/>
              </a:lnSpc>
            </a:pPr>
            <a:r>
              <a:rPr lang="en-US" sz="800" b="0" dirty="0">
                <a:solidFill>
                  <a:srgbClr val="000000"/>
                </a:solidFill>
                <a:effectLst/>
                <a:latin typeface=" Fira Mono"/>
              </a:rPr>
              <a:t>{</a:t>
            </a:r>
          </a:p>
          <a:p>
            <a:pPr>
              <a:lnSpc>
                <a:spcPct val="150000"/>
              </a:lnSpc>
            </a:pPr>
            <a:r>
              <a:rPr lang="en-US" sz="800" b="0" dirty="0">
                <a:solidFill>
                  <a:srgbClr val="000000"/>
                </a:solidFill>
                <a:effectLst/>
                <a:latin typeface=" Fira Mono"/>
              </a:rPr>
              <a:t>    </a:t>
            </a:r>
            <a:r>
              <a:rPr lang="en-US" sz="800" b="0" dirty="0">
                <a:solidFill>
                  <a:srgbClr val="0000FF"/>
                </a:solidFill>
                <a:effectLst/>
                <a:latin typeface=" Fira Mono"/>
              </a:rPr>
              <a:t>auto</a:t>
            </a:r>
            <a:r>
              <a:rPr lang="en-US" sz="800" b="0" dirty="0">
                <a:solidFill>
                  <a:srgbClr val="000000"/>
                </a:solidFill>
                <a:effectLst/>
                <a:latin typeface=" Fira Mono"/>
              </a:rPr>
              <a:t> </a:t>
            </a:r>
            <a:r>
              <a:rPr lang="en-US" sz="800" b="0" dirty="0" err="1">
                <a:solidFill>
                  <a:srgbClr val="000000"/>
                </a:solidFill>
                <a:effectLst/>
                <a:latin typeface=" Fira Mono"/>
              </a:rPr>
              <a:t>saveWorld</a:t>
            </a:r>
            <a:r>
              <a:rPr lang="en-US" sz="800" b="0" dirty="0">
                <a:solidFill>
                  <a:srgbClr val="000000"/>
                </a:solidFill>
                <a:effectLst/>
                <a:latin typeface=" Fira Mono"/>
              </a:rPr>
              <a:t> = </a:t>
            </a:r>
            <a:r>
              <a:rPr lang="en-US" sz="800" b="0" dirty="0" err="1">
                <a:solidFill>
                  <a:srgbClr val="795E26"/>
                </a:solidFill>
                <a:effectLst/>
                <a:latin typeface=" Fira Mono"/>
              </a:rPr>
              <a:t>ApplyImmunization</a:t>
            </a:r>
            <a:r>
              <a:rPr lang="en-US" sz="800" b="0" dirty="0">
                <a:solidFill>
                  <a:srgbClr val="000000"/>
                </a:solidFill>
                <a:effectLst/>
                <a:latin typeface=" Fira Mono"/>
              </a:rPr>
              <a:t>( </a:t>
            </a:r>
            <a:r>
              <a:rPr lang="en-US" sz="800" b="0" dirty="0">
                <a:solidFill>
                  <a:srgbClr val="098658"/>
                </a:solidFill>
                <a:effectLst/>
                <a:latin typeface=" Fira Mono"/>
              </a:rPr>
              <a:t>3000</a:t>
            </a:r>
            <a:r>
              <a:rPr lang="en-US" sz="800" b="0" dirty="0">
                <a:solidFill>
                  <a:srgbClr val="000000"/>
                </a:solidFill>
                <a:effectLst/>
                <a:latin typeface=" Fira Mono"/>
              </a:rPr>
              <a:t> ); // 3000 healthy people left on earth :)</a:t>
            </a:r>
          </a:p>
          <a:p>
            <a:pPr>
              <a:lnSpc>
                <a:spcPct val="150000"/>
              </a:lnSpc>
            </a:pPr>
            <a:r>
              <a:rPr lang="en-US" sz="800" b="0" dirty="0">
                <a:solidFill>
                  <a:srgbClr val="000000"/>
                </a:solidFill>
                <a:effectLst/>
                <a:latin typeface=" Fira Mono"/>
              </a:rPr>
              <a:t>    </a:t>
            </a:r>
            <a:r>
              <a:rPr lang="en-US" sz="800" b="0" dirty="0" err="1">
                <a:solidFill>
                  <a:srgbClr val="001080"/>
                </a:solidFill>
                <a:effectLst/>
                <a:latin typeface=" Fira Mono"/>
              </a:rPr>
              <a:t>saveWorld</a:t>
            </a:r>
            <a:r>
              <a:rPr lang="en-US" sz="800" b="0" dirty="0" err="1">
                <a:solidFill>
                  <a:srgbClr val="000000"/>
                </a:solidFill>
                <a:effectLst/>
                <a:latin typeface=" Fira Mono"/>
              </a:rPr>
              <a:t>.</a:t>
            </a:r>
            <a:r>
              <a:rPr lang="en-US" sz="800" b="0" dirty="0" err="1">
                <a:solidFill>
                  <a:srgbClr val="795E26"/>
                </a:solidFill>
                <a:effectLst/>
                <a:latin typeface=" Fira Mono"/>
              </a:rPr>
              <a:t>Wait</a:t>
            </a:r>
            <a:r>
              <a:rPr lang="en-US" sz="800" b="0" dirty="0">
                <a:solidFill>
                  <a:srgbClr val="000000"/>
                </a:solidFill>
                <a:effectLst/>
                <a:latin typeface=" Fira Mono"/>
              </a:rPr>
              <a:t>();</a:t>
            </a:r>
          </a:p>
          <a:p>
            <a:pPr>
              <a:lnSpc>
                <a:spcPct val="150000"/>
              </a:lnSpc>
            </a:pPr>
            <a:r>
              <a:rPr lang="en-US" sz="800" b="0" dirty="0">
                <a:solidFill>
                  <a:srgbClr val="000000"/>
                </a:solidFill>
                <a:effectLst/>
                <a:latin typeface=" Fira Mono"/>
              </a:rPr>
              <a:t>}</a:t>
            </a:r>
          </a:p>
          <a:p>
            <a:pPr>
              <a:lnSpc>
                <a:spcPct val="150000"/>
              </a:lnSpc>
            </a:pPr>
            <a:endParaRPr lang="en-US" sz="800" b="0" dirty="0">
              <a:solidFill>
                <a:srgbClr val="000000"/>
              </a:solidFill>
              <a:effectLst/>
              <a:latin typeface=" Fira Mono"/>
            </a:endParaRPr>
          </a:p>
        </p:txBody>
      </p:sp>
      <p:sp>
        <p:nvSpPr>
          <p:cNvPr id="4" name="Rectangle 3">
            <a:extLst>
              <a:ext uri="{FF2B5EF4-FFF2-40B4-BE49-F238E27FC236}">
                <a16:creationId xmlns:a16="http://schemas.microsoft.com/office/drawing/2014/main" id="{C11D855C-4813-4BCE-AFFF-911EA87068E1}"/>
              </a:ext>
            </a:extLst>
          </p:cNvPr>
          <p:cNvSpPr/>
          <p:nvPr/>
        </p:nvSpPr>
        <p:spPr>
          <a:xfrm>
            <a:off x="323324" y="867762"/>
            <a:ext cx="6567514" cy="406797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499A7415-1B1C-4420-A31B-55CD2F3C9317}"/>
              </a:ext>
            </a:extLst>
          </p:cNvPr>
          <p:cNvSpPr/>
          <p:nvPr/>
        </p:nvSpPr>
        <p:spPr>
          <a:xfrm>
            <a:off x="475724" y="5133441"/>
            <a:ext cx="6567514" cy="7613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14050260"/>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7506" y="79129"/>
            <a:ext cx="5845697" cy="590931"/>
          </a:xfrm>
        </p:spPr>
        <p:txBody>
          <a:bodyPr/>
          <a:lstStyle/>
          <a:p>
            <a:pPr algn="l"/>
            <a:r>
              <a:rPr lang="en-US" dirty="0"/>
              <a:t>Goal</a:t>
            </a:r>
          </a:p>
        </p:txBody>
      </p:sp>
      <p:sp>
        <p:nvSpPr>
          <p:cNvPr id="18" name="TextBox 17">
            <a:extLst>
              <a:ext uri="{FF2B5EF4-FFF2-40B4-BE49-F238E27FC236}">
                <a16:creationId xmlns:a16="http://schemas.microsoft.com/office/drawing/2014/main" id="{805ABCED-E977-4602-B335-8CF0CD434495}"/>
              </a:ext>
            </a:extLst>
          </p:cNvPr>
          <p:cNvSpPr txBox="1"/>
          <p:nvPr/>
        </p:nvSpPr>
        <p:spPr>
          <a:xfrm>
            <a:off x="567506" y="867762"/>
            <a:ext cx="6952004" cy="4874668"/>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nSpc>
                <a:spcPct val="150000"/>
              </a:lnSpc>
            </a:pPr>
            <a:r>
              <a:rPr lang="en-US" sz="800" b="0" dirty="0">
                <a:solidFill>
                  <a:srgbClr val="267F99"/>
                </a:solidFill>
                <a:effectLst/>
                <a:latin typeface=" Fira Mono"/>
              </a:rPr>
              <a:t>token</a:t>
            </a:r>
            <a:r>
              <a:rPr lang="en-US" sz="800" b="0" dirty="0">
                <a:solidFill>
                  <a:srgbClr val="000000"/>
                </a:solidFill>
                <a:effectLst/>
                <a:latin typeface=" Fira Mono"/>
              </a:rPr>
              <a:t>&lt;&gt; </a:t>
            </a:r>
            <a:r>
              <a:rPr lang="en-US" sz="800" b="0" dirty="0" err="1">
                <a:solidFill>
                  <a:srgbClr val="795E26"/>
                </a:solidFill>
                <a:effectLst/>
                <a:latin typeface=" Fira Mono"/>
              </a:rPr>
              <a:t>ApplyImmunization</a:t>
            </a:r>
            <a:r>
              <a:rPr lang="en-US" sz="800" b="0" dirty="0">
                <a:solidFill>
                  <a:srgbClr val="000000"/>
                </a:solidFill>
                <a:effectLst/>
                <a:latin typeface=" Fira Mono"/>
              </a:rPr>
              <a:t>(</a:t>
            </a:r>
            <a:r>
              <a:rPr lang="en-US" sz="800" b="0" dirty="0" err="1">
                <a:solidFill>
                  <a:srgbClr val="0000FF"/>
                </a:solidFill>
                <a:effectLst/>
                <a:latin typeface=" Fira Mono"/>
              </a:rPr>
              <a:t>uint</a:t>
            </a:r>
            <a:r>
              <a:rPr lang="en-US" sz="800" b="0" dirty="0">
                <a:solidFill>
                  <a:srgbClr val="000000"/>
                </a:solidFill>
                <a:effectLst/>
                <a:latin typeface=" Fira Mono"/>
              </a:rPr>
              <a:t> </a:t>
            </a:r>
            <a:r>
              <a:rPr lang="en-US" sz="800" b="0" dirty="0" err="1">
                <a:solidFill>
                  <a:srgbClr val="001080"/>
                </a:solidFill>
                <a:effectLst/>
                <a:latin typeface=" Fira Mono"/>
              </a:rPr>
              <a:t>healthPeople</a:t>
            </a:r>
            <a:r>
              <a:rPr lang="en-US" sz="800" b="0" dirty="0">
                <a:solidFill>
                  <a:srgbClr val="000000"/>
                </a:solidFill>
                <a:effectLst/>
                <a:latin typeface=" Fira Mono"/>
              </a:rPr>
              <a:t>)</a:t>
            </a:r>
          </a:p>
          <a:p>
            <a:pPr>
              <a:lnSpc>
                <a:spcPct val="150000"/>
              </a:lnSpc>
            </a:pPr>
            <a:r>
              <a:rPr lang="en-US" sz="800" b="0" dirty="0">
                <a:solidFill>
                  <a:schemeClr val="bg2"/>
                </a:solidFill>
                <a:effectLst/>
                <a:latin typeface=" Fira Mono"/>
              </a:rPr>
              <a:t>{</a:t>
            </a:r>
          </a:p>
          <a:p>
            <a:pPr>
              <a:lnSpc>
                <a:spcPct val="150000"/>
              </a:lnSpc>
            </a:pPr>
            <a:r>
              <a:rPr lang="en-US" sz="800" b="0" dirty="0">
                <a:solidFill>
                  <a:schemeClr val="bg2"/>
                </a:solidFill>
                <a:effectLst/>
                <a:latin typeface=" Fira Mono"/>
              </a:rPr>
              <a:t>    </a:t>
            </a:r>
            <a:r>
              <a:rPr lang="en-US" sz="800" b="0" dirty="0" err="1">
                <a:solidFill>
                  <a:schemeClr val="bg2"/>
                </a:solidFill>
                <a:effectLst/>
                <a:latin typeface=" Fira Mono"/>
              </a:rPr>
              <a:t>uint</a:t>
            </a:r>
            <a:r>
              <a:rPr lang="en-US" sz="800" b="0" dirty="0">
                <a:solidFill>
                  <a:schemeClr val="bg2"/>
                </a:solidFill>
                <a:effectLst/>
                <a:latin typeface=" Fira Mono"/>
              </a:rPr>
              <a:t> </a:t>
            </a:r>
            <a:r>
              <a:rPr lang="en-US" sz="800" b="0" dirty="0" err="1">
                <a:solidFill>
                  <a:schemeClr val="bg2"/>
                </a:solidFill>
                <a:effectLst/>
                <a:latin typeface=" Fira Mono"/>
              </a:rPr>
              <a:t>i</a:t>
            </a:r>
            <a:r>
              <a:rPr lang="en-US" sz="800" b="0" dirty="0">
                <a:solidFill>
                  <a:schemeClr val="bg2"/>
                </a:solidFill>
                <a:effectLst/>
                <a:latin typeface=" Fira Mono"/>
              </a:rPr>
              <a:t> = 0;</a:t>
            </a:r>
          </a:p>
          <a:p>
            <a:pPr>
              <a:lnSpc>
                <a:spcPct val="150000"/>
              </a:lnSpc>
            </a:pPr>
            <a:br>
              <a:rPr lang="en-US" sz="800" b="0" dirty="0">
                <a:solidFill>
                  <a:schemeClr val="bg2"/>
                </a:solidFill>
                <a:effectLst/>
                <a:latin typeface=" Fira Mono"/>
              </a:rPr>
            </a:br>
            <a:r>
              <a:rPr lang="en-US" sz="800" b="0" dirty="0">
                <a:solidFill>
                  <a:schemeClr val="bg2"/>
                </a:solidFill>
                <a:effectLst/>
                <a:latin typeface=" Fira Mono"/>
              </a:rPr>
              <a:t>    std::atomic&lt;</a:t>
            </a:r>
            <a:r>
              <a:rPr lang="en-US" sz="800" b="0" dirty="0" err="1">
                <a:solidFill>
                  <a:schemeClr val="bg2"/>
                </a:solidFill>
                <a:effectLst/>
                <a:latin typeface=" Fira Mono"/>
              </a:rPr>
              <a:t>uint</a:t>
            </a:r>
            <a:r>
              <a:rPr lang="en-US" sz="800" b="0" dirty="0">
                <a:solidFill>
                  <a:schemeClr val="bg2"/>
                </a:solidFill>
                <a:effectLst/>
                <a:latin typeface=" Fira Mono"/>
              </a:rPr>
              <a:t>&gt; </a:t>
            </a:r>
            <a:r>
              <a:rPr lang="en-US" sz="800" b="0" dirty="0" err="1">
                <a:solidFill>
                  <a:schemeClr val="bg2"/>
                </a:solidFill>
                <a:effectLst/>
                <a:latin typeface=" Fira Mono"/>
              </a:rPr>
              <a:t>vaccineStock</a:t>
            </a:r>
            <a:r>
              <a:rPr lang="en-US" sz="800" b="0" dirty="0">
                <a:solidFill>
                  <a:schemeClr val="bg2"/>
                </a:solidFill>
                <a:effectLst/>
                <a:latin typeface=" Fira Mono"/>
              </a:rPr>
              <a:t> = 0;</a:t>
            </a:r>
          </a:p>
          <a:p>
            <a:pPr>
              <a:lnSpc>
                <a:spcPct val="150000"/>
              </a:lnSpc>
            </a:pPr>
            <a:r>
              <a:rPr lang="en-US" sz="800" b="0" dirty="0">
                <a:solidFill>
                  <a:schemeClr val="bg2"/>
                </a:solidFill>
                <a:effectLst/>
                <a:latin typeface=" Fira Mono"/>
              </a:rPr>
              <a:t>    bool </a:t>
            </a:r>
            <a:r>
              <a:rPr lang="en-US" sz="800" b="0" dirty="0" err="1">
                <a:solidFill>
                  <a:schemeClr val="bg2"/>
                </a:solidFill>
                <a:effectLst/>
                <a:latin typeface=" Fira Mono"/>
              </a:rPr>
              <a:t>vaccineProductionTermniationSignal</a:t>
            </a:r>
            <a:r>
              <a:rPr lang="en-US" sz="800" b="0" dirty="0">
                <a:solidFill>
                  <a:schemeClr val="bg2"/>
                </a:solidFill>
                <a:effectLst/>
                <a:latin typeface=" Fira Mono"/>
              </a:rPr>
              <a:t> = false;</a:t>
            </a:r>
          </a:p>
          <a:p>
            <a:pPr>
              <a:lnSpc>
                <a:spcPct val="150000"/>
              </a:lnSpc>
            </a:pPr>
            <a:br>
              <a:rPr lang="en-US" sz="800" b="0" dirty="0">
                <a:solidFill>
                  <a:schemeClr val="bg2"/>
                </a:solidFill>
                <a:effectLst/>
                <a:latin typeface=" Fira Mono"/>
              </a:rPr>
            </a:br>
            <a:r>
              <a:rPr lang="en-US" sz="800" b="0" dirty="0">
                <a:solidFill>
                  <a:schemeClr val="bg2"/>
                </a:solidFill>
                <a:effectLst/>
                <a:latin typeface=" Fira Mono"/>
              </a:rPr>
              <a:t>    std::vector&lt;&gt; step2 = {</a:t>
            </a:r>
          </a:p>
          <a:p>
            <a:pPr>
              <a:lnSpc>
                <a:spcPct val="150000"/>
              </a:lnSpc>
            </a:pPr>
            <a:r>
              <a:rPr lang="en-US" sz="800" b="0" dirty="0">
                <a:solidFill>
                  <a:schemeClr val="bg2"/>
                </a:solidFill>
                <a:effectLst/>
                <a:latin typeface=" Fira Mono"/>
              </a:rPr>
              <a:t>        </a:t>
            </a:r>
            <a:r>
              <a:rPr lang="en-US" sz="800" b="0" dirty="0" err="1">
                <a:solidFill>
                  <a:schemeClr val="bg2"/>
                </a:solidFill>
                <a:effectLst/>
                <a:latin typeface=" Fira Mono"/>
              </a:rPr>
              <a:t>ProduceVaccine</a:t>
            </a:r>
            <a:r>
              <a:rPr lang="en-US" sz="800" b="0" dirty="0">
                <a:solidFill>
                  <a:schemeClr val="bg2"/>
                </a:solidFill>
                <a:effectLst/>
                <a:latin typeface=" Fira Mono"/>
              </a:rPr>
              <a:t>( </a:t>
            </a:r>
            <a:r>
              <a:rPr lang="en-US" sz="800" b="0" dirty="0" err="1">
                <a:solidFill>
                  <a:schemeClr val="bg2"/>
                </a:solidFill>
                <a:effectLst/>
                <a:latin typeface=" Fira Mono"/>
              </a:rPr>
              <a:t>vaccineStock</a:t>
            </a:r>
            <a:r>
              <a:rPr lang="en-US" sz="800" b="0" dirty="0">
                <a:solidFill>
                  <a:schemeClr val="bg2"/>
                </a:solidFill>
                <a:effectLst/>
                <a:latin typeface=" Fira Mono"/>
              </a:rPr>
              <a:t>, </a:t>
            </a:r>
            <a:r>
              <a:rPr lang="en-US" sz="800" b="0" dirty="0" err="1">
                <a:solidFill>
                  <a:schemeClr val="bg2"/>
                </a:solidFill>
                <a:effectLst/>
                <a:latin typeface=" Fira Mono"/>
              </a:rPr>
              <a:t>vaccineProductionTermniationSignal</a:t>
            </a:r>
            <a:r>
              <a:rPr lang="en-US" sz="800" b="0" dirty="0">
                <a:solidFill>
                  <a:schemeClr val="bg2"/>
                </a:solidFill>
                <a:effectLst/>
                <a:latin typeface=" Fira Mono"/>
              </a:rPr>
              <a:t> ),</a:t>
            </a:r>
          </a:p>
          <a:p>
            <a:pPr>
              <a:lnSpc>
                <a:spcPct val="150000"/>
              </a:lnSpc>
            </a:pPr>
            <a:r>
              <a:rPr lang="en-US" sz="800" b="0" dirty="0">
                <a:solidFill>
                  <a:schemeClr val="bg2"/>
                </a:solidFill>
                <a:effectLst/>
                <a:latin typeface=" Fira Mono"/>
              </a:rPr>
              <a:t>        </a:t>
            </a:r>
            <a:r>
              <a:rPr lang="en-US" sz="800" b="0" dirty="0" err="1">
                <a:solidFill>
                  <a:schemeClr val="bg2"/>
                </a:solidFill>
                <a:effectLst/>
                <a:latin typeface=" Fira Mono"/>
              </a:rPr>
              <a:t>ClinicApplyVaccine</a:t>
            </a:r>
            <a:r>
              <a:rPr lang="en-US" sz="800" b="0" dirty="0">
                <a:solidFill>
                  <a:schemeClr val="bg2"/>
                </a:solidFill>
                <a:effectLst/>
                <a:latin typeface=" Fira Mono"/>
              </a:rPr>
              <a:t>( </a:t>
            </a:r>
            <a:r>
              <a:rPr lang="en-US" sz="800" b="0" dirty="0" err="1">
                <a:solidFill>
                  <a:schemeClr val="bg2"/>
                </a:solidFill>
                <a:effectLst/>
                <a:latin typeface=" Fira Mono"/>
              </a:rPr>
              <a:t>healthPeople</a:t>
            </a:r>
            <a:r>
              <a:rPr lang="en-US" sz="800" b="0" dirty="0">
                <a:solidFill>
                  <a:schemeClr val="bg2"/>
                </a:solidFill>
                <a:effectLst/>
                <a:latin typeface=" Fira Mono"/>
              </a:rPr>
              <a:t>, </a:t>
            </a:r>
            <a:r>
              <a:rPr lang="en-US" sz="800" b="0" dirty="0" err="1">
                <a:solidFill>
                  <a:schemeClr val="bg2"/>
                </a:solidFill>
                <a:effectLst/>
                <a:latin typeface=" Fira Mono"/>
              </a:rPr>
              <a:t>vaccineStock</a:t>
            </a:r>
            <a:r>
              <a:rPr lang="en-US" sz="800" b="0" dirty="0">
                <a:solidFill>
                  <a:schemeClr val="bg2"/>
                </a:solidFill>
                <a:effectLst/>
                <a:latin typeface=" Fira Mono"/>
              </a:rPr>
              <a:t>, </a:t>
            </a:r>
            <a:r>
              <a:rPr lang="en-US" sz="800" b="0" dirty="0" err="1">
                <a:solidFill>
                  <a:schemeClr val="bg2"/>
                </a:solidFill>
                <a:effectLst/>
                <a:latin typeface=" Fira Mono"/>
              </a:rPr>
              <a:t>vaccineProductionTermniationSignal</a:t>
            </a:r>
            <a:r>
              <a:rPr lang="en-US" sz="800" b="0" dirty="0">
                <a:solidFill>
                  <a:schemeClr val="bg2"/>
                </a:solidFill>
                <a:effectLst/>
                <a:latin typeface=" Fira Mono"/>
              </a:rPr>
              <a:t> )</a:t>
            </a:r>
          </a:p>
          <a:p>
            <a:pPr>
              <a:lnSpc>
                <a:spcPct val="150000"/>
              </a:lnSpc>
            </a:pPr>
            <a:r>
              <a:rPr lang="en-US" sz="800" b="0" dirty="0">
                <a:solidFill>
                  <a:schemeClr val="bg2"/>
                </a:solidFill>
                <a:effectLst/>
                <a:latin typeface=" Fira Mono"/>
              </a:rPr>
              <a:t>    };</a:t>
            </a:r>
          </a:p>
          <a:p>
            <a:pPr>
              <a:lnSpc>
                <a:spcPct val="150000"/>
              </a:lnSpc>
            </a:pPr>
            <a:br>
              <a:rPr lang="en-US" sz="800" b="0" dirty="0">
                <a:solidFill>
                  <a:schemeClr val="bg2"/>
                </a:solidFill>
                <a:effectLst/>
                <a:latin typeface=" Fira Mono"/>
              </a:rPr>
            </a:br>
            <a:r>
              <a:rPr lang="en-US" sz="800" b="0" dirty="0">
                <a:solidFill>
                  <a:schemeClr val="bg2"/>
                </a:solidFill>
                <a:effectLst/>
                <a:latin typeface=" Fira Mono"/>
              </a:rPr>
              <a:t>    std::vector&lt;&gt; </a:t>
            </a:r>
            <a:r>
              <a:rPr lang="en-US" sz="800" b="0" dirty="0" err="1">
                <a:solidFill>
                  <a:schemeClr val="bg2"/>
                </a:solidFill>
                <a:effectLst/>
                <a:latin typeface=" Fira Mono"/>
              </a:rPr>
              <a:t>saveWorldSteps</a:t>
            </a:r>
            <a:r>
              <a:rPr lang="en-US" sz="800" b="0" dirty="0">
                <a:solidFill>
                  <a:schemeClr val="bg2"/>
                </a:solidFill>
                <a:effectLst/>
                <a:latin typeface=" Fira Mono"/>
              </a:rPr>
              <a:t> = {</a:t>
            </a:r>
          </a:p>
          <a:p>
            <a:pPr>
              <a:lnSpc>
                <a:spcPct val="150000"/>
              </a:lnSpc>
            </a:pPr>
            <a:r>
              <a:rPr lang="en-US" sz="800" b="0" dirty="0">
                <a:solidFill>
                  <a:schemeClr val="bg2"/>
                </a:solidFill>
                <a:effectLst/>
                <a:latin typeface=" Fira Mono"/>
              </a:rPr>
              <a:t>        </a:t>
            </a:r>
            <a:r>
              <a:rPr lang="en-US" sz="800" b="0" dirty="0" err="1">
                <a:solidFill>
                  <a:schemeClr val="bg2"/>
                </a:solidFill>
                <a:effectLst/>
                <a:latin typeface=" Fira Mono"/>
              </a:rPr>
              <a:t>TryMakeVaccine</a:t>
            </a:r>
            <a:r>
              <a:rPr lang="en-US" sz="800" b="0" dirty="0">
                <a:solidFill>
                  <a:schemeClr val="bg2"/>
                </a:solidFill>
                <a:effectLst/>
                <a:latin typeface=" Fira Mono"/>
              </a:rPr>
              <a:t>(),</a:t>
            </a:r>
          </a:p>
          <a:p>
            <a:pPr>
              <a:lnSpc>
                <a:spcPct val="150000"/>
              </a:lnSpc>
            </a:pPr>
            <a:r>
              <a:rPr lang="en-US" sz="800" b="0" dirty="0">
                <a:solidFill>
                  <a:schemeClr val="bg2"/>
                </a:solidFill>
                <a:effectLst/>
                <a:latin typeface=" Fira Mono"/>
              </a:rPr>
              <a:t>        </a:t>
            </a:r>
            <a:r>
              <a:rPr lang="en-US" sz="800" b="0" dirty="0" err="1">
                <a:solidFill>
                  <a:schemeClr val="bg2"/>
                </a:solidFill>
                <a:effectLst/>
                <a:latin typeface=" Fira Mono"/>
              </a:rPr>
              <a:t>parallel_for</a:t>
            </a:r>
            <a:r>
              <a:rPr lang="en-US" sz="800" b="0" dirty="0">
                <a:solidFill>
                  <a:schemeClr val="bg2"/>
                </a:solidFill>
                <a:effectLst/>
                <a:latin typeface=" Fira Mono"/>
              </a:rPr>
              <a:t>( step2 )</a:t>
            </a:r>
          </a:p>
          <a:p>
            <a:pPr>
              <a:lnSpc>
                <a:spcPct val="150000"/>
              </a:lnSpc>
            </a:pPr>
            <a:r>
              <a:rPr lang="en-US" sz="800" b="0" dirty="0">
                <a:solidFill>
                  <a:schemeClr val="bg2"/>
                </a:solidFill>
                <a:effectLst/>
                <a:latin typeface=" Fira Mono"/>
              </a:rPr>
              <a:t>    }</a:t>
            </a:r>
          </a:p>
          <a:p>
            <a:pPr>
              <a:lnSpc>
                <a:spcPct val="150000"/>
              </a:lnSpc>
            </a:pPr>
            <a:r>
              <a:rPr lang="en-US" sz="800" b="0" dirty="0">
                <a:solidFill>
                  <a:schemeClr val="bg2"/>
                </a:solidFill>
                <a:effectLst/>
                <a:latin typeface=" Fira Mono"/>
              </a:rPr>
              <a:t>    </a:t>
            </a:r>
          </a:p>
          <a:p>
            <a:pPr>
              <a:lnSpc>
                <a:spcPct val="150000"/>
              </a:lnSpc>
            </a:pPr>
            <a:r>
              <a:rPr lang="en-US" sz="800" b="0" dirty="0">
                <a:solidFill>
                  <a:schemeClr val="bg2"/>
                </a:solidFill>
                <a:effectLst/>
                <a:latin typeface=" Fira Mono"/>
              </a:rPr>
              <a:t>    </a:t>
            </a:r>
            <a:r>
              <a:rPr lang="en-US" sz="800" b="0" dirty="0" err="1">
                <a:solidFill>
                  <a:schemeClr val="bg2"/>
                </a:solidFill>
                <a:effectLst/>
                <a:latin typeface=" Fira Mono"/>
              </a:rPr>
              <a:t>co_await</a:t>
            </a:r>
            <a:r>
              <a:rPr lang="en-US" sz="800" b="0" dirty="0">
                <a:solidFill>
                  <a:schemeClr val="bg2"/>
                </a:solidFill>
                <a:effectLst/>
                <a:latin typeface=" Fira Mono"/>
              </a:rPr>
              <a:t> </a:t>
            </a:r>
            <a:r>
              <a:rPr lang="en-US" sz="800" b="0" dirty="0" err="1">
                <a:solidFill>
                  <a:schemeClr val="bg2"/>
                </a:solidFill>
                <a:effectLst/>
                <a:latin typeface=" Fira Mono"/>
              </a:rPr>
              <a:t>sequential_for</a:t>
            </a:r>
            <a:r>
              <a:rPr lang="en-US" sz="800" b="0" dirty="0">
                <a:solidFill>
                  <a:schemeClr val="bg2"/>
                </a:solidFill>
                <a:effectLst/>
                <a:latin typeface=" Fira Mono"/>
              </a:rPr>
              <a:t>( </a:t>
            </a:r>
            <a:r>
              <a:rPr lang="en-US" sz="800" b="0" dirty="0" err="1">
                <a:solidFill>
                  <a:schemeClr val="bg2"/>
                </a:solidFill>
                <a:effectLst/>
                <a:latin typeface=" Fira Mono"/>
              </a:rPr>
              <a:t>saveWorldSteps</a:t>
            </a:r>
            <a:r>
              <a:rPr lang="en-US" sz="800" b="0" dirty="0">
                <a:solidFill>
                  <a:schemeClr val="bg2"/>
                </a:solidFill>
                <a:effectLst/>
                <a:latin typeface=" Fira Mono"/>
              </a:rPr>
              <a:t> );</a:t>
            </a:r>
          </a:p>
          <a:p>
            <a:pPr>
              <a:lnSpc>
                <a:spcPct val="150000"/>
              </a:lnSpc>
            </a:pPr>
            <a:r>
              <a:rPr lang="en-US" sz="800" b="0" dirty="0">
                <a:solidFill>
                  <a:schemeClr val="bg2"/>
                </a:solidFill>
                <a:effectLst/>
                <a:latin typeface=" Fira Mono"/>
              </a:rPr>
              <a:t>}</a:t>
            </a:r>
          </a:p>
          <a:p>
            <a:pPr>
              <a:lnSpc>
                <a:spcPct val="150000"/>
              </a:lnSpc>
            </a:pPr>
            <a:br>
              <a:rPr lang="en-US" sz="800" b="0" dirty="0">
                <a:solidFill>
                  <a:srgbClr val="000000"/>
                </a:solidFill>
                <a:effectLst/>
                <a:latin typeface=" Fira Mono"/>
              </a:rPr>
            </a:br>
            <a:r>
              <a:rPr lang="en-US" sz="800" b="0" dirty="0">
                <a:solidFill>
                  <a:srgbClr val="0000FF"/>
                </a:solidFill>
                <a:effectLst/>
                <a:latin typeface=" Fira Mono"/>
              </a:rPr>
              <a:t>void</a:t>
            </a:r>
            <a:r>
              <a:rPr lang="en-US" sz="800" b="0" dirty="0">
                <a:solidFill>
                  <a:srgbClr val="000000"/>
                </a:solidFill>
                <a:effectLst/>
                <a:latin typeface=" Fira Mono"/>
              </a:rPr>
              <a:t> </a:t>
            </a:r>
            <a:r>
              <a:rPr lang="en-US" sz="800" b="0" dirty="0" err="1">
                <a:solidFill>
                  <a:srgbClr val="795E26"/>
                </a:solidFill>
                <a:effectLst/>
                <a:latin typeface=" Fira Mono"/>
              </a:rPr>
              <a:t>NonCoroutineFunction</a:t>
            </a:r>
            <a:r>
              <a:rPr lang="en-US" sz="800" b="0" dirty="0">
                <a:solidFill>
                  <a:srgbClr val="000000"/>
                </a:solidFill>
                <a:effectLst/>
                <a:latin typeface=" Fira Mono"/>
              </a:rPr>
              <a:t>() </a:t>
            </a:r>
          </a:p>
          <a:p>
            <a:pPr>
              <a:lnSpc>
                <a:spcPct val="150000"/>
              </a:lnSpc>
            </a:pPr>
            <a:r>
              <a:rPr lang="en-US" sz="800" b="0" dirty="0">
                <a:solidFill>
                  <a:srgbClr val="000000"/>
                </a:solidFill>
                <a:effectLst/>
                <a:latin typeface=" Fira Mono"/>
              </a:rPr>
              <a:t>{</a:t>
            </a:r>
          </a:p>
          <a:p>
            <a:pPr>
              <a:lnSpc>
                <a:spcPct val="150000"/>
              </a:lnSpc>
            </a:pPr>
            <a:r>
              <a:rPr lang="en-US" sz="800" b="0" dirty="0">
                <a:solidFill>
                  <a:srgbClr val="000000"/>
                </a:solidFill>
                <a:effectLst/>
                <a:latin typeface=" Fira Mono"/>
              </a:rPr>
              <a:t>    </a:t>
            </a:r>
            <a:r>
              <a:rPr lang="en-US" sz="800" b="0" dirty="0">
                <a:solidFill>
                  <a:srgbClr val="0000FF"/>
                </a:solidFill>
                <a:effectLst/>
                <a:latin typeface=" Fira Mono"/>
              </a:rPr>
              <a:t>auto</a:t>
            </a:r>
            <a:r>
              <a:rPr lang="en-US" sz="800" b="0" dirty="0">
                <a:solidFill>
                  <a:srgbClr val="000000"/>
                </a:solidFill>
                <a:effectLst/>
                <a:latin typeface=" Fira Mono"/>
              </a:rPr>
              <a:t> </a:t>
            </a:r>
            <a:r>
              <a:rPr lang="en-US" sz="800" b="0" dirty="0" err="1">
                <a:solidFill>
                  <a:srgbClr val="000000"/>
                </a:solidFill>
                <a:effectLst/>
                <a:latin typeface=" Fira Mono"/>
              </a:rPr>
              <a:t>saveWorld</a:t>
            </a:r>
            <a:r>
              <a:rPr lang="en-US" sz="800" b="0" dirty="0">
                <a:solidFill>
                  <a:srgbClr val="000000"/>
                </a:solidFill>
                <a:effectLst/>
                <a:latin typeface=" Fira Mono"/>
              </a:rPr>
              <a:t> = </a:t>
            </a:r>
            <a:r>
              <a:rPr lang="en-US" sz="800" b="0" dirty="0" err="1">
                <a:solidFill>
                  <a:srgbClr val="795E26"/>
                </a:solidFill>
                <a:effectLst/>
                <a:latin typeface=" Fira Mono"/>
              </a:rPr>
              <a:t>ApplyImmunization</a:t>
            </a:r>
            <a:r>
              <a:rPr lang="en-US" sz="800" b="0" dirty="0">
                <a:solidFill>
                  <a:srgbClr val="000000"/>
                </a:solidFill>
                <a:effectLst/>
                <a:latin typeface=" Fira Mono"/>
              </a:rPr>
              <a:t>( </a:t>
            </a:r>
            <a:r>
              <a:rPr lang="en-US" sz="800" b="0" dirty="0">
                <a:solidFill>
                  <a:srgbClr val="098658"/>
                </a:solidFill>
                <a:effectLst/>
                <a:latin typeface=" Fira Mono"/>
              </a:rPr>
              <a:t>3000</a:t>
            </a:r>
            <a:r>
              <a:rPr lang="en-US" sz="800" b="0" dirty="0">
                <a:solidFill>
                  <a:srgbClr val="000000"/>
                </a:solidFill>
                <a:effectLst/>
                <a:latin typeface=" Fira Mono"/>
              </a:rPr>
              <a:t> ); // 3000 healthy people left on earth :)</a:t>
            </a:r>
          </a:p>
          <a:p>
            <a:pPr>
              <a:lnSpc>
                <a:spcPct val="150000"/>
              </a:lnSpc>
            </a:pPr>
            <a:r>
              <a:rPr lang="en-US" sz="800" b="0" dirty="0">
                <a:solidFill>
                  <a:srgbClr val="000000"/>
                </a:solidFill>
                <a:effectLst/>
                <a:latin typeface=" Fira Mono"/>
              </a:rPr>
              <a:t>    </a:t>
            </a:r>
            <a:r>
              <a:rPr lang="en-US" sz="800" b="0" dirty="0" err="1">
                <a:solidFill>
                  <a:srgbClr val="001080"/>
                </a:solidFill>
                <a:effectLst/>
                <a:latin typeface=" Fira Mono"/>
              </a:rPr>
              <a:t>saveWorld</a:t>
            </a:r>
            <a:r>
              <a:rPr lang="en-US" sz="800" b="0" dirty="0" err="1">
                <a:solidFill>
                  <a:srgbClr val="000000"/>
                </a:solidFill>
                <a:effectLst/>
                <a:latin typeface=" Fira Mono"/>
              </a:rPr>
              <a:t>.</a:t>
            </a:r>
            <a:r>
              <a:rPr lang="en-US" sz="800" b="0" dirty="0" err="1">
                <a:solidFill>
                  <a:srgbClr val="795E26"/>
                </a:solidFill>
                <a:effectLst/>
                <a:latin typeface=" Fira Mono"/>
              </a:rPr>
              <a:t>Wait</a:t>
            </a:r>
            <a:r>
              <a:rPr lang="en-US" sz="800" b="0" dirty="0">
                <a:solidFill>
                  <a:srgbClr val="000000"/>
                </a:solidFill>
                <a:effectLst/>
                <a:latin typeface=" Fira Mono"/>
              </a:rPr>
              <a:t>();</a:t>
            </a:r>
          </a:p>
          <a:p>
            <a:pPr>
              <a:lnSpc>
                <a:spcPct val="150000"/>
              </a:lnSpc>
            </a:pPr>
            <a:r>
              <a:rPr lang="en-US" sz="800" b="0" dirty="0">
                <a:solidFill>
                  <a:srgbClr val="000000"/>
                </a:solidFill>
                <a:effectLst/>
                <a:latin typeface=" Fira Mono"/>
              </a:rPr>
              <a:t>}</a:t>
            </a:r>
          </a:p>
          <a:p>
            <a:pPr>
              <a:lnSpc>
                <a:spcPct val="150000"/>
              </a:lnSpc>
            </a:pPr>
            <a:endParaRPr lang="en-US" sz="800" b="0" dirty="0">
              <a:solidFill>
                <a:srgbClr val="000000"/>
              </a:solidFill>
              <a:effectLst/>
              <a:latin typeface=" Fira Mono"/>
            </a:endParaRPr>
          </a:p>
        </p:txBody>
      </p:sp>
      <p:sp>
        <p:nvSpPr>
          <p:cNvPr id="3" name="Rectangle 2">
            <a:extLst>
              <a:ext uri="{FF2B5EF4-FFF2-40B4-BE49-F238E27FC236}">
                <a16:creationId xmlns:a16="http://schemas.microsoft.com/office/drawing/2014/main" id="{1F0BADD2-614A-4773-840B-BAA7DCE6C154}"/>
              </a:ext>
            </a:extLst>
          </p:cNvPr>
          <p:cNvSpPr/>
          <p:nvPr/>
        </p:nvSpPr>
        <p:spPr>
          <a:xfrm>
            <a:off x="323324" y="867763"/>
            <a:ext cx="6567514" cy="358299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31223762"/>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CA928013-61C7-494E-8DC7-D16D195F4087}"/>
              </a:ext>
            </a:extLst>
          </p:cNvPr>
          <p:cNvSpPr txBox="1"/>
          <p:nvPr/>
        </p:nvSpPr>
        <p:spPr>
          <a:xfrm>
            <a:off x="148978" y="5752391"/>
            <a:ext cx="2398413" cy="2862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nSpc>
                <a:spcPct val="90000"/>
              </a:lnSpc>
            </a:pPr>
            <a:r>
              <a:rPr lang="en-US" sz="700" dirty="0">
                <a:solidFill>
                  <a:schemeClr val="bg1"/>
                </a:solidFill>
                <a:latin typeface="Trebuchet MS" panose="020B0603020202020204" pitchFamily="34" charset="0"/>
              </a:rPr>
              <a:t>More resources:</a:t>
            </a:r>
          </a:p>
          <a:p>
            <a:pPr>
              <a:lnSpc>
                <a:spcPct val="90000"/>
              </a:lnSpc>
            </a:pPr>
            <a:r>
              <a:rPr lang="en-US" sz="700" dirty="0">
                <a:solidFill>
                  <a:schemeClr val="bg1"/>
                </a:solidFill>
                <a:latin typeface="Trebuchet MS" panose="020B0603020202020204" pitchFamily="34" charset="0"/>
                <a:hlinkClick r:id="rId3"/>
              </a:rPr>
              <a:t>https://godbolt.org/z/63UnaV</a:t>
            </a:r>
            <a:r>
              <a:rPr lang="en-US" sz="700" dirty="0">
                <a:solidFill>
                  <a:schemeClr val="bg1"/>
                </a:solidFill>
                <a:latin typeface="Trebuchet MS" panose="020B0603020202020204" pitchFamily="34" charset="0"/>
              </a:rPr>
              <a:t>  (credit to Lewis Baker)</a:t>
            </a:r>
          </a:p>
        </p:txBody>
      </p:sp>
      <p:sp>
        <p:nvSpPr>
          <p:cNvPr id="11" name="TextBox 10">
            <a:extLst>
              <a:ext uri="{FF2B5EF4-FFF2-40B4-BE49-F238E27FC236}">
                <a16:creationId xmlns:a16="http://schemas.microsoft.com/office/drawing/2014/main" id="{080D280B-6AFB-444E-84D6-2E21F4677E96}"/>
              </a:ext>
            </a:extLst>
          </p:cNvPr>
          <p:cNvSpPr txBox="1"/>
          <p:nvPr/>
        </p:nvSpPr>
        <p:spPr>
          <a:xfrm>
            <a:off x="148978" y="195233"/>
            <a:ext cx="6832320" cy="4247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nSpc>
                <a:spcPct val="90000"/>
              </a:lnSpc>
            </a:pPr>
            <a:r>
              <a:rPr lang="en-US" altLang="zh-CN" sz="2400" dirty="0">
                <a:solidFill>
                  <a:schemeClr val="bg1"/>
                </a:solidFill>
                <a:latin typeface="+mj-lt"/>
              </a:rPr>
              <a:t>Customization point - </a:t>
            </a:r>
            <a:r>
              <a:rPr lang="en-US" sz="2400" dirty="0">
                <a:solidFill>
                  <a:schemeClr val="bg1"/>
                </a:solidFill>
                <a:latin typeface="+mj-lt"/>
              </a:rPr>
              <a:t>How a compiler may work</a:t>
            </a:r>
          </a:p>
        </p:txBody>
      </p:sp>
      <p:sp>
        <p:nvSpPr>
          <p:cNvPr id="5" name="TextBox 4">
            <a:extLst>
              <a:ext uri="{FF2B5EF4-FFF2-40B4-BE49-F238E27FC236}">
                <a16:creationId xmlns:a16="http://schemas.microsoft.com/office/drawing/2014/main" id="{B4517872-1B34-41EC-A07C-5B46E7C51549}"/>
              </a:ext>
            </a:extLst>
          </p:cNvPr>
          <p:cNvSpPr txBox="1"/>
          <p:nvPr/>
        </p:nvSpPr>
        <p:spPr>
          <a:xfrm>
            <a:off x="148978" y="5563108"/>
            <a:ext cx="4711546" cy="189283"/>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nSpc>
                <a:spcPct val="90000"/>
              </a:lnSpc>
            </a:pPr>
            <a:r>
              <a:rPr lang="en-US" sz="700" dirty="0">
                <a:solidFill>
                  <a:schemeClr val="bg1"/>
                </a:solidFill>
                <a:latin typeface="Trebuchet MS" panose="020B0603020202020204" pitchFamily="34" charset="0"/>
              </a:rPr>
              <a:t>Non-related details are </a:t>
            </a:r>
            <a:r>
              <a:rPr lang="en-US" altLang="zh-CN" sz="700" dirty="0">
                <a:solidFill>
                  <a:schemeClr val="bg1"/>
                </a:solidFill>
                <a:latin typeface="Trebuchet MS" panose="020B0603020202020204" pitchFamily="34" charset="0"/>
              </a:rPr>
              <a:t>omitted here, do not 100% follow the spec, for understanding the general behavior only.</a:t>
            </a:r>
            <a:endParaRPr lang="en-US" sz="700" dirty="0">
              <a:solidFill>
                <a:schemeClr val="bg1"/>
              </a:solidFill>
              <a:latin typeface="Trebuchet MS" panose="020B0603020202020204" pitchFamily="34" charset="0"/>
            </a:endParaRPr>
          </a:p>
        </p:txBody>
      </p:sp>
      <p:sp>
        <p:nvSpPr>
          <p:cNvPr id="2" name="TextBox 1">
            <a:extLst>
              <a:ext uri="{FF2B5EF4-FFF2-40B4-BE49-F238E27FC236}">
                <a16:creationId xmlns:a16="http://schemas.microsoft.com/office/drawing/2014/main" id="{9A0C435D-B4A1-434B-A247-DA0C222F7CD2}"/>
              </a:ext>
            </a:extLst>
          </p:cNvPr>
          <p:cNvSpPr txBox="1"/>
          <p:nvPr/>
        </p:nvSpPr>
        <p:spPr>
          <a:xfrm>
            <a:off x="181156" y="815249"/>
            <a:ext cx="2723618" cy="2062103"/>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800" b="0" dirty="0">
                <a:solidFill>
                  <a:srgbClr val="0000FF"/>
                </a:solidFill>
                <a:effectLst/>
                <a:latin typeface=" Fira Mono"/>
              </a:rPr>
              <a:t>template</a:t>
            </a:r>
            <a:r>
              <a:rPr lang="en-US" sz="800" b="0" dirty="0">
                <a:solidFill>
                  <a:srgbClr val="000000"/>
                </a:solidFill>
                <a:effectLst/>
                <a:latin typeface=" Fira Mono"/>
              </a:rPr>
              <a:t>&lt;</a:t>
            </a:r>
            <a:r>
              <a:rPr lang="en-US" sz="800" b="0" dirty="0" err="1">
                <a:solidFill>
                  <a:srgbClr val="0000FF"/>
                </a:solidFill>
                <a:effectLst/>
                <a:latin typeface=" Fira Mono"/>
              </a:rPr>
              <a:t>typename</a:t>
            </a:r>
            <a:r>
              <a:rPr lang="en-US" sz="800" b="0" dirty="0">
                <a:solidFill>
                  <a:srgbClr val="000000"/>
                </a:solidFill>
                <a:effectLst/>
                <a:latin typeface=" Fira Mono"/>
              </a:rPr>
              <a:t> </a:t>
            </a:r>
            <a:r>
              <a:rPr lang="en-US" sz="800" b="0" dirty="0">
                <a:solidFill>
                  <a:srgbClr val="267F99"/>
                </a:solidFill>
                <a:effectLst/>
                <a:latin typeface=" Fira Mono"/>
              </a:rPr>
              <a:t>T</a:t>
            </a:r>
            <a:r>
              <a:rPr lang="en-US" sz="800" b="0" dirty="0">
                <a:solidFill>
                  <a:srgbClr val="000000"/>
                </a:solidFill>
                <a:effectLst/>
                <a:latin typeface=" Fira Mono"/>
              </a:rPr>
              <a:t>&gt; </a:t>
            </a:r>
            <a:r>
              <a:rPr lang="en-US" sz="800" b="0" dirty="0">
                <a:solidFill>
                  <a:srgbClr val="0000FF"/>
                </a:solidFill>
                <a:effectLst/>
                <a:latin typeface=" Fira Mono"/>
              </a:rPr>
              <a:t>struct</a:t>
            </a:r>
            <a:r>
              <a:rPr lang="en-US" sz="800" b="0" dirty="0">
                <a:solidFill>
                  <a:srgbClr val="000000"/>
                </a:solidFill>
                <a:effectLst/>
                <a:latin typeface=" Fira Mono"/>
              </a:rPr>
              <a:t> </a:t>
            </a:r>
            <a:r>
              <a:rPr lang="en-US" sz="800" b="0" dirty="0">
                <a:solidFill>
                  <a:srgbClr val="267F99"/>
                </a:solidFill>
                <a:effectLst/>
                <a:latin typeface=" Fira Mono"/>
              </a:rPr>
              <a:t>task</a:t>
            </a:r>
            <a:r>
              <a:rPr lang="en-US" sz="800" b="0" dirty="0">
                <a:solidFill>
                  <a:srgbClr val="000000"/>
                </a:solidFill>
                <a:effectLst/>
                <a:latin typeface=" Fira Mono"/>
              </a:rPr>
              <a:t>;</a:t>
            </a:r>
          </a:p>
          <a:p>
            <a:br>
              <a:rPr lang="en-US" sz="800" b="0" dirty="0">
                <a:solidFill>
                  <a:srgbClr val="000000"/>
                </a:solidFill>
                <a:effectLst/>
                <a:latin typeface=" Fira Mono"/>
              </a:rPr>
            </a:br>
            <a:r>
              <a:rPr lang="en-US" sz="800" b="0" dirty="0">
                <a:solidFill>
                  <a:srgbClr val="267F99"/>
                </a:solidFill>
                <a:effectLst/>
                <a:latin typeface=" Fira Mono"/>
              </a:rPr>
              <a:t>task</a:t>
            </a:r>
            <a:r>
              <a:rPr lang="en-US" sz="800" b="0" dirty="0">
                <a:solidFill>
                  <a:srgbClr val="000000"/>
                </a:solidFill>
                <a:effectLst/>
                <a:latin typeface=" Fira Mono"/>
              </a:rPr>
              <a:t>&lt;</a:t>
            </a:r>
            <a:r>
              <a:rPr lang="en-US" sz="800" b="0" dirty="0">
                <a:solidFill>
                  <a:srgbClr val="0000FF"/>
                </a:solidFill>
                <a:effectLst/>
                <a:latin typeface=" Fira Mono"/>
              </a:rPr>
              <a:t>int</a:t>
            </a:r>
            <a:r>
              <a:rPr lang="en-US" sz="800" b="0" dirty="0">
                <a:solidFill>
                  <a:srgbClr val="000000"/>
                </a:solidFill>
                <a:effectLst/>
                <a:latin typeface=" Fira Mono"/>
              </a:rPr>
              <a:t>&gt; </a:t>
            </a:r>
            <a:r>
              <a:rPr lang="en-US" sz="800" b="0" dirty="0">
                <a:solidFill>
                  <a:srgbClr val="795E26"/>
                </a:solidFill>
                <a:effectLst/>
                <a:latin typeface=" Fira Mono"/>
              </a:rPr>
              <a:t>sum</a:t>
            </a:r>
            <a:r>
              <a:rPr lang="en-US" sz="800" b="0" dirty="0">
                <a:solidFill>
                  <a:srgbClr val="000000"/>
                </a:solidFill>
                <a:effectLst/>
                <a:latin typeface=" Fira Mono"/>
              </a:rPr>
              <a:t>(</a:t>
            </a:r>
            <a:r>
              <a:rPr lang="en-US" sz="800" b="0" dirty="0">
                <a:solidFill>
                  <a:srgbClr val="0000FF"/>
                </a:solidFill>
                <a:effectLst/>
                <a:latin typeface=" Fira Mono"/>
              </a:rPr>
              <a:t>int</a:t>
            </a:r>
            <a:r>
              <a:rPr lang="en-US" sz="800" b="0" dirty="0">
                <a:solidFill>
                  <a:srgbClr val="000000"/>
                </a:solidFill>
                <a:effectLst/>
                <a:latin typeface=" Fira Mono"/>
              </a:rPr>
              <a:t> </a:t>
            </a:r>
            <a:r>
              <a:rPr lang="en-US" sz="800" b="0" dirty="0">
                <a:solidFill>
                  <a:srgbClr val="001080"/>
                </a:solidFill>
                <a:effectLst/>
                <a:latin typeface=" Fira Mono"/>
              </a:rPr>
              <a:t>a</a:t>
            </a:r>
            <a:r>
              <a:rPr lang="en-US" sz="800" b="0" dirty="0">
                <a:solidFill>
                  <a:srgbClr val="000000"/>
                </a:solidFill>
                <a:effectLst/>
                <a:latin typeface=" Fira Mono"/>
              </a:rPr>
              <a:t>, </a:t>
            </a:r>
            <a:r>
              <a:rPr lang="en-US" sz="800" b="0" dirty="0">
                <a:solidFill>
                  <a:srgbClr val="0000FF"/>
                </a:solidFill>
                <a:effectLst/>
                <a:latin typeface=" Fira Mono"/>
              </a:rPr>
              <a:t>int</a:t>
            </a:r>
            <a:r>
              <a:rPr lang="en-US" sz="800" b="0" dirty="0">
                <a:solidFill>
                  <a:srgbClr val="000000"/>
                </a:solidFill>
                <a:effectLst/>
                <a:latin typeface=" Fira Mono"/>
              </a:rPr>
              <a:t> </a:t>
            </a:r>
            <a:r>
              <a:rPr lang="en-US" sz="800" b="0" dirty="0">
                <a:solidFill>
                  <a:srgbClr val="001080"/>
                </a:solidFill>
                <a:effectLst/>
                <a:latin typeface=" Fira Mono"/>
              </a:rPr>
              <a:t>b</a:t>
            </a:r>
            <a:r>
              <a:rPr lang="en-US" sz="800" b="0" dirty="0">
                <a:solidFill>
                  <a:srgbClr val="000000"/>
                </a:solidFill>
                <a:effectLst/>
                <a:latin typeface=" Fira Mono"/>
              </a:rPr>
              <a:t>) </a:t>
            </a:r>
          </a:p>
          <a:p>
            <a:r>
              <a:rPr lang="en-US" sz="800" b="0" dirty="0">
                <a:solidFill>
                  <a:srgbClr val="000000"/>
                </a:solidFill>
                <a:effectLst/>
                <a:latin typeface=" Fira Mono"/>
              </a:rPr>
              <a:t>{</a:t>
            </a:r>
          </a:p>
          <a:p>
            <a:r>
              <a:rPr lang="en-US" sz="800" b="0" dirty="0">
                <a:solidFill>
                  <a:srgbClr val="000000"/>
                </a:solidFill>
                <a:effectLst/>
                <a:latin typeface=" Fira Mono"/>
              </a:rPr>
              <a:t>    </a:t>
            </a:r>
            <a:r>
              <a:rPr lang="en-US" sz="800" b="0" dirty="0">
                <a:solidFill>
                  <a:srgbClr val="0000FF"/>
                </a:solidFill>
                <a:effectLst/>
                <a:latin typeface=" Fira Mono"/>
              </a:rPr>
              <a:t>int</a:t>
            </a:r>
            <a:r>
              <a:rPr lang="en-US" sz="800" b="0" dirty="0">
                <a:solidFill>
                  <a:srgbClr val="000000"/>
                </a:solidFill>
                <a:effectLst/>
                <a:latin typeface=" Fira Mono"/>
              </a:rPr>
              <a:t> result = a + b;</a:t>
            </a:r>
          </a:p>
          <a:p>
            <a:r>
              <a:rPr lang="en-US" sz="800" b="0" dirty="0">
                <a:solidFill>
                  <a:srgbClr val="000000"/>
                </a:solidFill>
                <a:effectLst/>
                <a:latin typeface=" Fira Mono"/>
              </a:rPr>
              <a:t>    </a:t>
            </a:r>
            <a:r>
              <a:rPr lang="en-US" sz="800" b="0" dirty="0" err="1">
                <a:solidFill>
                  <a:srgbClr val="000000"/>
                </a:solidFill>
                <a:effectLst/>
                <a:latin typeface=" Fira Mono"/>
              </a:rPr>
              <a:t>co_return</a:t>
            </a:r>
            <a:r>
              <a:rPr lang="en-US" sz="800" b="0" dirty="0">
                <a:solidFill>
                  <a:srgbClr val="000000"/>
                </a:solidFill>
                <a:effectLst/>
                <a:latin typeface=" Fira Mono"/>
              </a:rPr>
              <a:t> result;</a:t>
            </a:r>
          </a:p>
          <a:p>
            <a:r>
              <a:rPr lang="en-US" sz="800" b="0" dirty="0">
                <a:solidFill>
                  <a:srgbClr val="000000"/>
                </a:solidFill>
                <a:effectLst/>
                <a:latin typeface=" Fira Mono"/>
              </a:rPr>
              <a:t>}</a:t>
            </a:r>
          </a:p>
          <a:p>
            <a:br>
              <a:rPr lang="en-US" sz="800" b="0" dirty="0">
                <a:solidFill>
                  <a:srgbClr val="000000"/>
                </a:solidFill>
                <a:effectLst/>
                <a:latin typeface=" Fira Mono"/>
              </a:rPr>
            </a:br>
            <a:r>
              <a:rPr lang="en-US" sz="800" b="0" dirty="0">
                <a:solidFill>
                  <a:srgbClr val="267F99"/>
                </a:solidFill>
                <a:effectLst/>
                <a:latin typeface=" Fira Mono"/>
              </a:rPr>
              <a:t>task</a:t>
            </a:r>
            <a:r>
              <a:rPr lang="en-US" sz="800" b="0" dirty="0">
                <a:solidFill>
                  <a:srgbClr val="000000"/>
                </a:solidFill>
                <a:effectLst/>
                <a:latin typeface=" Fira Mono"/>
              </a:rPr>
              <a:t>&lt;</a:t>
            </a:r>
            <a:r>
              <a:rPr lang="en-US" sz="800" b="0" dirty="0">
                <a:solidFill>
                  <a:srgbClr val="0000FF"/>
                </a:solidFill>
                <a:effectLst/>
                <a:latin typeface=" Fira Mono"/>
              </a:rPr>
              <a:t>int</a:t>
            </a:r>
            <a:r>
              <a:rPr lang="en-US" sz="800" b="0" dirty="0">
                <a:solidFill>
                  <a:srgbClr val="000000"/>
                </a:solidFill>
                <a:effectLst/>
                <a:latin typeface=" Fira Mono"/>
              </a:rPr>
              <a:t>&gt; </a:t>
            </a:r>
            <a:r>
              <a:rPr lang="en-US" sz="800" b="0" dirty="0">
                <a:solidFill>
                  <a:srgbClr val="795E26"/>
                </a:solidFill>
                <a:effectLst/>
                <a:latin typeface=" Fira Mono"/>
              </a:rPr>
              <a:t>sum4</a:t>
            </a:r>
            <a:r>
              <a:rPr lang="en-US" sz="800" b="0" dirty="0">
                <a:solidFill>
                  <a:srgbClr val="000000"/>
                </a:solidFill>
                <a:effectLst/>
                <a:latin typeface=" Fira Mono"/>
              </a:rPr>
              <a:t>(</a:t>
            </a:r>
            <a:r>
              <a:rPr lang="en-US" sz="800" b="0" dirty="0">
                <a:solidFill>
                  <a:srgbClr val="0000FF"/>
                </a:solidFill>
                <a:effectLst/>
                <a:latin typeface=" Fira Mono"/>
              </a:rPr>
              <a:t>int</a:t>
            </a:r>
            <a:r>
              <a:rPr lang="en-US" sz="800" b="0" dirty="0">
                <a:solidFill>
                  <a:srgbClr val="000000"/>
                </a:solidFill>
                <a:effectLst/>
                <a:latin typeface=" Fira Mono"/>
              </a:rPr>
              <a:t> </a:t>
            </a:r>
            <a:r>
              <a:rPr lang="en-US" sz="800" b="0" dirty="0">
                <a:solidFill>
                  <a:srgbClr val="001080"/>
                </a:solidFill>
                <a:effectLst/>
                <a:latin typeface=" Fira Mono"/>
              </a:rPr>
              <a:t>a</a:t>
            </a:r>
            <a:r>
              <a:rPr lang="en-US" sz="800" b="0" dirty="0">
                <a:solidFill>
                  <a:srgbClr val="000000"/>
                </a:solidFill>
                <a:effectLst/>
                <a:latin typeface=" Fira Mono"/>
              </a:rPr>
              <a:t>, </a:t>
            </a:r>
            <a:r>
              <a:rPr lang="en-US" sz="800" b="0" dirty="0">
                <a:solidFill>
                  <a:srgbClr val="0000FF"/>
                </a:solidFill>
                <a:effectLst/>
                <a:latin typeface=" Fira Mono"/>
              </a:rPr>
              <a:t>int</a:t>
            </a:r>
            <a:r>
              <a:rPr lang="en-US" sz="800" b="0" dirty="0">
                <a:solidFill>
                  <a:srgbClr val="000000"/>
                </a:solidFill>
                <a:effectLst/>
                <a:latin typeface=" Fira Mono"/>
              </a:rPr>
              <a:t> </a:t>
            </a:r>
            <a:r>
              <a:rPr lang="en-US" sz="800" b="0" dirty="0">
                <a:solidFill>
                  <a:srgbClr val="001080"/>
                </a:solidFill>
                <a:effectLst/>
                <a:latin typeface=" Fira Mono"/>
              </a:rPr>
              <a:t>b</a:t>
            </a:r>
            <a:r>
              <a:rPr lang="en-US" sz="800" b="0" dirty="0">
                <a:solidFill>
                  <a:srgbClr val="000000"/>
                </a:solidFill>
                <a:effectLst/>
                <a:latin typeface=" Fira Mono"/>
              </a:rPr>
              <a:t>, </a:t>
            </a:r>
            <a:r>
              <a:rPr lang="en-US" sz="800" b="0" dirty="0">
                <a:solidFill>
                  <a:srgbClr val="0000FF"/>
                </a:solidFill>
                <a:effectLst/>
                <a:latin typeface=" Fira Mono"/>
              </a:rPr>
              <a:t>int</a:t>
            </a:r>
            <a:r>
              <a:rPr lang="en-US" sz="800" b="0" dirty="0">
                <a:solidFill>
                  <a:srgbClr val="000000"/>
                </a:solidFill>
                <a:effectLst/>
                <a:latin typeface=" Fira Mono"/>
              </a:rPr>
              <a:t> </a:t>
            </a:r>
            <a:r>
              <a:rPr lang="en-US" sz="800" b="0" dirty="0">
                <a:solidFill>
                  <a:srgbClr val="001080"/>
                </a:solidFill>
                <a:effectLst/>
                <a:latin typeface=" Fira Mono"/>
              </a:rPr>
              <a:t>c</a:t>
            </a:r>
            <a:r>
              <a:rPr lang="en-US" sz="800" b="0" dirty="0">
                <a:solidFill>
                  <a:srgbClr val="000000"/>
                </a:solidFill>
                <a:effectLst/>
                <a:latin typeface=" Fira Mono"/>
              </a:rPr>
              <a:t>, </a:t>
            </a:r>
            <a:r>
              <a:rPr lang="en-US" sz="800" b="0" dirty="0">
                <a:solidFill>
                  <a:srgbClr val="0000FF"/>
                </a:solidFill>
                <a:effectLst/>
                <a:latin typeface=" Fira Mono"/>
              </a:rPr>
              <a:t>int</a:t>
            </a:r>
            <a:r>
              <a:rPr lang="en-US" sz="800" b="0" dirty="0">
                <a:solidFill>
                  <a:srgbClr val="000000"/>
                </a:solidFill>
                <a:effectLst/>
                <a:latin typeface=" Fira Mono"/>
              </a:rPr>
              <a:t> </a:t>
            </a:r>
            <a:r>
              <a:rPr lang="en-US" sz="800" b="0" dirty="0">
                <a:solidFill>
                  <a:srgbClr val="001080"/>
                </a:solidFill>
                <a:effectLst/>
                <a:latin typeface=" Fira Mono"/>
              </a:rPr>
              <a:t>d</a:t>
            </a:r>
            <a:r>
              <a:rPr lang="en-US" sz="800" b="0" dirty="0">
                <a:solidFill>
                  <a:srgbClr val="000000"/>
                </a:solidFill>
                <a:effectLst/>
                <a:latin typeface=" Fira Mono"/>
              </a:rPr>
              <a:t>)</a:t>
            </a:r>
          </a:p>
          <a:p>
            <a:r>
              <a:rPr lang="en-US" sz="800" b="0" dirty="0">
                <a:solidFill>
                  <a:srgbClr val="000000"/>
                </a:solidFill>
                <a:effectLst/>
                <a:latin typeface=" Fira Mono"/>
              </a:rPr>
              <a:t>{</a:t>
            </a:r>
          </a:p>
          <a:p>
            <a:r>
              <a:rPr lang="en-US" sz="800" b="0" dirty="0">
                <a:solidFill>
                  <a:srgbClr val="000000"/>
                </a:solidFill>
                <a:effectLst/>
                <a:latin typeface=" Fira Mono"/>
              </a:rPr>
              <a:t>    </a:t>
            </a:r>
            <a:r>
              <a:rPr lang="en-US" sz="800" b="0" dirty="0">
                <a:solidFill>
                  <a:srgbClr val="0000FF"/>
                </a:solidFill>
                <a:effectLst/>
                <a:latin typeface=" Fira Mono"/>
              </a:rPr>
              <a:t>int</a:t>
            </a:r>
            <a:r>
              <a:rPr lang="en-US" sz="800" b="0" dirty="0">
                <a:solidFill>
                  <a:srgbClr val="000000"/>
                </a:solidFill>
                <a:effectLst/>
                <a:latin typeface=" Fira Mono"/>
              </a:rPr>
              <a:t> ab = </a:t>
            </a:r>
            <a:r>
              <a:rPr lang="en-US" sz="800" b="0" dirty="0" err="1">
                <a:solidFill>
                  <a:srgbClr val="000000"/>
                </a:solidFill>
                <a:effectLst/>
                <a:latin typeface=" Fira Mono"/>
              </a:rPr>
              <a:t>co_await</a:t>
            </a:r>
            <a:r>
              <a:rPr lang="en-US" sz="800" b="0" dirty="0">
                <a:solidFill>
                  <a:srgbClr val="000000"/>
                </a:solidFill>
                <a:effectLst/>
                <a:latin typeface=" Fira Mono"/>
              </a:rPr>
              <a:t> </a:t>
            </a:r>
            <a:r>
              <a:rPr lang="en-US" sz="800" b="0" dirty="0">
                <a:solidFill>
                  <a:srgbClr val="795E26"/>
                </a:solidFill>
                <a:effectLst/>
                <a:latin typeface=" Fira Mono"/>
              </a:rPr>
              <a:t>sum</a:t>
            </a:r>
            <a:r>
              <a:rPr lang="en-US" sz="800" b="0" dirty="0">
                <a:solidFill>
                  <a:srgbClr val="000000"/>
                </a:solidFill>
                <a:effectLst/>
                <a:latin typeface=" Fira Mono"/>
              </a:rPr>
              <a:t>(a, b);</a:t>
            </a:r>
          </a:p>
          <a:p>
            <a:r>
              <a:rPr lang="en-US" sz="800" b="0" dirty="0">
                <a:solidFill>
                  <a:srgbClr val="000000"/>
                </a:solidFill>
                <a:effectLst/>
                <a:latin typeface=" Fira Mono"/>
              </a:rPr>
              <a:t>    </a:t>
            </a:r>
            <a:r>
              <a:rPr lang="en-US" sz="800" b="0" dirty="0">
                <a:solidFill>
                  <a:srgbClr val="0000FF"/>
                </a:solidFill>
                <a:effectLst/>
                <a:latin typeface=" Fira Mono"/>
              </a:rPr>
              <a:t>int</a:t>
            </a:r>
            <a:r>
              <a:rPr lang="en-US" sz="800" b="0" dirty="0">
                <a:solidFill>
                  <a:srgbClr val="000000"/>
                </a:solidFill>
                <a:effectLst/>
                <a:latin typeface=" Fira Mono"/>
              </a:rPr>
              <a:t> cd = </a:t>
            </a:r>
            <a:r>
              <a:rPr lang="en-US" sz="800" b="0" dirty="0" err="1">
                <a:solidFill>
                  <a:srgbClr val="000000"/>
                </a:solidFill>
                <a:effectLst/>
                <a:latin typeface=" Fira Mono"/>
              </a:rPr>
              <a:t>co_await</a:t>
            </a:r>
            <a:r>
              <a:rPr lang="en-US" sz="800" b="0" dirty="0">
                <a:solidFill>
                  <a:srgbClr val="000000"/>
                </a:solidFill>
                <a:effectLst/>
                <a:latin typeface=" Fira Mono"/>
              </a:rPr>
              <a:t> </a:t>
            </a:r>
            <a:r>
              <a:rPr lang="en-US" sz="800" b="0" dirty="0">
                <a:solidFill>
                  <a:srgbClr val="795E26"/>
                </a:solidFill>
                <a:effectLst/>
                <a:latin typeface=" Fira Mono"/>
              </a:rPr>
              <a:t>sum</a:t>
            </a:r>
            <a:r>
              <a:rPr lang="en-US" sz="800" b="0" dirty="0">
                <a:solidFill>
                  <a:srgbClr val="000000"/>
                </a:solidFill>
                <a:effectLst/>
                <a:latin typeface=" Fira Mono"/>
              </a:rPr>
              <a:t>(c, d);</a:t>
            </a:r>
          </a:p>
          <a:p>
            <a:r>
              <a:rPr lang="en-US" sz="800" b="0" dirty="0">
                <a:solidFill>
                  <a:srgbClr val="000000"/>
                </a:solidFill>
                <a:effectLst/>
                <a:latin typeface=" Fira Mono"/>
              </a:rPr>
              <a:t>    </a:t>
            </a:r>
            <a:r>
              <a:rPr lang="en-US" sz="800" b="0" dirty="0">
                <a:solidFill>
                  <a:srgbClr val="0000FF"/>
                </a:solidFill>
                <a:effectLst/>
                <a:latin typeface=" Fira Mono"/>
              </a:rPr>
              <a:t>int</a:t>
            </a:r>
            <a:r>
              <a:rPr lang="en-US" sz="800" b="0" dirty="0">
                <a:solidFill>
                  <a:srgbClr val="000000"/>
                </a:solidFill>
                <a:effectLst/>
                <a:latin typeface=" Fira Mono"/>
              </a:rPr>
              <a:t> result = </a:t>
            </a:r>
            <a:r>
              <a:rPr lang="en-US" sz="800" b="0" dirty="0" err="1">
                <a:solidFill>
                  <a:srgbClr val="000000"/>
                </a:solidFill>
                <a:effectLst/>
                <a:latin typeface=" Fira Mono"/>
              </a:rPr>
              <a:t>co_await</a:t>
            </a:r>
            <a:r>
              <a:rPr lang="en-US" sz="800" b="0" dirty="0">
                <a:solidFill>
                  <a:srgbClr val="000000"/>
                </a:solidFill>
                <a:effectLst/>
                <a:latin typeface=" Fira Mono"/>
              </a:rPr>
              <a:t> </a:t>
            </a:r>
            <a:r>
              <a:rPr lang="en-US" sz="800" b="0" dirty="0">
                <a:solidFill>
                  <a:srgbClr val="795E26"/>
                </a:solidFill>
                <a:effectLst/>
                <a:latin typeface=" Fira Mono"/>
              </a:rPr>
              <a:t>sum</a:t>
            </a:r>
            <a:r>
              <a:rPr lang="en-US" sz="800" b="0" dirty="0">
                <a:solidFill>
                  <a:srgbClr val="000000"/>
                </a:solidFill>
                <a:effectLst/>
                <a:latin typeface=" Fira Mono"/>
              </a:rPr>
              <a:t>(ab, cd);</a:t>
            </a:r>
          </a:p>
          <a:p>
            <a:br>
              <a:rPr lang="en-US" sz="800" b="0" dirty="0">
                <a:solidFill>
                  <a:srgbClr val="000000"/>
                </a:solidFill>
                <a:effectLst/>
                <a:latin typeface=" Fira Mono"/>
              </a:rPr>
            </a:br>
            <a:r>
              <a:rPr lang="en-US" sz="800" b="0" dirty="0">
                <a:solidFill>
                  <a:srgbClr val="000000"/>
                </a:solidFill>
                <a:effectLst/>
                <a:latin typeface=" Fira Mono"/>
              </a:rPr>
              <a:t>    </a:t>
            </a:r>
            <a:r>
              <a:rPr lang="en-US" sz="800" b="0" dirty="0" err="1">
                <a:solidFill>
                  <a:srgbClr val="000000"/>
                </a:solidFill>
                <a:effectLst/>
                <a:latin typeface=" Fira Mono"/>
              </a:rPr>
              <a:t>co_return</a:t>
            </a:r>
            <a:r>
              <a:rPr lang="en-US" sz="800" b="0" dirty="0">
                <a:solidFill>
                  <a:srgbClr val="000000"/>
                </a:solidFill>
                <a:effectLst/>
                <a:latin typeface=" Fira Mono"/>
              </a:rPr>
              <a:t> result;</a:t>
            </a:r>
          </a:p>
          <a:p>
            <a:r>
              <a:rPr lang="en-US" sz="800" b="0" dirty="0">
                <a:solidFill>
                  <a:srgbClr val="000000"/>
                </a:solidFill>
                <a:effectLst/>
                <a:latin typeface=" Fira Mono"/>
              </a:rPr>
              <a:t>}</a:t>
            </a:r>
          </a:p>
        </p:txBody>
      </p:sp>
    </p:spTree>
    <p:extLst>
      <p:ext uri="{BB962C8B-B14F-4D97-AF65-F5344CB8AC3E}">
        <p14:creationId xmlns:p14="http://schemas.microsoft.com/office/powerpoint/2010/main" val="16322266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00">
        <p159:morph option="byObject"/>
      </p:transition>
    </mc:Choice>
    <mc:Fallback xmlns="">
      <p:transition>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E9580436-1CBC-414D-AF82-34DCE3089FD7}"/>
              </a:ext>
            </a:extLst>
          </p:cNvPr>
          <p:cNvSpPr txBox="1"/>
          <p:nvPr/>
        </p:nvSpPr>
        <p:spPr>
          <a:xfrm>
            <a:off x="148978" y="195233"/>
            <a:ext cx="1863011" cy="4247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nSpc>
                <a:spcPct val="90000"/>
              </a:lnSpc>
            </a:pPr>
            <a:r>
              <a:rPr lang="en-US" altLang="zh-CN" sz="2400" dirty="0">
                <a:solidFill>
                  <a:schemeClr val="bg1"/>
                </a:solidFill>
                <a:latin typeface="+mj-lt"/>
              </a:rPr>
              <a:t>token&lt;void&gt;</a:t>
            </a:r>
            <a:endParaRPr lang="en-US" sz="2400" dirty="0">
              <a:solidFill>
                <a:schemeClr val="bg1"/>
              </a:solidFill>
              <a:latin typeface="+mj-lt"/>
            </a:endParaRPr>
          </a:p>
        </p:txBody>
      </p:sp>
      <p:sp>
        <p:nvSpPr>
          <p:cNvPr id="4" name="TextBox 3">
            <a:extLst>
              <a:ext uri="{FF2B5EF4-FFF2-40B4-BE49-F238E27FC236}">
                <a16:creationId xmlns:a16="http://schemas.microsoft.com/office/drawing/2014/main" id="{866552A0-82AD-4E6C-8DA6-E99DB0FC92B0}"/>
              </a:ext>
            </a:extLst>
          </p:cNvPr>
          <p:cNvSpPr txBox="1"/>
          <p:nvPr/>
        </p:nvSpPr>
        <p:spPr>
          <a:xfrm>
            <a:off x="148978" y="748890"/>
            <a:ext cx="5125928" cy="991938"/>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nSpc>
                <a:spcPct val="150000"/>
              </a:lnSpc>
            </a:pPr>
            <a:r>
              <a:rPr lang="en-US" sz="1000" b="0" dirty="0">
                <a:solidFill>
                  <a:srgbClr val="267F99"/>
                </a:solidFill>
                <a:effectLst/>
                <a:latin typeface=" Fira Mono"/>
              </a:rPr>
              <a:t>token</a:t>
            </a:r>
            <a:r>
              <a:rPr lang="en-US" sz="1000" b="0" dirty="0">
                <a:solidFill>
                  <a:srgbClr val="000000"/>
                </a:solidFill>
                <a:effectLst/>
                <a:latin typeface=" Fira Mono"/>
              </a:rPr>
              <a:t>&lt;&gt; </a:t>
            </a:r>
            <a:r>
              <a:rPr lang="en-US" sz="1000" b="0" dirty="0" err="1">
                <a:solidFill>
                  <a:srgbClr val="795E26"/>
                </a:solidFill>
                <a:effectLst/>
                <a:latin typeface=" Fira Mono"/>
              </a:rPr>
              <a:t>ApplyImmunization</a:t>
            </a:r>
            <a:r>
              <a:rPr lang="en-US" sz="1000" b="0" dirty="0">
                <a:solidFill>
                  <a:srgbClr val="000000"/>
                </a:solidFill>
                <a:effectLst/>
                <a:latin typeface=" Fira Mono"/>
              </a:rPr>
              <a:t>(</a:t>
            </a:r>
            <a:r>
              <a:rPr lang="en-US" sz="1000" b="0" dirty="0" err="1">
                <a:solidFill>
                  <a:srgbClr val="0000FF"/>
                </a:solidFill>
                <a:effectLst/>
                <a:latin typeface=" Fira Mono"/>
              </a:rPr>
              <a:t>uint</a:t>
            </a:r>
            <a:r>
              <a:rPr lang="en-US" sz="1000" b="0" dirty="0">
                <a:solidFill>
                  <a:srgbClr val="000000"/>
                </a:solidFill>
                <a:effectLst/>
                <a:latin typeface=" Fira Mono"/>
              </a:rPr>
              <a:t> </a:t>
            </a:r>
            <a:r>
              <a:rPr lang="en-US" sz="1000" b="0" dirty="0" err="1">
                <a:solidFill>
                  <a:srgbClr val="001080"/>
                </a:solidFill>
                <a:effectLst/>
                <a:latin typeface=" Fira Mono"/>
              </a:rPr>
              <a:t>healthPeople</a:t>
            </a:r>
            <a:r>
              <a:rPr lang="en-US" sz="1000" b="0" dirty="0">
                <a:solidFill>
                  <a:srgbClr val="000000"/>
                </a:solidFill>
                <a:effectLst/>
                <a:latin typeface=" Fira Mono"/>
              </a:rPr>
              <a:t>)</a:t>
            </a:r>
          </a:p>
          <a:p>
            <a:pPr>
              <a:lnSpc>
                <a:spcPct val="150000"/>
              </a:lnSpc>
            </a:pPr>
            <a:r>
              <a:rPr lang="en-US" sz="1000" b="0" dirty="0">
                <a:solidFill>
                  <a:srgbClr val="000000"/>
                </a:solidFill>
                <a:effectLst/>
                <a:latin typeface=" Fira Mono"/>
              </a:rPr>
              <a:t>{</a:t>
            </a:r>
          </a:p>
          <a:p>
            <a:pPr>
              <a:lnSpc>
                <a:spcPct val="150000"/>
              </a:lnSpc>
            </a:pPr>
            <a:r>
              <a:rPr lang="en-US" sz="1000" dirty="0">
                <a:solidFill>
                  <a:srgbClr val="000000"/>
                </a:solidFill>
                <a:latin typeface=" Fira Mono"/>
              </a:rPr>
              <a:t>    </a:t>
            </a:r>
            <a:r>
              <a:rPr lang="en-US" altLang="zh-CN" sz="1000" dirty="0">
                <a:solidFill>
                  <a:srgbClr val="000000"/>
                </a:solidFill>
                <a:latin typeface=" Fira Mono"/>
              </a:rPr>
              <a:t>//......</a:t>
            </a:r>
            <a:endParaRPr lang="en-US" sz="1000" b="0" dirty="0">
              <a:solidFill>
                <a:srgbClr val="000000"/>
              </a:solidFill>
              <a:effectLst/>
              <a:latin typeface=" Fira Mono"/>
            </a:endParaRPr>
          </a:p>
          <a:p>
            <a:pPr>
              <a:lnSpc>
                <a:spcPct val="150000"/>
              </a:lnSpc>
            </a:pPr>
            <a:r>
              <a:rPr lang="en-US" sz="1000" b="0" dirty="0">
                <a:solidFill>
                  <a:srgbClr val="000000"/>
                </a:solidFill>
                <a:effectLst/>
                <a:latin typeface=" Fira Mono"/>
              </a:rPr>
              <a:t>}</a:t>
            </a:r>
          </a:p>
        </p:txBody>
      </p:sp>
    </p:spTree>
    <p:extLst>
      <p:ext uri="{BB962C8B-B14F-4D97-AF65-F5344CB8AC3E}">
        <p14:creationId xmlns:p14="http://schemas.microsoft.com/office/powerpoint/2010/main" val="734622558"/>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2DB53708-3D93-4460-8D89-AED6C61216A4}"/>
              </a:ext>
            </a:extLst>
          </p:cNvPr>
          <p:cNvCxnSpPr>
            <a:cxnSpLocks/>
          </p:cNvCxnSpPr>
          <p:nvPr/>
        </p:nvCxnSpPr>
        <p:spPr>
          <a:xfrm>
            <a:off x="584200" y="792974"/>
            <a:ext cx="10099040" cy="0"/>
          </a:xfrm>
          <a:prstGeom prst="line">
            <a:avLst/>
          </a:prstGeom>
          <a:ln w="9525">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4175951C-6ABF-40EA-8142-1ED2B701F934}"/>
              </a:ext>
            </a:extLst>
          </p:cNvPr>
          <p:cNvSpPr txBox="1"/>
          <p:nvPr/>
        </p:nvSpPr>
        <p:spPr>
          <a:xfrm>
            <a:off x="145870" y="691406"/>
            <a:ext cx="394660" cy="203133"/>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altLang="zh-CN" sz="800" dirty="0">
                <a:solidFill>
                  <a:schemeClr val="bg1"/>
                </a:solidFill>
                <a:latin typeface="Trebuchet MS" panose="020B0603020202020204" pitchFamily="34" charset="0"/>
              </a:rPr>
              <a:t>time</a:t>
            </a:r>
            <a:endParaRPr lang="en-US" sz="800" dirty="0">
              <a:solidFill>
                <a:schemeClr val="bg1"/>
              </a:solidFill>
              <a:latin typeface="Trebuchet MS" panose="020B0603020202020204" pitchFamily="34" charset="0"/>
            </a:endParaRPr>
          </a:p>
        </p:txBody>
      </p:sp>
      <p:sp>
        <p:nvSpPr>
          <p:cNvPr id="9" name="TextBox 8">
            <a:extLst>
              <a:ext uri="{FF2B5EF4-FFF2-40B4-BE49-F238E27FC236}">
                <a16:creationId xmlns:a16="http://schemas.microsoft.com/office/drawing/2014/main" id="{4D0166B0-180F-4667-831E-22B33F6A18F2}"/>
              </a:ext>
            </a:extLst>
          </p:cNvPr>
          <p:cNvSpPr txBox="1"/>
          <p:nvPr/>
        </p:nvSpPr>
        <p:spPr>
          <a:xfrm>
            <a:off x="1007455" y="677557"/>
            <a:ext cx="7770786" cy="230832"/>
          </a:xfrm>
          <a:prstGeom prst="rect">
            <a:avLst/>
          </a:prstGeom>
          <a:solidFill>
            <a:schemeClr val="tx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altLang="zh-CN" sz="1000" dirty="0" err="1">
                <a:solidFill>
                  <a:schemeClr val="bg1"/>
                </a:solidFill>
                <a:latin typeface="Trebuchet MS" panose="020B0603020202020204" pitchFamily="34" charset="0"/>
              </a:rPr>
              <a:t>NonCoroutineFunction</a:t>
            </a:r>
            <a:endParaRPr lang="en-US" sz="1000" dirty="0">
              <a:solidFill>
                <a:schemeClr val="bg1"/>
              </a:solidFill>
              <a:latin typeface="Trebuchet MS" panose="020B0603020202020204" pitchFamily="34" charset="0"/>
            </a:endParaRPr>
          </a:p>
        </p:txBody>
      </p:sp>
      <p:sp>
        <p:nvSpPr>
          <p:cNvPr id="11" name="TextBox 10">
            <a:extLst>
              <a:ext uri="{FF2B5EF4-FFF2-40B4-BE49-F238E27FC236}">
                <a16:creationId xmlns:a16="http://schemas.microsoft.com/office/drawing/2014/main" id="{64094CB7-AB3F-430F-B5AB-E2D120970A03}"/>
              </a:ext>
            </a:extLst>
          </p:cNvPr>
          <p:cNvSpPr txBox="1"/>
          <p:nvPr/>
        </p:nvSpPr>
        <p:spPr>
          <a:xfrm>
            <a:off x="1007454" y="914463"/>
            <a:ext cx="5721409" cy="230832"/>
          </a:xfrm>
          <a:prstGeom prst="rect">
            <a:avLst/>
          </a:prstGeom>
          <a:solidFill>
            <a:schemeClr val="tx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altLang="zh-CN" sz="1000" dirty="0" err="1">
                <a:solidFill>
                  <a:schemeClr val="bg1"/>
                </a:solidFill>
                <a:latin typeface="Trebuchet MS" panose="020B0603020202020204" pitchFamily="34" charset="0"/>
              </a:rPr>
              <a:t>ApplyImmunization</a:t>
            </a:r>
            <a:endParaRPr lang="en-US" sz="1000" dirty="0">
              <a:solidFill>
                <a:schemeClr val="bg1"/>
              </a:solidFill>
              <a:latin typeface="Trebuchet MS" panose="020B0603020202020204" pitchFamily="34" charset="0"/>
            </a:endParaRPr>
          </a:p>
        </p:txBody>
      </p:sp>
      <p:sp>
        <p:nvSpPr>
          <p:cNvPr id="13" name="TextBox 12">
            <a:extLst>
              <a:ext uri="{FF2B5EF4-FFF2-40B4-BE49-F238E27FC236}">
                <a16:creationId xmlns:a16="http://schemas.microsoft.com/office/drawing/2014/main" id="{681B7BBA-D872-4EAE-AD70-11935ADDCACA}"/>
              </a:ext>
            </a:extLst>
          </p:cNvPr>
          <p:cNvSpPr txBox="1"/>
          <p:nvPr/>
        </p:nvSpPr>
        <p:spPr>
          <a:xfrm>
            <a:off x="2896075" y="1144930"/>
            <a:ext cx="3696056" cy="230832"/>
          </a:xfrm>
          <a:prstGeom prst="rect">
            <a:avLst/>
          </a:prstGeom>
          <a:solidFill>
            <a:schemeClr val="tx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altLang="zh-CN" sz="1000" dirty="0" err="1">
                <a:solidFill>
                  <a:schemeClr val="bg1"/>
                </a:solidFill>
                <a:latin typeface="Trebuchet MS" panose="020B0603020202020204" pitchFamily="34" charset="0"/>
              </a:rPr>
              <a:t>ApplyImmunization_resume</a:t>
            </a:r>
            <a:endParaRPr lang="en-US" sz="1000" dirty="0">
              <a:solidFill>
                <a:schemeClr val="bg1"/>
              </a:solidFill>
              <a:latin typeface="Trebuchet MS" panose="020B0603020202020204" pitchFamily="34" charset="0"/>
            </a:endParaRPr>
          </a:p>
        </p:txBody>
      </p:sp>
      <p:sp>
        <p:nvSpPr>
          <p:cNvPr id="15" name="TextBox 14">
            <a:extLst>
              <a:ext uri="{FF2B5EF4-FFF2-40B4-BE49-F238E27FC236}">
                <a16:creationId xmlns:a16="http://schemas.microsoft.com/office/drawing/2014/main" id="{1CE663C4-DE1E-477A-BD77-77E2EA833E23}"/>
              </a:ext>
            </a:extLst>
          </p:cNvPr>
          <p:cNvSpPr txBox="1"/>
          <p:nvPr/>
        </p:nvSpPr>
        <p:spPr>
          <a:xfrm>
            <a:off x="1447563" y="1144930"/>
            <a:ext cx="1448512" cy="230832"/>
          </a:xfrm>
          <a:prstGeom prst="rect">
            <a:avLst/>
          </a:prstGeom>
          <a:solidFill>
            <a:schemeClr val="tx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1000" dirty="0" err="1">
                <a:solidFill>
                  <a:schemeClr val="bg1"/>
                </a:solidFill>
                <a:latin typeface="Trebuchet MS" panose="020B0603020202020204" pitchFamily="34" charset="0"/>
              </a:rPr>
              <a:t>get_return_object</a:t>
            </a:r>
            <a:endParaRPr lang="en-US" sz="1000" dirty="0">
              <a:solidFill>
                <a:schemeClr val="bg1"/>
              </a:solidFill>
              <a:latin typeface="Trebuchet MS" panose="020B0603020202020204" pitchFamily="34" charset="0"/>
            </a:endParaRPr>
          </a:p>
        </p:txBody>
      </p:sp>
      <p:sp>
        <p:nvSpPr>
          <p:cNvPr id="17" name="TextBox 16">
            <a:extLst>
              <a:ext uri="{FF2B5EF4-FFF2-40B4-BE49-F238E27FC236}">
                <a16:creationId xmlns:a16="http://schemas.microsoft.com/office/drawing/2014/main" id="{09F39FAC-F4FD-44DC-A264-EF178D414680}"/>
              </a:ext>
            </a:extLst>
          </p:cNvPr>
          <p:cNvSpPr txBox="1"/>
          <p:nvPr/>
        </p:nvSpPr>
        <p:spPr>
          <a:xfrm>
            <a:off x="5010889" y="1379102"/>
            <a:ext cx="1410057" cy="230832"/>
          </a:xfrm>
          <a:prstGeom prst="rect">
            <a:avLst/>
          </a:prstGeom>
          <a:solidFill>
            <a:schemeClr val="tx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altLang="zh-CN" sz="1000" dirty="0" err="1">
                <a:solidFill>
                  <a:schemeClr val="bg1"/>
                </a:solidFill>
                <a:latin typeface="Trebuchet MS" panose="020B0603020202020204" pitchFamily="34" charset="0"/>
              </a:rPr>
              <a:t>isa</a:t>
            </a:r>
            <a:r>
              <a:rPr lang="en-US" altLang="zh-CN" sz="1000" dirty="0">
                <a:solidFill>
                  <a:schemeClr val="bg1"/>
                </a:solidFill>
                <a:latin typeface="Trebuchet MS" panose="020B0603020202020204" pitchFamily="34" charset="0"/>
              </a:rPr>
              <a:t>::</a:t>
            </a:r>
            <a:r>
              <a:rPr lang="en-US" altLang="zh-CN" sz="1000" dirty="0" err="1">
                <a:solidFill>
                  <a:schemeClr val="bg1"/>
                </a:solidFill>
                <a:latin typeface="Trebuchet MS" panose="020B0603020202020204" pitchFamily="34" charset="0"/>
              </a:rPr>
              <a:t>await_suspend</a:t>
            </a:r>
            <a:endParaRPr lang="en-US" sz="1000" dirty="0">
              <a:solidFill>
                <a:schemeClr val="bg1"/>
              </a:solidFill>
              <a:latin typeface="Trebuchet MS" panose="020B0603020202020204" pitchFamily="34" charset="0"/>
            </a:endParaRPr>
          </a:p>
        </p:txBody>
      </p:sp>
      <p:sp>
        <p:nvSpPr>
          <p:cNvPr id="20" name="TextBox 19">
            <a:extLst>
              <a:ext uri="{FF2B5EF4-FFF2-40B4-BE49-F238E27FC236}">
                <a16:creationId xmlns:a16="http://schemas.microsoft.com/office/drawing/2014/main" id="{3AAA2FBE-AA64-4592-B3AA-3DF6A347181B}"/>
              </a:ext>
            </a:extLst>
          </p:cNvPr>
          <p:cNvSpPr txBox="1"/>
          <p:nvPr/>
        </p:nvSpPr>
        <p:spPr>
          <a:xfrm>
            <a:off x="343200" y="5660646"/>
            <a:ext cx="2097049" cy="2308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1000" dirty="0">
                <a:solidFill>
                  <a:schemeClr val="bg1"/>
                </a:solidFill>
                <a:latin typeface="Trebuchet MS" panose="020B0603020202020204" pitchFamily="34" charset="0"/>
              </a:rPr>
              <a:t>*</a:t>
            </a:r>
            <a:r>
              <a:rPr lang="en-US" sz="1000" dirty="0" err="1">
                <a:solidFill>
                  <a:schemeClr val="bg1"/>
                </a:solidFill>
                <a:latin typeface="Trebuchet MS" panose="020B0603020202020204" pitchFamily="34" charset="0"/>
              </a:rPr>
              <a:t>isa</a:t>
            </a:r>
            <a:r>
              <a:rPr lang="en-US" sz="1000" dirty="0">
                <a:solidFill>
                  <a:schemeClr val="bg1"/>
                </a:solidFill>
                <a:latin typeface="Trebuchet MS" panose="020B0603020202020204" pitchFamily="34" charset="0"/>
              </a:rPr>
              <a:t> == </a:t>
            </a:r>
            <a:r>
              <a:rPr lang="en-US" sz="1000" dirty="0" err="1">
                <a:solidFill>
                  <a:schemeClr val="bg1"/>
                </a:solidFill>
                <a:latin typeface="Trebuchet MS" panose="020B0603020202020204" pitchFamily="34" charset="0"/>
              </a:rPr>
              <a:t>initial_suspend_awaitable</a:t>
            </a:r>
            <a:endParaRPr lang="en-US" sz="1000" dirty="0">
              <a:solidFill>
                <a:schemeClr val="bg1"/>
              </a:solidFill>
              <a:latin typeface="Trebuchet MS" panose="020B0603020202020204" pitchFamily="34" charset="0"/>
            </a:endParaRPr>
          </a:p>
        </p:txBody>
      </p:sp>
      <p:sp>
        <p:nvSpPr>
          <p:cNvPr id="22" name="TextBox 21">
            <a:extLst>
              <a:ext uri="{FF2B5EF4-FFF2-40B4-BE49-F238E27FC236}">
                <a16:creationId xmlns:a16="http://schemas.microsoft.com/office/drawing/2014/main" id="{713B86CA-78DB-4AED-B0CE-9B88ADEB0BF4}"/>
              </a:ext>
            </a:extLst>
          </p:cNvPr>
          <p:cNvSpPr txBox="1"/>
          <p:nvPr/>
        </p:nvSpPr>
        <p:spPr>
          <a:xfrm>
            <a:off x="3861478" y="1379102"/>
            <a:ext cx="1145136" cy="230832"/>
          </a:xfrm>
          <a:prstGeom prst="rect">
            <a:avLst/>
          </a:prstGeom>
          <a:solidFill>
            <a:schemeClr val="tx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altLang="zh-CN" sz="1000" dirty="0" err="1">
                <a:solidFill>
                  <a:schemeClr val="bg1"/>
                </a:solidFill>
                <a:latin typeface="Trebuchet MS" panose="020B0603020202020204" pitchFamily="34" charset="0"/>
              </a:rPr>
              <a:t>isa</a:t>
            </a:r>
            <a:r>
              <a:rPr lang="en-US" altLang="zh-CN" sz="1000" dirty="0">
                <a:solidFill>
                  <a:schemeClr val="bg1"/>
                </a:solidFill>
                <a:latin typeface="Trebuchet MS" panose="020B0603020202020204" pitchFamily="34" charset="0"/>
              </a:rPr>
              <a:t>::</a:t>
            </a:r>
            <a:r>
              <a:rPr lang="en-US" altLang="zh-CN" sz="1000" dirty="0" err="1">
                <a:solidFill>
                  <a:schemeClr val="bg1"/>
                </a:solidFill>
                <a:latin typeface="Trebuchet MS" panose="020B0603020202020204" pitchFamily="34" charset="0"/>
              </a:rPr>
              <a:t>await_ready</a:t>
            </a:r>
            <a:endParaRPr lang="en-US" sz="1000" dirty="0">
              <a:solidFill>
                <a:schemeClr val="bg1"/>
              </a:solidFill>
              <a:latin typeface="Trebuchet MS" panose="020B0603020202020204" pitchFamily="34" charset="0"/>
            </a:endParaRPr>
          </a:p>
        </p:txBody>
      </p:sp>
      <p:sp>
        <p:nvSpPr>
          <p:cNvPr id="40" name="TextBox 39">
            <a:extLst>
              <a:ext uri="{FF2B5EF4-FFF2-40B4-BE49-F238E27FC236}">
                <a16:creationId xmlns:a16="http://schemas.microsoft.com/office/drawing/2014/main" id="{B7F99108-DAA2-4538-814A-9012BEE6063A}"/>
              </a:ext>
            </a:extLst>
          </p:cNvPr>
          <p:cNvSpPr txBox="1"/>
          <p:nvPr/>
        </p:nvSpPr>
        <p:spPr>
          <a:xfrm>
            <a:off x="3007359" y="1379102"/>
            <a:ext cx="851981" cy="230832"/>
          </a:xfrm>
          <a:prstGeom prst="rect">
            <a:avLst/>
          </a:prstGeom>
          <a:solidFill>
            <a:schemeClr val="tx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altLang="zh-CN" sz="1000" dirty="0" err="1">
                <a:solidFill>
                  <a:schemeClr val="bg1"/>
                </a:solidFill>
                <a:latin typeface="Trebuchet MS" panose="020B0603020202020204" pitchFamily="34" charset="0"/>
              </a:rPr>
              <a:t>isa</a:t>
            </a:r>
            <a:r>
              <a:rPr lang="en-US" altLang="zh-CN" sz="1000" dirty="0">
                <a:solidFill>
                  <a:schemeClr val="bg1"/>
                </a:solidFill>
                <a:latin typeface="Trebuchet MS" panose="020B0603020202020204" pitchFamily="34" charset="0"/>
              </a:rPr>
              <a:t>::</a:t>
            </a:r>
            <a:r>
              <a:rPr lang="en-US" altLang="zh-CN" sz="1000" dirty="0" err="1">
                <a:solidFill>
                  <a:schemeClr val="bg1"/>
                </a:solidFill>
                <a:latin typeface="Trebuchet MS" panose="020B0603020202020204" pitchFamily="34" charset="0"/>
              </a:rPr>
              <a:t>isa</a:t>
            </a:r>
            <a:endParaRPr lang="en-US" sz="1000" dirty="0">
              <a:solidFill>
                <a:schemeClr val="bg1"/>
              </a:solidFill>
              <a:latin typeface="Trebuchet MS" panose="020B0603020202020204" pitchFamily="34" charset="0"/>
            </a:endParaRPr>
          </a:p>
        </p:txBody>
      </p:sp>
    </p:spTree>
    <p:extLst>
      <p:ext uri="{BB962C8B-B14F-4D97-AF65-F5344CB8AC3E}">
        <p14:creationId xmlns:p14="http://schemas.microsoft.com/office/powerpoint/2010/main" val="566801808"/>
      </p:ext>
    </p:extLst>
  </p:cSld>
  <p:clrMapOvr>
    <a:overrideClrMapping bg1="dk2" tx1="lt1" bg2="dk1"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766C49-6035-4289-8C31-22D599DE6A75}"/>
              </a:ext>
            </a:extLst>
          </p:cNvPr>
          <p:cNvSpPr>
            <a:spLocks noGrp="1"/>
          </p:cNvSpPr>
          <p:nvPr>
            <p:ph type="title"/>
          </p:nvPr>
        </p:nvSpPr>
        <p:spPr>
          <a:xfrm>
            <a:off x="6043609" y="56188"/>
            <a:ext cx="4098514" cy="590931"/>
          </a:xfrm>
        </p:spPr>
        <p:txBody>
          <a:bodyPr/>
          <a:lstStyle/>
          <a:p>
            <a:r>
              <a:rPr lang="en-US" sz="2400" dirty="0"/>
              <a:t>Coroutine Job system</a:t>
            </a:r>
          </a:p>
        </p:txBody>
      </p:sp>
      <p:sp>
        <p:nvSpPr>
          <p:cNvPr id="21" name="TextBox 20">
            <a:extLst>
              <a:ext uri="{FF2B5EF4-FFF2-40B4-BE49-F238E27FC236}">
                <a16:creationId xmlns:a16="http://schemas.microsoft.com/office/drawing/2014/main" id="{C1255C3F-8C62-4ED6-BF43-32BF42A348AE}"/>
              </a:ext>
            </a:extLst>
          </p:cNvPr>
          <p:cNvSpPr txBox="1"/>
          <p:nvPr/>
        </p:nvSpPr>
        <p:spPr>
          <a:xfrm>
            <a:off x="5010889" y="1379102"/>
            <a:ext cx="1410057" cy="230832"/>
          </a:xfrm>
          <a:prstGeom prst="rect">
            <a:avLst/>
          </a:prstGeom>
          <a:solidFill>
            <a:schemeClr val="tx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altLang="zh-CN" sz="1000" dirty="0" err="1">
                <a:solidFill>
                  <a:schemeClr val="bg1"/>
                </a:solidFill>
                <a:latin typeface="Trebuchet MS" panose="020B0603020202020204" pitchFamily="34" charset="0"/>
              </a:rPr>
              <a:t>isa</a:t>
            </a:r>
            <a:r>
              <a:rPr lang="en-US" altLang="zh-CN" sz="1000" dirty="0">
                <a:solidFill>
                  <a:schemeClr val="bg1"/>
                </a:solidFill>
                <a:latin typeface="Trebuchet MS" panose="020B0603020202020204" pitchFamily="34" charset="0"/>
              </a:rPr>
              <a:t>::</a:t>
            </a:r>
            <a:r>
              <a:rPr lang="en-US" altLang="zh-CN" sz="1000" dirty="0" err="1">
                <a:solidFill>
                  <a:schemeClr val="bg1"/>
                </a:solidFill>
                <a:latin typeface="Trebuchet MS" panose="020B0603020202020204" pitchFamily="34" charset="0"/>
              </a:rPr>
              <a:t>await_suspend</a:t>
            </a:r>
            <a:endParaRPr lang="en-US" sz="1000" dirty="0">
              <a:solidFill>
                <a:schemeClr val="bg1"/>
              </a:solidFill>
              <a:latin typeface="Trebuchet MS" panose="020B0603020202020204" pitchFamily="34" charset="0"/>
            </a:endParaRPr>
          </a:p>
        </p:txBody>
      </p:sp>
      <p:sp>
        <p:nvSpPr>
          <p:cNvPr id="22" name="Rectangle 21">
            <a:extLst>
              <a:ext uri="{FF2B5EF4-FFF2-40B4-BE49-F238E27FC236}">
                <a16:creationId xmlns:a16="http://schemas.microsoft.com/office/drawing/2014/main" id="{44A7149B-6880-469F-BBA2-A4B0D2BDDBDE}"/>
              </a:ext>
            </a:extLst>
          </p:cNvPr>
          <p:cNvSpPr/>
          <p:nvPr/>
        </p:nvSpPr>
        <p:spPr>
          <a:xfrm>
            <a:off x="7510803" y="2406550"/>
            <a:ext cx="2512463" cy="3139671"/>
          </a:xfrm>
          <a:prstGeom prst="rect">
            <a:avLst/>
          </a:prstGeom>
          <a:no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altLang="zh-CN" sz="1000" dirty="0">
              <a:solidFill>
                <a:schemeClr val="bg1"/>
              </a:solidFill>
            </a:endParaRPr>
          </a:p>
          <a:p>
            <a:pPr algn="ctr"/>
            <a:r>
              <a:rPr lang="en-US" altLang="zh-CN" sz="1000" dirty="0">
                <a:solidFill>
                  <a:schemeClr val="bg1"/>
                </a:solidFill>
              </a:rPr>
              <a:t>Scheduler</a:t>
            </a:r>
            <a:endParaRPr lang="en-US" sz="1000" dirty="0">
              <a:solidFill>
                <a:schemeClr val="bg1"/>
              </a:solidFill>
            </a:endParaRPr>
          </a:p>
        </p:txBody>
      </p:sp>
      <p:grpSp>
        <p:nvGrpSpPr>
          <p:cNvPr id="23" name="Group 22">
            <a:extLst>
              <a:ext uri="{FF2B5EF4-FFF2-40B4-BE49-F238E27FC236}">
                <a16:creationId xmlns:a16="http://schemas.microsoft.com/office/drawing/2014/main" id="{9765B6FE-1AAB-4F7D-AED1-47D6A519746E}"/>
              </a:ext>
            </a:extLst>
          </p:cNvPr>
          <p:cNvGrpSpPr/>
          <p:nvPr/>
        </p:nvGrpSpPr>
        <p:grpSpPr>
          <a:xfrm>
            <a:off x="7997914" y="4498602"/>
            <a:ext cx="1538241" cy="880625"/>
            <a:chOff x="1286142" y="3874450"/>
            <a:chExt cx="1538241" cy="880625"/>
          </a:xfrm>
        </p:grpSpPr>
        <p:sp>
          <p:nvSpPr>
            <p:cNvPr id="24" name="Rectangle 23">
              <a:extLst>
                <a:ext uri="{FF2B5EF4-FFF2-40B4-BE49-F238E27FC236}">
                  <a16:creationId xmlns:a16="http://schemas.microsoft.com/office/drawing/2014/main" id="{26706399-6892-413B-B225-4B418B6D11F6}"/>
                </a:ext>
              </a:extLst>
            </p:cNvPr>
            <p:cNvSpPr/>
            <p:nvPr/>
          </p:nvSpPr>
          <p:spPr>
            <a:xfrm>
              <a:off x="1286142" y="3874450"/>
              <a:ext cx="1243413" cy="294830"/>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2">
                      <a:lumMod val="50000"/>
                    </a:schemeClr>
                  </a:solidFill>
                </a:rPr>
                <a:t>Worker</a:t>
              </a:r>
            </a:p>
          </p:txBody>
        </p:sp>
        <p:sp>
          <p:nvSpPr>
            <p:cNvPr id="25" name="Rectangle 24">
              <a:extLst>
                <a:ext uri="{FF2B5EF4-FFF2-40B4-BE49-F238E27FC236}">
                  <a16:creationId xmlns:a16="http://schemas.microsoft.com/office/drawing/2014/main" id="{15158716-D662-4804-8957-486C08116EE6}"/>
                </a:ext>
              </a:extLst>
            </p:cNvPr>
            <p:cNvSpPr/>
            <p:nvPr/>
          </p:nvSpPr>
          <p:spPr>
            <a:xfrm>
              <a:off x="1384418" y="4065611"/>
              <a:ext cx="1243413" cy="294830"/>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2">
                      <a:lumMod val="50000"/>
                    </a:schemeClr>
                  </a:solidFill>
                </a:rPr>
                <a:t>Worker</a:t>
              </a:r>
            </a:p>
          </p:txBody>
        </p:sp>
        <p:sp>
          <p:nvSpPr>
            <p:cNvPr id="26" name="Rectangle 25">
              <a:extLst>
                <a:ext uri="{FF2B5EF4-FFF2-40B4-BE49-F238E27FC236}">
                  <a16:creationId xmlns:a16="http://schemas.microsoft.com/office/drawing/2014/main" id="{F0FEBD08-7F01-4E4E-8ACE-3EDF7C84874A}"/>
                </a:ext>
              </a:extLst>
            </p:cNvPr>
            <p:cNvSpPr/>
            <p:nvPr/>
          </p:nvSpPr>
          <p:spPr>
            <a:xfrm>
              <a:off x="1482694" y="4262928"/>
              <a:ext cx="1243413" cy="294830"/>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2">
                      <a:lumMod val="50000"/>
                    </a:schemeClr>
                  </a:solidFill>
                </a:rPr>
                <a:t>Worker</a:t>
              </a:r>
            </a:p>
          </p:txBody>
        </p:sp>
        <p:sp>
          <p:nvSpPr>
            <p:cNvPr id="28" name="Rectangle 27">
              <a:extLst>
                <a:ext uri="{FF2B5EF4-FFF2-40B4-BE49-F238E27FC236}">
                  <a16:creationId xmlns:a16="http://schemas.microsoft.com/office/drawing/2014/main" id="{500AAB63-3F3B-441C-9D9B-3C608967554D}"/>
                </a:ext>
              </a:extLst>
            </p:cNvPr>
            <p:cNvSpPr/>
            <p:nvPr/>
          </p:nvSpPr>
          <p:spPr>
            <a:xfrm>
              <a:off x="1580970" y="4460245"/>
              <a:ext cx="1243413" cy="294830"/>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2">
                      <a:lumMod val="50000"/>
                    </a:schemeClr>
                  </a:solidFill>
                </a:rPr>
                <a:t>Worker</a:t>
              </a:r>
            </a:p>
          </p:txBody>
        </p:sp>
      </p:grpSp>
      <p:grpSp>
        <p:nvGrpSpPr>
          <p:cNvPr id="29" name="Group 28">
            <a:extLst>
              <a:ext uri="{FF2B5EF4-FFF2-40B4-BE49-F238E27FC236}">
                <a16:creationId xmlns:a16="http://schemas.microsoft.com/office/drawing/2014/main" id="{F0461B6A-372A-43FD-B179-413B264506D2}"/>
              </a:ext>
            </a:extLst>
          </p:cNvPr>
          <p:cNvGrpSpPr/>
          <p:nvPr/>
        </p:nvGrpSpPr>
        <p:grpSpPr>
          <a:xfrm>
            <a:off x="7883612" y="2939933"/>
            <a:ext cx="1766844" cy="576690"/>
            <a:chOff x="1156886" y="3007816"/>
            <a:chExt cx="1766844" cy="576690"/>
          </a:xfrm>
        </p:grpSpPr>
        <p:sp>
          <p:nvSpPr>
            <p:cNvPr id="30" name="Rectangle 29">
              <a:extLst>
                <a:ext uri="{FF2B5EF4-FFF2-40B4-BE49-F238E27FC236}">
                  <a16:creationId xmlns:a16="http://schemas.microsoft.com/office/drawing/2014/main" id="{583B448A-E1AB-435D-8253-1EE65A46A027}"/>
                </a:ext>
              </a:extLst>
            </p:cNvPr>
            <p:cNvSpPr/>
            <p:nvPr/>
          </p:nvSpPr>
          <p:spPr>
            <a:xfrm>
              <a:off x="1156886" y="3007816"/>
              <a:ext cx="1501923" cy="294830"/>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bg2">
                      <a:lumMod val="50000"/>
                    </a:schemeClr>
                  </a:solidFill>
                </a:rPr>
                <a:t>Job Queue</a:t>
              </a:r>
              <a:endParaRPr lang="en-US" sz="1000" dirty="0">
                <a:solidFill>
                  <a:schemeClr val="bg2">
                    <a:lumMod val="50000"/>
                  </a:schemeClr>
                </a:solidFill>
              </a:endParaRPr>
            </a:p>
          </p:txBody>
        </p:sp>
        <p:sp>
          <p:nvSpPr>
            <p:cNvPr id="31" name="Rectangle 30">
              <a:extLst>
                <a:ext uri="{FF2B5EF4-FFF2-40B4-BE49-F238E27FC236}">
                  <a16:creationId xmlns:a16="http://schemas.microsoft.com/office/drawing/2014/main" id="{D3EFB92A-3B44-42CC-AD0B-A770CE5D70FD}"/>
                </a:ext>
              </a:extLst>
            </p:cNvPr>
            <p:cNvSpPr/>
            <p:nvPr/>
          </p:nvSpPr>
          <p:spPr>
            <a:xfrm>
              <a:off x="1286142" y="3143225"/>
              <a:ext cx="1501923" cy="294830"/>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bg2">
                      <a:lumMod val="50000"/>
                    </a:schemeClr>
                  </a:solidFill>
                </a:rPr>
                <a:t>Job Queue</a:t>
              </a:r>
              <a:endParaRPr lang="en-US" sz="1000" dirty="0">
                <a:solidFill>
                  <a:schemeClr val="bg2">
                    <a:lumMod val="50000"/>
                  </a:schemeClr>
                </a:solidFill>
              </a:endParaRPr>
            </a:p>
          </p:txBody>
        </p:sp>
        <p:sp>
          <p:nvSpPr>
            <p:cNvPr id="33" name="Rectangle 32">
              <a:extLst>
                <a:ext uri="{FF2B5EF4-FFF2-40B4-BE49-F238E27FC236}">
                  <a16:creationId xmlns:a16="http://schemas.microsoft.com/office/drawing/2014/main" id="{AB6B210A-4EF2-4C2C-927A-E3A63D654CAF}"/>
                </a:ext>
              </a:extLst>
            </p:cNvPr>
            <p:cNvSpPr/>
            <p:nvPr/>
          </p:nvSpPr>
          <p:spPr>
            <a:xfrm>
              <a:off x="1421807" y="3289676"/>
              <a:ext cx="1501923" cy="294830"/>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bg2">
                      <a:lumMod val="50000"/>
                    </a:schemeClr>
                  </a:solidFill>
                </a:rPr>
                <a:t>Job Queue</a:t>
              </a:r>
              <a:endParaRPr lang="en-US" sz="1000" dirty="0">
                <a:solidFill>
                  <a:schemeClr val="bg2">
                    <a:lumMod val="50000"/>
                  </a:schemeClr>
                </a:solidFill>
              </a:endParaRPr>
            </a:p>
          </p:txBody>
        </p:sp>
      </p:grpSp>
      <p:cxnSp>
        <p:nvCxnSpPr>
          <p:cNvPr id="34" name="Straight Arrow Connector 33">
            <a:extLst>
              <a:ext uri="{FF2B5EF4-FFF2-40B4-BE49-F238E27FC236}">
                <a16:creationId xmlns:a16="http://schemas.microsoft.com/office/drawing/2014/main" id="{4B2B5C02-8512-4F35-AF4C-C43C483C0A21}"/>
              </a:ext>
            </a:extLst>
          </p:cNvPr>
          <p:cNvCxnSpPr>
            <a:cxnSpLocks/>
          </p:cNvCxnSpPr>
          <p:nvPr/>
        </p:nvCxnSpPr>
        <p:spPr>
          <a:xfrm>
            <a:off x="8767034" y="3617132"/>
            <a:ext cx="0" cy="809590"/>
          </a:xfrm>
          <a:prstGeom prst="straightConnector1">
            <a:avLst/>
          </a:prstGeom>
          <a:ln>
            <a:solidFill>
              <a:schemeClr val="accent4"/>
            </a:solidFill>
            <a:tailEnd type="triangle" w="sm" len="lg"/>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E7F98364-C62A-4886-9A20-865981A43576}"/>
              </a:ext>
            </a:extLst>
          </p:cNvPr>
          <p:cNvSpPr/>
          <p:nvPr/>
        </p:nvSpPr>
        <p:spPr>
          <a:xfrm>
            <a:off x="4333147" y="3338964"/>
            <a:ext cx="890828" cy="239947"/>
          </a:xfrm>
          <a:prstGeom prst="rect">
            <a:avLst/>
          </a:prstGeom>
          <a:solidFill>
            <a:schemeClr val="tx2"/>
          </a:solid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1000" dirty="0">
                <a:solidFill>
                  <a:schemeClr val="tx1"/>
                </a:solidFill>
                <a:latin typeface="Trebuchet MS" panose="020B0603020202020204" pitchFamily="34" charset="0"/>
              </a:rPr>
              <a:t>Job</a:t>
            </a:r>
          </a:p>
        </p:txBody>
      </p:sp>
      <p:cxnSp>
        <p:nvCxnSpPr>
          <p:cNvPr id="36" name="Straight Arrow Connector 35">
            <a:extLst>
              <a:ext uri="{FF2B5EF4-FFF2-40B4-BE49-F238E27FC236}">
                <a16:creationId xmlns:a16="http://schemas.microsoft.com/office/drawing/2014/main" id="{172950B3-1E4D-479A-AF4D-1C6AC0192195}"/>
              </a:ext>
            </a:extLst>
          </p:cNvPr>
          <p:cNvCxnSpPr>
            <a:cxnSpLocks/>
            <a:stCxn id="39" idx="2"/>
            <a:endCxn id="35" idx="0"/>
          </p:cNvCxnSpPr>
          <p:nvPr/>
        </p:nvCxnSpPr>
        <p:spPr>
          <a:xfrm flipH="1">
            <a:off x="4778561" y="2637382"/>
            <a:ext cx="937356" cy="701582"/>
          </a:xfrm>
          <a:prstGeom prst="straightConnector1">
            <a:avLst/>
          </a:prstGeom>
          <a:ln>
            <a:solidFill>
              <a:schemeClr val="accent4"/>
            </a:solidFill>
            <a:prstDash val="solid"/>
            <a:tailEnd type="triangle" w="sm" len="lg"/>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4940E77B-C530-46D9-ABE6-C30F35CB69B7}"/>
              </a:ext>
            </a:extLst>
          </p:cNvPr>
          <p:cNvSpPr txBox="1"/>
          <p:nvPr/>
        </p:nvSpPr>
        <p:spPr>
          <a:xfrm>
            <a:off x="5091993" y="2406550"/>
            <a:ext cx="1247848" cy="230832"/>
          </a:xfrm>
          <a:prstGeom prst="rect">
            <a:avLst/>
          </a:prstGeom>
          <a:solidFill>
            <a:schemeClr val="tx2"/>
          </a:solid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altLang="zh-CN" sz="1000" dirty="0" err="1">
                <a:solidFill>
                  <a:schemeClr val="tx1"/>
                </a:solidFill>
                <a:latin typeface="Trebuchet MS" panose="020B0603020202020204" pitchFamily="34" charset="0"/>
              </a:rPr>
              <a:t>coroutine_handle</a:t>
            </a:r>
            <a:endParaRPr lang="en-US" sz="1000" dirty="0">
              <a:solidFill>
                <a:schemeClr val="tx1"/>
              </a:solidFill>
              <a:latin typeface="Trebuchet MS" panose="020B0603020202020204" pitchFamily="34" charset="0"/>
            </a:endParaRPr>
          </a:p>
        </p:txBody>
      </p:sp>
      <p:cxnSp>
        <p:nvCxnSpPr>
          <p:cNvPr id="40" name="Straight Arrow Connector 39">
            <a:extLst>
              <a:ext uri="{FF2B5EF4-FFF2-40B4-BE49-F238E27FC236}">
                <a16:creationId xmlns:a16="http://schemas.microsoft.com/office/drawing/2014/main" id="{20FA5B0A-53B7-4E55-932D-50C4F65302B8}"/>
              </a:ext>
            </a:extLst>
          </p:cNvPr>
          <p:cNvCxnSpPr>
            <a:cxnSpLocks/>
            <a:stCxn id="21" idx="2"/>
            <a:endCxn id="39" idx="0"/>
          </p:cNvCxnSpPr>
          <p:nvPr/>
        </p:nvCxnSpPr>
        <p:spPr>
          <a:xfrm flipH="1">
            <a:off x="5715917" y="1609934"/>
            <a:ext cx="1" cy="796616"/>
          </a:xfrm>
          <a:prstGeom prst="straightConnector1">
            <a:avLst/>
          </a:prstGeom>
          <a:ln>
            <a:solidFill>
              <a:schemeClr val="accent4"/>
            </a:solidFill>
            <a:prstDash val="dash"/>
            <a:tailEnd type="triangle" w="sm" len="sm"/>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F33D106A-7E29-4FD3-A557-53A4CCA3F950}"/>
              </a:ext>
            </a:extLst>
          </p:cNvPr>
          <p:cNvSpPr txBox="1"/>
          <p:nvPr/>
        </p:nvSpPr>
        <p:spPr>
          <a:xfrm>
            <a:off x="4403304" y="2831371"/>
            <a:ext cx="681597" cy="2308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1000" dirty="0">
                <a:solidFill>
                  <a:schemeClr val="bg1"/>
                </a:solidFill>
                <a:latin typeface="Trebuchet MS" panose="020B0603020202020204" pitchFamily="34" charset="0"/>
              </a:rPr>
              <a:t>Job::Job</a:t>
            </a:r>
          </a:p>
        </p:txBody>
      </p:sp>
      <p:cxnSp>
        <p:nvCxnSpPr>
          <p:cNvPr id="43" name="Straight Arrow Connector 42">
            <a:extLst>
              <a:ext uri="{FF2B5EF4-FFF2-40B4-BE49-F238E27FC236}">
                <a16:creationId xmlns:a16="http://schemas.microsoft.com/office/drawing/2014/main" id="{DDC33006-E508-4C52-9297-1B75A3EC17D0}"/>
              </a:ext>
            </a:extLst>
          </p:cNvPr>
          <p:cNvCxnSpPr>
            <a:cxnSpLocks/>
            <a:stCxn id="35" idx="3"/>
          </p:cNvCxnSpPr>
          <p:nvPr/>
        </p:nvCxnSpPr>
        <p:spPr>
          <a:xfrm>
            <a:off x="5223975" y="3458938"/>
            <a:ext cx="2735750" cy="0"/>
          </a:xfrm>
          <a:prstGeom prst="straightConnector1">
            <a:avLst/>
          </a:prstGeom>
          <a:ln>
            <a:solidFill>
              <a:schemeClr val="accent4"/>
            </a:solidFill>
            <a:prstDash val="solid"/>
            <a:tailEnd type="triangle" w="sm" len="lg"/>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3E780EA1-FB25-45FD-B96B-D8E822DF2D81}"/>
              </a:ext>
            </a:extLst>
          </p:cNvPr>
          <p:cNvSpPr txBox="1"/>
          <p:nvPr/>
        </p:nvSpPr>
        <p:spPr>
          <a:xfrm>
            <a:off x="343200" y="5660646"/>
            <a:ext cx="2097049" cy="2308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1000" dirty="0">
                <a:solidFill>
                  <a:schemeClr val="bg1"/>
                </a:solidFill>
                <a:latin typeface="Trebuchet MS" panose="020B0603020202020204" pitchFamily="34" charset="0"/>
              </a:rPr>
              <a:t>*</a:t>
            </a:r>
            <a:r>
              <a:rPr lang="en-US" sz="1000" dirty="0" err="1">
                <a:solidFill>
                  <a:schemeClr val="bg1"/>
                </a:solidFill>
                <a:latin typeface="Trebuchet MS" panose="020B0603020202020204" pitchFamily="34" charset="0"/>
              </a:rPr>
              <a:t>isa</a:t>
            </a:r>
            <a:r>
              <a:rPr lang="en-US" sz="1000" dirty="0">
                <a:solidFill>
                  <a:schemeClr val="bg1"/>
                </a:solidFill>
                <a:latin typeface="Trebuchet MS" panose="020B0603020202020204" pitchFamily="34" charset="0"/>
              </a:rPr>
              <a:t> == </a:t>
            </a:r>
            <a:r>
              <a:rPr lang="en-US" sz="1000" dirty="0" err="1">
                <a:solidFill>
                  <a:schemeClr val="bg1"/>
                </a:solidFill>
                <a:latin typeface="Trebuchet MS" panose="020B0603020202020204" pitchFamily="34" charset="0"/>
              </a:rPr>
              <a:t>initial_suspend_awaitable</a:t>
            </a:r>
            <a:endParaRPr lang="en-US" sz="1000" dirty="0">
              <a:solidFill>
                <a:schemeClr val="bg1"/>
              </a:solidFill>
              <a:latin typeface="Trebuchet MS" panose="020B0603020202020204" pitchFamily="34" charset="0"/>
            </a:endParaRPr>
          </a:p>
        </p:txBody>
      </p:sp>
      <p:cxnSp>
        <p:nvCxnSpPr>
          <p:cNvPr id="66" name="Connector: Elbow 65">
            <a:extLst>
              <a:ext uri="{FF2B5EF4-FFF2-40B4-BE49-F238E27FC236}">
                <a16:creationId xmlns:a16="http://schemas.microsoft.com/office/drawing/2014/main" id="{199DE16A-F713-467A-91BD-B58AD4B56586}"/>
              </a:ext>
            </a:extLst>
          </p:cNvPr>
          <p:cNvCxnSpPr>
            <a:cxnSpLocks/>
            <a:stCxn id="69" idx="3"/>
          </p:cNvCxnSpPr>
          <p:nvPr/>
        </p:nvCxnSpPr>
        <p:spPr>
          <a:xfrm flipV="1">
            <a:off x="2896075" y="1494518"/>
            <a:ext cx="2114814" cy="2472587"/>
          </a:xfrm>
          <a:prstGeom prst="bentConnector3">
            <a:avLst>
              <a:gd name="adj1" fmla="val 26700"/>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B1EDDD60-C71C-440D-BE00-AD9D85E5D29D}"/>
              </a:ext>
            </a:extLst>
          </p:cNvPr>
          <p:cNvSpPr txBox="1"/>
          <p:nvPr/>
        </p:nvSpPr>
        <p:spPr>
          <a:xfrm>
            <a:off x="1447563" y="1144930"/>
            <a:ext cx="1448512" cy="230832"/>
          </a:xfrm>
          <a:prstGeom prst="rect">
            <a:avLst/>
          </a:prstGeom>
          <a:solidFill>
            <a:schemeClr val="tx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1000" dirty="0" err="1">
                <a:solidFill>
                  <a:schemeClr val="bg1"/>
                </a:solidFill>
                <a:latin typeface="Trebuchet MS" panose="020B0603020202020204" pitchFamily="34" charset="0"/>
              </a:rPr>
              <a:t>get_return_object</a:t>
            </a:r>
            <a:endParaRPr lang="en-US" sz="1000" dirty="0">
              <a:solidFill>
                <a:schemeClr val="bg1"/>
              </a:solidFill>
              <a:latin typeface="Trebuchet MS" panose="020B0603020202020204" pitchFamily="34" charset="0"/>
            </a:endParaRPr>
          </a:p>
        </p:txBody>
      </p:sp>
      <p:sp>
        <p:nvSpPr>
          <p:cNvPr id="68" name="TextBox 67">
            <a:extLst>
              <a:ext uri="{FF2B5EF4-FFF2-40B4-BE49-F238E27FC236}">
                <a16:creationId xmlns:a16="http://schemas.microsoft.com/office/drawing/2014/main" id="{F45BF225-6CFC-4571-9260-6CD3A6BC45CF}"/>
              </a:ext>
            </a:extLst>
          </p:cNvPr>
          <p:cNvSpPr txBox="1"/>
          <p:nvPr/>
        </p:nvSpPr>
        <p:spPr>
          <a:xfrm>
            <a:off x="1447563" y="2261756"/>
            <a:ext cx="1448512" cy="230832"/>
          </a:xfrm>
          <a:prstGeom prst="rect">
            <a:avLst/>
          </a:prstGeom>
          <a:solidFill>
            <a:schemeClr val="tx2"/>
          </a:solid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defPPr>
              <a:defRPr lang="en-US"/>
            </a:defPPr>
            <a:lvl1pPr algn="ctr">
              <a:lnSpc>
                <a:spcPct val="90000"/>
              </a:lnSpc>
              <a:defRPr sz="1000">
                <a:solidFill>
                  <a:schemeClr val="tx1"/>
                </a:solidFill>
                <a:latin typeface="Trebuchet MS" panose="020B0603020202020204" pitchFamily="34" charset="0"/>
              </a:defRPr>
            </a:lvl1pPr>
          </a:lstStyle>
          <a:p>
            <a:r>
              <a:rPr lang="en-US" dirty="0"/>
              <a:t>token&lt;&gt;</a:t>
            </a:r>
          </a:p>
        </p:txBody>
      </p:sp>
      <p:sp>
        <p:nvSpPr>
          <p:cNvPr id="69" name="TextBox 68">
            <a:extLst>
              <a:ext uri="{FF2B5EF4-FFF2-40B4-BE49-F238E27FC236}">
                <a16:creationId xmlns:a16="http://schemas.microsoft.com/office/drawing/2014/main" id="{57A403FD-71EB-487F-956C-A7EC9044A328}"/>
              </a:ext>
            </a:extLst>
          </p:cNvPr>
          <p:cNvSpPr txBox="1"/>
          <p:nvPr/>
        </p:nvSpPr>
        <p:spPr>
          <a:xfrm>
            <a:off x="1447563" y="3851689"/>
            <a:ext cx="1448512" cy="230832"/>
          </a:xfrm>
          <a:prstGeom prst="rect">
            <a:avLst/>
          </a:prstGeom>
          <a:solidFill>
            <a:schemeClr val="tx2"/>
          </a:solid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defPPr>
              <a:defRPr lang="en-US"/>
            </a:defPPr>
            <a:lvl1pPr algn="ctr">
              <a:lnSpc>
                <a:spcPct val="90000"/>
              </a:lnSpc>
              <a:defRPr sz="1000">
                <a:solidFill>
                  <a:schemeClr val="tx1"/>
                </a:solidFill>
                <a:latin typeface="Trebuchet MS" panose="020B0603020202020204" pitchFamily="34" charset="0"/>
              </a:defRPr>
            </a:lvl1pPr>
          </a:lstStyle>
          <a:p>
            <a:r>
              <a:rPr lang="en-US" dirty="0" err="1"/>
              <a:t>isa</a:t>
            </a:r>
            <a:endParaRPr lang="en-US" dirty="0"/>
          </a:p>
        </p:txBody>
      </p:sp>
      <p:sp>
        <p:nvSpPr>
          <p:cNvPr id="70" name="TextBox 69">
            <a:extLst>
              <a:ext uri="{FF2B5EF4-FFF2-40B4-BE49-F238E27FC236}">
                <a16:creationId xmlns:a16="http://schemas.microsoft.com/office/drawing/2014/main" id="{F57B9AAD-1BCA-44CC-A05F-5C642FE0EB79}"/>
              </a:ext>
            </a:extLst>
          </p:cNvPr>
          <p:cNvSpPr txBox="1"/>
          <p:nvPr/>
        </p:nvSpPr>
        <p:spPr>
          <a:xfrm>
            <a:off x="1447563" y="3061712"/>
            <a:ext cx="1448512" cy="230832"/>
          </a:xfrm>
          <a:prstGeom prst="rect">
            <a:avLst/>
          </a:prstGeom>
          <a:solidFill>
            <a:schemeClr val="tx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defPPr>
              <a:defRPr lang="en-US"/>
            </a:defPPr>
            <a:lvl1pPr algn="ctr">
              <a:lnSpc>
                <a:spcPct val="90000"/>
              </a:lnSpc>
              <a:defRPr sz="1000">
                <a:solidFill>
                  <a:schemeClr val="bg1"/>
                </a:solidFill>
                <a:latin typeface="Trebuchet MS" panose="020B0603020202020204" pitchFamily="34" charset="0"/>
              </a:defRPr>
            </a:lvl1pPr>
          </a:lstStyle>
          <a:p>
            <a:r>
              <a:rPr lang="en-US" dirty="0" err="1"/>
              <a:t>Initial_suspend</a:t>
            </a:r>
            <a:endParaRPr lang="en-US" dirty="0"/>
          </a:p>
        </p:txBody>
      </p:sp>
      <p:cxnSp>
        <p:nvCxnSpPr>
          <p:cNvPr id="72" name="Straight Arrow Connector 71">
            <a:extLst>
              <a:ext uri="{FF2B5EF4-FFF2-40B4-BE49-F238E27FC236}">
                <a16:creationId xmlns:a16="http://schemas.microsoft.com/office/drawing/2014/main" id="{FD580EF5-8D42-4A5B-8479-5DFAE003F2BC}"/>
              </a:ext>
            </a:extLst>
          </p:cNvPr>
          <p:cNvCxnSpPr>
            <a:cxnSpLocks/>
            <a:stCxn id="68" idx="2"/>
            <a:endCxn id="70" idx="0"/>
          </p:cNvCxnSpPr>
          <p:nvPr/>
        </p:nvCxnSpPr>
        <p:spPr>
          <a:xfrm>
            <a:off x="2171819" y="2492588"/>
            <a:ext cx="0" cy="569124"/>
          </a:xfrm>
          <a:prstGeom prst="straightConnector1">
            <a:avLst/>
          </a:prstGeom>
          <a:ln>
            <a:solidFill>
              <a:schemeClr val="accent4"/>
            </a:solidFill>
            <a:prstDash val="solid"/>
            <a:tailEnd type="triangle" w="sm" len="lg"/>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28AB1D1C-522E-482F-AE0B-5ECC93A47825}"/>
              </a:ext>
            </a:extLst>
          </p:cNvPr>
          <p:cNvCxnSpPr>
            <a:cxnSpLocks/>
            <a:stCxn id="70" idx="2"/>
            <a:endCxn id="69" idx="0"/>
          </p:cNvCxnSpPr>
          <p:nvPr/>
        </p:nvCxnSpPr>
        <p:spPr>
          <a:xfrm>
            <a:off x="2171819" y="3292544"/>
            <a:ext cx="0" cy="559145"/>
          </a:xfrm>
          <a:prstGeom prst="straightConnector1">
            <a:avLst/>
          </a:prstGeom>
          <a:ln>
            <a:solidFill>
              <a:schemeClr val="accent4"/>
            </a:solidFill>
            <a:prstDash val="solid"/>
            <a:tailEnd type="triangle" w="sm" len="lg"/>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F136B2A9-ED6B-4943-BE35-D3E8274CC572}"/>
              </a:ext>
            </a:extLst>
          </p:cNvPr>
          <p:cNvCxnSpPr>
            <a:cxnSpLocks/>
          </p:cNvCxnSpPr>
          <p:nvPr/>
        </p:nvCxnSpPr>
        <p:spPr>
          <a:xfrm>
            <a:off x="2171819" y="1375762"/>
            <a:ext cx="0" cy="885994"/>
          </a:xfrm>
          <a:prstGeom prst="straightConnector1">
            <a:avLst/>
          </a:prstGeom>
          <a:ln>
            <a:solidFill>
              <a:schemeClr val="accent4"/>
            </a:solidFill>
            <a:prstDash val="solid"/>
            <a:tailEnd type="triangle" w="sm"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15638609"/>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cxnSp>
        <p:nvCxnSpPr>
          <p:cNvPr id="57" name="Connector: Elbow 56">
            <a:extLst>
              <a:ext uri="{FF2B5EF4-FFF2-40B4-BE49-F238E27FC236}">
                <a16:creationId xmlns:a16="http://schemas.microsoft.com/office/drawing/2014/main" id="{4C878D98-F842-4E5A-97FD-363016B94B42}"/>
              </a:ext>
            </a:extLst>
          </p:cNvPr>
          <p:cNvCxnSpPr>
            <a:cxnSpLocks/>
            <a:stCxn id="3" idx="3"/>
            <a:endCxn id="17" idx="1"/>
          </p:cNvCxnSpPr>
          <p:nvPr/>
        </p:nvCxnSpPr>
        <p:spPr>
          <a:xfrm flipV="1">
            <a:off x="2896075" y="1494518"/>
            <a:ext cx="2114814" cy="2472587"/>
          </a:xfrm>
          <a:prstGeom prst="bentConnector3">
            <a:avLst>
              <a:gd name="adj1" fmla="val 26700"/>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2DB53708-3D93-4460-8D89-AED6C61216A4}"/>
              </a:ext>
            </a:extLst>
          </p:cNvPr>
          <p:cNvCxnSpPr>
            <a:cxnSpLocks/>
          </p:cNvCxnSpPr>
          <p:nvPr/>
        </p:nvCxnSpPr>
        <p:spPr>
          <a:xfrm>
            <a:off x="584200" y="792974"/>
            <a:ext cx="10099040" cy="0"/>
          </a:xfrm>
          <a:prstGeom prst="line">
            <a:avLst/>
          </a:prstGeom>
          <a:ln w="9525">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4175951C-6ABF-40EA-8142-1ED2B701F934}"/>
              </a:ext>
            </a:extLst>
          </p:cNvPr>
          <p:cNvSpPr txBox="1"/>
          <p:nvPr/>
        </p:nvSpPr>
        <p:spPr>
          <a:xfrm>
            <a:off x="145870" y="691406"/>
            <a:ext cx="394660" cy="203133"/>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altLang="zh-CN" sz="800" dirty="0">
                <a:solidFill>
                  <a:schemeClr val="bg1"/>
                </a:solidFill>
                <a:latin typeface="Trebuchet MS" panose="020B0603020202020204" pitchFamily="34" charset="0"/>
              </a:rPr>
              <a:t>time</a:t>
            </a:r>
            <a:endParaRPr lang="en-US" sz="800" dirty="0">
              <a:solidFill>
                <a:schemeClr val="bg1"/>
              </a:solidFill>
              <a:latin typeface="Trebuchet MS" panose="020B0603020202020204" pitchFamily="34" charset="0"/>
            </a:endParaRPr>
          </a:p>
        </p:txBody>
      </p:sp>
      <p:sp>
        <p:nvSpPr>
          <p:cNvPr id="11" name="TextBox 10">
            <a:extLst>
              <a:ext uri="{FF2B5EF4-FFF2-40B4-BE49-F238E27FC236}">
                <a16:creationId xmlns:a16="http://schemas.microsoft.com/office/drawing/2014/main" id="{64094CB7-AB3F-430F-B5AB-E2D120970A03}"/>
              </a:ext>
            </a:extLst>
          </p:cNvPr>
          <p:cNvSpPr txBox="1"/>
          <p:nvPr/>
        </p:nvSpPr>
        <p:spPr>
          <a:xfrm>
            <a:off x="1007454" y="914463"/>
            <a:ext cx="5721409" cy="230832"/>
          </a:xfrm>
          <a:prstGeom prst="rect">
            <a:avLst/>
          </a:prstGeom>
          <a:solidFill>
            <a:schemeClr val="tx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altLang="zh-CN" sz="1000" dirty="0" err="1">
                <a:solidFill>
                  <a:schemeClr val="bg1"/>
                </a:solidFill>
                <a:latin typeface="Trebuchet MS" panose="020B0603020202020204" pitchFamily="34" charset="0"/>
              </a:rPr>
              <a:t>ApplyImmunization</a:t>
            </a:r>
            <a:endParaRPr lang="en-US" sz="1000" dirty="0">
              <a:solidFill>
                <a:schemeClr val="bg1"/>
              </a:solidFill>
              <a:latin typeface="Trebuchet MS" panose="020B0603020202020204" pitchFamily="34" charset="0"/>
            </a:endParaRPr>
          </a:p>
        </p:txBody>
      </p:sp>
      <p:sp>
        <p:nvSpPr>
          <p:cNvPr id="13" name="TextBox 12">
            <a:extLst>
              <a:ext uri="{FF2B5EF4-FFF2-40B4-BE49-F238E27FC236}">
                <a16:creationId xmlns:a16="http://schemas.microsoft.com/office/drawing/2014/main" id="{681B7BBA-D872-4EAE-AD70-11935ADDCACA}"/>
              </a:ext>
            </a:extLst>
          </p:cNvPr>
          <p:cNvSpPr txBox="1"/>
          <p:nvPr/>
        </p:nvSpPr>
        <p:spPr>
          <a:xfrm>
            <a:off x="2896075" y="1144930"/>
            <a:ext cx="3696056" cy="230832"/>
          </a:xfrm>
          <a:prstGeom prst="rect">
            <a:avLst/>
          </a:prstGeom>
          <a:solidFill>
            <a:schemeClr val="tx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altLang="zh-CN" sz="1000" dirty="0" err="1">
                <a:solidFill>
                  <a:schemeClr val="bg1"/>
                </a:solidFill>
                <a:latin typeface="Trebuchet MS" panose="020B0603020202020204" pitchFamily="34" charset="0"/>
              </a:rPr>
              <a:t>ApplyImmunization_resume</a:t>
            </a:r>
            <a:endParaRPr lang="en-US" sz="1000" dirty="0">
              <a:solidFill>
                <a:schemeClr val="bg1"/>
              </a:solidFill>
              <a:latin typeface="Trebuchet MS" panose="020B0603020202020204" pitchFamily="34" charset="0"/>
            </a:endParaRPr>
          </a:p>
        </p:txBody>
      </p:sp>
      <p:sp>
        <p:nvSpPr>
          <p:cNvPr id="15" name="TextBox 14">
            <a:extLst>
              <a:ext uri="{FF2B5EF4-FFF2-40B4-BE49-F238E27FC236}">
                <a16:creationId xmlns:a16="http://schemas.microsoft.com/office/drawing/2014/main" id="{1CE663C4-DE1E-477A-BD77-77E2EA833E23}"/>
              </a:ext>
            </a:extLst>
          </p:cNvPr>
          <p:cNvSpPr txBox="1"/>
          <p:nvPr/>
        </p:nvSpPr>
        <p:spPr>
          <a:xfrm>
            <a:off x="1447563" y="1144930"/>
            <a:ext cx="1448512" cy="230832"/>
          </a:xfrm>
          <a:prstGeom prst="rect">
            <a:avLst/>
          </a:prstGeom>
          <a:solidFill>
            <a:schemeClr val="tx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1000" dirty="0" err="1">
                <a:solidFill>
                  <a:schemeClr val="bg1"/>
                </a:solidFill>
                <a:latin typeface="Trebuchet MS" panose="020B0603020202020204" pitchFamily="34" charset="0"/>
              </a:rPr>
              <a:t>get_return_object</a:t>
            </a:r>
            <a:endParaRPr lang="en-US" sz="1000" dirty="0">
              <a:solidFill>
                <a:schemeClr val="bg1"/>
              </a:solidFill>
              <a:latin typeface="Trebuchet MS" panose="020B0603020202020204" pitchFamily="34" charset="0"/>
            </a:endParaRPr>
          </a:p>
        </p:txBody>
      </p:sp>
      <p:sp>
        <p:nvSpPr>
          <p:cNvPr id="17" name="TextBox 16">
            <a:extLst>
              <a:ext uri="{FF2B5EF4-FFF2-40B4-BE49-F238E27FC236}">
                <a16:creationId xmlns:a16="http://schemas.microsoft.com/office/drawing/2014/main" id="{09F39FAC-F4FD-44DC-A264-EF178D414680}"/>
              </a:ext>
            </a:extLst>
          </p:cNvPr>
          <p:cNvSpPr txBox="1"/>
          <p:nvPr/>
        </p:nvSpPr>
        <p:spPr>
          <a:xfrm>
            <a:off x="5010889" y="1379102"/>
            <a:ext cx="1410057" cy="230832"/>
          </a:xfrm>
          <a:prstGeom prst="rect">
            <a:avLst/>
          </a:prstGeom>
          <a:solidFill>
            <a:schemeClr val="tx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altLang="zh-CN" sz="1000" dirty="0" err="1">
                <a:solidFill>
                  <a:schemeClr val="bg1"/>
                </a:solidFill>
                <a:latin typeface="Trebuchet MS" panose="020B0603020202020204" pitchFamily="34" charset="0"/>
              </a:rPr>
              <a:t>isa</a:t>
            </a:r>
            <a:r>
              <a:rPr lang="en-US" altLang="zh-CN" sz="1000" dirty="0">
                <a:solidFill>
                  <a:schemeClr val="bg1"/>
                </a:solidFill>
                <a:latin typeface="Trebuchet MS" panose="020B0603020202020204" pitchFamily="34" charset="0"/>
              </a:rPr>
              <a:t>::</a:t>
            </a:r>
            <a:r>
              <a:rPr lang="en-US" altLang="zh-CN" sz="1000" dirty="0" err="1">
                <a:solidFill>
                  <a:schemeClr val="bg1"/>
                </a:solidFill>
                <a:latin typeface="Trebuchet MS" panose="020B0603020202020204" pitchFamily="34" charset="0"/>
              </a:rPr>
              <a:t>await_suspend</a:t>
            </a:r>
            <a:endParaRPr lang="en-US" sz="1000" dirty="0">
              <a:solidFill>
                <a:schemeClr val="bg1"/>
              </a:solidFill>
              <a:latin typeface="Trebuchet MS" panose="020B0603020202020204" pitchFamily="34" charset="0"/>
            </a:endParaRPr>
          </a:p>
        </p:txBody>
      </p:sp>
      <p:sp>
        <p:nvSpPr>
          <p:cNvPr id="20" name="TextBox 19">
            <a:extLst>
              <a:ext uri="{FF2B5EF4-FFF2-40B4-BE49-F238E27FC236}">
                <a16:creationId xmlns:a16="http://schemas.microsoft.com/office/drawing/2014/main" id="{3AAA2FBE-AA64-4592-B3AA-3DF6A347181B}"/>
              </a:ext>
            </a:extLst>
          </p:cNvPr>
          <p:cNvSpPr txBox="1"/>
          <p:nvPr/>
        </p:nvSpPr>
        <p:spPr>
          <a:xfrm>
            <a:off x="343200" y="5660646"/>
            <a:ext cx="2097049" cy="2308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1000" dirty="0">
                <a:solidFill>
                  <a:schemeClr val="bg1"/>
                </a:solidFill>
                <a:latin typeface="Trebuchet MS" panose="020B0603020202020204" pitchFamily="34" charset="0"/>
              </a:rPr>
              <a:t>*</a:t>
            </a:r>
            <a:r>
              <a:rPr lang="en-US" sz="1000" dirty="0" err="1">
                <a:solidFill>
                  <a:schemeClr val="bg1"/>
                </a:solidFill>
                <a:latin typeface="Trebuchet MS" panose="020B0603020202020204" pitchFamily="34" charset="0"/>
              </a:rPr>
              <a:t>isa</a:t>
            </a:r>
            <a:r>
              <a:rPr lang="en-US" sz="1000" dirty="0">
                <a:solidFill>
                  <a:schemeClr val="bg1"/>
                </a:solidFill>
                <a:latin typeface="Trebuchet MS" panose="020B0603020202020204" pitchFamily="34" charset="0"/>
              </a:rPr>
              <a:t> == </a:t>
            </a:r>
            <a:r>
              <a:rPr lang="en-US" sz="1000" dirty="0" err="1">
                <a:solidFill>
                  <a:schemeClr val="bg1"/>
                </a:solidFill>
                <a:latin typeface="Trebuchet MS" panose="020B0603020202020204" pitchFamily="34" charset="0"/>
              </a:rPr>
              <a:t>initial_suspend_awaitable</a:t>
            </a:r>
            <a:endParaRPr lang="en-US" sz="1000" dirty="0">
              <a:solidFill>
                <a:schemeClr val="bg1"/>
              </a:solidFill>
              <a:latin typeface="Trebuchet MS" panose="020B0603020202020204" pitchFamily="34" charset="0"/>
            </a:endParaRPr>
          </a:p>
        </p:txBody>
      </p:sp>
      <p:sp>
        <p:nvSpPr>
          <p:cNvPr id="22" name="TextBox 21">
            <a:extLst>
              <a:ext uri="{FF2B5EF4-FFF2-40B4-BE49-F238E27FC236}">
                <a16:creationId xmlns:a16="http://schemas.microsoft.com/office/drawing/2014/main" id="{713B86CA-78DB-4AED-B0CE-9B88ADEB0BF4}"/>
              </a:ext>
            </a:extLst>
          </p:cNvPr>
          <p:cNvSpPr txBox="1"/>
          <p:nvPr/>
        </p:nvSpPr>
        <p:spPr>
          <a:xfrm>
            <a:off x="3861478" y="1379102"/>
            <a:ext cx="1145136" cy="230832"/>
          </a:xfrm>
          <a:prstGeom prst="rect">
            <a:avLst/>
          </a:prstGeom>
          <a:solidFill>
            <a:schemeClr val="tx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altLang="zh-CN" sz="1000" dirty="0" err="1">
                <a:solidFill>
                  <a:schemeClr val="bg1"/>
                </a:solidFill>
                <a:latin typeface="Trebuchet MS" panose="020B0603020202020204" pitchFamily="34" charset="0"/>
              </a:rPr>
              <a:t>isa</a:t>
            </a:r>
            <a:r>
              <a:rPr lang="en-US" altLang="zh-CN" sz="1000" dirty="0">
                <a:solidFill>
                  <a:schemeClr val="bg1"/>
                </a:solidFill>
                <a:latin typeface="Trebuchet MS" panose="020B0603020202020204" pitchFamily="34" charset="0"/>
              </a:rPr>
              <a:t>::</a:t>
            </a:r>
            <a:r>
              <a:rPr lang="en-US" altLang="zh-CN" sz="1000" dirty="0" err="1">
                <a:solidFill>
                  <a:schemeClr val="bg1"/>
                </a:solidFill>
                <a:latin typeface="Trebuchet MS" panose="020B0603020202020204" pitchFamily="34" charset="0"/>
              </a:rPr>
              <a:t>await_ready</a:t>
            </a:r>
            <a:endParaRPr lang="en-US" sz="1000" dirty="0">
              <a:solidFill>
                <a:schemeClr val="bg1"/>
              </a:solidFill>
              <a:latin typeface="Trebuchet MS" panose="020B0603020202020204" pitchFamily="34" charset="0"/>
            </a:endParaRPr>
          </a:p>
        </p:txBody>
      </p:sp>
      <p:sp>
        <p:nvSpPr>
          <p:cNvPr id="40" name="TextBox 39">
            <a:extLst>
              <a:ext uri="{FF2B5EF4-FFF2-40B4-BE49-F238E27FC236}">
                <a16:creationId xmlns:a16="http://schemas.microsoft.com/office/drawing/2014/main" id="{B7F99108-DAA2-4538-814A-9012BEE6063A}"/>
              </a:ext>
            </a:extLst>
          </p:cNvPr>
          <p:cNvSpPr txBox="1"/>
          <p:nvPr/>
        </p:nvSpPr>
        <p:spPr>
          <a:xfrm>
            <a:off x="3007359" y="1379102"/>
            <a:ext cx="851981" cy="230832"/>
          </a:xfrm>
          <a:prstGeom prst="rect">
            <a:avLst/>
          </a:prstGeom>
          <a:solidFill>
            <a:schemeClr val="tx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altLang="zh-CN" sz="1000" dirty="0" err="1">
                <a:solidFill>
                  <a:schemeClr val="bg1"/>
                </a:solidFill>
                <a:latin typeface="Trebuchet MS" panose="020B0603020202020204" pitchFamily="34" charset="0"/>
              </a:rPr>
              <a:t>isa</a:t>
            </a:r>
            <a:r>
              <a:rPr lang="en-US" altLang="zh-CN" sz="1000" dirty="0">
                <a:solidFill>
                  <a:schemeClr val="bg1"/>
                </a:solidFill>
                <a:latin typeface="Trebuchet MS" panose="020B0603020202020204" pitchFamily="34" charset="0"/>
              </a:rPr>
              <a:t>::</a:t>
            </a:r>
            <a:r>
              <a:rPr lang="en-US" altLang="zh-CN" sz="1000" dirty="0" err="1">
                <a:solidFill>
                  <a:schemeClr val="bg1"/>
                </a:solidFill>
                <a:latin typeface="Trebuchet MS" panose="020B0603020202020204" pitchFamily="34" charset="0"/>
              </a:rPr>
              <a:t>isa</a:t>
            </a:r>
            <a:endParaRPr lang="en-US" sz="1000" dirty="0">
              <a:solidFill>
                <a:schemeClr val="bg1"/>
              </a:solidFill>
              <a:latin typeface="Trebuchet MS" panose="020B0603020202020204" pitchFamily="34" charset="0"/>
            </a:endParaRPr>
          </a:p>
        </p:txBody>
      </p:sp>
      <p:sp>
        <p:nvSpPr>
          <p:cNvPr id="2" name="TextBox 1">
            <a:extLst>
              <a:ext uri="{FF2B5EF4-FFF2-40B4-BE49-F238E27FC236}">
                <a16:creationId xmlns:a16="http://schemas.microsoft.com/office/drawing/2014/main" id="{1CAB4091-C199-4688-B239-CE1DBD9789EE}"/>
              </a:ext>
            </a:extLst>
          </p:cNvPr>
          <p:cNvSpPr txBox="1"/>
          <p:nvPr/>
        </p:nvSpPr>
        <p:spPr>
          <a:xfrm>
            <a:off x="1447563" y="2261756"/>
            <a:ext cx="1448512" cy="230832"/>
          </a:xfrm>
          <a:prstGeom prst="rect">
            <a:avLst/>
          </a:prstGeom>
          <a:solidFill>
            <a:schemeClr val="tx2"/>
          </a:solid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defPPr>
              <a:defRPr lang="en-US"/>
            </a:defPPr>
            <a:lvl1pPr algn="ctr">
              <a:lnSpc>
                <a:spcPct val="90000"/>
              </a:lnSpc>
              <a:defRPr sz="1000">
                <a:solidFill>
                  <a:schemeClr val="tx1"/>
                </a:solidFill>
                <a:latin typeface="Trebuchet MS" panose="020B0603020202020204" pitchFamily="34" charset="0"/>
              </a:defRPr>
            </a:lvl1pPr>
          </a:lstStyle>
          <a:p>
            <a:r>
              <a:rPr lang="en-US" dirty="0"/>
              <a:t>token&lt;&gt;</a:t>
            </a:r>
          </a:p>
        </p:txBody>
      </p:sp>
      <p:sp>
        <p:nvSpPr>
          <p:cNvPr id="3" name="TextBox 2">
            <a:extLst>
              <a:ext uri="{FF2B5EF4-FFF2-40B4-BE49-F238E27FC236}">
                <a16:creationId xmlns:a16="http://schemas.microsoft.com/office/drawing/2014/main" id="{B5747BEA-530E-4B6F-BCD6-DA18E5D594CD}"/>
              </a:ext>
            </a:extLst>
          </p:cNvPr>
          <p:cNvSpPr txBox="1"/>
          <p:nvPr/>
        </p:nvSpPr>
        <p:spPr>
          <a:xfrm>
            <a:off x="1447563" y="3851689"/>
            <a:ext cx="1448512" cy="230832"/>
          </a:xfrm>
          <a:prstGeom prst="rect">
            <a:avLst/>
          </a:prstGeom>
          <a:solidFill>
            <a:schemeClr val="tx2"/>
          </a:solid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defPPr>
              <a:defRPr lang="en-US"/>
            </a:defPPr>
            <a:lvl1pPr algn="ctr">
              <a:lnSpc>
                <a:spcPct val="90000"/>
              </a:lnSpc>
              <a:defRPr sz="1000">
                <a:solidFill>
                  <a:schemeClr val="tx1"/>
                </a:solidFill>
                <a:latin typeface="Trebuchet MS" panose="020B0603020202020204" pitchFamily="34" charset="0"/>
              </a:defRPr>
            </a:lvl1pPr>
          </a:lstStyle>
          <a:p>
            <a:r>
              <a:rPr lang="en-US" dirty="0" err="1"/>
              <a:t>isa</a:t>
            </a:r>
            <a:endParaRPr lang="en-US" dirty="0"/>
          </a:p>
        </p:txBody>
      </p:sp>
      <p:sp>
        <p:nvSpPr>
          <p:cNvPr id="6" name="TextBox 5">
            <a:extLst>
              <a:ext uri="{FF2B5EF4-FFF2-40B4-BE49-F238E27FC236}">
                <a16:creationId xmlns:a16="http://schemas.microsoft.com/office/drawing/2014/main" id="{93303786-BD63-4B50-B751-B3245348612E}"/>
              </a:ext>
            </a:extLst>
          </p:cNvPr>
          <p:cNvSpPr txBox="1"/>
          <p:nvPr/>
        </p:nvSpPr>
        <p:spPr>
          <a:xfrm>
            <a:off x="1447563" y="3061712"/>
            <a:ext cx="1448512" cy="230832"/>
          </a:xfrm>
          <a:prstGeom prst="rect">
            <a:avLst/>
          </a:prstGeom>
          <a:solidFill>
            <a:schemeClr val="tx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defPPr>
              <a:defRPr lang="en-US"/>
            </a:defPPr>
            <a:lvl1pPr algn="ctr">
              <a:lnSpc>
                <a:spcPct val="90000"/>
              </a:lnSpc>
              <a:defRPr sz="1000">
                <a:solidFill>
                  <a:schemeClr val="bg1"/>
                </a:solidFill>
                <a:latin typeface="Trebuchet MS" panose="020B0603020202020204" pitchFamily="34" charset="0"/>
              </a:defRPr>
            </a:lvl1pPr>
          </a:lstStyle>
          <a:p>
            <a:r>
              <a:rPr lang="en-US" dirty="0" err="1"/>
              <a:t>Initial_suspend</a:t>
            </a:r>
            <a:endParaRPr lang="en-US" dirty="0"/>
          </a:p>
        </p:txBody>
      </p:sp>
      <p:cxnSp>
        <p:nvCxnSpPr>
          <p:cNvPr id="36" name="Straight Arrow Connector 35">
            <a:extLst>
              <a:ext uri="{FF2B5EF4-FFF2-40B4-BE49-F238E27FC236}">
                <a16:creationId xmlns:a16="http://schemas.microsoft.com/office/drawing/2014/main" id="{DABFDC79-D4E0-40CE-B715-FB71320C310C}"/>
              </a:ext>
            </a:extLst>
          </p:cNvPr>
          <p:cNvCxnSpPr>
            <a:cxnSpLocks/>
            <a:stCxn id="15" idx="2"/>
            <a:endCxn id="2" idx="0"/>
          </p:cNvCxnSpPr>
          <p:nvPr/>
        </p:nvCxnSpPr>
        <p:spPr>
          <a:xfrm>
            <a:off x="2171819" y="1375762"/>
            <a:ext cx="0" cy="885994"/>
          </a:xfrm>
          <a:prstGeom prst="straightConnector1">
            <a:avLst/>
          </a:prstGeom>
          <a:ln>
            <a:solidFill>
              <a:schemeClr val="accent4"/>
            </a:solidFill>
            <a:prstDash val="solid"/>
            <a:tailEnd type="triangle" w="sm" len="lg"/>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5FF16DE7-7304-4C4A-8BAE-4B2449348128}"/>
              </a:ext>
            </a:extLst>
          </p:cNvPr>
          <p:cNvCxnSpPr>
            <a:cxnSpLocks/>
            <a:stCxn id="2" idx="2"/>
            <a:endCxn id="6" idx="0"/>
          </p:cNvCxnSpPr>
          <p:nvPr/>
        </p:nvCxnSpPr>
        <p:spPr>
          <a:xfrm>
            <a:off x="2171819" y="2492588"/>
            <a:ext cx="0" cy="569124"/>
          </a:xfrm>
          <a:prstGeom prst="straightConnector1">
            <a:avLst/>
          </a:prstGeom>
          <a:ln>
            <a:solidFill>
              <a:schemeClr val="accent4"/>
            </a:solidFill>
            <a:prstDash val="solid"/>
            <a:tailEnd type="triangle" w="sm" len="lg"/>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CA0095E8-5E4A-4924-8E41-BDAE79D02FCD}"/>
              </a:ext>
            </a:extLst>
          </p:cNvPr>
          <p:cNvCxnSpPr>
            <a:cxnSpLocks/>
            <a:stCxn id="6" idx="2"/>
            <a:endCxn id="3" idx="0"/>
          </p:cNvCxnSpPr>
          <p:nvPr/>
        </p:nvCxnSpPr>
        <p:spPr>
          <a:xfrm>
            <a:off x="2171819" y="3292544"/>
            <a:ext cx="0" cy="559145"/>
          </a:xfrm>
          <a:prstGeom prst="straightConnector1">
            <a:avLst/>
          </a:prstGeom>
          <a:ln>
            <a:solidFill>
              <a:schemeClr val="accent4"/>
            </a:solidFill>
            <a:prstDash val="solid"/>
            <a:tailEnd type="triangle" w="sm" len="lg"/>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89C570BA-AF18-4CD3-ABDC-91918C93D968}"/>
              </a:ext>
            </a:extLst>
          </p:cNvPr>
          <p:cNvCxnSpPr/>
          <p:nvPr/>
        </p:nvCxnSpPr>
        <p:spPr>
          <a:xfrm flipV="1">
            <a:off x="3459480" y="1676400"/>
            <a:ext cx="0" cy="2016760"/>
          </a:xfrm>
          <a:prstGeom prst="straightConnector1">
            <a:avLst/>
          </a:prstGeom>
          <a:ln>
            <a:solidFill>
              <a:schemeClr val="accent4"/>
            </a:solidFill>
            <a:tailEnd type="triangle" w="sm" len="lg"/>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7B3B322B-F295-4518-BB6E-B9C4D6B015ED}"/>
              </a:ext>
            </a:extLst>
          </p:cNvPr>
          <p:cNvSpPr txBox="1"/>
          <p:nvPr/>
        </p:nvSpPr>
        <p:spPr>
          <a:xfrm>
            <a:off x="1007455" y="677557"/>
            <a:ext cx="7770786" cy="230832"/>
          </a:xfrm>
          <a:prstGeom prst="rect">
            <a:avLst/>
          </a:prstGeom>
          <a:solidFill>
            <a:schemeClr val="tx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altLang="zh-CN" sz="1000" dirty="0" err="1">
                <a:solidFill>
                  <a:schemeClr val="bg1"/>
                </a:solidFill>
                <a:latin typeface="Trebuchet MS" panose="020B0603020202020204" pitchFamily="34" charset="0"/>
              </a:rPr>
              <a:t>NonCoroutineFunction</a:t>
            </a:r>
            <a:endParaRPr lang="en-US" sz="1000" dirty="0">
              <a:solidFill>
                <a:schemeClr val="bg1"/>
              </a:solidFill>
              <a:latin typeface="Trebuchet MS" panose="020B0603020202020204" pitchFamily="34" charset="0"/>
            </a:endParaRPr>
          </a:p>
        </p:txBody>
      </p:sp>
    </p:spTree>
    <p:extLst>
      <p:ext uri="{BB962C8B-B14F-4D97-AF65-F5344CB8AC3E}">
        <p14:creationId xmlns:p14="http://schemas.microsoft.com/office/powerpoint/2010/main" val="144600460"/>
      </p:ext>
    </p:extLst>
  </p:cSld>
  <p:clrMapOvr>
    <a:overrideClrMapping bg1="dk2" tx1="lt1" bg2="dk1"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E9580436-1CBC-414D-AF82-34DCE3089FD7}"/>
              </a:ext>
            </a:extLst>
          </p:cNvPr>
          <p:cNvSpPr txBox="1"/>
          <p:nvPr/>
        </p:nvSpPr>
        <p:spPr>
          <a:xfrm>
            <a:off x="148978" y="195233"/>
            <a:ext cx="1863011" cy="4247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nSpc>
                <a:spcPct val="90000"/>
              </a:lnSpc>
            </a:pPr>
            <a:r>
              <a:rPr lang="en-US" altLang="zh-CN" sz="2400" dirty="0">
                <a:solidFill>
                  <a:schemeClr val="bg1"/>
                </a:solidFill>
                <a:latin typeface="+mj-lt"/>
              </a:rPr>
              <a:t>token&lt;void&gt;</a:t>
            </a:r>
            <a:endParaRPr lang="en-US" sz="2400" dirty="0">
              <a:solidFill>
                <a:schemeClr val="bg1"/>
              </a:solidFill>
              <a:latin typeface="+mj-lt"/>
            </a:endParaRPr>
          </a:p>
        </p:txBody>
      </p:sp>
      <p:sp>
        <p:nvSpPr>
          <p:cNvPr id="10" name="TextBox 9">
            <a:extLst>
              <a:ext uri="{FF2B5EF4-FFF2-40B4-BE49-F238E27FC236}">
                <a16:creationId xmlns:a16="http://schemas.microsoft.com/office/drawing/2014/main" id="{206CC5FC-17D8-4027-BD75-F678C4B499A3}"/>
              </a:ext>
            </a:extLst>
          </p:cNvPr>
          <p:cNvSpPr txBox="1"/>
          <p:nvPr/>
        </p:nvSpPr>
        <p:spPr>
          <a:xfrm>
            <a:off x="148977" y="760932"/>
            <a:ext cx="6388359" cy="2708434"/>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1000" b="0" dirty="0">
                <a:solidFill>
                  <a:srgbClr val="0000FF"/>
                </a:solidFill>
                <a:effectLst/>
                <a:latin typeface=" Fira Mono"/>
              </a:rPr>
              <a:t>class</a:t>
            </a:r>
            <a:r>
              <a:rPr lang="en-US" sz="1000" b="0" dirty="0">
                <a:solidFill>
                  <a:srgbClr val="000000"/>
                </a:solidFill>
                <a:effectLst/>
                <a:latin typeface=" Fira Mono"/>
              </a:rPr>
              <a:t> </a:t>
            </a:r>
            <a:r>
              <a:rPr lang="en-US" sz="1000" b="0" dirty="0" err="1">
                <a:solidFill>
                  <a:srgbClr val="267F99"/>
                </a:solidFill>
                <a:effectLst/>
                <a:latin typeface=" Fira Mono"/>
              </a:rPr>
              <a:t>token_promise</a:t>
            </a:r>
            <a:r>
              <a:rPr lang="en-US" sz="1000" b="0" dirty="0">
                <a:solidFill>
                  <a:srgbClr val="000000"/>
                </a:solidFill>
                <a:effectLst/>
                <a:latin typeface=" Fira Mono"/>
              </a:rPr>
              <a:t> </a:t>
            </a:r>
          </a:p>
          <a:p>
            <a:r>
              <a:rPr lang="en-US" sz="1000" b="0" dirty="0">
                <a:solidFill>
                  <a:srgbClr val="000000"/>
                </a:solidFill>
                <a:effectLst/>
                <a:latin typeface=" Fira Mono"/>
              </a:rPr>
              <a:t>{</a:t>
            </a:r>
          </a:p>
          <a:p>
            <a:r>
              <a:rPr lang="en-US" sz="1000" b="0" dirty="0">
                <a:solidFill>
                  <a:srgbClr val="000000"/>
                </a:solidFill>
                <a:effectLst/>
                <a:latin typeface=" Fira Mono"/>
              </a:rPr>
              <a:t>    </a:t>
            </a:r>
            <a:r>
              <a:rPr lang="en-US" sz="1000" b="0" dirty="0">
                <a:solidFill>
                  <a:srgbClr val="267F99"/>
                </a:solidFill>
                <a:effectLst/>
                <a:highlight>
                  <a:srgbClr val="FFFF00"/>
                </a:highlight>
                <a:latin typeface=" Fira Mono"/>
              </a:rPr>
              <a:t>token</a:t>
            </a:r>
            <a:r>
              <a:rPr lang="en-US" sz="1000" b="0" dirty="0">
                <a:solidFill>
                  <a:srgbClr val="000000"/>
                </a:solidFill>
                <a:effectLst/>
                <a:highlight>
                  <a:srgbClr val="FFFF00"/>
                </a:highlight>
                <a:latin typeface=" Fira Mono"/>
              </a:rPr>
              <a:t> </a:t>
            </a:r>
            <a:r>
              <a:rPr lang="en-US" sz="1000" b="0" dirty="0" err="1">
                <a:solidFill>
                  <a:srgbClr val="795E26"/>
                </a:solidFill>
                <a:effectLst/>
                <a:highlight>
                  <a:srgbClr val="FFFF00"/>
                </a:highlight>
                <a:latin typeface=" Fira Mono"/>
              </a:rPr>
              <a:t>get_return_object</a:t>
            </a:r>
            <a:r>
              <a:rPr lang="en-US" sz="1000" b="0" dirty="0">
                <a:solidFill>
                  <a:srgbClr val="000000"/>
                </a:solidFill>
                <a:effectLst/>
                <a:highlight>
                  <a:srgbClr val="FFFF00"/>
                </a:highlight>
                <a:latin typeface=" Fira Mono"/>
              </a:rPr>
              <a:t>();</a:t>
            </a:r>
          </a:p>
          <a:p>
            <a:r>
              <a:rPr lang="en-US" sz="1000" b="0" dirty="0">
                <a:solidFill>
                  <a:srgbClr val="000000"/>
                </a:solidFill>
                <a:effectLst/>
                <a:latin typeface=" Fira Mono"/>
              </a:rPr>
              <a:t>}</a:t>
            </a:r>
          </a:p>
          <a:p>
            <a:br>
              <a:rPr lang="en-US" sz="1000" b="0" dirty="0">
                <a:solidFill>
                  <a:srgbClr val="000000"/>
                </a:solidFill>
                <a:effectLst/>
                <a:latin typeface=" Fira Mono"/>
              </a:rPr>
            </a:br>
            <a:br>
              <a:rPr lang="en-US" sz="1000" b="0" dirty="0">
                <a:solidFill>
                  <a:srgbClr val="000000"/>
                </a:solidFill>
                <a:effectLst/>
                <a:latin typeface=" Fira Mono"/>
              </a:rPr>
            </a:br>
            <a:r>
              <a:rPr lang="en-US" sz="1000" b="0" dirty="0">
                <a:solidFill>
                  <a:srgbClr val="0000FF"/>
                </a:solidFill>
                <a:effectLst/>
                <a:latin typeface=" Fira Mono"/>
              </a:rPr>
              <a:t>class</a:t>
            </a:r>
            <a:r>
              <a:rPr lang="en-US" sz="1000" b="0" dirty="0">
                <a:solidFill>
                  <a:srgbClr val="000000"/>
                </a:solidFill>
                <a:effectLst/>
                <a:latin typeface=" Fira Mono"/>
              </a:rPr>
              <a:t> </a:t>
            </a:r>
            <a:r>
              <a:rPr lang="en-US" sz="1000" b="0" dirty="0">
                <a:solidFill>
                  <a:srgbClr val="267F99"/>
                </a:solidFill>
                <a:effectLst/>
                <a:latin typeface=" Fira Mono"/>
              </a:rPr>
              <a:t>token</a:t>
            </a:r>
            <a:r>
              <a:rPr lang="en-US" sz="1000" b="0" dirty="0">
                <a:solidFill>
                  <a:srgbClr val="000000"/>
                </a:solidFill>
                <a:effectLst/>
                <a:latin typeface=" Fira Mono"/>
              </a:rPr>
              <a:t> </a:t>
            </a:r>
          </a:p>
          <a:p>
            <a:r>
              <a:rPr lang="en-US" sz="1000" b="0" dirty="0">
                <a:solidFill>
                  <a:srgbClr val="000000"/>
                </a:solidFill>
                <a:effectLst/>
                <a:latin typeface=" Fira Mono"/>
              </a:rPr>
              <a:t>{</a:t>
            </a:r>
          </a:p>
          <a:p>
            <a:r>
              <a:rPr lang="en-US" sz="1000" b="0" dirty="0">
                <a:solidFill>
                  <a:srgbClr val="0000FF"/>
                </a:solidFill>
                <a:effectLst/>
                <a:latin typeface=" Fira Mono"/>
              </a:rPr>
              <a:t>public:</a:t>
            </a:r>
            <a:endParaRPr lang="en-US" sz="1000" b="0" dirty="0">
              <a:solidFill>
                <a:srgbClr val="000000"/>
              </a:solidFill>
              <a:effectLst/>
              <a:latin typeface=" Fira Mono"/>
            </a:endParaRPr>
          </a:p>
          <a:p>
            <a:r>
              <a:rPr lang="en-US" sz="1000" b="0" dirty="0">
                <a:solidFill>
                  <a:srgbClr val="000000"/>
                </a:solidFill>
                <a:effectLst/>
                <a:latin typeface=" Fira Mono"/>
              </a:rPr>
              <a:t>    </a:t>
            </a:r>
            <a:r>
              <a:rPr lang="en-US" sz="1000" b="0" dirty="0">
                <a:solidFill>
                  <a:srgbClr val="AF00DB"/>
                </a:solidFill>
                <a:effectLst/>
                <a:latin typeface=" Fira Mono"/>
              </a:rPr>
              <a:t>using</a:t>
            </a:r>
            <a:r>
              <a:rPr lang="en-US" sz="1000" b="0" dirty="0">
                <a:solidFill>
                  <a:srgbClr val="000000"/>
                </a:solidFill>
                <a:effectLst/>
                <a:latin typeface=" Fira Mono"/>
              </a:rPr>
              <a:t> </a:t>
            </a:r>
            <a:r>
              <a:rPr lang="en-US" sz="1000" b="0" dirty="0" err="1">
                <a:solidFill>
                  <a:srgbClr val="267F99"/>
                </a:solidFill>
                <a:effectLst/>
                <a:latin typeface=" Fira Mono"/>
              </a:rPr>
              <a:t>promise_type</a:t>
            </a:r>
            <a:r>
              <a:rPr lang="en-US" sz="1000" b="0" dirty="0">
                <a:solidFill>
                  <a:srgbClr val="000000"/>
                </a:solidFill>
                <a:effectLst/>
                <a:latin typeface=" Fira Mono"/>
              </a:rPr>
              <a:t> = </a:t>
            </a:r>
            <a:r>
              <a:rPr lang="en-US" sz="1000" b="0" dirty="0" err="1">
                <a:solidFill>
                  <a:srgbClr val="267F99"/>
                </a:solidFill>
                <a:effectLst/>
                <a:latin typeface=" Fira Mono"/>
              </a:rPr>
              <a:t>token_promise</a:t>
            </a:r>
            <a:r>
              <a:rPr lang="en-US" sz="1000" b="0" dirty="0">
                <a:solidFill>
                  <a:srgbClr val="000000"/>
                </a:solidFill>
                <a:effectLst/>
                <a:latin typeface=" Fira Mono"/>
              </a:rPr>
              <a:t>;</a:t>
            </a:r>
          </a:p>
          <a:p>
            <a:r>
              <a:rPr lang="en-US" sz="1000" b="0" dirty="0">
                <a:solidFill>
                  <a:srgbClr val="000000"/>
                </a:solidFill>
                <a:effectLst/>
                <a:latin typeface=" Fira Mono"/>
              </a:rPr>
              <a:t>    </a:t>
            </a:r>
            <a:r>
              <a:rPr lang="en-US" sz="1000" b="0" dirty="0">
                <a:solidFill>
                  <a:srgbClr val="AF00DB"/>
                </a:solidFill>
                <a:effectLst/>
                <a:latin typeface=" Fira Mono"/>
              </a:rPr>
              <a:t>using</a:t>
            </a:r>
            <a:r>
              <a:rPr lang="en-US" sz="1000" b="0" dirty="0">
                <a:solidFill>
                  <a:srgbClr val="000000"/>
                </a:solidFill>
                <a:effectLst/>
                <a:latin typeface=" Fira Mono"/>
              </a:rPr>
              <a:t> </a:t>
            </a:r>
            <a:r>
              <a:rPr lang="en-US" sz="1000" b="0" dirty="0" err="1">
                <a:solidFill>
                  <a:srgbClr val="267F99"/>
                </a:solidFill>
                <a:effectLst/>
                <a:latin typeface=" Fira Mono"/>
              </a:rPr>
              <a:t>coro_handle_t</a:t>
            </a:r>
            <a:r>
              <a:rPr lang="en-US" sz="1000" b="0" dirty="0">
                <a:solidFill>
                  <a:srgbClr val="000000"/>
                </a:solidFill>
                <a:effectLst/>
                <a:latin typeface=" Fira Mono"/>
              </a:rPr>
              <a:t> = </a:t>
            </a:r>
            <a:r>
              <a:rPr lang="en-US" sz="1000" b="0" dirty="0">
                <a:solidFill>
                  <a:srgbClr val="267F99"/>
                </a:solidFill>
                <a:effectLst/>
                <a:latin typeface=" Fira Mono"/>
              </a:rPr>
              <a:t>std</a:t>
            </a:r>
            <a:r>
              <a:rPr lang="en-US" sz="1000" b="0" dirty="0">
                <a:solidFill>
                  <a:srgbClr val="000000"/>
                </a:solidFill>
                <a:effectLst/>
                <a:latin typeface=" Fira Mono"/>
              </a:rPr>
              <a:t>::</a:t>
            </a:r>
            <a:r>
              <a:rPr lang="en-US" sz="1000" b="0" dirty="0">
                <a:solidFill>
                  <a:srgbClr val="267F99"/>
                </a:solidFill>
                <a:effectLst/>
                <a:latin typeface=" Fira Mono"/>
              </a:rPr>
              <a:t>experimental</a:t>
            </a:r>
            <a:r>
              <a:rPr lang="en-US" sz="1000" b="0" dirty="0">
                <a:solidFill>
                  <a:srgbClr val="000000"/>
                </a:solidFill>
                <a:effectLst/>
                <a:latin typeface=" Fira Mono"/>
              </a:rPr>
              <a:t>::</a:t>
            </a:r>
            <a:r>
              <a:rPr lang="en-US" sz="1000" b="0" dirty="0" err="1">
                <a:solidFill>
                  <a:srgbClr val="267F99"/>
                </a:solidFill>
                <a:effectLst/>
                <a:latin typeface=" Fira Mono"/>
              </a:rPr>
              <a:t>coroutine_handle</a:t>
            </a:r>
            <a:r>
              <a:rPr lang="en-US" sz="1000" b="0" dirty="0">
                <a:solidFill>
                  <a:srgbClr val="000000"/>
                </a:solidFill>
                <a:effectLst/>
                <a:latin typeface=" Fira Mono"/>
              </a:rPr>
              <a:t>&lt;</a:t>
            </a:r>
            <a:r>
              <a:rPr lang="en-US" sz="1000" b="0" dirty="0" err="1">
                <a:solidFill>
                  <a:srgbClr val="267F99"/>
                </a:solidFill>
                <a:effectLst/>
                <a:latin typeface=" Fira Mono"/>
              </a:rPr>
              <a:t>promise_type</a:t>
            </a:r>
            <a:r>
              <a:rPr lang="en-US" sz="1000" b="0" dirty="0">
                <a:solidFill>
                  <a:srgbClr val="000000"/>
                </a:solidFill>
                <a:effectLst/>
                <a:latin typeface=" Fira Mono"/>
              </a:rPr>
              <a:t>&gt;;</a:t>
            </a:r>
          </a:p>
          <a:p>
            <a:br>
              <a:rPr lang="en-US" sz="1000" b="0" dirty="0">
                <a:solidFill>
                  <a:srgbClr val="000000"/>
                </a:solidFill>
                <a:effectLst/>
                <a:latin typeface=" Fira Mono"/>
              </a:rPr>
            </a:br>
            <a:r>
              <a:rPr lang="en-US" sz="1000" b="0" dirty="0">
                <a:solidFill>
                  <a:srgbClr val="000000"/>
                </a:solidFill>
                <a:effectLst/>
                <a:latin typeface=" Fira Mono"/>
              </a:rPr>
              <a:t>    </a:t>
            </a:r>
            <a:r>
              <a:rPr lang="en-US" sz="1000" b="0" dirty="0">
                <a:solidFill>
                  <a:srgbClr val="795E26"/>
                </a:solidFill>
                <a:effectLst/>
                <a:highlight>
                  <a:srgbClr val="FFFF00"/>
                </a:highlight>
                <a:latin typeface=" Fira Mono"/>
              </a:rPr>
              <a:t>token</a:t>
            </a:r>
            <a:r>
              <a:rPr lang="en-US" sz="1000" b="0" dirty="0">
                <a:solidFill>
                  <a:srgbClr val="000000"/>
                </a:solidFill>
                <a:effectLst/>
                <a:highlight>
                  <a:srgbClr val="FFFF00"/>
                </a:highlight>
                <a:latin typeface=" Fira Mono"/>
              </a:rPr>
              <a:t>(</a:t>
            </a:r>
            <a:r>
              <a:rPr lang="en-US" sz="1000" b="0" dirty="0" err="1">
                <a:solidFill>
                  <a:srgbClr val="267F99"/>
                </a:solidFill>
                <a:effectLst/>
                <a:highlight>
                  <a:srgbClr val="FFFF00"/>
                </a:highlight>
                <a:latin typeface=" Fira Mono"/>
              </a:rPr>
              <a:t>coro_handle_t</a:t>
            </a:r>
            <a:r>
              <a:rPr lang="en-US" sz="1000" b="0" dirty="0">
                <a:solidFill>
                  <a:srgbClr val="000000"/>
                </a:solidFill>
                <a:effectLst/>
                <a:highlight>
                  <a:srgbClr val="FFFF00"/>
                </a:highlight>
                <a:latin typeface=" Fira Mono"/>
              </a:rPr>
              <a:t> </a:t>
            </a:r>
            <a:r>
              <a:rPr lang="en-US" sz="1000" b="0" dirty="0">
                <a:solidFill>
                  <a:srgbClr val="001080"/>
                </a:solidFill>
                <a:effectLst/>
                <a:highlight>
                  <a:srgbClr val="FFFF00"/>
                </a:highlight>
                <a:latin typeface=" Fira Mono"/>
              </a:rPr>
              <a:t>handle</a:t>
            </a:r>
            <a:r>
              <a:rPr lang="en-US" sz="1000" b="0" dirty="0">
                <a:solidFill>
                  <a:srgbClr val="000000"/>
                </a:solidFill>
                <a:effectLst/>
                <a:highlight>
                  <a:srgbClr val="FFFF00"/>
                </a:highlight>
                <a:latin typeface=" Fira Mono"/>
              </a:rPr>
              <a:t>);</a:t>
            </a:r>
          </a:p>
          <a:p>
            <a:br>
              <a:rPr lang="en-US" sz="1000" b="0" dirty="0">
                <a:solidFill>
                  <a:srgbClr val="000000"/>
                </a:solidFill>
                <a:effectLst/>
                <a:latin typeface=" Fira Mono"/>
              </a:rPr>
            </a:br>
            <a:r>
              <a:rPr lang="en-US" sz="1000" b="0" dirty="0">
                <a:solidFill>
                  <a:srgbClr val="0000FF"/>
                </a:solidFill>
                <a:effectLst/>
                <a:latin typeface=" Fira Mono"/>
              </a:rPr>
              <a:t>protected:</a:t>
            </a:r>
            <a:endParaRPr lang="en-US" sz="1000" b="0" dirty="0">
              <a:solidFill>
                <a:srgbClr val="000000"/>
              </a:solidFill>
              <a:effectLst/>
              <a:latin typeface=" Fira Mono"/>
            </a:endParaRPr>
          </a:p>
          <a:p>
            <a:r>
              <a:rPr lang="en-US" sz="1000" b="0" dirty="0">
                <a:solidFill>
                  <a:srgbClr val="000000"/>
                </a:solidFill>
                <a:effectLst/>
                <a:latin typeface=" Fira Mono"/>
              </a:rPr>
              <a:t>    </a:t>
            </a:r>
            <a:r>
              <a:rPr lang="en-US" sz="1000" b="0" dirty="0" err="1">
                <a:solidFill>
                  <a:srgbClr val="267F99"/>
                </a:solidFill>
                <a:effectLst/>
                <a:latin typeface=" Fira Mono"/>
              </a:rPr>
              <a:t>coro_handle_t</a:t>
            </a:r>
            <a:r>
              <a:rPr lang="en-US" sz="1000" b="0" dirty="0">
                <a:solidFill>
                  <a:srgbClr val="000000"/>
                </a:solidFill>
                <a:effectLst/>
                <a:latin typeface=" Fira Mono"/>
              </a:rPr>
              <a:t> </a:t>
            </a:r>
            <a:r>
              <a:rPr lang="en-US" sz="1000" b="0" dirty="0" err="1">
                <a:solidFill>
                  <a:srgbClr val="000000"/>
                </a:solidFill>
                <a:effectLst/>
                <a:latin typeface=" Fira Mono"/>
              </a:rPr>
              <a:t>mHandle</a:t>
            </a:r>
            <a:r>
              <a:rPr lang="en-US" sz="1000" b="0" dirty="0">
                <a:solidFill>
                  <a:srgbClr val="000000"/>
                </a:solidFill>
                <a:effectLst/>
                <a:latin typeface=" Fira Mono"/>
              </a:rPr>
              <a:t>;</a:t>
            </a:r>
          </a:p>
          <a:p>
            <a:r>
              <a:rPr lang="en-US" sz="1000" b="0" dirty="0">
                <a:solidFill>
                  <a:srgbClr val="000000"/>
                </a:solidFill>
                <a:effectLst/>
                <a:latin typeface=" Fira Mono"/>
              </a:rPr>
              <a:t>}</a:t>
            </a:r>
          </a:p>
        </p:txBody>
      </p:sp>
      <p:sp>
        <p:nvSpPr>
          <p:cNvPr id="6" name="TextBox 5">
            <a:extLst>
              <a:ext uri="{FF2B5EF4-FFF2-40B4-BE49-F238E27FC236}">
                <a16:creationId xmlns:a16="http://schemas.microsoft.com/office/drawing/2014/main" id="{72A1BC8C-9071-4CAC-9A3C-818316C8263B}"/>
              </a:ext>
            </a:extLst>
          </p:cNvPr>
          <p:cNvSpPr txBox="1"/>
          <p:nvPr/>
        </p:nvSpPr>
        <p:spPr>
          <a:xfrm>
            <a:off x="148977" y="3823814"/>
            <a:ext cx="9100770" cy="861774"/>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1000" b="0" dirty="0">
                <a:solidFill>
                  <a:srgbClr val="267F99"/>
                </a:solidFill>
                <a:effectLst/>
                <a:latin typeface=" Fira Mono"/>
              </a:rPr>
              <a:t>token</a:t>
            </a:r>
            <a:r>
              <a:rPr lang="en-US" sz="1000" b="0" dirty="0">
                <a:solidFill>
                  <a:srgbClr val="000000"/>
                </a:solidFill>
                <a:effectLst/>
                <a:latin typeface=" Fira Mono"/>
              </a:rPr>
              <a:t> </a:t>
            </a:r>
            <a:r>
              <a:rPr lang="en-US" sz="1000" b="0" dirty="0" err="1">
                <a:solidFill>
                  <a:srgbClr val="267F99"/>
                </a:solidFill>
                <a:effectLst/>
                <a:latin typeface=" Fira Mono"/>
              </a:rPr>
              <a:t>token_promise</a:t>
            </a:r>
            <a:r>
              <a:rPr lang="en-US" sz="1000" b="0" dirty="0">
                <a:solidFill>
                  <a:srgbClr val="000000"/>
                </a:solidFill>
                <a:effectLst/>
                <a:latin typeface=" Fira Mono"/>
              </a:rPr>
              <a:t>::</a:t>
            </a:r>
            <a:r>
              <a:rPr lang="en-US" sz="1000" b="0" dirty="0" err="1">
                <a:solidFill>
                  <a:srgbClr val="795E26"/>
                </a:solidFill>
                <a:effectLst/>
                <a:latin typeface=" Fira Mono"/>
              </a:rPr>
              <a:t>get_return_object</a:t>
            </a:r>
            <a:r>
              <a:rPr lang="en-US" sz="1000" b="0" dirty="0">
                <a:solidFill>
                  <a:srgbClr val="000000"/>
                </a:solidFill>
                <a:effectLst/>
                <a:latin typeface=" Fira Mono"/>
              </a:rPr>
              <a:t>() </a:t>
            </a:r>
          </a:p>
          <a:p>
            <a:r>
              <a:rPr lang="en-US" sz="1000" b="0" dirty="0">
                <a:solidFill>
                  <a:srgbClr val="000000"/>
                </a:solidFill>
                <a:effectLst/>
                <a:latin typeface=" Fira Mono"/>
              </a:rPr>
              <a:t>{</a:t>
            </a:r>
          </a:p>
          <a:p>
            <a:r>
              <a:rPr lang="en-US" sz="1000" b="0" dirty="0">
                <a:solidFill>
                  <a:srgbClr val="000000"/>
                </a:solidFill>
                <a:effectLst/>
                <a:latin typeface=" Fira Mono"/>
              </a:rPr>
              <a:t>    </a:t>
            </a:r>
            <a:r>
              <a:rPr lang="en-US" sz="1000" b="0" dirty="0">
                <a:solidFill>
                  <a:srgbClr val="267F99"/>
                </a:solidFill>
                <a:effectLst/>
                <a:latin typeface=" Fira Mono"/>
              </a:rPr>
              <a:t>token</a:t>
            </a:r>
            <a:r>
              <a:rPr lang="en-US" sz="1000" b="0" dirty="0">
                <a:solidFill>
                  <a:srgbClr val="000000"/>
                </a:solidFill>
                <a:effectLst/>
                <a:latin typeface=" Fira Mono"/>
              </a:rPr>
              <a:t>::</a:t>
            </a:r>
            <a:r>
              <a:rPr lang="en-US" sz="1000" b="0" dirty="0" err="1">
                <a:solidFill>
                  <a:srgbClr val="267F99"/>
                </a:solidFill>
                <a:effectLst/>
                <a:latin typeface=" Fira Mono"/>
              </a:rPr>
              <a:t>coro_handle_t</a:t>
            </a:r>
            <a:r>
              <a:rPr lang="en-US" sz="1000" b="0" dirty="0">
                <a:solidFill>
                  <a:srgbClr val="000000"/>
                </a:solidFill>
                <a:effectLst/>
                <a:latin typeface=" Fira Mono"/>
              </a:rPr>
              <a:t> handle = </a:t>
            </a:r>
            <a:r>
              <a:rPr lang="en-US" sz="1000" b="0" dirty="0">
                <a:solidFill>
                  <a:srgbClr val="267F99"/>
                </a:solidFill>
                <a:effectLst/>
                <a:latin typeface=" Fira Mono"/>
              </a:rPr>
              <a:t>std</a:t>
            </a:r>
            <a:r>
              <a:rPr lang="en-US" sz="1000" b="0" dirty="0">
                <a:solidFill>
                  <a:srgbClr val="000000"/>
                </a:solidFill>
                <a:effectLst/>
                <a:latin typeface=" Fira Mono"/>
              </a:rPr>
              <a:t>::</a:t>
            </a:r>
            <a:r>
              <a:rPr lang="en-US" sz="1000" b="0" dirty="0">
                <a:solidFill>
                  <a:srgbClr val="267F99"/>
                </a:solidFill>
                <a:effectLst/>
                <a:latin typeface=" Fira Mono"/>
              </a:rPr>
              <a:t>experimental</a:t>
            </a:r>
            <a:r>
              <a:rPr lang="en-US" sz="1000" b="0" dirty="0">
                <a:solidFill>
                  <a:srgbClr val="000000"/>
                </a:solidFill>
                <a:effectLst/>
                <a:latin typeface=" Fira Mono"/>
              </a:rPr>
              <a:t>::</a:t>
            </a:r>
            <a:r>
              <a:rPr lang="en-US" sz="1000" b="0" dirty="0" err="1">
                <a:solidFill>
                  <a:srgbClr val="267F99"/>
                </a:solidFill>
                <a:effectLst/>
                <a:latin typeface=" Fira Mono"/>
              </a:rPr>
              <a:t>coroutine_handle</a:t>
            </a:r>
            <a:r>
              <a:rPr lang="en-US" sz="1000" b="0" dirty="0">
                <a:solidFill>
                  <a:srgbClr val="000000"/>
                </a:solidFill>
                <a:effectLst/>
                <a:latin typeface=" Fira Mono"/>
              </a:rPr>
              <a:t>&lt;</a:t>
            </a:r>
            <a:r>
              <a:rPr lang="en-US" sz="1000" b="0" dirty="0" err="1">
                <a:solidFill>
                  <a:srgbClr val="267F99"/>
                </a:solidFill>
                <a:effectLst/>
                <a:latin typeface=" Fira Mono"/>
              </a:rPr>
              <a:t>token_promise</a:t>
            </a:r>
            <a:r>
              <a:rPr lang="en-US" sz="1000" b="0" dirty="0">
                <a:solidFill>
                  <a:srgbClr val="000000"/>
                </a:solidFill>
                <a:effectLst/>
                <a:latin typeface=" Fira Mono"/>
              </a:rPr>
              <a:t>&gt;::</a:t>
            </a:r>
            <a:r>
              <a:rPr lang="en-US" sz="1000" b="0" dirty="0" err="1">
                <a:solidFill>
                  <a:srgbClr val="795E26"/>
                </a:solidFill>
                <a:effectLst/>
                <a:latin typeface=" Fira Mono"/>
              </a:rPr>
              <a:t>from_promise</a:t>
            </a:r>
            <a:r>
              <a:rPr lang="en-US" sz="1000" b="0" dirty="0">
                <a:solidFill>
                  <a:srgbClr val="000000"/>
                </a:solidFill>
                <a:effectLst/>
                <a:latin typeface=" Fira Mono"/>
              </a:rPr>
              <a:t>( *</a:t>
            </a:r>
            <a:r>
              <a:rPr lang="en-US" sz="1000" b="0" dirty="0">
                <a:solidFill>
                  <a:srgbClr val="0000FF"/>
                </a:solidFill>
                <a:effectLst/>
                <a:latin typeface=" Fira Mono"/>
              </a:rPr>
              <a:t>this</a:t>
            </a:r>
            <a:r>
              <a:rPr lang="en-US" sz="1000" b="0" dirty="0">
                <a:solidFill>
                  <a:srgbClr val="000000"/>
                </a:solidFill>
                <a:effectLst/>
                <a:latin typeface=" Fira Mono"/>
              </a:rPr>
              <a:t> );</a:t>
            </a:r>
          </a:p>
          <a:p>
            <a:r>
              <a:rPr lang="en-US" sz="1000" b="0" dirty="0">
                <a:solidFill>
                  <a:srgbClr val="000000"/>
                </a:solidFill>
                <a:effectLst/>
                <a:latin typeface=" Fira Mono"/>
              </a:rPr>
              <a:t>    </a:t>
            </a:r>
            <a:r>
              <a:rPr lang="en-US" sz="1000" b="0" dirty="0">
                <a:solidFill>
                  <a:srgbClr val="AF00DB"/>
                </a:solidFill>
                <a:effectLst/>
                <a:latin typeface=" Fira Mono"/>
              </a:rPr>
              <a:t>return</a:t>
            </a:r>
            <a:r>
              <a:rPr lang="en-US" sz="1000" b="0" dirty="0">
                <a:solidFill>
                  <a:srgbClr val="000000"/>
                </a:solidFill>
                <a:effectLst/>
                <a:latin typeface=" Fira Mono"/>
              </a:rPr>
              <a:t> { handle };</a:t>
            </a:r>
          </a:p>
          <a:p>
            <a:r>
              <a:rPr lang="en-US" sz="1000" b="0" dirty="0">
                <a:solidFill>
                  <a:srgbClr val="000000"/>
                </a:solidFill>
                <a:effectLst/>
                <a:latin typeface=" Fira Mono"/>
              </a:rPr>
              <a:t>}</a:t>
            </a:r>
          </a:p>
        </p:txBody>
      </p:sp>
      <p:grpSp>
        <p:nvGrpSpPr>
          <p:cNvPr id="4" name="Group 3">
            <a:extLst>
              <a:ext uri="{FF2B5EF4-FFF2-40B4-BE49-F238E27FC236}">
                <a16:creationId xmlns:a16="http://schemas.microsoft.com/office/drawing/2014/main" id="{44F3428A-51A4-43A8-93FF-3BCFAAA4955A}"/>
              </a:ext>
            </a:extLst>
          </p:cNvPr>
          <p:cNvGrpSpPr/>
          <p:nvPr/>
        </p:nvGrpSpPr>
        <p:grpSpPr>
          <a:xfrm>
            <a:off x="6367849" y="102973"/>
            <a:ext cx="4455973" cy="1476907"/>
            <a:chOff x="6367849" y="102973"/>
            <a:chExt cx="4455973" cy="1476907"/>
          </a:xfrm>
        </p:grpSpPr>
        <p:sp>
          <p:nvSpPr>
            <p:cNvPr id="3" name="Rectangle: Rounded Corners 2">
              <a:extLst>
                <a:ext uri="{FF2B5EF4-FFF2-40B4-BE49-F238E27FC236}">
                  <a16:creationId xmlns:a16="http://schemas.microsoft.com/office/drawing/2014/main" id="{7E6C55FF-2C5B-4B8D-80CA-74CBF574B096}"/>
                </a:ext>
              </a:extLst>
            </p:cNvPr>
            <p:cNvSpPr/>
            <p:nvPr/>
          </p:nvSpPr>
          <p:spPr>
            <a:xfrm>
              <a:off x="6367849" y="102973"/>
              <a:ext cx="4455973" cy="1476907"/>
            </a:xfrm>
            <a:prstGeom prst="roundRect">
              <a:avLst>
                <a:gd name="adj" fmla="val 2717"/>
              </a:avLst>
            </a:prstGeom>
            <a:noFill/>
            <a:ln w="127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C7A00F21-1FB5-428C-95E4-06D81DB58593}"/>
                </a:ext>
              </a:extLst>
            </p:cNvPr>
            <p:cNvSpPr txBox="1"/>
            <p:nvPr/>
          </p:nvSpPr>
          <p:spPr>
            <a:xfrm>
              <a:off x="6823744" y="264963"/>
              <a:ext cx="3544182" cy="991938"/>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nSpc>
                  <a:spcPct val="150000"/>
                </a:lnSpc>
              </a:pPr>
              <a:r>
                <a:rPr lang="en-US" sz="1000" b="0" dirty="0">
                  <a:solidFill>
                    <a:srgbClr val="267F99"/>
                  </a:solidFill>
                  <a:effectLst/>
                  <a:latin typeface=" Fira Mono"/>
                </a:rPr>
                <a:t>token</a:t>
              </a:r>
              <a:r>
                <a:rPr lang="en-US" sz="1000" b="0" dirty="0">
                  <a:solidFill>
                    <a:srgbClr val="000000"/>
                  </a:solidFill>
                  <a:effectLst/>
                  <a:latin typeface=" Fira Mono"/>
                </a:rPr>
                <a:t>&lt;&gt; </a:t>
              </a:r>
              <a:r>
                <a:rPr lang="en-US" sz="1000" b="0" dirty="0" err="1">
                  <a:solidFill>
                    <a:srgbClr val="795E26"/>
                  </a:solidFill>
                  <a:effectLst/>
                  <a:latin typeface=" Fira Mono"/>
                </a:rPr>
                <a:t>ApplyImmunization</a:t>
              </a:r>
              <a:r>
                <a:rPr lang="en-US" sz="1000" b="0" dirty="0">
                  <a:solidFill>
                    <a:srgbClr val="000000"/>
                  </a:solidFill>
                  <a:effectLst/>
                  <a:latin typeface=" Fira Mono"/>
                </a:rPr>
                <a:t>(</a:t>
              </a:r>
              <a:r>
                <a:rPr lang="en-US" sz="1000" b="0" dirty="0" err="1">
                  <a:solidFill>
                    <a:srgbClr val="0000FF"/>
                  </a:solidFill>
                  <a:effectLst/>
                  <a:latin typeface=" Fira Mono"/>
                </a:rPr>
                <a:t>uint</a:t>
              </a:r>
              <a:r>
                <a:rPr lang="en-US" sz="1000" b="0" dirty="0">
                  <a:solidFill>
                    <a:srgbClr val="000000"/>
                  </a:solidFill>
                  <a:effectLst/>
                  <a:latin typeface=" Fira Mono"/>
                </a:rPr>
                <a:t> </a:t>
              </a:r>
              <a:r>
                <a:rPr lang="en-US" sz="1000" b="0" dirty="0" err="1">
                  <a:solidFill>
                    <a:srgbClr val="001080"/>
                  </a:solidFill>
                  <a:effectLst/>
                  <a:latin typeface=" Fira Mono"/>
                </a:rPr>
                <a:t>healthPeople</a:t>
              </a:r>
              <a:r>
                <a:rPr lang="en-US" sz="1000" b="0" dirty="0">
                  <a:solidFill>
                    <a:srgbClr val="000000"/>
                  </a:solidFill>
                  <a:effectLst/>
                  <a:latin typeface=" Fira Mono"/>
                </a:rPr>
                <a:t>)</a:t>
              </a:r>
            </a:p>
            <a:p>
              <a:pPr>
                <a:lnSpc>
                  <a:spcPct val="150000"/>
                </a:lnSpc>
              </a:pPr>
              <a:r>
                <a:rPr lang="en-US" sz="1000" b="0" dirty="0">
                  <a:solidFill>
                    <a:srgbClr val="000000"/>
                  </a:solidFill>
                  <a:effectLst/>
                  <a:latin typeface=" Fira Mono"/>
                </a:rPr>
                <a:t>{</a:t>
              </a:r>
            </a:p>
            <a:p>
              <a:pPr>
                <a:lnSpc>
                  <a:spcPct val="150000"/>
                </a:lnSpc>
              </a:pPr>
              <a:r>
                <a:rPr lang="en-US" sz="1000" dirty="0">
                  <a:solidFill>
                    <a:srgbClr val="000000"/>
                  </a:solidFill>
                  <a:latin typeface=" Fira Mono"/>
                </a:rPr>
                <a:t>    </a:t>
              </a:r>
              <a:r>
                <a:rPr lang="en-US" altLang="zh-CN" sz="1000" dirty="0">
                  <a:solidFill>
                    <a:srgbClr val="000000"/>
                  </a:solidFill>
                  <a:latin typeface=" Fira Mono"/>
                </a:rPr>
                <a:t>//......</a:t>
              </a:r>
              <a:endParaRPr lang="en-US" sz="1000" b="0" dirty="0">
                <a:solidFill>
                  <a:srgbClr val="000000"/>
                </a:solidFill>
                <a:effectLst/>
                <a:latin typeface=" Fira Mono"/>
              </a:endParaRPr>
            </a:p>
            <a:p>
              <a:pPr>
                <a:lnSpc>
                  <a:spcPct val="150000"/>
                </a:lnSpc>
              </a:pPr>
              <a:r>
                <a:rPr lang="en-US" sz="1000" b="0" dirty="0">
                  <a:solidFill>
                    <a:srgbClr val="000000"/>
                  </a:solidFill>
                  <a:effectLst/>
                  <a:latin typeface=" Fira Mono"/>
                </a:rPr>
                <a:t>}</a:t>
              </a:r>
            </a:p>
          </p:txBody>
        </p:sp>
      </p:grpSp>
    </p:spTree>
    <p:extLst>
      <p:ext uri="{BB962C8B-B14F-4D97-AF65-F5344CB8AC3E}">
        <p14:creationId xmlns:p14="http://schemas.microsoft.com/office/powerpoint/2010/main" val="409301265"/>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E9580436-1CBC-414D-AF82-34DCE3089FD7}"/>
              </a:ext>
            </a:extLst>
          </p:cNvPr>
          <p:cNvSpPr txBox="1"/>
          <p:nvPr/>
        </p:nvSpPr>
        <p:spPr>
          <a:xfrm>
            <a:off x="148978" y="195233"/>
            <a:ext cx="1863011" cy="4247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nSpc>
                <a:spcPct val="90000"/>
              </a:lnSpc>
            </a:pPr>
            <a:r>
              <a:rPr lang="en-US" altLang="zh-CN" sz="2400" dirty="0">
                <a:solidFill>
                  <a:schemeClr val="bg1"/>
                </a:solidFill>
                <a:latin typeface="+mj-lt"/>
              </a:rPr>
              <a:t>token&lt;void&gt;</a:t>
            </a:r>
            <a:endParaRPr lang="en-US" sz="2400" dirty="0">
              <a:solidFill>
                <a:schemeClr val="bg1"/>
              </a:solidFill>
              <a:latin typeface="+mj-lt"/>
            </a:endParaRPr>
          </a:p>
        </p:txBody>
      </p:sp>
      <p:sp>
        <p:nvSpPr>
          <p:cNvPr id="10" name="TextBox 9">
            <a:extLst>
              <a:ext uri="{FF2B5EF4-FFF2-40B4-BE49-F238E27FC236}">
                <a16:creationId xmlns:a16="http://schemas.microsoft.com/office/drawing/2014/main" id="{206CC5FC-17D8-4027-BD75-F678C4B499A3}"/>
              </a:ext>
            </a:extLst>
          </p:cNvPr>
          <p:cNvSpPr txBox="1"/>
          <p:nvPr/>
        </p:nvSpPr>
        <p:spPr>
          <a:xfrm>
            <a:off x="148977" y="760932"/>
            <a:ext cx="6388359" cy="2708434"/>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1000" b="0" dirty="0">
                <a:solidFill>
                  <a:srgbClr val="0000FF"/>
                </a:solidFill>
                <a:effectLst/>
                <a:latin typeface=" Fira Mono"/>
              </a:rPr>
              <a:t>class</a:t>
            </a:r>
            <a:r>
              <a:rPr lang="en-US" sz="1000" b="0" dirty="0">
                <a:solidFill>
                  <a:srgbClr val="000000"/>
                </a:solidFill>
                <a:effectLst/>
                <a:latin typeface=" Fira Mono"/>
              </a:rPr>
              <a:t> </a:t>
            </a:r>
            <a:r>
              <a:rPr lang="en-US" sz="1000" b="0" dirty="0" err="1">
                <a:solidFill>
                  <a:srgbClr val="267F99"/>
                </a:solidFill>
                <a:effectLst/>
                <a:latin typeface=" Fira Mono"/>
              </a:rPr>
              <a:t>token_promise</a:t>
            </a:r>
            <a:r>
              <a:rPr lang="en-US" sz="1000" b="0" dirty="0">
                <a:solidFill>
                  <a:srgbClr val="000000"/>
                </a:solidFill>
                <a:effectLst/>
                <a:latin typeface=" Fira Mono"/>
              </a:rPr>
              <a:t> </a:t>
            </a:r>
          </a:p>
          <a:p>
            <a:r>
              <a:rPr lang="en-US" sz="1000" b="0" dirty="0">
                <a:solidFill>
                  <a:srgbClr val="000000"/>
                </a:solidFill>
                <a:effectLst/>
                <a:latin typeface=" Fira Mono"/>
              </a:rPr>
              <a:t>{</a:t>
            </a:r>
          </a:p>
          <a:p>
            <a:r>
              <a:rPr lang="en-US" sz="1000" b="0" dirty="0">
                <a:solidFill>
                  <a:srgbClr val="000000"/>
                </a:solidFill>
                <a:effectLst/>
                <a:latin typeface=" Fira Mono"/>
              </a:rPr>
              <a:t>    </a:t>
            </a:r>
            <a:r>
              <a:rPr lang="en-US" sz="1000" b="0" dirty="0">
                <a:solidFill>
                  <a:srgbClr val="267F99"/>
                </a:solidFill>
                <a:effectLst/>
                <a:highlight>
                  <a:srgbClr val="FFFF00"/>
                </a:highlight>
                <a:latin typeface=" Fira Mono"/>
              </a:rPr>
              <a:t>token</a:t>
            </a:r>
            <a:r>
              <a:rPr lang="en-US" sz="1000" b="0" dirty="0">
                <a:solidFill>
                  <a:srgbClr val="000000"/>
                </a:solidFill>
                <a:effectLst/>
                <a:highlight>
                  <a:srgbClr val="FFFF00"/>
                </a:highlight>
                <a:latin typeface=" Fira Mono"/>
              </a:rPr>
              <a:t> </a:t>
            </a:r>
            <a:r>
              <a:rPr lang="en-US" sz="1000" b="0" dirty="0" err="1">
                <a:solidFill>
                  <a:srgbClr val="795E26"/>
                </a:solidFill>
                <a:effectLst/>
                <a:highlight>
                  <a:srgbClr val="FFFF00"/>
                </a:highlight>
                <a:latin typeface=" Fira Mono"/>
              </a:rPr>
              <a:t>get_return_object</a:t>
            </a:r>
            <a:r>
              <a:rPr lang="en-US" sz="1000" b="0" dirty="0">
                <a:solidFill>
                  <a:srgbClr val="000000"/>
                </a:solidFill>
                <a:effectLst/>
                <a:highlight>
                  <a:srgbClr val="FFFF00"/>
                </a:highlight>
                <a:latin typeface=" Fira Mono"/>
              </a:rPr>
              <a:t>();</a:t>
            </a:r>
          </a:p>
          <a:p>
            <a:r>
              <a:rPr lang="en-US" sz="1000" b="0" dirty="0">
                <a:solidFill>
                  <a:srgbClr val="000000"/>
                </a:solidFill>
                <a:effectLst/>
                <a:latin typeface=" Fira Mono"/>
              </a:rPr>
              <a:t>}</a:t>
            </a:r>
          </a:p>
          <a:p>
            <a:br>
              <a:rPr lang="en-US" sz="1000" b="0" dirty="0">
                <a:solidFill>
                  <a:srgbClr val="000000"/>
                </a:solidFill>
                <a:effectLst/>
                <a:latin typeface=" Fira Mono"/>
              </a:rPr>
            </a:br>
            <a:br>
              <a:rPr lang="en-US" sz="1000" b="0" dirty="0">
                <a:solidFill>
                  <a:srgbClr val="000000"/>
                </a:solidFill>
                <a:effectLst/>
                <a:latin typeface=" Fira Mono"/>
              </a:rPr>
            </a:br>
            <a:r>
              <a:rPr lang="en-US" sz="1000" b="0" dirty="0">
                <a:solidFill>
                  <a:srgbClr val="0000FF"/>
                </a:solidFill>
                <a:effectLst/>
                <a:latin typeface=" Fira Mono"/>
              </a:rPr>
              <a:t>class</a:t>
            </a:r>
            <a:r>
              <a:rPr lang="en-US" sz="1000" b="0" dirty="0">
                <a:solidFill>
                  <a:srgbClr val="000000"/>
                </a:solidFill>
                <a:effectLst/>
                <a:latin typeface=" Fira Mono"/>
              </a:rPr>
              <a:t> </a:t>
            </a:r>
            <a:r>
              <a:rPr lang="en-US" sz="1000" b="0" dirty="0">
                <a:solidFill>
                  <a:srgbClr val="267F99"/>
                </a:solidFill>
                <a:effectLst/>
                <a:latin typeface=" Fira Mono"/>
              </a:rPr>
              <a:t>token</a:t>
            </a:r>
            <a:r>
              <a:rPr lang="en-US" sz="1000" b="0" dirty="0">
                <a:solidFill>
                  <a:srgbClr val="000000"/>
                </a:solidFill>
                <a:effectLst/>
                <a:latin typeface=" Fira Mono"/>
              </a:rPr>
              <a:t> </a:t>
            </a:r>
          </a:p>
          <a:p>
            <a:r>
              <a:rPr lang="en-US" sz="1000" b="0" dirty="0">
                <a:solidFill>
                  <a:srgbClr val="000000"/>
                </a:solidFill>
                <a:effectLst/>
                <a:latin typeface=" Fira Mono"/>
              </a:rPr>
              <a:t>{</a:t>
            </a:r>
          </a:p>
          <a:p>
            <a:r>
              <a:rPr lang="en-US" sz="1000" b="0" dirty="0">
                <a:solidFill>
                  <a:srgbClr val="0000FF"/>
                </a:solidFill>
                <a:effectLst/>
                <a:latin typeface=" Fira Mono"/>
              </a:rPr>
              <a:t>public:</a:t>
            </a:r>
            <a:endParaRPr lang="en-US" sz="1000" b="0" dirty="0">
              <a:solidFill>
                <a:srgbClr val="000000"/>
              </a:solidFill>
              <a:effectLst/>
              <a:latin typeface=" Fira Mono"/>
            </a:endParaRPr>
          </a:p>
          <a:p>
            <a:r>
              <a:rPr lang="en-US" sz="1000" b="0" dirty="0">
                <a:solidFill>
                  <a:srgbClr val="000000"/>
                </a:solidFill>
                <a:effectLst/>
                <a:latin typeface=" Fira Mono"/>
              </a:rPr>
              <a:t>    </a:t>
            </a:r>
            <a:r>
              <a:rPr lang="en-US" sz="1000" b="0" dirty="0">
                <a:solidFill>
                  <a:srgbClr val="AF00DB"/>
                </a:solidFill>
                <a:effectLst/>
                <a:latin typeface=" Fira Mono"/>
              </a:rPr>
              <a:t>using</a:t>
            </a:r>
            <a:r>
              <a:rPr lang="en-US" sz="1000" b="0" dirty="0">
                <a:solidFill>
                  <a:srgbClr val="000000"/>
                </a:solidFill>
                <a:effectLst/>
                <a:latin typeface=" Fira Mono"/>
              </a:rPr>
              <a:t> </a:t>
            </a:r>
            <a:r>
              <a:rPr lang="en-US" sz="1000" b="0" dirty="0" err="1">
                <a:solidFill>
                  <a:srgbClr val="267F99"/>
                </a:solidFill>
                <a:effectLst/>
                <a:latin typeface=" Fira Mono"/>
              </a:rPr>
              <a:t>promise_type</a:t>
            </a:r>
            <a:r>
              <a:rPr lang="en-US" sz="1000" b="0" dirty="0">
                <a:solidFill>
                  <a:srgbClr val="000000"/>
                </a:solidFill>
                <a:effectLst/>
                <a:latin typeface=" Fira Mono"/>
              </a:rPr>
              <a:t> = </a:t>
            </a:r>
            <a:r>
              <a:rPr lang="en-US" sz="1000" b="0" dirty="0" err="1">
                <a:solidFill>
                  <a:srgbClr val="267F99"/>
                </a:solidFill>
                <a:effectLst/>
                <a:latin typeface=" Fira Mono"/>
              </a:rPr>
              <a:t>token_promise</a:t>
            </a:r>
            <a:r>
              <a:rPr lang="en-US" sz="1000" b="0" dirty="0">
                <a:solidFill>
                  <a:srgbClr val="000000"/>
                </a:solidFill>
                <a:effectLst/>
                <a:latin typeface=" Fira Mono"/>
              </a:rPr>
              <a:t>;</a:t>
            </a:r>
          </a:p>
          <a:p>
            <a:r>
              <a:rPr lang="en-US" sz="1000" b="0" dirty="0">
                <a:solidFill>
                  <a:srgbClr val="000000"/>
                </a:solidFill>
                <a:effectLst/>
                <a:latin typeface=" Fira Mono"/>
              </a:rPr>
              <a:t>    </a:t>
            </a:r>
            <a:r>
              <a:rPr lang="en-US" sz="1000" b="0" dirty="0">
                <a:solidFill>
                  <a:srgbClr val="AF00DB"/>
                </a:solidFill>
                <a:effectLst/>
                <a:latin typeface=" Fira Mono"/>
              </a:rPr>
              <a:t>using</a:t>
            </a:r>
            <a:r>
              <a:rPr lang="en-US" sz="1000" b="0" dirty="0">
                <a:solidFill>
                  <a:srgbClr val="000000"/>
                </a:solidFill>
                <a:effectLst/>
                <a:latin typeface=" Fira Mono"/>
              </a:rPr>
              <a:t> </a:t>
            </a:r>
            <a:r>
              <a:rPr lang="en-US" sz="1000" b="0" dirty="0" err="1">
                <a:solidFill>
                  <a:srgbClr val="267F99"/>
                </a:solidFill>
                <a:effectLst/>
                <a:latin typeface=" Fira Mono"/>
              </a:rPr>
              <a:t>coro_handle_t</a:t>
            </a:r>
            <a:r>
              <a:rPr lang="en-US" sz="1000" b="0" dirty="0">
                <a:solidFill>
                  <a:srgbClr val="000000"/>
                </a:solidFill>
                <a:effectLst/>
                <a:latin typeface=" Fira Mono"/>
              </a:rPr>
              <a:t> = </a:t>
            </a:r>
            <a:r>
              <a:rPr lang="en-US" sz="1000" b="0" dirty="0">
                <a:solidFill>
                  <a:srgbClr val="267F99"/>
                </a:solidFill>
                <a:effectLst/>
                <a:latin typeface=" Fira Mono"/>
              </a:rPr>
              <a:t>std</a:t>
            </a:r>
            <a:r>
              <a:rPr lang="en-US" sz="1000" b="0" dirty="0">
                <a:solidFill>
                  <a:srgbClr val="000000"/>
                </a:solidFill>
                <a:effectLst/>
                <a:latin typeface=" Fira Mono"/>
              </a:rPr>
              <a:t>::</a:t>
            </a:r>
            <a:r>
              <a:rPr lang="en-US" sz="1000" b="0" dirty="0">
                <a:solidFill>
                  <a:srgbClr val="267F99"/>
                </a:solidFill>
                <a:effectLst/>
                <a:latin typeface=" Fira Mono"/>
              </a:rPr>
              <a:t>experimental</a:t>
            </a:r>
            <a:r>
              <a:rPr lang="en-US" sz="1000" b="0" dirty="0">
                <a:solidFill>
                  <a:srgbClr val="000000"/>
                </a:solidFill>
                <a:effectLst/>
                <a:latin typeface=" Fira Mono"/>
              </a:rPr>
              <a:t>::</a:t>
            </a:r>
            <a:r>
              <a:rPr lang="en-US" sz="1000" b="0" dirty="0" err="1">
                <a:solidFill>
                  <a:srgbClr val="267F99"/>
                </a:solidFill>
                <a:effectLst/>
                <a:latin typeface=" Fira Mono"/>
              </a:rPr>
              <a:t>coroutine_handle</a:t>
            </a:r>
            <a:r>
              <a:rPr lang="en-US" sz="1000" b="0" dirty="0">
                <a:solidFill>
                  <a:srgbClr val="000000"/>
                </a:solidFill>
                <a:effectLst/>
                <a:latin typeface=" Fira Mono"/>
              </a:rPr>
              <a:t>&lt;</a:t>
            </a:r>
            <a:r>
              <a:rPr lang="en-US" sz="1000" b="0" dirty="0" err="1">
                <a:solidFill>
                  <a:srgbClr val="267F99"/>
                </a:solidFill>
                <a:effectLst/>
                <a:latin typeface=" Fira Mono"/>
              </a:rPr>
              <a:t>promise_type</a:t>
            </a:r>
            <a:r>
              <a:rPr lang="en-US" sz="1000" b="0" dirty="0">
                <a:solidFill>
                  <a:srgbClr val="000000"/>
                </a:solidFill>
                <a:effectLst/>
                <a:latin typeface=" Fira Mono"/>
              </a:rPr>
              <a:t>&gt;;</a:t>
            </a:r>
          </a:p>
          <a:p>
            <a:br>
              <a:rPr lang="en-US" sz="1000" b="0" dirty="0">
                <a:solidFill>
                  <a:srgbClr val="000000"/>
                </a:solidFill>
                <a:effectLst/>
                <a:latin typeface=" Fira Mono"/>
              </a:rPr>
            </a:br>
            <a:r>
              <a:rPr lang="en-US" sz="1000" b="0" dirty="0">
                <a:solidFill>
                  <a:srgbClr val="000000"/>
                </a:solidFill>
                <a:effectLst/>
                <a:latin typeface=" Fira Mono"/>
              </a:rPr>
              <a:t>    </a:t>
            </a:r>
            <a:r>
              <a:rPr lang="en-US" sz="1000" b="0" dirty="0">
                <a:solidFill>
                  <a:srgbClr val="795E26"/>
                </a:solidFill>
                <a:effectLst/>
                <a:highlight>
                  <a:srgbClr val="FFFF00"/>
                </a:highlight>
                <a:latin typeface=" Fira Mono"/>
              </a:rPr>
              <a:t>token</a:t>
            </a:r>
            <a:r>
              <a:rPr lang="en-US" sz="1000" b="0" dirty="0">
                <a:solidFill>
                  <a:srgbClr val="000000"/>
                </a:solidFill>
                <a:effectLst/>
                <a:highlight>
                  <a:srgbClr val="FFFF00"/>
                </a:highlight>
                <a:latin typeface=" Fira Mono"/>
              </a:rPr>
              <a:t>(</a:t>
            </a:r>
            <a:r>
              <a:rPr lang="en-US" sz="1000" b="0" dirty="0" err="1">
                <a:solidFill>
                  <a:srgbClr val="267F99"/>
                </a:solidFill>
                <a:effectLst/>
                <a:highlight>
                  <a:srgbClr val="FFFF00"/>
                </a:highlight>
                <a:latin typeface=" Fira Mono"/>
              </a:rPr>
              <a:t>coro_handle_t</a:t>
            </a:r>
            <a:r>
              <a:rPr lang="en-US" sz="1000" b="0" dirty="0">
                <a:solidFill>
                  <a:srgbClr val="000000"/>
                </a:solidFill>
                <a:effectLst/>
                <a:highlight>
                  <a:srgbClr val="FFFF00"/>
                </a:highlight>
                <a:latin typeface=" Fira Mono"/>
              </a:rPr>
              <a:t> </a:t>
            </a:r>
            <a:r>
              <a:rPr lang="en-US" sz="1000" b="0" dirty="0">
                <a:solidFill>
                  <a:srgbClr val="001080"/>
                </a:solidFill>
                <a:effectLst/>
                <a:highlight>
                  <a:srgbClr val="FFFF00"/>
                </a:highlight>
                <a:latin typeface=" Fira Mono"/>
              </a:rPr>
              <a:t>handle</a:t>
            </a:r>
            <a:r>
              <a:rPr lang="en-US" sz="1000" b="0" dirty="0">
                <a:solidFill>
                  <a:srgbClr val="000000"/>
                </a:solidFill>
                <a:effectLst/>
                <a:highlight>
                  <a:srgbClr val="FFFF00"/>
                </a:highlight>
                <a:latin typeface=" Fira Mono"/>
              </a:rPr>
              <a:t>);</a:t>
            </a:r>
          </a:p>
          <a:p>
            <a:br>
              <a:rPr lang="en-US" sz="1000" b="0" dirty="0">
                <a:solidFill>
                  <a:srgbClr val="000000"/>
                </a:solidFill>
                <a:effectLst/>
                <a:latin typeface=" Fira Mono"/>
              </a:rPr>
            </a:br>
            <a:r>
              <a:rPr lang="en-US" sz="1000" b="0" dirty="0">
                <a:solidFill>
                  <a:srgbClr val="0000FF"/>
                </a:solidFill>
                <a:effectLst/>
                <a:latin typeface=" Fira Mono"/>
              </a:rPr>
              <a:t>protected:</a:t>
            </a:r>
            <a:endParaRPr lang="en-US" sz="1000" b="0" dirty="0">
              <a:solidFill>
                <a:srgbClr val="000000"/>
              </a:solidFill>
              <a:effectLst/>
              <a:latin typeface=" Fira Mono"/>
            </a:endParaRPr>
          </a:p>
          <a:p>
            <a:r>
              <a:rPr lang="en-US" sz="1000" b="0" dirty="0">
                <a:solidFill>
                  <a:srgbClr val="000000"/>
                </a:solidFill>
                <a:effectLst/>
                <a:latin typeface=" Fira Mono"/>
              </a:rPr>
              <a:t>    </a:t>
            </a:r>
            <a:r>
              <a:rPr lang="en-US" sz="1000" b="0" dirty="0" err="1">
                <a:solidFill>
                  <a:srgbClr val="267F99"/>
                </a:solidFill>
                <a:effectLst/>
                <a:latin typeface=" Fira Mono"/>
              </a:rPr>
              <a:t>coro_handle_t</a:t>
            </a:r>
            <a:r>
              <a:rPr lang="en-US" sz="1000" b="0" dirty="0">
                <a:solidFill>
                  <a:srgbClr val="000000"/>
                </a:solidFill>
                <a:effectLst/>
                <a:latin typeface=" Fira Mono"/>
              </a:rPr>
              <a:t> </a:t>
            </a:r>
            <a:r>
              <a:rPr lang="en-US" sz="1000" b="0" dirty="0" err="1">
                <a:solidFill>
                  <a:srgbClr val="000000"/>
                </a:solidFill>
                <a:effectLst/>
                <a:latin typeface=" Fira Mono"/>
              </a:rPr>
              <a:t>mHandle</a:t>
            </a:r>
            <a:r>
              <a:rPr lang="en-US" sz="1000" b="0" dirty="0">
                <a:solidFill>
                  <a:srgbClr val="000000"/>
                </a:solidFill>
                <a:effectLst/>
                <a:latin typeface=" Fira Mono"/>
              </a:rPr>
              <a:t>;</a:t>
            </a:r>
          </a:p>
          <a:p>
            <a:r>
              <a:rPr lang="en-US" sz="1000" b="0" dirty="0">
                <a:solidFill>
                  <a:srgbClr val="000000"/>
                </a:solidFill>
                <a:effectLst/>
                <a:latin typeface=" Fira Mono"/>
              </a:rPr>
              <a:t>}</a:t>
            </a:r>
          </a:p>
        </p:txBody>
      </p:sp>
      <p:sp>
        <p:nvSpPr>
          <p:cNvPr id="6" name="TextBox 5">
            <a:extLst>
              <a:ext uri="{FF2B5EF4-FFF2-40B4-BE49-F238E27FC236}">
                <a16:creationId xmlns:a16="http://schemas.microsoft.com/office/drawing/2014/main" id="{72A1BC8C-9071-4CAC-9A3C-818316C8263B}"/>
              </a:ext>
            </a:extLst>
          </p:cNvPr>
          <p:cNvSpPr txBox="1"/>
          <p:nvPr/>
        </p:nvSpPr>
        <p:spPr>
          <a:xfrm>
            <a:off x="148977" y="3823814"/>
            <a:ext cx="9100770" cy="861774"/>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1000" b="0" dirty="0">
                <a:solidFill>
                  <a:srgbClr val="267F99"/>
                </a:solidFill>
                <a:effectLst/>
                <a:latin typeface=" Fira Mono"/>
              </a:rPr>
              <a:t>token</a:t>
            </a:r>
            <a:r>
              <a:rPr lang="en-US" sz="1000" b="0" dirty="0">
                <a:solidFill>
                  <a:srgbClr val="000000"/>
                </a:solidFill>
                <a:effectLst/>
                <a:latin typeface=" Fira Mono"/>
              </a:rPr>
              <a:t> </a:t>
            </a:r>
            <a:r>
              <a:rPr lang="en-US" sz="1000" b="0" dirty="0" err="1">
                <a:solidFill>
                  <a:srgbClr val="267F99"/>
                </a:solidFill>
                <a:effectLst/>
                <a:latin typeface=" Fira Mono"/>
              </a:rPr>
              <a:t>token_promise</a:t>
            </a:r>
            <a:r>
              <a:rPr lang="en-US" sz="1000" b="0" dirty="0">
                <a:solidFill>
                  <a:srgbClr val="000000"/>
                </a:solidFill>
                <a:effectLst/>
                <a:latin typeface=" Fira Mono"/>
              </a:rPr>
              <a:t>::</a:t>
            </a:r>
            <a:r>
              <a:rPr lang="en-US" sz="1000" b="0" dirty="0" err="1">
                <a:solidFill>
                  <a:srgbClr val="795E26"/>
                </a:solidFill>
                <a:effectLst/>
                <a:latin typeface=" Fira Mono"/>
              </a:rPr>
              <a:t>get_return_object</a:t>
            </a:r>
            <a:r>
              <a:rPr lang="en-US" sz="1000" b="0" dirty="0">
                <a:solidFill>
                  <a:srgbClr val="000000"/>
                </a:solidFill>
                <a:effectLst/>
                <a:latin typeface=" Fira Mono"/>
              </a:rPr>
              <a:t>() </a:t>
            </a:r>
          </a:p>
          <a:p>
            <a:r>
              <a:rPr lang="en-US" sz="1000" b="0" dirty="0">
                <a:solidFill>
                  <a:srgbClr val="000000"/>
                </a:solidFill>
                <a:effectLst/>
                <a:latin typeface=" Fira Mono"/>
              </a:rPr>
              <a:t>{</a:t>
            </a:r>
          </a:p>
          <a:p>
            <a:r>
              <a:rPr lang="en-US" sz="1000" b="0" dirty="0">
                <a:solidFill>
                  <a:srgbClr val="000000"/>
                </a:solidFill>
                <a:effectLst/>
                <a:latin typeface=" Fira Mono"/>
              </a:rPr>
              <a:t>    </a:t>
            </a:r>
            <a:r>
              <a:rPr lang="en-US" sz="1000" b="0" dirty="0">
                <a:solidFill>
                  <a:srgbClr val="267F99"/>
                </a:solidFill>
                <a:effectLst/>
                <a:latin typeface=" Fira Mono"/>
              </a:rPr>
              <a:t>token</a:t>
            </a:r>
            <a:r>
              <a:rPr lang="en-US" sz="1000" b="0" dirty="0">
                <a:solidFill>
                  <a:srgbClr val="000000"/>
                </a:solidFill>
                <a:effectLst/>
                <a:latin typeface=" Fira Mono"/>
              </a:rPr>
              <a:t>::</a:t>
            </a:r>
            <a:r>
              <a:rPr lang="en-US" sz="1000" b="0" dirty="0" err="1">
                <a:solidFill>
                  <a:srgbClr val="267F99"/>
                </a:solidFill>
                <a:effectLst/>
                <a:latin typeface=" Fira Mono"/>
              </a:rPr>
              <a:t>coro_handle_t</a:t>
            </a:r>
            <a:r>
              <a:rPr lang="en-US" sz="1000" b="0" dirty="0">
                <a:solidFill>
                  <a:srgbClr val="000000"/>
                </a:solidFill>
                <a:effectLst/>
                <a:latin typeface=" Fira Mono"/>
              </a:rPr>
              <a:t> handle = </a:t>
            </a:r>
            <a:r>
              <a:rPr lang="en-US" sz="1000" dirty="0">
                <a:solidFill>
                  <a:srgbClr val="267F99"/>
                </a:solidFill>
                <a:latin typeface=" Fira Mono"/>
              </a:rPr>
              <a:t>token</a:t>
            </a:r>
            <a:r>
              <a:rPr lang="en-US" sz="1000" dirty="0">
                <a:solidFill>
                  <a:srgbClr val="000000"/>
                </a:solidFill>
                <a:latin typeface=" Fira Mono"/>
              </a:rPr>
              <a:t>::</a:t>
            </a:r>
            <a:r>
              <a:rPr lang="en-US" sz="1000" dirty="0" err="1">
                <a:solidFill>
                  <a:srgbClr val="267F99"/>
                </a:solidFill>
                <a:latin typeface=" Fira Mono"/>
              </a:rPr>
              <a:t>coro_handle_t</a:t>
            </a:r>
            <a:r>
              <a:rPr lang="en-US" sz="1000" b="0" dirty="0">
                <a:solidFill>
                  <a:srgbClr val="000000"/>
                </a:solidFill>
                <a:effectLst/>
                <a:latin typeface=" Fira Mono"/>
              </a:rPr>
              <a:t>::</a:t>
            </a:r>
            <a:r>
              <a:rPr lang="en-US" sz="1000" b="0" dirty="0" err="1">
                <a:solidFill>
                  <a:srgbClr val="795E26"/>
                </a:solidFill>
                <a:effectLst/>
                <a:highlight>
                  <a:srgbClr val="FFFF00"/>
                </a:highlight>
                <a:latin typeface=" Fira Mono"/>
              </a:rPr>
              <a:t>from_promise</a:t>
            </a:r>
            <a:r>
              <a:rPr lang="en-US" sz="1000" b="0" dirty="0">
                <a:solidFill>
                  <a:srgbClr val="000000"/>
                </a:solidFill>
                <a:effectLst/>
                <a:latin typeface=" Fira Mono"/>
              </a:rPr>
              <a:t>( *</a:t>
            </a:r>
            <a:r>
              <a:rPr lang="en-US" sz="1000" b="0" dirty="0">
                <a:solidFill>
                  <a:srgbClr val="0000FF"/>
                </a:solidFill>
                <a:effectLst/>
                <a:latin typeface=" Fira Mono"/>
              </a:rPr>
              <a:t>this</a:t>
            </a:r>
            <a:r>
              <a:rPr lang="en-US" sz="1000" b="0" dirty="0">
                <a:solidFill>
                  <a:srgbClr val="000000"/>
                </a:solidFill>
                <a:effectLst/>
                <a:latin typeface=" Fira Mono"/>
              </a:rPr>
              <a:t> );</a:t>
            </a:r>
          </a:p>
          <a:p>
            <a:r>
              <a:rPr lang="en-US" sz="1000" b="0" dirty="0">
                <a:solidFill>
                  <a:srgbClr val="000000"/>
                </a:solidFill>
                <a:effectLst/>
                <a:latin typeface=" Fira Mono"/>
              </a:rPr>
              <a:t>    </a:t>
            </a:r>
            <a:r>
              <a:rPr lang="en-US" sz="1000" b="0" dirty="0">
                <a:solidFill>
                  <a:srgbClr val="AF00DB"/>
                </a:solidFill>
                <a:effectLst/>
                <a:latin typeface=" Fira Mono"/>
              </a:rPr>
              <a:t>return</a:t>
            </a:r>
            <a:r>
              <a:rPr lang="en-US" sz="1000" b="0" dirty="0">
                <a:solidFill>
                  <a:srgbClr val="000000"/>
                </a:solidFill>
                <a:effectLst/>
                <a:latin typeface=" Fira Mono"/>
              </a:rPr>
              <a:t> { handle };</a:t>
            </a:r>
          </a:p>
          <a:p>
            <a:r>
              <a:rPr lang="en-US" sz="1000" b="0" dirty="0">
                <a:solidFill>
                  <a:srgbClr val="000000"/>
                </a:solidFill>
                <a:effectLst/>
                <a:latin typeface=" Fira Mono"/>
              </a:rPr>
              <a:t>}</a:t>
            </a:r>
          </a:p>
        </p:txBody>
      </p:sp>
      <p:grpSp>
        <p:nvGrpSpPr>
          <p:cNvPr id="7" name="Group 6">
            <a:extLst>
              <a:ext uri="{FF2B5EF4-FFF2-40B4-BE49-F238E27FC236}">
                <a16:creationId xmlns:a16="http://schemas.microsoft.com/office/drawing/2014/main" id="{C4ACAF7D-3511-48AD-87DC-DB6730E85765}"/>
              </a:ext>
            </a:extLst>
          </p:cNvPr>
          <p:cNvGrpSpPr/>
          <p:nvPr/>
        </p:nvGrpSpPr>
        <p:grpSpPr>
          <a:xfrm>
            <a:off x="6367849" y="102973"/>
            <a:ext cx="4455973" cy="1476907"/>
            <a:chOff x="6367849" y="102973"/>
            <a:chExt cx="4455973" cy="1476907"/>
          </a:xfrm>
        </p:grpSpPr>
        <p:sp>
          <p:nvSpPr>
            <p:cNvPr id="8" name="Rectangle: Rounded Corners 7">
              <a:extLst>
                <a:ext uri="{FF2B5EF4-FFF2-40B4-BE49-F238E27FC236}">
                  <a16:creationId xmlns:a16="http://schemas.microsoft.com/office/drawing/2014/main" id="{89576743-6BAE-4E71-B3C9-99899D20DDC7}"/>
                </a:ext>
              </a:extLst>
            </p:cNvPr>
            <p:cNvSpPr/>
            <p:nvPr/>
          </p:nvSpPr>
          <p:spPr>
            <a:xfrm>
              <a:off x="6367849" y="102973"/>
              <a:ext cx="4455973" cy="1476907"/>
            </a:xfrm>
            <a:prstGeom prst="roundRect">
              <a:avLst>
                <a:gd name="adj" fmla="val 2717"/>
              </a:avLst>
            </a:prstGeom>
            <a:noFill/>
            <a:ln w="127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CCF15A1E-8442-4884-9CB8-049BF4ED360D}"/>
                </a:ext>
              </a:extLst>
            </p:cNvPr>
            <p:cNvSpPr txBox="1"/>
            <p:nvPr/>
          </p:nvSpPr>
          <p:spPr>
            <a:xfrm>
              <a:off x="6823744" y="264963"/>
              <a:ext cx="3544182" cy="991938"/>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nSpc>
                  <a:spcPct val="150000"/>
                </a:lnSpc>
              </a:pPr>
              <a:r>
                <a:rPr lang="en-US" sz="1000" b="0" dirty="0">
                  <a:solidFill>
                    <a:srgbClr val="267F99"/>
                  </a:solidFill>
                  <a:effectLst/>
                  <a:latin typeface=" Fira Mono"/>
                </a:rPr>
                <a:t>token</a:t>
              </a:r>
              <a:r>
                <a:rPr lang="en-US" sz="1000" b="0" dirty="0">
                  <a:solidFill>
                    <a:srgbClr val="000000"/>
                  </a:solidFill>
                  <a:effectLst/>
                  <a:latin typeface=" Fira Mono"/>
                </a:rPr>
                <a:t>&lt;&gt; </a:t>
              </a:r>
              <a:r>
                <a:rPr lang="en-US" sz="1000" b="0" dirty="0" err="1">
                  <a:solidFill>
                    <a:srgbClr val="795E26"/>
                  </a:solidFill>
                  <a:effectLst/>
                  <a:latin typeface=" Fira Mono"/>
                </a:rPr>
                <a:t>ApplyImmunization</a:t>
              </a:r>
              <a:r>
                <a:rPr lang="en-US" sz="1000" b="0" dirty="0">
                  <a:solidFill>
                    <a:srgbClr val="000000"/>
                  </a:solidFill>
                  <a:effectLst/>
                  <a:latin typeface=" Fira Mono"/>
                </a:rPr>
                <a:t>(</a:t>
              </a:r>
              <a:r>
                <a:rPr lang="en-US" sz="1000" b="0" dirty="0" err="1">
                  <a:solidFill>
                    <a:srgbClr val="0000FF"/>
                  </a:solidFill>
                  <a:effectLst/>
                  <a:latin typeface=" Fira Mono"/>
                </a:rPr>
                <a:t>uint</a:t>
              </a:r>
              <a:r>
                <a:rPr lang="en-US" sz="1000" b="0" dirty="0">
                  <a:solidFill>
                    <a:srgbClr val="000000"/>
                  </a:solidFill>
                  <a:effectLst/>
                  <a:latin typeface=" Fira Mono"/>
                </a:rPr>
                <a:t> </a:t>
              </a:r>
              <a:r>
                <a:rPr lang="en-US" sz="1000" b="0" dirty="0" err="1">
                  <a:solidFill>
                    <a:srgbClr val="001080"/>
                  </a:solidFill>
                  <a:effectLst/>
                  <a:latin typeface=" Fira Mono"/>
                </a:rPr>
                <a:t>healthPeople</a:t>
              </a:r>
              <a:r>
                <a:rPr lang="en-US" sz="1000" b="0" dirty="0">
                  <a:solidFill>
                    <a:srgbClr val="000000"/>
                  </a:solidFill>
                  <a:effectLst/>
                  <a:latin typeface=" Fira Mono"/>
                </a:rPr>
                <a:t>)</a:t>
              </a:r>
            </a:p>
            <a:p>
              <a:pPr>
                <a:lnSpc>
                  <a:spcPct val="150000"/>
                </a:lnSpc>
              </a:pPr>
              <a:r>
                <a:rPr lang="en-US" sz="1000" b="0" dirty="0">
                  <a:solidFill>
                    <a:srgbClr val="000000"/>
                  </a:solidFill>
                  <a:effectLst/>
                  <a:latin typeface=" Fira Mono"/>
                </a:rPr>
                <a:t>{</a:t>
              </a:r>
            </a:p>
            <a:p>
              <a:pPr>
                <a:lnSpc>
                  <a:spcPct val="150000"/>
                </a:lnSpc>
              </a:pPr>
              <a:r>
                <a:rPr lang="en-US" sz="1000" dirty="0">
                  <a:solidFill>
                    <a:srgbClr val="000000"/>
                  </a:solidFill>
                  <a:latin typeface=" Fira Mono"/>
                </a:rPr>
                <a:t>    </a:t>
              </a:r>
              <a:r>
                <a:rPr lang="en-US" altLang="zh-CN" sz="1000" dirty="0">
                  <a:solidFill>
                    <a:srgbClr val="000000"/>
                  </a:solidFill>
                  <a:latin typeface=" Fira Mono"/>
                </a:rPr>
                <a:t>//......</a:t>
              </a:r>
              <a:endParaRPr lang="en-US" sz="1000" b="0" dirty="0">
                <a:solidFill>
                  <a:srgbClr val="000000"/>
                </a:solidFill>
                <a:effectLst/>
                <a:latin typeface=" Fira Mono"/>
              </a:endParaRPr>
            </a:p>
            <a:p>
              <a:pPr>
                <a:lnSpc>
                  <a:spcPct val="150000"/>
                </a:lnSpc>
              </a:pPr>
              <a:r>
                <a:rPr lang="en-US" sz="1000" b="0" dirty="0">
                  <a:solidFill>
                    <a:srgbClr val="000000"/>
                  </a:solidFill>
                  <a:effectLst/>
                  <a:latin typeface=" Fira Mono"/>
                </a:rPr>
                <a:t>}</a:t>
              </a:r>
            </a:p>
          </p:txBody>
        </p:sp>
      </p:grpSp>
    </p:spTree>
    <p:extLst>
      <p:ext uri="{BB962C8B-B14F-4D97-AF65-F5344CB8AC3E}">
        <p14:creationId xmlns:p14="http://schemas.microsoft.com/office/powerpoint/2010/main" val="9175085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00">
        <p159:morph option="byWord"/>
      </p:transition>
    </mc:Choice>
    <mc:Fallback xmlns="">
      <p:transition>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2DB53708-3D93-4460-8D89-AED6C61216A4}"/>
              </a:ext>
            </a:extLst>
          </p:cNvPr>
          <p:cNvCxnSpPr>
            <a:cxnSpLocks/>
          </p:cNvCxnSpPr>
          <p:nvPr/>
        </p:nvCxnSpPr>
        <p:spPr>
          <a:xfrm>
            <a:off x="584200" y="792974"/>
            <a:ext cx="10099040" cy="0"/>
          </a:xfrm>
          <a:prstGeom prst="line">
            <a:avLst/>
          </a:prstGeom>
          <a:ln w="9525">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4175951C-6ABF-40EA-8142-1ED2B701F934}"/>
              </a:ext>
            </a:extLst>
          </p:cNvPr>
          <p:cNvSpPr txBox="1"/>
          <p:nvPr/>
        </p:nvSpPr>
        <p:spPr>
          <a:xfrm>
            <a:off x="145870" y="691406"/>
            <a:ext cx="394660" cy="203133"/>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altLang="zh-CN" sz="800" dirty="0">
                <a:solidFill>
                  <a:schemeClr val="bg1"/>
                </a:solidFill>
                <a:latin typeface="Trebuchet MS" panose="020B0603020202020204" pitchFamily="34" charset="0"/>
              </a:rPr>
              <a:t>time</a:t>
            </a:r>
            <a:endParaRPr lang="en-US" sz="800" dirty="0">
              <a:solidFill>
                <a:schemeClr val="bg1"/>
              </a:solidFill>
              <a:latin typeface="Trebuchet MS" panose="020B0603020202020204" pitchFamily="34" charset="0"/>
            </a:endParaRPr>
          </a:p>
        </p:txBody>
      </p:sp>
      <p:sp>
        <p:nvSpPr>
          <p:cNvPr id="11" name="TextBox 10">
            <a:extLst>
              <a:ext uri="{FF2B5EF4-FFF2-40B4-BE49-F238E27FC236}">
                <a16:creationId xmlns:a16="http://schemas.microsoft.com/office/drawing/2014/main" id="{64094CB7-AB3F-430F-B5AB-E2D120970A03}"/>
              </a:ext>
            </a:extLst>
          </p:cNvPr>
          <p:cNvSpPr txBox="1"/>
          <p:nvPr/>
        </p:nvSpPr>
        <p:spPr>
          <a:xfrm>
            <a:off x="1007454" y="914463"/>
            <a:ext cx="5721409" cy="230832"/>
          </a:xfrm>
          <a:prstGeom prst="rect">
            <a:avLst/>
          </a:prstGeom>
          <a:solidFill>
            <a:schemeClr val="tx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altLang="zh-CN" sz="1000" dirty="0" err="1">
                <a:solidFill>
                  <a:schemeClr val="bg1"/>
                </a:solidFill>
                <a:latin typeface="Trebuchet MS" panose="020B0603020202020204" pitchFamily="34" charset="0"/>
              </a:rPr>
              <a:t>ApplyImmunization</a:t>
            </a:r>
            <a:endParaRPr lang="en-US" sz="1000" dirty="0">
              <a:solidFill>
                <a:schemeClr val="bg1"/>
              </a:solidFill>
              <a:latin typeface="Trebuchet MS" panose="020B0603020202020204" pitchFamily="34" charset="0"/>
            </a:endParaRPr>
          </a:p>
        </p:txBody>
      </p:sp>
      <p:sp>
        <p:nvSpPr>
          <p:cNvPr id="13" name="TextBox 12">
            <a:extLst>
              <a:ext uri="{FF2B5EF4-FFF2-40B4-BE49-F238E27FC236}">
                <a16:creationId xmlns:a16="http://schemas.microsoft.com/office/drawing/2014/main" id="{681B7BBA-D872-4EAE-AD70-11935ADDCACA}"/>
              </a:ext>
            </a:extLst>
          </p:cNvPr>
          <p:cNvSpPr txBox="1"/>
          <p:nvPr/>
        </p:nvSpPr>
        <p:spPr>
          <a:xfrm>
            <a:off x="2896075" y="1144930"/>
            <a:ext cx="3696056" cy="230832"/>
          </a:xfrm>
          <a:prstGeom prst="rect">
            <a:avLst/>
          </a:prstGeom>
          <a:solidFill>
            <a:schemeClr val="tx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altLang="zh-CN" sz="1000" dirty="0" err="1">
                <a:solidFill>
                  <a:schemeClr val="bg1"/>
                </a:solidFill>
                <a:latin typeface="Trebuchet MS" panose="020B0603020202020204" pitchFamily="34" charset="0"/>
              </a:rPr>
              <a:t>ApplyImmunization_resume</a:t>
            </a:r>
            <a:endParaRPr lang="en-US" sz="1000" dirty="0">
              <a:solidFill>
                <a:schemeClr val="bg1"/>
              </a:solidFill>
              <a:latin typeface="Trebuchet MS" panose="020B0603020202020204" pitchFamily="34" charset="0"/>
            </a:endParaRPr>
          </a:p>
        </p:txBody>
      </p:sp>
      <p:sp>
        <p:nvSpPr>
          <p:cNvPr id="15" name="TextBox 14">
            <a:extLst>
              <a:ext uri="{FF2B5EF4-FFF2-40B4-BE49-F238E27FC236}">
                <a16:creationId xmlns:a16="http://schemas.microsoft.com/office/drawing/2014/main" id="{1CE663C4-DE1E-477A-BD77-77E2EA833E23}"/>
              </a:ext>
            </a:extLst>
          </p:cNvPr>
          <p:cNvSpPr txBox="1"/>
          <p:nvPr/>
        </p:nvSpPr>
        <p:spPr>
          <a:xfrm>
            <a:off x="1447563" y="1144930"/>
            <a:ext cx="1448512" cy="230832"/>
          </a:xfrm>
          <a:prstGeom prst="rect">
            <a:avLst/>
          </a:prstGeom>
          <a:solidFill>
            <a:schemeClr val="tx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1000" dirty="0" err="1">
                <a:solidFill>
                  <a:schemeClr val="bg1"/>
                </a:solidFill>
                <a:latin typeface="Trebuchet MS" panose="020B0603020202020204" pitchFamily="34" charset="0"/>
              </a:rPr>
              <a:t>get_return_object</a:t>
            </a:r>
            <a:endParaRPr lang="en-US" sz="1000" dirty="0">
              <a:solidFill>
                <a:schemeClr val="bg1"/>
              </a:solidFill>
              <a:latin typeface="Trebuchet MS" panose="020B0603020202020204" pitchFamily="34" charset="0"/>
            </a:endParaRPr>
          </a:p>
        </p:txBody>
      </p:sp>
      <p:sp>
        <p:nvSpPr>
          <p:cNvPr id="17" name="TextBox 16">
            <a:extLst>
              <a:ext uri="{FF2B5EF4-FFF2-40B4-BE49-F238E27FC236}">
                <a16:creationId xmlns:a16="http://schemas.microsoft.com/office/drawing/2014/main" id="{09F39FAC-F4FD-44DC-A264-EF178D414680}"/>
              </a:ext>
            </a:extLst>
          </p:cNvPr>
          <p:cNvSpPr txBox="1"/>
          <p:nvPr/>
        </p:nvSpPr>
        <p:spPr>
          <a:xfrm>
            <a:off x="5010889" y="1379102"/>
            <a:ext cx="1410057" cy="230832"/>
          </a:xfrm>
          <a:prstGeom prst="rect">
            <a:avLst/>
          </a:prstGeom>
          <a:solidFill>
            <a:schemeClr val="tx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altLang="zh-CN" sz="1000" dirty="0" err="1">
                <a:solidFill>
                  <a:schemeClr val="bg1"/>
                </a:solidFill>
                <a:latin typeface="Trebuchet MS" panose="020B0603020202020204" pitchFamily="34" charset="0"/>
              </a:rPr>
              <a:t>isa</a:t>
            </a:r>
            <a:r>
              <a:rPr lang="en-US" altLang="zh-CN" sz="1000" dirty="0">
                <a:solidFill>
                  <a:schemeClr val="bg1"/>
                </a:solidFill>
                <a:latin typeface="Trebuchet MS" panose="020B0603020202020204" pitchFamily="34" charset="0"/>
              </a:rPr>
              <a:t>::</a:t>
            </a:r>
            <a:r>
              <a:rPr lang="en-US" altLang="zh-CN" sz="1000" dirty="0" err="1">
                <a:solidFill>
                  <a:schemeClr val="bg1"/>
                </a:solidFill>
                <a:latin typeface="Trebuchet MS" panose="020B0603020202020204" pitchFamily="34" charset="0"/>
              </a:rPr>
              <a:t>await_suspend</a:t>
            </a:r>
            <a:endParaRPr lang="en-US" sz="1000" dirty="0">
              <a:solidFill>
                <a:schemeClr val="bg1"/>
              </a:solidFill>
              <a:latin typeface="Trebuchet MS" panose="020B0603020202020204" pitchFamily="34" charset="0"/>
            </a:endParaRPr>
          </a:p>
        </p:txBody>
      </p:sp>
      <p:sp>
        <p:nvSpPr>
          <p:cNvPr id="20" name="TextBox 19">
            <a:extLst>
              <a:ext uri="{FF2B5EF4-FFF2-40B4-BE49-F238E27FC236}">
                <a16:creationId xmlns:a16="http://schemas.microsoft.com/office/drawing/2014/main" id="{3AAA2FBE-AA64-4592-B3AA-3DF6A347181B}"/>
              </a:ext>
            </a:extLst>
          </p:cNvPr>
          <p:cNvSpPr txBox="1"/>
          <p:nvPr/>
        </p:nvSpPr>
        <p:spPr>
          <a:xfrm>
            <a:off x="343200" y="5660646"/>
            <a:ext cx="2097049" cy="2308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1000" dirty="0">
                <a:solidFill>
                  <a:schemeClr val="bg1"/>
                </a:solidFill>
                <a:latin typeface="Trebuchet MS" panose="020B0603020202020204" pitchFamily="34" charset="0"/>
              </a:rPr>
              <a:t>*</a:t>
            </a:r>
            <a:r>
              <a:rPr lang="en-US" sz="1000" dirty="0" err="1">
                <a:solidFill>
                  <a:schemeClr val="bg1"/>
                </a:solidFill>
                <a:latin typeface="Trebuchet MS" panose="020B0603020202020204" pitchFamily="34" charset="0"/>
              </a:rPr>
              <a:t>isa</a:t>
            </a:r>
            <a:r>
              <a:rPr lang="en-US" sz="1000" dirty="0">
                <a:solidFill>
                  <a:schemeClr val="bg1"/>
                </a:solidFill>
                <a:latin typeface="Trebuchet MS" panose="020B0603020202020204" pitchFamily="34" charset="0"/>
              </a:rPr>
              <a:t> == </a:t>
            </a:r>
            <a:r>
              <a:rPr lang="en-US" sz="1000" dirty="0" err="1">
                <a:solidFill>
                  <a:schemeClr val="bg1"/>
                </a:solidFill>
                <a:latin typeface="Trebuchet MS" panose="020B0603020202020204" pitchFamily="34" charset="0"/>
              </a:rPr>
              <a:t>initial_suspend_awaitable</a:t>
            </a:r>
            <a:endParaRPr lang="en-US" sz="1000" dirty="0">
              <a:solidFill>
                <a:schemeClr val="bg1"/>
              </a:solidFill>
              <a:latin typeface="Trebuchet MS" panose="020B0603020202020204" pitchFamily="34" charset="0"/>
            </a:endParaRPr>
          </a:p>
        </p:txBody>
      </p:sp>
      <p:sp>
        <p:nvSpPr>
          <p:cNvPr id="22" name="TextBox 21">
            <a:extLst>
              <a:ext uri="{FF2B5EF4-FFF2-40B4-BE49-F238E27FC236}">
                <a16:creationId xmlns:a16="http://schemas.microsoft.com/office/drawing/2014/main" id="{713B86CA-78DB-4AED-B0CE-9B88ADEB0BF4}"/>
              </a:ext>
            </a:extLst>
          </p:cNvPr>
          <p:cNvSpPr txBox="1"/>
          <p:nvPr/>
        </p:nvSpPr>
        <p:spPr>
          <a:xfrm>
            <a:off x="3861478" y="1379102"/>
            <a:ext cx="1145136" cy="230832"/>
          </a:xfrm>
          <a:prstGeom prst="rect">
            <a:avLst/>
          </a:prstGeom>
          <a:solidFill>
            <a:schemeClr val="tx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altLang="zh-CN" sz="1000" dirty="0" err="1">
                <a:solidFill>
                  <a:schemeClr val="bg1"/>
                </a:solidFill>
                <a:latin typeface="Trebuchet MS" panose="020B0603020202020204" pitchFamily="34" charset="0"/>
              </a:rPr>
              <a:t>isa</a:t>
            </a:r>
            <a:r>
              <a:rPr lang="en-US" altLang="zh-CN" sz="1000" dirty="0">
                <a:solidFill>
                  <a:schemeClr val="bg1"/>
                </a:solidFill>
                <a:latin typeface="Trebuchet MS" panose="020B0603020202020204" pitchFamily="34" charset="0"/>
              </a:rPr>
              <a:t>::</a:t>
            </a:r>
            <a:r>
              <a:rPr lang="en-US" altLang="zh-CN" sz="1000" dirty="0" err="1">
                <a:solidFill>
                  <a:schemeClr val="bg1"/>
                </a:solidFill>
                <a:latin typeface="Trebuchet MS" panose="020B0603020202020204" pitchFamily="34" charset="0"/>
              </a:rPr>
              <a:t>await_ready</a:t>
            </a:r>
            <a:endParaRPr lang="en-US" sz="1000" dirty="0">
              <a:solidFill>
                <a:schemeClr val="bg1"/>
              </a:solidFill>
              <a:latin typeface="Trebuchet MS" panose="020B0603020202020204" pitchFamily="34" charset="0"/>
            </a:endParaRPr>
          </a:p>
        </p:txBody>
      </p:sp>
      <p:sp>
        <p:nvSpPr>
          <p:cNvPr id="40" name="TextBox 39">
            <a:extLst>
              <a:ext uri="{FF2B5EF4-FFF2-40B4-BE49-F238E27FC236}">
                <a16:creationId xmlns:a16="http://schemas.microsoft.com/office/drawing/2014/main" id="{B7F99108-DAA2-4538-814A-9012BEE6063A}"/>
              </a:ext>
            </a:extLst>
          </p:cNvPr>
          <p:cNvSpPr txBox="1"/>
          <p:nvPr/>
        </p:nvSpPr>
        <p:spPr>
          <a:xfrm>
            <a:off x="3007359" y="1379102"/>
            <a:ext cx="851981" cy="230832"/>
          </a:xfrm>
          <a:prstGeom prst="rect">
            <a:avLst/>
          </a:prstGeom>
          <a:solidFill>
            <a:schemeClr val="tx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altLang="zh-CN" sz="1000" dirty="0" err="1">
                <a:solidFill>
                  <a:schemeClr val="bg1"/>
                </a:solidFill>
                <a:latin typeface="Trebuchet MS" panose="020B0603020202020204" pitchFamily="34" charset="0"/>
              </a:rPr>
              <a:t>isa</a:t>
            </a:r>
            <a:r>
              <a:rPr lang="en-US" altLang="zh-CN" sz="1000" dirty="0">
                <a:solidFill>
                  <a:schemeClr val="bg1"/>
                </a:solidFill>
                <a:latin typeface="Trebuchet MS" panose="020B0603020202020204" pitchFamily="34" charset="0"/>
              </a:rPr>
              <a:t>::</a:t>
            </a:r>
            <a:r>
              <a:rPr lang="en-US" altLang="zh-CN" sz="1000" dirty="0" err="1">
                <a:solidFill>
                  <a:schemeClr val="bg1"/>
                </a:solidFill>
                <a:latin typeface="Trebuchet MS" panose="020B0603020202020204" pitchFamily="34" charset="0"/>
              </a:rPr>
              <a:t>isa</a:t>
            </a:r>
            <a:endParaRPr lang="en-US" sz="1000" dirty="0">
              <a:solidFill>
                <a:schemeClr val="bg1"/>
              </a:solidFill>
              <a:latin typeface="Trebuchet MS" panose="020B0603020202020204" pitchFamily="34" charset="0"/>
            </a:endParaRPr>
          </a:p>
        </p:txBody>
      </p:sp>
      <p:sp>
        <p:nvSpPr>
          <p:cNvPr id="43" name="Rectangle 42">
            <a:extLst>
              <a:ext uri="{FF2B5EF4-FFF2-40B4-BE49-F238E27FC236}">
                <a16:creationId xmlns:a16="http://schemas.microsoft.com/office/drawing/2014/main" id="{32CBA2AE-5725-400B-9224-53FEF569E34E}"/>
              </a:ext>
            </a:extLst>
          </p:cNvPr>
          <p:cNvSpPr/>
          <p:nvPr/>
        </p:nvSpPr>
        <p:spPr>
          <a:xfrm>
            <a:off x="7510803" y="2406550"/>
            <a:ext cx="2512463" cy="3139671"/>
          </a:xfrm>
          <a:prstGeom prst="rect">
            <a:avLst/>
          </a:prstGeom>
          <a:no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altLang="zh-CN" sz="1000" dirty="0">
              <a:solidFill>
                <a:schemeClr val="bg1"/>
              </a:solidFill>
            </a:endParaRPr>
          </a:p>
          <a:p>
            <a:pPr algn="ctr"/>
            <a:r>
              <a:rPr lang="en-US" altLang="zh-CN" sz="1000" dirty="0">
                <a:solidFill>
                  <a:schemeClr val="bg1"/>
                </a:solidFill>
              </a:rPr>
              <a:t>Scheduler</a:t>
            </a:r>
            <a:endParaRPr lang="en-US" sz="1000" dirty="0">
              <a:solidFill>
                <a:schemeClr val="bg1"/>
              </a:solidFill>
            </a:endParaRPr>
          </a:p>
        </p:txBody>
      </p:sp>
      <p:grpSp>
        <p:nvGrpSpPr>
          <p:cNvPr id="44" name="Group 43">
            <a:extLst>
              <a:ext uri="{FF2B5EF4-FFF2-40B4-BE49-F238E27FC236}">
                <a16:creationId xmlns:a16="http://schemas.microsoft.com/office/drawing/2014/main" id="{4C22E2B9-6561-41F5-9DC2-CCA46DF9473B}"/>
              </a:ext>
            </a:extLst>
          </p:cNvPr>
          <p:cNvGrpSpPr/>
          <p:nvPr/>
        </p:nvGrpSpPr>
        <p:grpSpPr>
          <a:xfrm>
            <a:off x="7997914" y="4498602"/>
            <a:ext cx="1538241" cy="880625"/>
            <a:chOff x="1286142" y="3874450"/>
            <a:chExt cx="1538241" cy="880625"/>
          </a:xfrm>
        </p:grpSpPr>
        <p:sp>
          <p:nvSpPr>
            <p:cNvPr id="45" name="Rectangle 44">
              <a:extLst>
                <a:ext uri="{FF2B5EF4-FFF2-40B4-BE49-F238E27FC236}">
                  <a16:creationId xmlns:a16="http://schemas.microsoft.com/office/drawing/2014/main" id="{6E346952-7533-42BF-8E67-8832E89B763B}"/>
                </a:ext>
              </a:extLst>
            </p:cNvPr>
            <p:cNvSpPr/>
            <p:nvPr/>
          </p:nvSpPr>
          <p:spPr>
            <a:xfrm>
              <a:off x="1286142" y="3874450"/>
              <a:ext cx="1243413" cy="294830"/>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2">
                      <a:lumMod val="50000"/>
                    </a:schemeClr>
                  </a:solidFill>
                </a:rPr>
                <a:t>Worker</a:t>
              </a:r>
            </a:p>
          </p:txBody>
        </p:sp>
        <p:sp>
          <p:nvSpPr>
            <p:cNvPr id="46" name="Rectangle 45">
              <a:extLst>
                <a:ext uri="{FF2B5EF4-FFF2-40B4-BE49-F238E27FC236}">
                  <a16:creationId xmlns:a16="http://schemas.microsoft.com/office/drawing/2014/main" id="{337571D2-49F6-4D2F-95E8-DDC44724EE54}"/>
                </a:ext>
              </a:extLst>
            </p:cNvPr>
            <p:cNvSpPr/>
            <p:nvPr/>
          </p:nvSpPr>
          <p:spPr>
            <a:xfrm>
              <a:off x="1384418" y="4065611"/>
              <a:ext cx="1243413" cy="294830"/>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2">
                      <a:lumMod val="50000"/>
                    </a:schemeClr>
                  </a:solidFill>
                </a:rPr>
                <a:t>Worker</a:t>
              </a:r>
            </a:p>
          </p:txBody>
        </p:sp>
        <p:sp>
          <p:nvSpPr>
            <p:cNvPr id="47" name="Rectangle 46">
              <a:extLst>
                <a:ext uri="{FF2B5EF4-FFF2-40B4-BE49-F238E27FC236}">
                  <a16:creationId xmlns:a16="http://schemas.microsoft.com/office/drawing/2014/main" id="{869560AF-BA57-41C1-B310-587B839BA819}"/>
                </a:ext>
              </a:extLst>
            </p:cNvPr>
            <p:cNvSpPr/>
            <p:nvPr/>
          </p:nvSpPr>
          <p:spPr>
            <a:xfrm>
              <a:off x="1482694" y="4262928"/>
              <a:ext cx="1243413" cy="294830"/>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2">
                      <a:lumMod val="50000"/>
                    </a:schemeClr>
                  </a:solidFill>
                </a:rPr>
                <a:t>Worker</a:t>
              </a:r>
            </a:p>
          </p:txBody>
        </p:sp>
        <p:sp>
          <p:nvSpPr>
            <p:cNvPr id="48" name="Rectangle 47">
              <a:extLst>
                <a:ext uri="{FF2B5EF4-FFF2-40B4-BE49-F238E27FC236}">
                  <a16:creationId xmlns:a16="http://schemas.microsoft.com/office/drawing/2014/main" id="{6E2B35C0-C146-45EC-A7A8-3CC445779537}"/>
                </a:ext>
              </a:extLst>
            </p:cNvPr>
            <p:cNvSpPr/>
            <p:nvPr/>
          </p:nvSpPr>
          <p:spPr>
            <a:xfrm>
              <a:off x="1580970" y="4460245"/>
              <a:ext cx="1243413" cy="294830"/>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2">
                      <a:lumMod val="50000"/>
                    </a:schemeClr>
                  </a:solidFill>
                </a:rPr>
                <a:t>Worker</a:t>
              </a:r>
            </a:p>
          </p:txBody>
        </p:sp>
      </p:grpSp>
      <p:grpSp>
        <p:nvGrpSpPr>
          <p:cNvPr id="49" name="Group 48">
            <a:extLst>
              <a:ext uri="{FF2B5EF4-FFF2-40B4-BE49-F238E27FC236}">
                <a16:creationId xmlns:a16="http://schemas.microsoft.com/office/drawing/2014/main" id="{64B7DB6D-53B5-42D2-AA10-4CE2B13A291C}"/>
              </a:ext>
            </a:extLst>
          </p:cNvPr>
          <p:cNvGrpSpPr/>
          <p:nvPr/>
        </p:nvGrpSpPr>
        <p:grpSpPr>
          <a:xfrm>
            <a:off x="7883612" y="2939933"/>
            <a:ext cx="1766844" cy="576690"/>
            <a:chOff x="1156886" y="3007816"/>
            <a:chExt cx="1766844" cy="576690"/>
          </a:xfrm>
        </p:grpSpPr>
        <p:sp>
          <p:nvSpPr>
            <p:cNvPr id="50" name="Rectangle 49">
              <a:extLst>
                <a:ext uri="{FF2B5EF4-FFF2-40B4-BE49-F238E27FC236}">
                  <a16:creationId xmlns:a16="http://schemas.microsoft.com/office/drawing/2014/main" id="{E3B80D6E-C6DA-468B-8463-290C8E1386BF}"/>
                </a:ext>
              </a:extLst>
            </p:cNvPr>
            <p:cNvSpPr/>
            <p:nvPr/>
          </p:nvSpPr>
          <p:spPr>
            <a:xfrm>
              <a:off x="1156886" y="3007816"/>
              <a:ext cx="1501923" cy="294830"/>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bg2">
                      <a:lumMod val="50000"/>
                    </a:schemeClr>
                  </a:solidFill>
                </a:rPr>
                <a:t>Job Queue</a:t>
              </a:r>
              <a:endParaRPr lang="en-US" sz="1000" dirty="0">
                <a:solidFill>
                  <a:schemeClr val="bg2">
                    <a:lumMod val="50000"/>
                  </a:schemeClr>
                </a:solidFill>
              </a:endParaRPr>
            </a:p>
          </p:txBody>
        </p:sp>
        <p:sp>
          <p:nvSpPr>
            <p:cNvPr id="51" name="Rectangle 50">
              <a:extLst>
                <a:ext uri="{FF2B5EF4-FFF2-40B4-BE49-F238E27FC236}">
                  <a16:creationId xmlns:a16="http://schemas.microsoft.com/office/drawing/2014/main" id="{324A54BA-0D0C-4CD8-A036-32CACCD0044E}"/>
                </a:ext>
              </a:extLst>
            </p:cNvPr>
            <p:cNvSpPr/>
            <p:nvPr/>
          </p:nvSpPr>
          <p:spPr>
            <a:xfrm>
              <a:off x="1286142" y="3143225"/>
              <a:ext cx="1501923" cy="294830"/>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bg2">
                      <a:lumMod val="50000"/>
                    </a:schemeClr>
                  </a:solidFill>
                </a:rPr>
                <a:t>Job Queue</a:t>
              </a:r>
              <a:endParaRPr lang="en-US" sz="1000" dirty="0">
                <a:solidFill>
                  <a:schemeClr val="bg2">
                    <a:lumMod val="50000"/>
                  </a:schemeClr>
                </a:solidFill>
              </a:endParaRPr>
            </a:p>
          </p:txBody>
        </p:sp>
        <p:sp>
          <p:nvSpPr>
            <p:cNvPr id="52" name="Rectangle 51">
              <a:extLst>
                <a:ext uri="{FF2B5EF4-FFF2-40B4-BE49-F238E27FC236}">
                  <a16:creationId xmlns:a16="http://schemas.microsoft.com/office/drawing/2014/main" id="{CC364096-6BE0-4104-B089-5935F35C594B}"/>
                </a:ext>
              </a:extLst>
            </p:cNvPr>
            <p:cNvSpPr/>
            <p:nvPr/>
          </p:nvSpPr>
          <p:spPr>
            <a:xfrm>
              <a:off x="1421807" y="3289676"/>
              <a:ext cx="1501923" cy="294830"/>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bg2">
                      <a:lumMod val="50000"/>
                    </a:schemeClr>
                  </a:solidFill>
                </a:rPr>
                <a:t>Job Queue</a:t>
              </a:r>
              <a:endParaRPr lang="en-US" sz="1000" dirty="0">
                <a:solidFill>
                  <a:schemeClr val="bg2">
                    <a:lumMod val="50000"/>
                  </a:schemeClr>
                </a:solidFill>
              </a:endParaRPr>
            </a:p>
          </p:txBody>
        </p:sp>
      </p:grpSp>
      <p:cxnSp>
        <p:nvCxnSpPr>
          <p:cNvPr id="53" name="Straight Arrow Connector 52">
            <a:extLst>
              <a:ext uri="{FF2B5EF4-FFF2-40B4-BE49-F238E27FC236}">
                <a16:creationId xmlns:a16="http://schemas.microsoft.com/office/drawing/2014/main" id="{84FBA9CE-1E03-41FC-B576-2395942384DB}"/>
              </a:ext>
            </a:extLst>
          </p:cNvPr>
          <p:cNvCxnSpPr>
            <a:cxnSpLocks/>
          </p:cNvCxnSpPr>
          <p:nvPr/>
        </p:nvCxnSpPr>
        <p:spPr>
          <a:xfrm>
            <a:off x="8767034" y="3617132"/>
            <a:ext cx="0" cy="809590"/>
          </a:xfrm>
          <a:prstGeom prst="straightConnector1">
            <a:avLst/>
          </a:prstGeom>
          <a:ln>
            <a:solidFill>
              <a:schemeClr val="accent4"/>
            </a:solidFill>
            <a:tailEnd type="triangle" w="sm" len="lg"/>
          </a:ln>
        </p:spPr>
        <p:style>
          <a:lnRef idx="1">
            <a:schemeClr val="accent1"/>
          </a:lnRef>
          <a:fillRef idx="0">
            <a:schemeClr val="accent1"/>
          </a:fillRef>
          <a:effectRef idx="0">
            <a:schemeClr val="accent1"/>
          </a:effectRef>
          <a:fontRef idx="minor">
            <a:schemeClr val="tx1"/>
          </a:fontRef>
        </p:style>
      </p:cxnSp>
      <p:sp>
        <p:nvSpPr>
          <p:cNvPr id="54" name="Rectangle 53">
            <a:extLst>
              <a:ext uri="{FF2B5EF4-FFF2-40B4-BE49-F238E27FC236}">
                <a16:creationId xmlns:a16="http://schemas.microsoft.com/office/drawing/2014/main" id="{0A631E49-B29C-4CD6-B8B6-70C0EA8CED76}"/>
              </a:ext>
            </a:extLst>
          </p:cNvPr>
          <p:cNvSpPr/>
          <p:nvPr/>
        </p:nvSpPr>
        <p:spPr>
          <a:xfrm>
            <a:off x="4333147" y="3338964"/>
            <a:ext cx="890828" cy="239947"/>
          </a:xfrm>
          <a:prstGeom prst="rect">
            <a:avLst/>
          </a:prstGeom>
          <a:solidFill>
            <a:schemeClr val="tx2"/>
          </a:solid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1000" dirty="0">
                <a:solidFill>
                  <a:schemeClr val="tx1"/>
                </a:solidFill>
                <a:latin typeface="Trebuchet MS" panose="020B0603020202020204" pitchFamily="34" charset="0"/>
              </a:rPr>
              <a:t>Job</a:t>
            </a:r>
          </a:p>
        </p:txBody>
      </p:sp>
      <p:cxnSp>
        <p:nvCxnSpPr>
          <p:cNvPr id="55" name="Straight Arrow Connector 54">
            <a:extLst>
              <a:ext uri="{FF2B5EF4-FFF2-40B4-BE49-F238E27FC236}">
                <a16:creationId xmlns:a16="http://schemas.microsoft.com/office/drawing/2014/main" id="{2F0367E2-8513-417C-BB82-8C93B5B12137}"/>
              </a:ext>
            </a:extLst>
          </p:cNvPr>
          <p:cNvCxnSpPr>
            <a:cxnSpLocks/>
            <a:stCxn id="60" idx="2"/>
            <a:endCxn id="54" idx="0"/>
          </p:cNvCxnSpPr>
          <p:nvPr/>
        </p:nvCxnSpPr>
        <p:spPr>
          <a:xfrm flipH="1">
            <a:off x="4778561" y="2637382"/>
            <a:ext cx="937356" cy="701582"/>
          </a:xfrm>
          <a:prstGeom prst="straightConnector1">
            <a:avLst/>
          </a:prstGeom>
          <a:ln>
            <a:solidFill>
              <a:schemeClr val="accent4"/>
            </a:solidFill>
            <a:prstDash val="solid"/>
            <a:tailEnd type="triangle" w="sm" len="lg"/>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7BCC3E57-E901-471F-8550-DDE407D7CB1F}"/>
              </a:ext>
            </a:extLst>
          </p:cNvPr>
          <p:cNvSpPr txBox="1"/>
          <p:nvPr/>
        </p:nvSpPr>
        <p:spPr>
          <a:xfrm>
            <a:off x="5091993" y="2406550"/>
            <a:ext cx="1247848" cy="230832"/>
          </a:xfrm>
          <a:prstGeom prst="rect">
            <a:avLst/>
          </a:prstGeom>
          <a:solidFill>
            <a:schemeClr val="tx2"/>
          </a:solid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altLang="zh-CN" sz="1000" dirty="0" err="1">
                <a:solidFill>
                  <a:schemeClr val="tx1"/>
                </a:solidFill>
                <a:latin typeface="Trebuchet MS" panose="020B0603020202020204" pitchFamily="34" charset="0"/>
              </a:rPr>
              <a:t>coroutine_handle</a:t>
            </a:r>
            <a:endParaRPr lang="en-US" sz="1000" dirty="0">
              <a:solidFill>
                <a:schemeClr val="tx1"/>
              </a:solidFill>
              <a:latin typeface="Trebuchet MS" panose="020B0603020202020204" pitchFamily="34" charset="0"/>
            </a:endParaRPr>
          </a:p>
        </p:txBody>
      </p:sp>
      <p:cxnSp>
        <p:nvCxnSpPr>
          <p:cNvPr id="62" name="Straight Arrow Connector 61">
            <a:extLst>
              <a:ext uri="{FF2B5EF4-FFF2-40B4-BE49-F238E27FC236}">
                <a16:creationId xmlns:a16="http://schemas.microsoft.com/office/drawing/2014/main" id="{F1EAEF60-C970-410F-86EC-3F4C9F7F5428}"/>
              </a:ext>
            </a:extLst>
          </p:cNvPr>
          <p:cNvCxnSpPr>
            <a:cxnSpLocks/>
            <a:stCxn id="17" idx="2"/>
            <a:endCxn id="60" idx="0"/>
          </p:cNvCxnSpPr>
          <p:nvPr/>
        </p:nvCxnSpPr>
        <p:spPr>
          <a:xfrm flipH="1">
            <a:off x="5715917" y="1609934"/>
            <a:ext cx="1" cy="796616"/>
          </a:xfrm>
          <a:prstGeom prst="straightConnector1">
            <a:avLst/>
          </a:prstGeom>
          <a:ln>
            <a:solidFill>
              <a:schemeClr val="accent4"/>
            </a:solidFill>
            <a:prstDash val="dash"/>
            <a:tailEnd type="triangle" w="sm" len="sm"/>
          </a:ln>
        </p:spPr>
        <p:style>
          <a:lnRef idx="1">
            <a:schemeClr val="accent1"/>
          </a:lnRef>
          <a:fillRef idx="0">
            <a:schemeClr val="accent1"/>
          </a:fillRef>
          <a:effectRef idx="0">
            <a:schemeClr val="accent1"/>
          </a:effectRef>
          <a:fontRef idx="minor">
            <a:schemeClr val="tx1"/>
          </a:fontRef>
        </p:style>
      </p:cxnSp>
      <p:sp>
        <p:nvSpPr>
          <p:cNvPr id="66" name="Rectangle 65">
            <a:extLst>
              <a:ext uri="{FF2B5EF4-FFF2-40B4-BE49-F238E27FC236}">
                <a16:creationId xmlns:a16="http://schemas.microsoft.com/office/drawing/2014/main" id="{844B2A6F-43D3-40D4-B879-538A2A076D6F}"/>
              </a:ext>
            </a:extLst>
          </p:cNvPr>
          <p:cNvSpPr/>
          <p:nvPr/>
        </p:nvSpPr>
        <p:spPr>
          <a:xfrm>
            <a:off x="4074013" y="2727408"/>
            <a:ext cx="3696051" cy="1141045"/>
          </a:xfrm>
          <a:prstGeom prst="rect">
            <a:avLst/>
          </a:prstGeom>
          <a:noFill/>
          <a:ln w="9525">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r"/>
            <a:r>
              <a:rPr lang="en-US" sz="1000" dirty="0">
                <a:solidFill>
                  <a:schemeClr val="bg1"/>
                </a:solidFill>
                <a:latin typeface="Trebuchet MS" panose="020B0603020202020204" pitchFamily="34" charset="0"/>
              </a:rPr>
              <a:t>  Scheduler::Schedule</a:t>
            </a:r>
          </a:p>
        </p:txBody>
      </p:sp>
      <p:sp>
        <p:nvSpPr>
          <p:cNvPr id="76" name="TextBox 75">
            <a:extLst>
              <a:ext uri="{FF2B5EF4-FFF2-40B4-BE49-F238E27FC236}">
                <a16:creationId xmlns:a16="http://schemas.microsoft.com/office/drawing/2014/main" id="{098B8D83-8433-46EA-AF65-BD6E538BDA77}"/>
              </a:ext>
            </a:extLst>
          </p:cNvPr>
          <p:cNvSpPr txBox="1"/>
          <p:nvPr/>
        </p:nvSpPr>
        <p:spPr>
          <a:xfrm>
            <a:off x="4403304" y="2831371"/>
            <a:ext cx="681597" cy="2308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1000" dirty="0">
                <a:solidFill>
                  <a:schemeClr val="bg1"/>
                </a:solidFill>
                <a:latin typeface="Trebuchet MS" panose="020B0603020202020204" pitchFamily="34" charset="0"/>
              </a:rPr>
              <a:t>Job::Job</a:t>
            </a:r>
          </a:p>
        </p:txBody>
      </p:sp>
      <p:cxnSp>
        <p:nvCxnSpPr>
          <p:cNvPr id="83" name="Straight Arrow Connector 82">
            <a:extLst>
              <a:ext uri="{FF2B5EF4-FFF2-40B4-BE49-F238E27FC236}">
                <a16:creationId xmlns:a16="http://schemas.microsoft.com/office/drawing/2014/main" id="{96AC5144-4BF5-4630-A91D-EAC4BCEBFEEC}"/>
              </a:ext>
            </a:extLst>
          </p:cNvPr>
          <p:cNvCxnSpPr>
            <a:cxnSpLocks/>
            <a:stCxn id="54" idx="3"/>
          </p:cNvCxnSpPr>
          <p:nvPr/>
        </p:nvCxnSpPr>
        <p:spPr>
          <a:xfrm>
            <a:off x="5223975" y="3458938"/>
            <a:ext cx="2735750" cy="0"/>
          </a:xfrm>
          <a:prstGeom prst="straightConnector1">
            <a:avLst/>
          </a:prstGeom>
          <a:ln>
            <a:solidFill>
              <a:schemeClr val="accent4"/>
            </a:solidFill>
            <a:prstDash val="solid"/>
            <a:tailEnd type="triangle" w="sm" len="lg"/>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3411342E-5678-4D2B-925B-0F8675CCE984}"/>
              </a:ext>
            </a:extLst>
          </p:cNvPr>
          <p:cNvSpPr txBox="1"/>
          <p:nvPr/>
        </p:nvSpPr>
        <p:spPr>
          <a:xfrm>
            <a:off x="1007455" y="677557"/>
            <a:ext cx="7770786" cy="230832"/>
          </a:xfrm>
          <a:prstGeom prst="rect">
            <a:avLst/>
          </a:prstGeom>
          <a:solidFill>
            <a:schemeClr val="tx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altLang="zh-CN" sz="1000" dirty="0" err="1">
                <a:solidFill>
                  <a:schemeClr val="bg1"/>
                </a:solidFill>
                <a:latin typeface="Trebuchet MS" panose="020B0603020202020204" pitchFamily="34" charset="0"/>
              </a:rPr>
              <a:t>NonCoroutineFunction</a:t>
            </a:r>
            <a:endParaRPr lang="en-US" sz="1000" dirty="0">
              <a:solidFill>
                <a:schemeClr val="bg1"/>
              </a:solidFill>
              <a:latin typeface="Trebuchet MS" panose="020B0603020202020204" pitchFamily="34" charset="0"/>
            </a:endParaRPr>
          </a:p>
        </p:txBody>
      </p:sp>
    </p:spTree>
    <p:extLst>
      <p:ext uri="{BB962C8B-B14F-4D97-AF65-F5344CB8AC3E}">
        <p14:creationId xmlns:p14="http://schemas.microsoft.com/office/powerpoint/2010/main" val="28728843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00">
        <p159:morph option="byObject"/>
      </p:transition>
    </mc:Choice>
    <mc:Fallback xmlns="">
      <p:transition>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3" name="Connector: Elbow 92">
            <a:extLst>
              <a:ext uri="{FF2B5EF4-FFF2-40B4-BE49-F238E27FC236}">
                <a16:creationId xmlns:a16="http://schemas.microsoft.com/office/drawing/2014/main" id="{E7B6C72B-8FBA-4CD7-BDC5-776D9759811D}"/>
              </a:ext>
            </a:extLst>
          </p:cNvPr>
          <p:cNvCxnSpPr>
            <a:cxnSpLocks/>
            <a:stCxn id="95" idx="3"/>
          </p:cNvCxnSpPr>
          <p:nvPr/>
        </p:nvCxnSpPr>
        <p:spPr>
          <a:xfrm flipV="1">
            <a:off x="2896075" y="1494518"/>
            <a:ext cx="2114814" cy="2472587"/>
          </a:xfrm>
          <a:prstGeom prst="bentConnector3">
            <a:avLst>
              <a:gd name="adj1" fmla="val 26700"/>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2DB53708-3D93-4460-8D89-AED6C61216A4}"/>
              </a:ext>
            </a:extLst>
          </p:cNvPr>
          <p:cNvCxnSpPr>
            <a:cxnSpLocks/>
          </p:cNvCxnSpPr>
          <p:nvPr/>
        </p:nvCxnSpPr>
        <p:spPr>
          <a:xfrm>
            <a:off x="584200" y="792974"/>
            <a:ext cx="10099040" cy="0"/>
          </a:xfrm>
          <a:prstGeom prst="line">
            <a:avLst/>
          </a:prstGeom>
          <a:ln w="9525">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4175951C-6ABF-40EA-8142-1ED2B701F934}"/>
              </a:ext>
            </a:extLst>
          </p:cNvPr>
          <p:cNvSpPr txBox="1"/>
          <p:nvPr/>
        </p:nvSpPr>
        <p:spPr>
          <a:xfrm>
            <a:off x="145870" y="691406"/>
            <a:ext cx="394660" cy="203133"/>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altLang="zh-CN" sz="800" dirty="0">
                <a:solidFill>
                  <a:schemeClr val="bg1"/>
                </a:solidFill>
                <a:latin typeface="Trebuchet MS" panose="020B0603020202020204" pitchFamily="34" charset="0"/>
              </a:rPr>
              <a:t>time</a:t>
            </a:r>
            <a:endParaRPr lang="en-US" sz="800" dirty="0">
              <a:solidFill>
                <a:schemeClr val="bg1"/>
              </a:solidFill>
              <a:latin typeface="Trebuchet MS" panose="020B0603020202020204" pitchFamily="34" charset="0"/>
            </a:endParaRPr>
          </a:p>
        </p:txBody>
      </p:sp>
      <p:sp>
        <p:nvSpPr>
          <p:cNvPr id="11" name="TextBox 10">
            <a:extLst>
              <a:ext uri="{FF2B5EF4-FFF2-40B4-BE49-F238E27FC236}">
                <a16:creationId xmlns:a16="http://schemas.microsoft.com/office/drawing/2014/main" id="{64094CB7-AB3F-430F-B5AB-E2D120970A03}"/>
              </a:ext>
            </a:extLst>
          </p:cNvPr>
          <p:cNvSpPr txBox="1"/>
          <p:nvPr/>
        </p:nvSpPr>
        <p:spPr>
          <a:xfrm>
            <a:off x="1007454" y="914463"/>
            <a:ext cx="5721409" cy="230832"/>
          </a:xfrm>
          <a:prstGeom prst="rect">
            <a:avLst/>
          </a:prstGeom>
          <a:solidFill>
            <a:schemeClr val="tx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altLang="zh-CN" sz="1000" dirty="0" err="1">
                <a:solidFill>
                  <a:schemeClr val="bg1"/>
                </a:solidFill>
                <a:latin typeface="Trebuchet MS" panose="020B0603020202020204" pitchFamily="34" charset="0"/>
              </a:rPr>
              <a:t>ApplyImmunization</a:t>
            </a:r>
            <a:endParaRPr lang="en-US" sz="1000" dirty="0">
              <a:solidFill>
                <a:schemeClr val="bg1"/>
              </a:solidFill>
              <a:latin typeface="Trebuchet MS" panose="020B0603020202020204" pitchFamily="34" charset="0"/>
            </a:endParaRPr>
          </a:p>
        </p:txBody>
      </p:sp>
      <p:sp>
        <p:nvSpPr>
          <p:cNvPr id="13" name="TextBox 12">
            <a:extLst>
              <a:ext uri="{FF2B5EF4-FFF2-40B4-BE49-F238E27FC236}">
                <a16:creationId xmlns:a16="http://schemas.microsoft.com/office/drawing/2014/main" id="{681B7BBA-D872-4EAE-AD70-11935ADDCACA}"/>
              </a:ext>
            </a:extLst>
          </p:cNvPr>
          <p:cNvSpPr txBox="1"/>
          <p:nvPr/>
        </p:nvSpPr>
        <p:spPr>
          <a:xfrm>
            <a:off x="2896075" y="1144930"/>
            <a:ext cx="3696056" cy="230832"/>
          </a:xfrm>
          <a:prstGeom prst="rect">
            <a:avLst/>
          </a:prstGeom>
          <a:solidFill>
            <a:schemeClr val="tx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altLang="zh-CN" sz="1000" dirty="0" err="1">
                <a:solidFill>
                  <a:schemeClr val="bg1"/>
                </a:solidFill>
                <a:latin typeface="Trebuchet MS" panose="020B0603020202020204" pitchFamily="34" charset="0"/>
              </a:rPr>
              <a:t>ApplyImmunization_resume</a:t>
            </a:r>
            <a:endParaRPr lang="en-US" sz="1000" dirty="0">
              <a:solidFill>
                <a:schemeClr val="bg1"/>
              </a:solidFill>
              <a:latin typeface="Trebuchet MS" panose="020B0603020202020204" pitchFamily="34" charset="0"/>
            </a:endParaRPr>
          </a:p>
        </p:txBody>
      </p:sp>
      <p:sp>
        <p:nvSpPr>
          <p:cNvPr id="15" name="TextBox 14">
            <a:extLst>
              <a:ext uri="{FF2B5EF4-FFF2-40B4-BE49-F238E27FC236}">
                <a16:creationId xmlns:a16="http://schemas.microsoft.com/office/drawing/2014/main" id="{1CE663C4-DE1E-477A-BD77-77E2EA833E23}"/>
              </a:ext>
            </a:extLst>
          </p:cNvPr>
          <p:cNvSpPr txBox="1"/>
          <p:nvPr/>
        </p:nvSpPr>
        <p:spPr>
          <a:xfrm>
            <a:off x="1447563" y="1144930"/>
            <a:ext cx="1448512" cy="230832"/>
          </a:xfrm>
          <a:prstGeom prst="rect">
            <a:avLst/>
          </a:prstGeom>
          <a:solidFill>
            <a:schemeClr val="tx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1000" dirty="0" err="1">
                <a:solidFill>
                  <a:schemeClr val="bg1"/>
                </a:solidFill>
                <a:latin typeface="Trebuchet MS" panose="020B0603020202020204" pitchFamily="34" charset="0"/>
              </a:rPr>
              <a:t>get_return_object</a:t>
            </a:r>
            <a:endParaRPr lang="en-US" sz="1000" dirty="0">
              <a:solidFill>
                <a:schemeClr val="bg1"/>
              </a:solidFill>
              <a:latin typeface="Trebuchet MS" panose="020B0603020202020204" pitchFamily="34" charset="0"/>
            </a:endParaRPr>
          </a:p>
        </p:txBody>
      </p:sp>
      <p:sp>
        <p:nvSpPr>
          <p:cNvPr id="17" name="TextBox 16">
            <a:extLst>
              <a:ext uri="{FF2B5EF4-FFF2-40B4-BE49-F238E27FC236}">
                <a16:creationId xmlns:a16="http://schemas.microsoft.com/office/drawing/2014/main" id="{09F39FAC-F4FD-44DC-A264-EF178D414680}"/>
              </a:ext>
            </a:extLst>
          </p:cNvPr>
          <p:cNvSpPr txBox="1"/>
          <p:nvPr/>
        </p:nvSpPr>
        <p:spPr>
          <a:xfrm>
            <a:off x="5010889" y="1379102"/>
            <a:ext cx="1410057" cy="230832"/>
          </a:xfrm>
          <a:prstGeom prst="rect">
            <a:avLst/>
          </a:prstGeom>
          <a:solidFill>
            <a:schemeClr val="tx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altLang="zh-CN" sz="1000" dirty="0" err="1">
                <a:solidFill>
                  <a:schemeClr val="bg1"/>
                </a:solidFill>
                <a:latin typeface="Trebuchet MS" panose="020B0603020202020204" pitchFamily="34" charset="0"/>
              </a:rPr>
              <a:t>isa</a:t>
            </a:r>
            <a:r>
              <a:rPr lang="en-US" altLang="zh-CN" sz="1000" dirty="0">
                <a:solidFill>
                  <a:schemeClr val="bg1"/>
                </a:solidFill>
                <a:latin typeface="Trebuchet MS" panose="020B0603020202020204" pitchFamily="34" charset="0"/>
              </a:rPr>
              <a:t>::</a:t>
            </a:r>
            <a:r>
              <a:rPr lang="en-US" altLang="zh-CN" sz="1000" dirty="0" err="1">
                <a:solidFill>
                  <a:schemeClr val="bg1"/>
                </a:solidFill>
                <a:latin typeface="Trebuchet MS" panose="020B0603020202020204" pitchFamily="34" charset="0"/>
              </a:rPr>
              <a:t>await_suspend</a:t>
            </a:r>
            <a:endParaRPr lang="en-US" sz="1000" dirty="0">
              <a:solidFill>
                <a:schemeClr val="bg1"/>
              </a:solidFill>
              <a:latin typeface="Trebuchet MS" panose="020B0603020202020204" pitchFamily="34" charset="0"/>
            </a:endParaRPr>
          </a:p>
        </p:txBody>
      </p:sp>
      <p:sp>
        <p:nvSpPr>
          <p:cNvPr id="20" name="TextBox 19">
            <a:extLst>
              <a:ext uri="{FF2B5EF4-FFF2-40B4-BE49-F238E27FC236}">
                <a16:creationId xmlns:a16="http://schemas.microsoft.com/office/drawing/2014/main" id="{3AAA2FBE-AA64-4592-B3AA-3DF6A347181B}"/>
              </a:ext>
            </a:extLst>
          </p:cNvPr>
          <p:cNvSpPr txBox="1"/>
          <p:nvPr/>
        </p:nvSpPr>
        <p:spPr>
          <a:xfrm>
            <a:off x="343200" y="5660646"/>
            <a:ext cx="2097049" cy="2308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1000" dirty="0">
                <a:solidFill>
                  <a:schemeClr val="bg1"/>
                </a:solidFill>
                <a:latin typeface="Trebuchet MS" panose="020B0603020202020204" pitchFamily="34" charset="0"/>
              </a:rPr>
              <a:t>*</a:t>
            </a:r>
            <a:r>
              <a:rPr lang="en-US" sz="1000" dirty="0" err="1">
                <a:solidFill>
                  <a:schemeClr val="bg1"/>
                </a:solidFill>
                <a:latin typeface="Trebuchet MS" panose="020B0603020202020204" pitchFamily="34" charset="0"/>
              </a:rPr>
              <a:t>isa</a:t>
            </a:r>
            <a:r>
              <a:rPr lang="en-US" sz="1000" dirty="0">
                <a:solidFill>
                  <a:schemeClr val="bg1"/>
                </a:solidFill>
                <a:latin typeface="Trebuchet MS" panose="020B0603020202020204" pitchFamily="34" charset="0"/>
              </a:rPr>
              <a:t> == </a:t>
            </a:r>
            <a:r>
              <a:rPr lang="en-US" sz="1000" dirty="0" err="1">
                <a:solidFill>
                  <a:schemeClr val="bg1"/>
                </a:solidFill>
                <a:latin typeface="Trebuchet MS" panose="020B0603020202020204" pitchFamily="34" charset="0"/>
              </a:rPr>
              <a:t>initial_suspend_awaitable</a:t>
            </a:r>
            <a:endParaRPr lang="en-US" sz="1000" dirty="0">
              <a:solidFill>
                <a:schemeClr val="bg1"/>
              </a:solidFill>
              <a:latin typeface="Trebuchet MS" panose="020B0603020202020204" pitchFamily="34" charset="0"/>
            </a:endParaRPr>
          </a:p>
        </p:txBody>
      </p:sp>
      <p:sp>
        <p:nvSpPr>
          <p:cNvPr id="22" name="TextBox 21">
            <a:extLst>
              <a:ext uri="{FF2B5EF4-FFF2-40B4-BE49-F238E27FC236}">
                <a16:creationId xmlns:a16="http://schemas.microsoft.com/office/drawing/2014/main" id="{713B86CA-78DB-4AED-B0CE-9B88ADEB0BF4}"/>
              </a:ext>
            </a:extLst>
          </p:cNvPr>
          <p:cNvSpPr txBox="1"/>
          <p:nvPr/>
        </p:nvSpPr>
        <p:spPr>
          <a:xfrm>
            <a:off x="3861478" y="1379102"/>
            <a:ext cx="1145136" cy="230832"/>
          </a:xfrm>
          <a:prstGeom prst="rect">
            <a:avLst/>
          </a:prstGeom>
          <a:solidFill>
            <a:schemeClr val="tx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altLang="zh-CN" sz="1000" dirty="0" err="1">
                <a:solidFill>
                  <a:schemeClr val="bg1"/>
                </a:solidFill>
                <a:latin typeface="Trebuchet MS" panose="020B0603020202020204" pitchFamily="34" charset="0"/>
              </a:rPr>
              <a:t>isa</a:t>
            </a:r>
            <a:r>
              <a:rPr lang="en-US" altLang="zh-CN" sz="1000" dirty="0">
                <a:solidFill>
                  <a:schemeClr val="bg1"/>
                </a:solidFill>
                <a:latin typeface="Trebuchet MS" panose="020B0603020202020204" pitchFamily="34" charset="0"/>
              </a:rPr>
              <a:t>::</a:t>
            </a:r>
            <a:r>
              <a:rPr lang="en-US" altLang="zh-CN" sz="1000" dirty="0" err="1">
                <a:solidFill>
                  <a:schemeClr val="bg1"/>
                </a:solidFill>
                <a:latin typeface="Trebuchet MS" panose="020B0603020202020204" pitchFamily="34" charset="0"/>
              </a:rPr>
              <a:t>await_ready</a:t>
            </a:r>
            <a:endParaRPr lang="en-US" sz="1000" dirty="0">
              <a:solidFill>
                <a:schemeClr val="bg1"/>
              </a:solidFill>
              <a:latin typeface="Trebuchet MS" panose="020B0603020202020204" pitchFamily="34" charset="0"/>
            </a:endParaRPr>
          </a:p>
        </p:txBody>
      </p:sp>
      <p:sp>
        <p:nvSpPr>
          <p:cNvPr id="40" name="TextBox 39">
            <a:extLst>
              <a:ext uri="{FF2B5EF4-FFF2-40B4-BE49-F238E27FC236}">
                <a16:creationId xmlns:a16="http://schemas.microsoft.com/office/drawing/2014/main" id="{B7F99108-DAA2-4538-814A-9012BEE6063A}"/>
              </a:ext>
            </a:extLst>
          </p:cNvPr>
          <p:cNvSpPr txBox="1"/>
          <p:nvPr/>
        </p:nvSpPr>
        <p:spPr>
          <a:xfrm>
            <a:off x="3007359" y="1379102"/>
            <a:ext cx="851981" cy="230832"/>
          </a:xfrm>
          <a:prstGeom prst="rect">
            <a:avLst/>
          </a:prstGeom>
          <a:solidFill>
            <a:schemeClr val="tx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altLang="zh-CN" sz="1000" dirty="0" err="1">
                <a:solidFill>
                  <a:schemeClr val="bg1"/>
                </a:solidFill>
                <a:latin typeface="Trebuchet MS" panose="020B0603020202020204" pitchFamily="34" charset="0"/>
              </a:rPr>
              <a:t>isa</a:t>
            </a:r>
            <a:r>
              <a:rPr lang="en-US" altLang="zh-CN" sz="1000" dirty="0">
                <a:solidFill>
                  <a:schemeClr val="bg1"/>
                </a:solidFill>
                <a:latin typeface="Trebuchet MS" panose="020B0603020202020204" pitchFamily="34" charset="0"/>
              </a:rPr>
              <a:t>::</a:t>
            </a:r>
            <a:r>
              <a:rPr lang="en-US" altLang="zh-CN" sz="1000" dirty="0" err="1">
                <a:solidFill>
                  <a:schemeClr val="bg1"/>
                </a:solidFill>
                <a:latin typeface="Trebuchet MS" panose="020B0603020202020204" pitchFamily="34" charset="0"/>
              </a:rPr>
              <a:t>isa</a:t>
            </a:r>
            <a:endParaRPr lang="en-US" sz="1000" dirty="0">
              <a:solidFill>
                <a:schemeClr val="bg1"/>
              </a:solidFill>
              <a:latin typeface="Trebuchet MS" panose="020B0603020202020204" pitchFamily="34" charset="0"/>
            </a:endParaRPr>
          </a:p>
        </p:txBody>
      </p:sp>
      <p:sp>
        <p:nvSpPr>
          <p:cNvPr id="43" name="Rectangle 42">
            <a:extLst>
              <a:ext uri="{FF2B5EF4-FFF2-40B4-BE49-F238E27FC236}">
                <a16:creationId xmlns:a16="http://schemas.microsoft.com/office/drawing/2014/main" id="{32CBA2AE-5725-400B-9224-53FEF569E34E}"/>
              </a:ext>
            </a:extLst>
          </p:cNvPr>
          <p:cNvSpPr/>
          <p:nvPr/>
        </p:nvSpPr>
        <p:spPr>
          <a:xfrm>
            <a:off x="7510803" y="2406550"/>
            <a:ext cx="2512463" cy="3139671"/>
          </a:xfrm>
          <a:prstGeom prst="rect">
            <a:avLst/>
          </a:prstGeom>
          <a:no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altLang="zh-CN" sz="1000" dirty="0">
              <a:solidFill>
                <a:schemeClr val="bg1"/>
              </a:solidFill>
            </a:endParaRPr>
          </a:p>
          <a:p>
            <a:pPr algn="ctr"/>
            <a:r>
              <a:rPr lang="en-US" altLang="zh-CN" sz="1000" dirty="0">
                <a:solidFill>
                  <a:schemeClr val="bg1"/>
                </a:solidFill>
              </a:rPr>
              <a:t>Scheduler</a:t>
            </a:r>
            <a:endParaRPr lang="en-US" sz="1000" dirty="0">
              <a:solidFill>
                <a:schemeClr val="bg1"/>
              </a:solidFill>
            </a:endParaRPr>
          </a:p>
        </p:txBody>
      </p:sp>
      <p:grpSp>
        <p:nvGrpSpPr>
          <p:cNvPr id="44" name="Group 43">
            <a:extLst>
              <a:ext uri="{FF2B5EF4-FFF2-40B4-BE49-F238E27FC236}">
                <a16:creationId xmlns:a16="http://schemas.microsoft.com/office/drawing/2014/main" id="{4C22E2B9-6561-41F5-9DC2-CCA46DF9473B}"/>
              </a:ext>
            </a:extLst>
          </p:cNvPr>
          <p:cNvGrpSpPr/>
          <p:nvPr/>
        </p:nvGrpSpPr>
        <p:grpSpPr>
          <a:xfrm>
            <a:off x="7997914" y="4498602"/>
            <a:ext cx="1538241" cy="880625"/>
            <a:chOff x="1286142" y="3874450"/>
            <a:chExt cx="1538241" cy="880625"/>
          </a:xfrm>
        </p:grpSpPr>
        <p:sp>
          <p:nvSpPr>
            <p:cNvPr id="45" name="Rectangle 44">
              <a:extLst>
                <a:ext uri="{FF2B5EF4-FFF2-40B4-BE49-F238E27FC236}">
                  <a16:creationId xmlns:a16="http://schemas.microsoft.com/office/drawing/2014/main" id="{6E346952-7533-42BF-8E67-8832E89B763B}"/>
                </a:ext>
              </a:extLst>
            </p:cNvPr>
            <p:cNvSpPr/>
            <p:nvPr/>
          </p:nvSpPr>
          <p:spPr>
            <a:xfrm>
              <a:off x="1286142" y="3874450"/>
              <a:ext cx="1243413" cy="294830"/>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2">
                      <a:lumMod val="50000"/>
                    </a:schemeClr>
                  </a:solidFill>
                </a:rPr>
                <a:t>Worker</a:t>
              </a:r>
            </a:p>
          </p:txBody>
        </p:sp>
        <p:sp>
          <p:nvSpPr>
            <p:cNvPr id="46" name="Rectangle 45">
              <a:extLst>
                <a:ext uri="{FF2B5EF4-FFF2-40B4-BE49-F238E27FC236}">
                  <a16:creationId xmlns:a16="http://schemas.microsoft.com/office/drawing/2014/main" id="{337571D2-49F6-4D2F-95E8-DDC44724EE54}"/>
                </a:ext>
              </a:extLst>
            </p:cNvPr>
            <p:cNvSpPr/>
            <p:nvPr/>
          </p:nvSpPr>
          <p:spPr>
            <a:xfrm>
              <a:off x="1384418" y="4065611"/>
              <a:ext cx="1243413" cy="294830"/>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2">
                      <a:lumMod val="50000"/>
                    </a:schemeClr>
                  </a:solidFill>
                </a:rPr>
                <a:t>Worker</a:t>
              </a:r>
            </a:p>
          </p:txBody>
        </p:sp>
        <p:sp>
          <p:nvSpPr>
            <p:cNvPr id="47" name="Rectangle 46">
              <a:extLst>
                <a:ext uri="{FF2B5EF4-FFF2-40B4-BE49-F238E27FC236}">
                  <a16:creationId xmlns:a16="http://schemas.microsoft.com/office/drawing/2014/main" id="{869560AF-BA57-41C1-B310-587B839BA819}"/>
                </a:ext>
              </a:extLst>
            </p:cNvPr>
            <p:cNvSpPr/>
            <p:nvPr/>
          </p:nvSpPr>
          <p:spPr>
            <a:xfrm>
              <a:off x="1482694" y="4262928"/>
              <a:ext cx="1243413" cy="294830"/>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2">
                      <a:lumMod val="50000"/>
                    </a:schemeClr>
                  </a:solidFill>
                </a:rPr>
                <a:t>Worker</a:t>
              </a:r>
            </a:p>
          </p:txBody>
        </p:sp>
        <p:sp>
          <p:nvSpPr>
            <p:cNvPr id="48" name="Rectangle 47">
              <a:extLst>
                <a:ext uri="{FF2B5EF4-FFF2-40B4-BE49-F238E27FC236}">
                  <a16:creationId xmlns:a16="http://schemas.microsoft.com/office/drawing/2014/main" id="{6E2B35C0-C146-45EC-A7A8-3CC445779537}"/>
                </a:ext>
              </a:extLst>
            </p:cNvPr>
            <p:cNvSpPr/>
            <p:nvPr/>
          </p:nvSpPr>
          <p:spPr>
            <a:xfrm>
              <a:off x="1580970" y="4460245"/>
              <a:ext cx="1243413" cy="294830"/>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2">
                      <a:lumMod val="50000"/>
                    </a:schemeClr>
                  </a:solidFill>
                </a:rPr>
                <a:t>Worker</a:t>
              </a:r>
            </a:p>
          </p:txBody>
        </p:sp>
      </p:grpSp>
      <p:grpSp>
        <p:nvGrpSpPr>
          <p:cNvPr id="49" name="Group 48">
            <a:extLst>
              <a:ext uri="{FF2B5EF4-FFF2-40B4-BE49-F238E27FC236}">
                <a16:creationId xmlns:a16="http://schemas.microsoft.com/office/drawing/2014/main" id="{64B7DB6D-53B5-42D2-AA10-4CE2B13A291C}"/>
              </a:ext>
            </a:extLst>
          </p:cNvPr>
          <p:cNvGrpSpPr/>
          <p:nvPr/>
        </p:nvGrpSpPr>
        <p:grpSpPr>
          <a:xfrm>
            <a:off x="7883612" y="2939933"/>
            <a:ext cx="1766844" cy="576690"/>
            <a:chOff x="1156886" y="3007816"/>
            <a:chExt cx="1766844" cy="576690"/>
          </a:xfrm>
        </p:grpSpPr>
        <p:sp>
          <p:nvSpPr>
            <p:cNvPr id="50" name="Rectangle 49">
              <a:extLst>
                <a:ext uri="{FF2B5EF4-FFF2-40B4-BE49-F238E27FC236}">
                  <a16:creationId xmlns:a16="http://schemas.microsoft.com/office/drawing/2014/main" id="{E3B80D6E-C6DA-468B-8463-290C8E1386BF}"/>
                </a:ext>
              </a:extLst>
            </p:cNvPr>
            <p:cNvSpPr/>
            <p:nvPr/>
          </p:nvSpPr>
          <p:spPr>
            <a:xfrm>
              <a:off x="1156886" y="3007816"/>
              <a:ext cx="1501923" cy="294830"/>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bg2">
                      <a:lumMod val="50000"/>
                    </a:schemeClr>
                  </a:solidFill>
                </a:rPr>
                <a:t>Job Queue</a:t>
              </a:r>
              <a:endParaRPr lang="en-US" sz="1000" dirty="0">
                <a:solidFill>
                  <a:schemeClr val="bg2">
                    <a:lumMod val="50000"/>
                  </a:schemeClr>
                </a:solidFill>
              </a:endParaRPr>
            </a:p>
          </p:txBody>
        </p:sp>
        <p:sp>
          <p:nvSpPr>
            <p:cNvPr id="51" name="Rectangle 50">
              <a:extLst>
                <a:ext uri="{FF2B5EF4-FFF2-40B4-BE49-F238E27FC236}">
                  <a16:creationId xmlns:a16="http://schemas.microsoft.com/office/drawing/2014/main" id="{324A54BA-0D0C-4CD8-A036-32CACCD0044E}"/>
                </a:ext>
              </a:extLst>
            </p:cNvPr>
            <p:cNvSpPr/>
            <p:nvPr/>
          </p:nvSpPr>
          <p:spPr>
            <a:xfrm>
              <a:off x="1286142" y="3143225"/>
              <a:ext cx="1501923" cy="294830"/>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bg2">
                      <a:lumMod val="50000"/>
                    </a:schemeClr>
                  </a:solidFill>
                </a:rPr>
                <a:t>Job Queue</a:t>
              </a:r>
              <a:endParaRPr lang="en-US" sz="1000" dirty="0">
                <a:solidFill>
                  <a:schemeClr val="bg2">
                    <a:lumMod val="50000"/>
                  </a:schemeClr>
                </a:solidFill>
              </a:endParaRPr>
            </a:p>
          </p:txBody>
        </p:sp>
        <p:sp>
          <p:nvSpPr>
            <p:cNvPr id="52" name="Rectangle 51">
              <a:extLst>
                <a:ext uri="{FF2B5EF4-FFF2-40B4-BE49-F238E27FC236}">
                  <a16:creationId xmlns:a16="http://schemas.microsoft.com/office/drawing/2014/main" id="{CC364096-6BE0-4104-B089-5935F35C594B}"/>
                </a:ext>
              </a:extLst>
            </p:cNvPr>
            <p:cNvSpPr/>
            <p:nvPr/>
          </p:nvSpPr>
          <p:spPr>
            <a:xfrm>
              <a:off x="1421807" y="3289676"/>
              <a:ext cx="1501923" cy="294830"/>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bg2">
                      <a:lumMod val="50000"/>
                    </a:schemeClr>
                  </a:solidFill>
                </a:rPr>
                <a:t>Job Queue</a:t>
              </a:r>
              <a:endParaRPr lang="en-US" sz="1000" dirty="0">
                <a:solidFill>
                  <a:schemeClr val="bg2">
                    <a:lumMod val="50000"/>
                  </a:schemeClr>
                </a:solidFill>
              </a:endParaRPr>
            </a:p>
          </p:txBody>
        </p:sp>
      </p:grpSp>
      <p:cxnSp>
        <p:nvCxnSpPr>
          <p:cNvPr id="53" name="Straight Arrow Connector 52">
            <a:extLst>
              <a:ext uri="{FF2B5EF4-FFF2-40B4-BE49-F238E27FC236}">
                <a16:creationId xmlns:a16="http://schemas.microsoft.com/office/drawing/2014/main" id="{84FBA9CE-1E03-41FC-B576-2395942384DB}"/>
              </a:ext>
            </a:extLst>
          </p:cNvPr>
          <p:cNvCxnSpPr>
            <a:cxnSpLocks/>
          </p:cNvCxnSpPr>
          <p:nvPr/>
        </p:nvCxnSpPr>
        <p:spPr>
          <a:xfrm>
            <a:off x="8767034" y="3617132"/>
            <a:ext cx="0" cy="809590"/>
          </a:xfrm>
          <a:prstGeom prst="straightConnector1">
            <a:avLst/>
          </a:prstGeom>
          <a:ln>
            <a:solidFill>
              <a:schemeClr val="accent4"/>
            </a:solidFill>
            <a:tailEnd type="triangle" w="sm" len="lg"/>
          </a:ln>
        </p:spPr>
        <p:style>
          <a:lnRef idx="1">
            <a:schemeClr val="accent1"/>
          </a:lnRef>
          <a:fillRef idx="0">
            <a:schemeClr val="accent1"/>
          </a:fillRef>
          <a:effectRef idx="0">
            <a:schemeClr val="accent1"/>
          </a:effectRef>
          <a:fontRef idx="minor">
            <a:schemeClr val="tx1"/>
          </a:fontRef>
        </p:style>
      </p:cxnSp>
      <p:sp>
        <p:nvSpPr>
          <p:cNvPr id="54" name="Rectangle 53">
            <a:extLst>
              <a:ext uri="{FF2B5EF4-FFF2-40B4-BE49-F238E27FC236}">
                <a16:creationId xmlns:a16="http://schemas.microsoft.com/office/drawing/2014/main" id="{0A631E49-B29C-4CD6-B8B6-70C0EA8CED76}"/>
              </a:ext>
            </a:extLst>
          </p:cNvPr>
          <p:cNvSpPr/>
          <p:nvPr/>
        </p:nvSpPr>
        <p:spPr>
          <a:xfrm>
            <a:off x="4333147" y="3338964"/>
            <a:ext cx="890828" cy="239947"/>
          </a:xfrm>
          <a:prstGeom prst="rect">
            <a:avLst/>
          </a:prstGeom>
          <a:solidFill>
            <a:schemeClr val="tx2"/>
          </a:solid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1000" dirty="0">
                <a:solidFill>
                  <a:schemeClr val="tx1"/>
                </a:solidFill>
                <a:latin typeface="Trebuchet MS" panose="020B0603020202020204" pitchFamily="34" charset="0"/>
              </a:rPr>
              <a:t>Job</a:t>
            </a:r>
          </a:p>
        </p:txBody>
      </p:sp>
      <p:cxnSp>
        <p:nvCxnSpPr>
          <p:cNvPr id="55" name="Straight Arrow Connector 54">
            <a:extLst>
              <a:ext uri="{FF2B5EF4-FFF2-40B4-BE49-F238E27FC236}">
                <a16:creationId xmlns:a16="http://schemas.microsoft.com/office/drawing/2014/main" id="{2F0367E2-8513-417C-BB82-8C93B5B12137}"/>
              </a:ext>
            </a:extLst>
          </p:cNvPr>
          <p:cNvCxnSpPr>
            <a:cxnSpLocks/>
            <a:stCxn id="60" idx="2"/>
            <a:endCxn id="54" idx="0"/>
          </p:cNvCxnSpPr>
          <p:nvPr/>
        </p:nvCxnSpPr>
        <p:spPr>
          <a:xfrm flipH="1">
            <a:off x="4778561" y="2637382"/>
            <a:ext cx="937356" cy="701582"/>
          </a:xfrm>
          <a:prstGeom prst="straightConnector1">
            <a:avLst/>
          </a:prstGeom>
          <a:ln>
            <a:solidFill>
              <a:schemeClr val="accent4"/>
            </a:solidFill>
            <a:prstDash val="solid"/>
            <a:tailEnd type="triangle" w="sm" len="lg"/>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7BCC3E57-E901-471F-8550-DDE407D7CB1F}"/>
              </a:ext>
            </a:extLst>
          </p:cNvPr>
          <p:cNvSpPr txBox="1"/>
          <p:nvPr/>
        </p:nvSpPr>
        <p:spPr>
          <a:xfrm>
            <a:off x="5091993" y="2406550"/>
            <a:ext cx="1247848" cy="230832"/>
          </a:xfrm>
          <a:prstGeom prst="rect">
            <a:avLst/>
          </a:prstGeom>
          <a:solidFill>
            <a:schemeClr val="tx2"/>
          </a:solid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altLang="zh-CN" sz="1000" dirty="0" err="1">
                <a:solidFill>
                  <a:schemeClr val="tx1"/>
                </a:solidFill>
                <a:latin typeface="Trebuchet MS" panose="020B0603020202020204" pitchFamily="34" charset="0"/>
              </a:rPr>
              <a:t>coroutine_handle</a:t>
            </a:r>
            <a:endParaRPr lang="en-US" sz="1000" dirty="0">
              <a:solidFill>
                <a:schemeClr val="tx1"/>
              </a:solidFill>
              <a:latin typeface="Trebuchet MS" panose="020B0603020202020204" pitchFamily="34" charset="0"/>
            </a:endParaRPr>
          </a:p>
        </p:txBody>
      </p:sp>
      <p:cxnSp>
        <p:nvCxnSpPr>
          <p:cNvPr id="62" name="Straight Arrow Connector 61">
            <a:extLst>
              <a:ext uri="{FF2B5EF4-FFF2-40B4-BE49-F238E27FC236}">
                <a16:creationId xmlns:a16="http://schemas.microsoft.com/office/drawing/2014/main" id="{F1EAEF60-C970-410F-86EC-3F4C9F7F5428}"/>
              </a:ext>
            </a:extLst>
          </p:cNvPr>
          <p:cNvCxnSpPr>
            <a:cxnSpLocks/>
            <a:stCxn id="17" idx="2"/>
            <a:endCxn id="60" idx="0"/>
          </p:cNvCxnSpPr>
          <p:nvPr/>
        </p:nvCxnSpPr>
        <p:spPr>
          <a:xfrm flipH="1">
            <a:off x="5715917" y="1609934"/>
            <a:ext cx="1" cy="796616"/>
          </a:xfrm>
          <a:prstGeom prst="straightConnector1">
            <a:avLst/>
          </a:prstGeom>
          <a:ln>
            <a:solidFill>
              <a:schemeClr val="accent4"/>
            </a:solidFill>
            <a:prstDash val="dash"/>
            <a:tailEnd type="triangle" w="sm" len="sm"/>
          </a:ln>
        </p:spPr>
        <p:style>
          <a:lnRef idx="1">
            <a:schemeClr val="accent1"/>
          </a:lnRef>
          <a:fillRef idx="0">
            <a:schemeClr val="accent1"/>
          </a:fillRef>
          <a:effectRef idx="0">
            <a:schemeClr val="accent1"/>
          </a:effectRef>
          <a:fontRef idx="minor">
            <a:schemeClr val="tx1"/>
          </a:fontRef>
        </p:style>
      </p:cxnSp>
      <p:sp>
        <p:nvSpPr>
          <p:cNvPr id="66" name="Rectangle 65">
            <a:extLst>
              <a:ext uri="{FF2B5EF4-FFF2-40B4-BE49-F238E27FC236}">
                <a16:creationId xmlns:a16="http://schemas.microsoft.com/office/drawing/2014/main" id="{844B2A6F-43D3-40D4-B879-538A2A076D6F}"/>
              </a:ext>
            </a:extLst>
          </p:cNvPr>
          <p:cNvSpPr/>
          <p:nvPr/>
        </p:nvSpPr>
        <p:spPr>
          <a:xfrm>
            <a:off x="4074013" y="2727408"/>
            <a:ext cx="3696051" cy="1141045"/>
          </a:xfrm>
          <a:prstGeom prst="rect">
            <a:avLst/>
          </a:prstGeom>
          <a:noFill/>
          <a:ln w="9525">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r"/>
            <a:r>
              <a:rPr lang="en-US" sz="1000" dirty="0">
                <a:solidFill>
                  <a:schemeClr val="bg1"/>
                </a:solidFill>
                <a:latin typeface="Trebuchet MS" panose="020B0603020202020204" pitchFamily="34" charset="0"/>
              </a:rPr>
              <a:t>  Scheduler::Schedule</a:t>
            </a:r>
          </a:p>
        </p:txBody>
      </p:sp>
      <p:sp>
        <p:nvSpPr>
          <p:cNvPr id="76" name="TextBox 75">
            <a:extLst>
              <a:ext uri="{FF2B5EF4-FFF2-40B4-BE49-F238E27FC236}">
                <a16:creationId xmlns:a16="http://schemas.microsoft.com/office/drawing/2014/main" id="{098B8D83-8433-46EA-AF65-BD6E538BDA77}"/>
              </a:ext>
            </a:extLst>
          </p:cNvPr>
          <p:cNvSpPr txBox="1"/>
          <p:nvPr/>
        </p:nvSpPr>
        <p:spPr>
          <a:xfrm>
            <a:off x="4403304" y="2831371"/>
            <a:ext cx="681597" cy="2308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1000" dirty="0">
                <a:solidFill>
                  <a:schemeClr val="bg1"/>
                </a:solidFill>
                <a:latin typeface="Trebuchet MS" panose="020B0603020202020204" pitchFamily="34" charset="0"/>
              </a:rPr>
              <a:t>Job::Job</a:t>
            </a:r>
          </a:p>
        </p:txBody>
      </p:sp>
      <p:cxnSp>
        <p:nvCxnSpPr>
          <p:cNvPr id="83" name="Straight Arrow Connector 82">
            <a:extLst>
              <a:ext uri="{FF2B5EF4-FFF2-40B4-BE49-F238E27FC236}">
                <a16:creationId xmlns:a16="http://schemas.microsoft.com/office/drawing/2014/main" id="{96AC5144-4BF5-4630-A91D-EAC4BCEBFEEC}"/>
              </a:ext>
            </a:extLst>
          </p:cNvPr>
          <p:cNvCxnSpPr>
            <a:cxnSpLocks/>
            <a:stCxn id="54" idx="3"/>
          </p:cNvCxnSpPr>
          <p:nvPr/>
        </p:nvCxnSpPr>
        <p:spPr>
          <a:xfrm>
            <a:off x="5223975" y="3458938"/>
            <a:ext cx="2735750" cy="0"/>
          </a:xfrm>
          <a:prstGeom prst="straightConnector1">
            <a:avLst/>
          </a:prstGeom>
          <a:ln>
            <a:solidFill>
              <a:schemeClr val="accent4"/>
            </a:solidFill>
            <a:prstDash val="solid"/>
            <a:tailEnd type="triangle" w="sm" len="lg"/>
          </a:ln>
        </p:spPr>
        <p:style>
          <a:lnRef idx="1">
            <a:schemeClr val="accent1"/>
          </a:lnRef>
          <a:fillRef idx="0">
            <a:schemeClr val="accent1"/>
          </a:fillRef>
          <a:effectRef idx="0">
            <a:schemeClr val="accent1"/>
          </a:effectRef>
          <a:fontRef idx="minor">
            <a:schemeClr val="tx1"/>
          </a:fontRef>
        </p:style>
      </p:cxnSp>
      <p:sp>
        <p:nvSpPr>
          <p:cNvPr id="94" name="TextBox 93">
            <a:extLst>
              <a:ext uri="{FF2B5EF4-FFF2-40B4-BE49-F238E27FC236}">
                <a16:creationId xmlns:a16="http://schemas.microsoft.com/office/drawing/2014/main" id="{F9938DB8-E8FB-410C-9276-56983C22B466}"/>
              </a:ext>
            </a:extLst>
          </p:cNvPr>
          <p:cNvSpPr txBox="1"/>
          <p:nvPr/>
        </p:nvSpPr>
        <p:spPr>
          <a:xfrm>
            <a:off x="1447563" y="2261756"/>
            <a:ext cx="1448512" cy="230832"/>
          </a:xfrm>
          <a:prstGeom prst="rect">
            <a:avLst/>
          </a:prstGeom>
          <a:solidFill>
            <a:schemeClr val="tx2"/>
          </a:solid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defPPr>
              <a:defRPr lang="en-US"/>
            </a:defPPr>
            <a:lvl1pPr algn="ctr">
              <a:lnSpc>
                <a:spcPct val="90000"/>
              </a:lnSpc>
              <a:defRPr sz="1000">
                <a:solidFill>
                  <a:schemeClr val="tx1"/>
                </a:solidFill>
                <a:latin typeface="Trebuchet MS" panose="020B0603020202020204" pitchFamily="34" charset="0"/>
              </a:defRPr>
            </a:lvl1pPr>
          </a:lstStyle>
          <a:p>
            <a:r>
              <a:rPr lang="en-US" dirty="0"/>
              <a:t>token&lt;&gt;</a:t>
            </a:r>
          </a:p>
        </p:txBody>
      </p:sp>
      <p:sp>
        <p:nvSpPr>
          <p:cNvPr id="95" name="TextBox 94">
            <a:extLst>
              <a:ext uri="{FF2B5EF4-FFF2-40B4-BE49-F238E27FC236}">
                <a16:creationId xmlns:a16="http://schemas.microsoft.com/office/drawing/2014/main" id="{22870053-F3D9-4AAB-94DC-A2F13272FCFA}"/>
              </a:ext>
            </a:extLst>
          </p:cNvPr>
          <p:cNvSpPr txBox="1"/>
          <p:nvPr/>
        </p:nvSpPr>
        <p:spPr>
          <a:xfrm>
            <a:off x="1447563" y="3851689"/>
            <a:ext cx="1448512" cy="230832"/>
          </a:xfrm>
          <a:prstGeom prst="rect">
            <a:avLst/>
          </a:prstGeom>
          <a:solidFill>
            <a:schemeClr val="tx2"/>
          </a:solid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defPPr>
              <a:defRPr lang="en-US"/>
            </a:defPPr>
            <a:lvl1pPr algn="ctr">
              <a:lnSpc>
                <a:spcPct val="90000"/>
              </a:lnSpc>
              <a:defRPr sz="1000">
                <a:solidFill>
                  <a:schemeClr val="tx1"/>
                </a:solidFill>
                <a:latin typeface="Trebuchet MS" panose="020B0603020202020204" pitchFamily="34" charset="0"/>
              </a:defRPr>
            </a:lvl1pPr>
          </a:lstStyle>
          <a:p>
            <a:r>
              <a:rPr lang="en-US" dirty="0" err="1"/>
              <a:t>isa</a:t>
            </a:r>
            <a:endParaRPr lang="en-US" dirty="0"/>
          </a:p>
        </p:txBody>
      </p:sp>
      <p:sp>
        <p:nvSpPr>
          <p:cNvPr id="96" name="TextBox 95">
            <a:extLst>
              <a:ext uri="{FF2B5EF4-FFF2-40B4-BE49-F238E27FC236}">
                <a16:creationId xmlns:a16="http://schemas.microsoft.com/office/drawing/2014/main" id="{7F66B48E-F206-4954-BD10-6A8E4E6BA69A}"/>
              </a:ext>
            </a:extLst>
          </p:cNvPr>
          <p:cNvSpPr txBox="1"/>
          <p:nvPr/>
        </p:nvSpPr>
        <p:spPr>
          <a:xfrm>
            <a:off x="1447563" y="3061712"/>
            <a:ext cx="1448512" cy="230832"/>
          </a:xfrm>
          <a:prstGeom prst="rect">
            <a:avLst/>
          </a:prstGeom>
          <a:solidFill>
            <a:schemeClr val="tx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defPPr>
              <a:defRPr lang="en-US"/>
            </a:defPPr>
            <a:lvl1pPr algn="ctr">
              <a:lnSpc>
                <a:spcPct val="90000"/>
              </a:lnSpc>
              <a:defRPr sz="1000">
                <a:solidFill>
                  <a:schemeClr val="bg1"/>
                </a:solidFill>
                <a:latin typeface="Trebuchet MS" panose="020B0603020202020204" pitchFamily="34" charset="0"/>
              </a:defRPr>
            </a:lvl1pPr>
          </a:lstStyle>
          <a:p>
            <a:r>
              <a:rPr lang="en-US" dirty="0" err="1"/>
              <a:t>Initial_suspend</a:t>
            </a:r>
            <a:endParaRPr lang="en-US" dirty="0"/>
          </a:p>
        </p:txBody>
      </p:sp>
      <p:cxnSp>
        <p:nvCxnSpPr>
          <p:cNvPr id="97" name="Straight Arrow Connector 96">
            <a:extLst>
              <a:ext uri="{FF2B5EF4-FFF2-40B4-BE49-F238E27FC236}">
                <a16:creationId xmlns:a16="http://schemas.microsoft.com/office/drawing/2014/main" id="{EC305CA8-EBC6-44C0-8360-30B618F050CE}"/>
              </a:ext>
            </a:extLst>
          </p:cNvPr>
          <p:cNvCxnSpPr>
            <a:cxnSpLocks/>
            <a:endCxn id="94" idx="0"/>
          </p:cNvCxnSpPr>
          <p:nvPr/>
        </p:nvCxnSpPr>
        <p:spPr>
          <a:xfrm>
            <a:off x="2171819" y="1375762"/>
            <a:ext cx="0" cy="885994"/>
          </a:xfrm>
          <a:prstGeom prst="straightConnector1">
            <a:avLst/>
          </a:prstGeom>
          <a:ln>
            <a:solidFill>
              <a:schemeClr val="accent4"/>
            </a:solidFill>
            <a:prstDash val="solid"/>
            <a:tailEnd type="triangle" w="sm" len="lg"/>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1DDF79B6-6CD9-4CBB-8AEE-88D69C199CD2}"/>
              </a:ext>
            </a:extLst>
          </p:cNvPr>
          <p:cNvCxnSpPr>
            <a:cxnSpLocks/>
            <a:stCxn id="94" idx="2"/>
            <a:endCxn id="96" idx="0"/>
          </p:cNvCxnSpPr>
          <p:nvPr/>
        </p:nvCxnSpPr>
        <p:spPr>
          <a:xfrm>
            <a:off x="2171819" y="2492588"/>
            <a:ext cx="0" cy="569124"/>
          </a:xfrm>
          <a:prstGeom prst="straightConnector1">
            <a:avLst/>
          </a:prstGeom>
          <a:ln>
            <a:solidFill>
              <a:schemeClr val="accent4"/>
            </a:solidFill>
            <a:prstDash val="solid"/>
            <a:tailEnd type="triangle" w="sm" len="lg"/>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48EF38BF-975F-4F6B-A65B-DE8D4D3A1C23}"/>
              </a:ext>
            </a:extLst>
          </p:cNvPr>
          <p:cNvCxnSpPr>
            <a:cxnSpLocks/>
            <a:stCxn id="96" idx="2"/>
            <a:endCxn id="95" idx="0"/>
          </p:cNvCxnSpPr>
          <p:nvPr/>
        </p:nvCxnSpPr>
        <p:spPr>
          <a:xfrm>
            <a:off x="2171819" y="3292544"/>
            <a:ext cx="0" cy="559145"/>
          </a:xfrm>
          <a:prstGeom prst="straightConnector1">
            <a:avLst/>
          </a:prstGeom>
          <a:ln>
            <a:solidFill>
              <a:schemeClr val="accent4"/>
            </a:solidFill>
            <a:prstDash val="solid"/>
            <a:tailEnd type="triangle" w="sm" len="lg"/>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79C79BDA-1FC8-4633-81CC-3DDCB5861EE5}"/>
              </a:ext>
            </a:extLst>
          </p:cNvPr>
          <p:cNvCxnSpPr/>
          <p:nvPr/>
        </p:nvCxnSpPr>
        <p:spPr>
          <a:xfrm flipV="1">
            <a:off x="3459480" y="1676400"/>
            <a:ext cx="0" cy="2016760"/>
          </a:xfrm>
          <a:prstGeom prst="straightConnector1">
            <a:avLst/>
          </a:prstGeom>
          <a:ln>
            <a:solidFill>
              <a:schemeClr val="accent4"/>
            </a:solidFill>
            <a:tailEnd type="triangle" w="sm" len="lg"/>
          </a:ln>
        </p:spPr>
        <p:style>
          <a:lnRef idx="1">
            <a:schemeClr val="accent1"/>
          </a:lnRef>
          <a:fillRef idx="0">
            <a:schemeClr val="accent1"/>
          </a:fillRef>
          <a:effectRef idx="0">
            <a:schemeClr val="accent1"/>
          </a:effectRef>
          <a:fontRef idx="minor">
            <a:schemeClr val="tx1"/>
          </a:fontRef>
        </p:style>
      </p:cxnSp>
      <p:sp>
        <p:nvSpPr>
          <p:cNvPr id="102" name="TextBox 101">
            <a:extLst>
              <a:ext uri="{FF2B5EF4-FFF2-40B4-BE49-F238E27FC236}">
                <a16:creationId xmlns:a16="http://schemas.microsoft.com/office/drawing/2014/main" id="{C709C434-908C-4D8A-8E3B-EA6A98C3B63A}"/>
              </a:ext>
            </a:extLst>
          </p:cNvPr>
          <p:cNvSpPr txBox="1"/>
          <p:nvPr/>
        </p:nvSpPr>
        <p:spPr>
          <a:xfrm>
            <a:off x="1007455" y="677557"/>
            <a:ext cx="7770786" cy="230832"/>
          </a:xfrm>
          <a:prstGeom prst="rect">
            <a:avLst/>
          </a:prstGeom>
          <a:solidFill>
            <a:schemeClr val="tx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altLang="zh-CN" sz="1000" dirty="0" err="1">
                <a:solidFill>
                  <a:schemeClr val="bg1"/>
                </a:solidFill>
                <a:latin typeface="Trebuchet MS" panose="020B0603020202020204" pitchFamily="34" charset="0"/>
              </a:rPr>
              <a:t>NonCoroutineFunction</a:t>
            </a:r>
            <a:endParaRPr lang="en-US" sz="1000" dirty="0">
              <a:solidFill>
                <a:schemeClr val="bg1"/>
              </a:solidFill>
              <a:latin typeface="Trebuchet MS" panose="020B0603020202020204" pitchFamily="34" charset="0"/>
            </a:endParaRPr>
          </a:p>
        </p:txBody>
      </p:sp>
    </p:spTree>
    <p:extLst>
      <p:ext uri="{BB962C8B-B14F-4D97-AF65-F5344CB8AC3E}">
        <p14:creationId xmlns:p14="http://schemas.microsoft.com/office/powerpoint/2010/main" val="13537436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00">
        <p159:morph option="byObject"/>
      </p:transition>
    </mc:Choice>
    <mc:Fallback xmlns="">
      <p:transition>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E9580436-1CBC-414D-AF82-34DCE3089FD7}"/>
              </a:ext>
            </a:extLst>
          </p:cNvPr>
          <p:cNvSpPr txBox="1"/>
          <p:nvPr/>
        </p:nvSpPr>
        <p:spPr>
          <a:xfrm>
            <a:off x="148978" y="195233"/>
            <a:ext cx="2574744" cy="4247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nSpc>
                <a:spcPct val="90000"/>
              </a:lnSpc>
            </a:pPr>
            <a:r>
              <a:rPr lang="en-US" altLang="zh-CN" sz="2400" dirty="0" err="1">
                <a:solidFill>
                  <a:schemeClr val="bg1"/>
                </a:solidFill>
                <a:latin typeface="+mj-lt"/>
              </a:rPr>
              <a:t>token_dispatcher</a:t>
            </a:r>
            <a:endParaRPr lang="en-US" sz="2400" dirty="0">
              <a:solidFill>
                <a:schemeClr val="bg1"/>
              </a:solidFill>
              <a:latin typeface="+mj-lt"/>
            </a:endParaRPr>
          </a:p>
        </p:txBody>
      </p:sp>
      <p:sp>
        <p:nvSpPr>
          <p:cNvPr id="10" name="TextBox 9">
            <a:extLst>
              <a:ext uri="{FF2B5EF4-FFF2-40B4-BE49-F238E27FC236}">
                <a16:creationId xmlns:a16="http://schemas.microsoft.com/office/drawing/2014/main" id="{206CC5FC-17D8-4027-BD75-F678C4B499A3}"/>
              </a:ext>
            </a:extLst>
          </p:cNvPr>
          <p:cNvSpPr txBox="1"/>
          <p:nvPr/>
        </p:nvSpPr>
        <p:spPr>
          <a:xfrm>
            <a:off x="148977" y="760932"/>
            <a:ext cx="6388359" cy="2838598"/>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nSpc>
                <a:spcPct val="150000"/>
              </a:lnSpc>
            </a:pPr>
            <a:r>
              <a:rPr lang="en-US" sz="1000" b="0" dirty="0">
                <a:solidFill>
                  <a:srgbClr val="0000FF"/>
                </a:solidFill>
                <a:effectLst/>
                <a:latin typeface=" Fira Mono"/>
              </a:rPr>
              <a:t>struct</a:t>
            </a:r>
            <a:r>
              <a:rPr lang="en-US" sz="1000" b="0" dirty="0">
                <a:solidFill>
                  <a:srgbClr val="000000"/>
                </a:solidFill>
                <a:effectLst/>
                <a:latin typeface=" Fira Mono"/>
              </a:rPr>
              <a:t> </a:t>
            </a:r>
            <a:r>
              <a:rPr lang="en-US" sz="1000" b="0" dirty="0" err="1">
                <a:solidFill>
                  <a:srgbClr val="267F99"/>
                </a:solidFill>
                <a:effectLst/>
                <a:latin typeface=" Fira Mono"/>
              </a:rPr>
              <a:t>token_dispatcher</a:t>
            </a:r>
            <a:r>
              <a:rPr lang="en-US" sz="1000" b="0" dirty="0">
                <a:solidFill>
                  <a:srgbClr val="000000"/>
                </a:solidFill>
                <a:effectLst/>
                <a:latin typeface=" Fira Mono"/>
              </a:rPr>
              <a:t>;</a:t>
            </a:r>
          </a:p>
          <a:p>
            <a:pPr>
              <a:lnSpc>
                <a:spcPct val="150000"/>
              </a:lnSpc>
            </a:pPr>
            <a:r>
              <a:rPr lang="en-US" sz="1000" b="0" dirty="0">
                <a:solidFill>
                  <a:srgbClr val="0000FF"/>
                </a:solidFill>
                <a:effectLst/>
                <a:latin typeface=" Fira Mono"/>
              </a:rPr>
              <a:t>class</a:t>
            </a:r>
            <a:r>
              <a:rPr lang="en-US" sz="1000" b="0" dirty="0">
                <a:solidFill>
                  <a:srgbClr val="000000"/>
                </a:solidFill>
                <a:effectLst/>
                <a:latin typeface=" Fira Mono"/>
              </a:rPr>
              <a:t> </a:t>
            </a:r>
            <a:r>
              <a:rPr lang="en-US" sz="1000" b="0" dirty="0" err="1">
                <a:solidFill>
                  <a:srgbClr val="267F99"/>
                </a:solidFill>
                <a:effectLst/>
                <a:latin typeface=" Fira Mono"/>
              </a:rPr>
              <a:t>token_promise</a:t>
            </a:r>
            <a:r>
              <a:rPr lang="en-US" sz="1000" b="0" dirty="0">
                <a:solidFill>
                  <a:srgbClr val="000000"/>
                </a:solidFill>
                <a:effectLst/>
                <a:latin typeface=" Fira Mono"/>
              </a:rPr>
              <a:t> </a:t>
            </a:r>
          </a:p>
          <a:p>
            <a:pPr>
              <a:lnSpc>
                <a:spcPct val="150000"/>
              </a:lnSpc>
            </a:pPr>
            <a:r>
              <a:rPr lang="en-US" sz="1000" b="0" dirty="0">
                <a:solidFill>
                  <a:srgbClr val="000000"/>
                </a:solidFill>
                <a:effectLst/>
                <a:latin typeface=" Fira Mono"/>
              </a:rPr>
              <a:t>{</a:t>
            </a:r>
          </a:p>
          <a:p>
            <a:pPr>
              <a:lnSpc>
                <a:spcPct val="150000"/>
              </a:lnSpc>
            </a:pPr>
            <a:r>
              <a:rPr lang="en-US" sz="1000" b="0" dirty="0">
                <a:solidFill>
                  <a:srgbClr val="000000"/>
                </a:solidFill>
                <a:effectLst/>
                <a:latin typeface=" Fira Mono"/>
              </a:rPr>
              <a:t>    </a:t>
            </a:r>
            <a:r>
              <a:rPr lang="en-US" sz="1000" b="0" dirty="0">
                <a:solidFill>
                  <a:srgbClr val="267F99"/>
                </a:solidFill>
                <a:effectLst/>
                <a:latin typeface=" Fira Mono"/>
              </a:rPr>
              <a:t>token</a:t>
            </a:r>
            <a:r>
              <a:rPr lang="en-US" sz="1000" b="0" dirty="0">
                <a:solidFill>
                  <a:srgbClr val="000000"/>
                </a:solidFill>
                <a:effectLst/>
                <a:latin typeface=" Fira Mono"/>
              </a:rPr>
              <a:t> </a:t>
            </a:r>
            <a:r>
              <a:rPr lang="en-US" sz="1000" b="0" dirty="0" err="1">
                <a:solidFill>
                  <a:srgbClr val="795E26"/>
                </a:solidFill>
                <a:effectLst/>
                <a:latin typeface=" Fira Mono"/>
              </a:rPr>
              <a:t>get_return_object</a:t>
            </a:r>
            <a:r>
              <a:rPr lang="en-US" sz="1000" b="0" dirty="0">
                <a:solidFill>
                  <a:srgbClr val="000000"/>
                </a:solidFill>
                <a:effectLst/>
                <a:latin typeface=" Fira Mono"/>
              </a:rPr>
              <a:t>();</a:t>
            </a:r>
          </a:p>
          <a:p>
            <a:pPr>
              <a:lnSpc>
                <a:spcPct val="150000"/>
              </a:lnSpc>
            </a:pPr>
            <a:r>
              <a:rPr lang="en-US" sz="1000" b="0" dirty="0">
                <a:solidFill>
                  <a:srgbClr val="000000"/>
                </a:solidFill>
                <a:effectLst/>
                <a:latin typeface=" Fira Mono"/>
              </a:rPr>
              <a:t>    </a:t>
            </a:r>
            <a:r>
              <a:rPr lang="en-US" sz="1000" b="0" dirty="0" err="1">
                <a:solidFill>
                  <a:srgbClr val="267F99"/>
                </a:solidFill>
                <a:effectLst/>
                <a:highlight>
                  <a:srgbClr val="FFFF00"/>
                </a:highlight>
                <a:latin typeface=" Fira Mono"/>
              </a:rPr>
              <a:t>token_dispatcher</a:t>
            </a:r>
            <a:r>
              <a:rPr lang="en-US" sz="1000" b="0" dirty="0">
                <a:solidFill>
                  <a:srgbClr val="000000"/>
                </a:solidFill>
                <a:effectLst/>
                <a:latin typeface=" Fira Mono"/>
              </a:rPr>
              <a:t> </a:t>
            </a:r>
            <a:r>
              <a:rPr lang="en-US" sz="1000" b="0" dirty="0" err="1">
                <a:solidFill>
                  <a:srgbClr val="795E26"/>
                </a:solidFill>
                <a:effectLst/>
                <a:latin typeface=" Fira Mono"/>
              </a:rPr>
              <a:t>inital_suspend</a:t>
            </a:r>
            <a:r>
              <a:rPr lang="en-US" sz="1000" b="0" dirty="0">
                <a:solidFill>
                  <a:srgbClr val="000000"/>
                </a:solidFill>
                <a:effectLst/>
                <a:latin typeface=" Fira Mono"/>
              </a:rPr>
              <a:t>()</a:t>
            </a:r>
          </a:p>
          <a:p>
            <a:pPr>
              <a:lnSpc>
                <a:spcPct val="150000"/>
              </a:lnSpc>
            </a:pPr>
            <a:r>
              <a:rPr lang="en-US" sz="1000" b="0" dirty="0">
                <a:solidFill>
                  <a:srgbClr val="000000"/>
                </a:solidFill>
                <a:effectLst/>
                <a:latin typeface=" Fira Mono"/>
              </a:rPr>
              <a:t>    {</a:t>
            </a:r>
          </a:p>
          <a:p>
            <a:pPr>
              <a:lnSpc>
                <a:spcPct val="150000"/>
              </a:lnSpc>
            </a:pPr>
            <a:r>
              <a:rPr lang="en-US" sz="1000" b="0" dirty="0">
                <a:solidFill>
                  <a:srgbClr val="000000"/>
                </a:solidFill>
                <a:effectLst/>
                <a:latin typeface=" Fira Mono"/>
              </a:rPr>
              <a:t>        </a:t>
            </a:r>
            <a:r>
              <a:rPr lang="en-US" sz="1000" b="0" dirty="0">
                <a:solidFill>
                  <a:srgbClr val="0000FF"/>
                </a:solidFill>
                <a:effectLst/>
                <a:latin typeface=" Fira Mono"/>
              </a:rPr>
              <a:t>auto</a:t>
            </a:r>
            <a:r>
              <a:rPr lang="en-US" sz="1000" b="0" dirty="0">
                <a:solidFill>
                  <a:srgbClr val="000000"/>
                </a:solidFill>
                <a:effectLst/>
                <a:latin typeface=" Fira Mono"/>
              </a:rPr>
              <a:t>&amp; scheduler = </a:t>
            </a:r>
            <a:r>
              <a:rPr lang="en-US" sz="1000" b="0" dirty="0">
                <a:solidFill>
                  <a:srgbClr val="267F99"/>
                </a:solidFill>
                <a:effectLst/>
                <a:latin typeface=" Fira Mono"/>
              </a:rPr>
              <a:t>Scheduler</a:t>
            </a:r>
            <a:r>
              <a:rPr lang="en-US" sz="1000" b="0" dirty="0">
                <a:solidFill>
                  <a:srgbClr val="000000"/>
                </a:solidFill>
                <a:effectLst/>
                <a:latin typeface=" Fira Mono"/>
              </a:rPr>
              <a:t>::</a:t>
            </a:r>
            <a:r>
              <a:rPr lang="en-US" sz="1000" b="0" dirty="0">
                <a:solidFill>
                  <a:srgbClr val="795E26"/>
                </a:solidFill>
                <a:effectLst/>
                <a:latin typeface=" Fira Mono"/>
              </a:rPr>
              <a:t>Get</a:t>
            </a:r>
            <a:r>
              <a:rPr lang="en-US" sz="1000" b="0" dirty="0">
                <a:solidFill>
                  <a:srgbClr val="000000"/>
                </a:solidFill>
                <a:effectLst/>
                <a:latin typeface=" Fira Mono"/>
              </a:rPr>
              <a:t>();</a:t>
            </a:r>
          </a:p>
          <a:p>
            <a:pPr>
              <a:lnSpc>
                <a:spcPct val="150000"/>
              </a:lnSpc>
            </a:pPr>
            <a:r>
              <a:rPr lang="en-US" sz="1000" b="0" dirty="0">
                <a:solidFill>
                  <a:srgbClr val="000000"/>
                </a:solidFill>
                <a:effectLst/>
                <a:latin typeface=" Fira Mono"/>
              </a:rPr>
              <a:t>        </a:t>
            </a:r>
            <a:r>
              <a:rPr lang="en-US" sz="1000" b="0" dirty="0">
                <a:solidFill>
                  <a:srgbClr val="0000FF"/>
                </a:solidFill>
                <a:effectLst/>
                <a:latin typeface=" Fira Mono"/>
              </a:rPr>
              <a:t>bool</a:t>
            </a:r>
            <a:r>
              <a:rPr lang="en-US" sz="1000" b="0" dirty="0">
                <a:solidFill>
                  <a:srgbClr val="000000"/>
                </a:solidFill>
                <a:effectLst/>
                <a:latin typeface=" Fira Mono"/>
              </a:rPr>
              <a:t> </a:t>
            </a:r>
            <a:r>
              <a:rPr lang="en-US" sz="1000" b="0" dirty="0" err="1">
                <a:solidFill>
                  <a:srgbClr val="000000"/>
                </a:solidFill>
                <a:effectLst/>
                <a:latin typeface=" Fira Mono"/>
              </a:rPr>
              <a:t>isOnMainThread</a:t>
            </a:r>
            <a:r>
              <a:rPr lang="en-US" sz="1000" b="0" dirty="0">
                <a:solidFill>
                  <a:srgbClr val="000000"/>
                </a:solidFill>
                <a:effectLst/>
                <a:latin typeface=" Fira Mono"/>
              </a:rPr>
              <a:t> = </a:t>
            </a:r>
          </a:p>
          <a:p>
            <a:pPr>
              <a:lnSpc>
                <a:spcPct val="150000"/>
              </a:lnSpc>
            </a:pPr>
            <a:r>
              <a:rPr lang="en-US" sz="1000" b="0" dirty="0">
                <a:solidFill>
                  <a:srgbClr val="000000"/>
                </a:solidFill>
                <a:effectLst/>
                <a:latin typeface=" Fira Mono"/>
              </a:rPr>
              <a:t>            </a:t>
            </a:r>
            <a:r>
              <a:rPr lang="en-US" sz="1000" b="0" dirty="0" err="1">
                <a:solidFill>
                  <a:srgbClr val="001080"/>
                </a:solidFill>
                <a:effectLst/>
                <a:latin typeface=" Fira Mono"/>
              </a:rPr>
              <a:t>scheduler</a:t>
            </a:r>
            <a:r>
              <a:rPr lang="en-US" sz="1000" b="0" dirty="0" err="1">
                <a:solidFill>
                  <a:srgbClr val="000000"/>
                </a:solidFill>
                <a:effectLst/>
                <a:latin typeface=" Fira Mono"/>
              </a:rPr>
              <a:t>.</a:t>
            </a:r>
            <a:r>
              <a:rPr lang="en-US" sz="1000" b="0" dirty="0" err="1">
                <a:solidFill>
                  <a:srgbClr val="795E26"/>
                </a:solidFill>
                <a:effectLst/>
                <a:latin typeface=" Fira Mono"/>
              </a:rPr>
              <a:t>GetMainThreadIndex</a:t>
            </a:r>
            <a:r>
              <a:rPr lang="en-US" sz="1000" b="0" dirty="0">
                <a:solidFill>
                  <a:srgbClr val="000000"/>
                </a:solidFill>
                <a:effectLst/>
                <a:latin typeface=" Fira Mono"/>
              </a:rPr>
              <a:t>() == </a:t>
            </a:r>
            <a:r>
              <a:rPr lang="en-US" sz="1000" b="0" dirty="0" err="1">
                <a:solidFill>
                  <a:srgbClr val="001080"/>
                </a:solidFill>
                <a:effectLst/>
                <a:latin typeface=" Fira Mono"/>
              </a:rPr>
              <a:t>scheduler</a:t>
            </a:r>
            <a:r>
              <a:rPr lang="en-US" sz="1000" b="0" dirty="0" err="1">
                <a:solidFill>
                  <a:srgbClr val="000000"/>
                </a:solidFill>
                <a:effectLst/>
                <a:latin typeface=" Fira Mono"/>
              </a:rPr>
              <a:t>.</a:t>
            </a:r>
            <a:r>
              <a:rPr lang="en-US" sz="1000" b="0" dirty="0" err="1">
                <a:solidFill>
                  <a:srgbClr val="795E26"/>
                </a:solidFill>
                <a:effectLst/>
                <a:latin typeface=" Fira Mono"/>
              </a:rPr>
              <a:t>GetThreadIndex</a:t>
            </a:r>
            <a:r>
              <a:rPr lang="en-US" sz="1000" b="0" dirty="0">
                <a:solidFill>
                  <a:srgbClr val="000000"/>
                </a:solidFill>
                <a:effectLst/>
                <a:latin typeface=" Fira Mono"/>
              </a:rPr>
              <a:t>();</a:t>
            </a:r>
          </a:p>
          <a:p>
            <a:pPr>
              <a:lnSpc>
                <a:spcPct val="150000"/>
              </a:lnSpc>
            </a:pPr>
            <a:r>
              <a:rPr lang="en-US" sz="1000" b="0" dirty="0">
                <a:solidFill>
                  <a:srgbClr val="000000"/>
                </a:solidFill>
                <a:effectLst/>
                <a:latin typeface=" Fira Mono"/>
              </a:rPr>
              <a:t>        </a:t>
            </a:r>
            <a:r>
              <a:rPr lang="en-US" sz="1000" b="0" dirty="0">
                <a:solidFill>
                  <a:srgbClr val="AF00DB"/>
                </a:solidFill>
                <a:effectLst/>
                <a:latin typeface=" Fira Mono"/>
              </a:rPr>
              <a:t>return</a:t>
            </a:r>
            <a:r>
              <a:rPr lang="en-US" sz="1000" b="0" dirty="0">
                <a:solidFill>
                  <a:srgbClr val="000000"/>
                </a:solidFill>
                <a:effectLst/>
                <a:latin typeface=" Fira Mono"/>
              </a:rPr>
              <a:t> </a:t>
            </a:r>
            <a:r>
              <a:rPr lang="en-US" sz="1000" b="0" dirty="0" err="1">
                <a:solidFill>
                  <a:srgbClr val="000000"/>
                </a:solidFill>
                <a:effectLst/>
                <a:latin typeface=" Fira Mono"/>
              </a:rPr>
              <a:t>token_dispatcher</a:t>
            </a:r>
            <a:r>
              <a:rPr lang="en-US" sz="1000" b="0" dirty="0">
                <a:solidFill>
                  <a:srgbClr val="000000"/>
                </a:solidFill>
                <a:effectLst/>
                <a:latin typeface=" Fira Mono"/>
              </a:rPr>
              <a:t>{ </a:t>
            </a:r>
            <a:r>
              <a:rPr lang="en-US" sz="1000" b="0" dirty="0" err="1">
                <a:solidFill>
                  <a:srgbClr val="000000"/>
                </a:solidFill>
                <a:effectLst/>
                <a:highlight>
                  <a:srgbClr val="FFFF00"/>
                </a:highlight>
                <a:latin typeface=" Fira Mono"/>
              </a:rPr>
              <a:t>isOnMainThread</a:t>
            </a:r>
            <a:r>
              <a:rPr lang="en-US" sz="1000" b="0" dirty="0">
                <a:solidFill>
                  <a:srgbClr val="000000"/>
                </a:solidFill>
                <a:effectLst/>
                <a:latin typeface=" Fira Mono"/>
              </a:rPr>
              <a:t> };</a:t>
            </a:r>
          </a:p>
          <a:p>
            <a:pPr>
              <a:lnSpc>
                <a:spcPct val="150000"/>
              </a:lnSpc>
            </a:pPr>
            <a:r>
              <a:rPr lang="en-US" sz="1000" b="0" dirty="0">
                <a:solidFill>
                  <a:srgbClr val="000000"/>
                </a:solidFill>
                <a:effectLst/>
                <a:latin typeface=" Fira Mono"/>
              </a:rPr>
              <a:t>    }</a:t>
            </a:r>
          </a:p>
          <a:p>
            <a:pPr>
              <a:lnSpc>
                <a:spcPct val="150000"/>
              </a:lnSpc>
            </a:pPr>
            <a:r>
              <a:rPr lang="en-US" sz="1000" b="0" dirty="0">
                <a:solidFill>
                  <a:srgbClr val="000000"/>
                </a:solidFill>
                <a:effectLst/>
                <a:latin typeface=" Fira Mono"/>
              </a:rPr>
              <a:t>}</a:t>
            </a:r>
          </a:p>
        </p:txBody>
      </p:sp>
      <p:grpSp>
        <p:nvGrpSpPr>
          <p:cNvPr id="6" name="Group 5">
            <a:extLst>
              <a:ext uri="{FF2B5EF4-FFF2-40B4-BE49-F238E27FC236}">
                <a16:creationId xmlns:a16="http://schemas.microsoft.com/office/drawing/2014/main" id="{FDBE7F04-D123-4678-B25E-C26A21DA56E9}"/>
              </a:ext>
            </a:extLst>
          </p:cNvPr>
          <p:cNvGrpSpPr/>
          <p:nvPr/>
        </p:nvGrpSpPr>
        <p:grpSpPr>
          <a:xfrm>
            <a:off x="6367849" y="102973"/>
            <a:ext cx="4455973" cy="1476907"/>
            <a:chOff x="6367849" y="102973"/>
            <a:chExt cx="4455973" cy="1476907"/>
          </a:xfrm>
        </p:grpSpPr>
        <p:sp>
          <p:nvSpPr>
            <p:cNvPr id="7" name="Rectangle: Rounded Corners 6">
              <a:extLst>
                <a:ext uri="{FF2B5EF4-FFF2-40B4-BE49-F238E27FC236}">
                  <a16:creationId xmlns:a16="http://schemas.microsoft.com/office/drawing/2014/main" id="{3A8EE3D7-BB67-44D3-8768-995A146A57E3}"/>
                </a:ext>
              </a:extLst>
            </p:cNvPr>
            <p:cNvSpPr/>
            <p:nvPr/>
          </p:nvSpPr>
          <p:spPr>
            <a:xfrm>
              <a:off x="6367849" y="102973"/>
              <a:ext cx="4455973" cy="1476907"/>
            </a:xfrm>
            <a:prstGeom prst="roundRect">
              <a:avLst>
                <a:gd name="adj" fmla="val 2717"/>
              </a:avLst>
            </a:prstGeom>
            <a:noFill/>
            <a:ln w="127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FED01E3A-352B-4F9F-A722-D1876FD4B9B0}"/>
                </a:ext>
              </a:extLst>
            </p:cNvPr>
            <p:cNvSpPr txBox="1"/>
            <p:nvPr/>
          </p:nvSpPr>
          <p:spPr>
            <a:xfrm>
              <a:off x="6823744" y="264963"/>
              <a:ext cx="3544182" cy="991938"/>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nSpc>
                  <a:spcPct val="150000"/>
                </a:lnSpc>
              </a:pPr>
              <a:r>
                <a:rPr lang="en-US" sz="1000" b="0" dirty="0">
                  <a:solidFill>
                    <a:srgbClr val="267F99"/>
                  </a:solidFill>
                  <a:effectLst/>
                  <a:latin typeface=" Fira Mono"/>
                </a:rPr>
                <a:t>token</a:t>
              </a:r>
              <a:r>
                <a:rPr lang="en-US" sz="1000" b="0" dirty="0">
                  <a:solidFill>
                    <a:srgbClr val="000000"/>
                  </a:solidFill>
                  <a:effectLst/>
                  <a:latin typeface=" Fira Mono"/>
                </a:rPr>
                <a:t>&lt;&gt; </a:t>
              </a:r>
              <a:r>
                <a:rPr lang="en-US" sz="1000" b="0" dirty="0" err="1">
                  <a:solidFill>
                    <a:srgbClr val="795E26"/>
                  </a:solidFill>
                  <a:effectLst/>
                  <a:latin typeface=" Fira Mono"/>
                </a:rPr>
                <a:t>ApplyImmunization</a:t>
              </a:r>
              <a:r>
                <a:rPr lang="en-US" sz="1000" b="0" dirty="0">
                  <a:solidFill>
                    <a:srgbClr val="000000"/>
                  </a:solidFill>
                  <a:effectLst/>
                  <a:latin typeface=" Fira Mono"/>
                </a:rPr>
                <a:t>(</a:t>
              </a:r>
              <a:r>
                <a:rPr lang="en-US" sz="1000" b="0" dirty="0" err="1">
                  <a:solidFill>
                    <a:srgbClr val="0000FF"/>
                  </a:solidFill>
                  <a:effectLst/>
                  <a:latin typeface=" Fira Mono"/>
                </a:rPr>
                <a:t>uint</a:t>
              </a:r>
              <a:r>
                <a:rPr lang="en-US" sz="1000" b="0" dirty="0">
                  <a:solidFill>
                    <a:srgbClr val="000000"/>
                  </a:solidFill>
                  <a:effectLst/>
                  <a:latin typeface=" Fira Mono"/>
                </a:rPr>
                <a:t> </a:t>
              </a:r>
              <a:r>
                <a:rPr lang="en-US" sz="1000" b="0" dirty="0" err="1">
                  <a:solidFill>
                    <a:srgbClr val="001080"/>
                  </a:solidFill>
                  <a:effectLst/>
                  <a:latin typeface=" Fira Mono"/>
                </a:rPr>
                <a:t>healthPeople</a:t>
              </a:r>
              <a:r>
                <a:rPr lang="en-US" sz="1000" b="0" dirty="0">
                  <a:solidFill>
                    <a:srgbClr val="000000"/>
                  </a:solidFill>
                  <a:effectLst/>
                  <a:latin typeface=" Fira Mono"/>
                </a:rPr>
                <a:t>)</a:t>
              </a:r>
            </a:p>
            <a:p>
              <a:pPr>
                <a:lnSpc>
                  <a:spcPct val="150000"/>
                </a:lnSpc>
              </a:pPr>
              <a:r>
                <a:rPr lang="en-US" sz="1000" b="0" dirty="0">
                  <a:solidFill>
                    <a:srgbClr val="000000"/>
                  </a:solidFill>
                  <a:effectLst/>
                  <a:latin typeface=" Fira Mono"/>
                </a:rPr>
                <a:t>{</a:t>
              </a:r>
            </a:p>
            <a:p>
              <a:pPr>
                <a:lnSpc>
                  <a:spcPct val="150000"/>
                </a:lnSpc>
              </a:pPr>
              <a:r>
                <a:rPr lang="en-US" sz="1000" dirty="0">
                  <a:solidFill>
                    <a:srgbClr val="000000"/>
                  </a:solidFill>
                  <a:latin typeface=" Fira Mono"/>
                </a:rPr>
                <a:t>    </a:t>
              </a:r>
              <a:r>
                <a:rPr lang="en-US" altLang="zh-CN" sz="1000" dirty="0">
                  <a:solidFill>
                    <a:srgbClr val="000000"/>
                  </a:solidFill>
                  <a:latin typeface=" Fira Mono"/>
                </a:rPr>
                <a:t>//......</a:t>
              </a:r>
              <a:endParaRPr lang="en-US" sz="1000" b="0" dirty="0">
                <a:solidFill>
                  <a:srgbClr val="000000"/>
                </a:solidFill>
                <a:effectLst/>
                <a:latin typeface=" Fira Mono"/>
              </a:endParaRPr>
            </a:p>
            <a:p>
              <a:pPr>
                <a:lnSpc>
                  <a:spcPct val="150000"/>
                </a:lnSpc>
              </a:pPr>
              <a:r>
                <a:rPr lang="en-US" sz="1000" b="0" dirty="0">
                  <a:solidFill>
                    <a:srgbClr val="000000"/>
                  </a:solidFill>
                  <a:effectLst/>
                  <a:latin typeface=" Fira Mono"/>
                </a:rPr>
                <a:t>}</a:t>
              </a:r>
            </a:p>
          </p:txBody>
        </p:sp>
      </p:grpSp>
    </p:spTree>
    <p:extLst>
      <p:ext uri="{BB962C8B-B14F-4D97-AF65-F5344CB8AC3E}">
        <p14:creationId xmlns:p14="http://schemas.microsoft.com/office/powerpoint/2010/main" val="37192983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00">
        <p159:morph option="byObject"/>
      </p:transition>
    </mc:Choice>
    <mc:Fallback xmlns="">
      <p:transition>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E9580436-1CBC-414D-AF82-34DCE3089FD7}"/>
              </a:ext>
            </a:extLst>
          </p:cNvPr>
          <p:cNvSpPr txBox="1"/>
          <p:nvPr/>
        </p:nvSpPr>
        <p:spPr>
          <a:xfrm>
            <a:off x="148978" y="195233"/>
            <a:ext cx="2574744" cy="4247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nSpc>
                <a:spcPct val="90000"/>
              </a:lnSpc>
            </a:pPr>
            <a:r>
              <a:rPr lang="en-US" altLang="zh-CN" sz="2400" dirty="0" err="1">
                <a:solidFill>
                  <a:schemeClr val="bg1"/>
                </a:solidFill>
                <a:latin typeface="+mj-lt"/>
              </a:rPr>
              <a:t>token_dispatcher</a:t>
            </a:r>
            <a:endParaRPr lang="en-US" sz="2400" dirty="0">
              <a:solidFill>
                <a:schemeClr val="bg1"/>
              </a:solidFill>
              <a:latin typeface="+mj-lt"/>
            </a:endParaRPr>
          </a:p>
        </p:txBody>
      </p:sp>
      <p:sp>
        <p:nvSpPr>
          <p:cNvPr id="10" name="TextBox 9">
            <a:extLst>
              <a:ext uri="{FF2B5EF4-FFF2-40B4-BE49-F238E27FC236}">
                <a16:creationId xmlns:a16="http://schemas.microsoft.com/office/drawing/2014/main" id="{206CC5FC-17D8-4027-BD75-F678C4B499A3}"/>
              </a:ext>
            </a:extLst>
          </p:cNvPr>
          <p:cNvSpPr txBox="1"/>
          <p:nvPr/>
        </p:nvSpPr>
        <p:spPr>
          <a:xfrm>
            <a:off x="148978" y="967324"/>
            <a:ext cx="9007379" cy="4849213"/>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nSpc>
                <a:spcPct val="150000"/>
              </a:lnSpc>
            </a:pPr>
            <a:r>
              <a:rPr lang="en-US" sz="900" b="0" dirty="0">
                <a:solidFill>
                  <a:schemeClr val="bg2"/>
                </a:solidFill>
                <a:effectLst/>
                <a:latin typeface=" Fira Mono"/>
              </a:rPr>
              <a:t>struct </a:t>
            </a:r>
            <a:r>
              <a:rPr lang="en-US" sz="900" b="0" dirty="0" err="1">
                <a:solidFill>
                  <a:schemeClr val="bg2"/>
                </a:solidFill>
                <a:effectLst/>
                <a:latin typeface=" Fira Mono"/>
              </a:rPr>
              <a:t>token_dispatcher</a:t>
            </a:r>
            <a:r>
              <a:rPr lang="en-US" sz="900" b="0" dirty="0">
                <a:solidFill>
                  <a:schemeClr val="bg2"/>
                </a:solidFill>
                <a:effectLst/>
                <a:latin typeface=" Fira Mono"/>
              </a:rPr>
              <a:t> // ret of </a:t>
            </a:r>
            <a:r>
              <a:rPr lang="en-US" sz="900" b="0" dirty="0" err="1">
                <a:solidFill>
                  <a:schemeClr val="bg2"/>
                </a:solidFill>
                <a:effectLst/>
                <a:latin typeface=" Fira Mono"/>
              </a:rPr>
              <a:t>initial_suspend</a:t>
            </a:r>
            <a:r>
              <a:rPr lang="en-US" sz="900" b="0" dirty="0">
                <a:solidFill>
                  <a:schemeClr val="bg2"/>
                </a:solidFill>
                <a:effectLst/>
                <a:latin typeface=" Fira Mono"/>
              </a:rPr>
              <a:t> for </a:t>
            </a:r>
            <a:r>
              <a:rPr lang="en-US" sz="900" b="0" dirty="0" err="1">
                <a:solidFill>
                  <a:schemeClr val="bg2"/>
                </a:solidFill>
                <a:effectLst/>
                <a:latin typeface=" Fira Mono"/>
              </a:rPr>
              <a:t>token_promise</a:t>
            </a:r>
            <a:endParaRPr lang="en-US" sz="900" b="0" dirty="0">
              <a:solidFill>
                <a:schemeClr val="bg2"/>
              </a:solidFill>
              <a:effectLst/>
              <a:latin typeface=" Fira Mono"/>
            </a:endParaRPr>
          </a:p>
          <a:p>
            <a:pPr>
              <a:lnSpc>
                <a:spcPct val="150000"/>
              </a:lnSpc>
            </a:pPr>
            <a:r>
              <a:rPr lang="en-US" sz="900" b="0" dirty="0">
                <a:solidFill>
                  <a:schemeClr val="bg2"/>
                </a:solidFill>
                <a:effectLst/>
                <a:latin typeface=" Fira Mono"/>
              </a:rPr>
              <a:t>{</a:t>
            </a:r>
          </a:p>
          <a:p>
            <a:pPr>
              <a:lnSpc>
                <a:spcPct val="150000"/>
              </a:lnSpc>
            </a:pPr>
            <a:r>
              <a:rPr lang="en-US" sz="900" b="0" dirty="0">
                <a:solidFill>
                  <a:schemeClr val="bg2"/>
                </a:solidFill>
                <a:effectLst/>
                <a:latin typeface=" Fira Mono"/>
              </a:rPr>
              <a:t>    bool </a:t>
            </a:r>
            <a:r>
              <a:rPr lang="en-US" sz="900" b="0" dirty="0" err="1">
                <a:solidFill>
                  <a:schemeClr val="bg2"/>
                </a:solidFill>
                <a:effectLst/>
                <a:latin typeface=" Fira Mono"/>
              </a:rPr>
              <a:t>shouldSuspend</a:t>
            </a:r>
            <a:r>
              <a:rPr lang="en-US" sz="900" b="0" dirty="0">
                <a:solidFill>
                  <a:schemeClr val="bg2"/>
                </a:solidFill>
                <a:effectLst/>
                <a:latin typeface=" Fira Mono"/>
              </a:rPr>
              <a:t>;</a:t>
            </a:r>
          </a:p>
          <a:p>
            <a:pPr>
              <a:lnSpc>
                <a:spcPct val="150000"/>
              </a:lnSpc>
            </a:pPr>
            <a:r>
              <a:rPr lang="en-US" sz="900" b="0" dirty="0">
                <a:solidFill>
                  <a:srgbClr val="000000"/>
                </a:solidFill>
                <a:effectLst/>
                <a:latin typeface=" Fira Mono"/>
              </a:rPr>
              <a:t>    </a:t>
            </a:r>
            <a:r>
              <a:rPr lang="en-US" sz="900" b="0" dirty="0" err="1">
                <a:solidFill>
                  <a:srgbClr val="795E26"/>
                </a:solidFill>
                <a:effectLst/>
                <a:latin typeface=" Fira Mono"/>
              </a:rPr>
              <a:t>token_dispatcher</a:t>
            </a:r>
            <a:r>
              <a:rPr lang="en-US" sz="900" b="0" dirty="0">
                <a:solidFill>
                  <a:srgbClr val="000000"/>
                </a:solidFill>
                <a:effectLst/>
                <a:latin typeface=" Fira Mono"/>
              </a:rPr>
              <a:t>(</a:t>
            </a:r>
            <a:r>
              <a:rPr lang="en-US" sz="900" b="0" dirty="0">
                <a:solidFill>
                  <a:srgbClr val="0000FF"/>
                </a:solidFill>
                <a:effectLst/>
                <a:latin typeface=" Fira Mono"/>
              </a:rPr>
              <a:t>bool</a:t>
            </a:r>
            <a:r>
              <a:rPr lang="en-US" sz="900" b="0" dirty="0">
                <a:solidFill>
                  <a:srgbClr val="000000"/>
                </a:solidFill>
                <a:effectLst/>
                <a:latin typeface=" Fira Mono"/>
              </a:rPr>
              <a:t> </a:t>
            </a:r>
            <a:r>
              <a:rPr lang="en-US" sz="900" b="0" dirty="0" err="1">
                <a:solidFill>
                  <a:srgbClr val="001080"/>
                </a:solidFill>
                <a:effectLst/>
                <a:latin typeface=" Fira Mono"/>
              </a:rPr>
              <a:t>shouldSuspend</a:t>
            </a:r>
            <a:r>
              <a:rPr lang="en-US" sz="900" b="0" dirty="0">
                <a:solidFill>
                  <a:srgbClr val="000000"/>
                </a:solidFill>
                <a:effectLst/>
                <a:latin typeface=" Fira Mono"/>
              </a:rPr>
              <a:t>)</a:t>
            </a:r>
            <a:r>
              <a:rPr lang="en-US" sz="900" b="0" dirty="0">
                <a:solidFill>
                  <a:schemeClr val="bg2"/>
                </a:solidFill>
                <a:effectLst/>
                <a:latin typeface=" Fira Mono"/>
              </a:rPr>
              <a:t>: </a:t>
            </a:r>
            <a:r>
              <a:rPr lang="en-US" sz="900" b="0" dirty="0" err="1">
                <a:solidFill>
                  <a:schemeClr val="bg2"/>
                </a:solidFill>
                <a:effectLst/>
                <a:latin typeface=" Fira Mono"/>
              </a:rPr>
              <a:t>shouldSuspend</a:t>
            </a:r>
            <a:r>
              <a:rPr lang="en-US" sz="900" b="0" dirty="0">
                <a:solidFill>
                  <a:schemeClr val="bg2"/>
                </a:solidFill>
                <a:effectLst/>
                <a:latin typeface=" Fira Mono"/>
              </a:rPr>
              <a:t>(</a:t>
            </a:r>
            <a:r>
              <a:rPr lang="en-US" sz="900" b="0" dirty="0" err="1">
                <a:solidFill>
                  <a:schemeClr val="bg2"/>
                </a:solidFill>
                <a:effectLst/>
                <a:latin typeface=" Fira Mono"/>
              </a:rPr>
              <a:t>shouldSuspend</a:t>
            </a:r>
            <a:r>
              <a:rPr lang="en-US" sz="900" b="0" dirty="0">
                <a:solidFill>
                  <a:schemeClr val="bg2"/>
                </a:solidFill>
                <a:effectLst/>
                <a:latin typeface=" Fira Mono"/>
              </a:rPr>
              <a:t>) {}</a:t>
            </a:r>
          </a:p>
          <a:p>
            <a:pPr>
              <a:lnSpc>
                <a:spcPct val="150000"/>
              </a:lnSpc>
            </a:pPr>
            <a:r>
              <a:rPr lang="en-US" sz="900" b="0" dirty="0">
                <a:solidFill>
                  <a:srgbClr val="000000"/>
                </a:solidFill>
                <a:effectLst/>
                <a:latin typeface=" Fira Mono"/>
              </a:rPr>
              <a:t>    </a:t>
            </a:r>
            <a:r>
              <a:rPr lang="en-US" sz="900" b="0" dirty="0">
                <a:solidFill>
                  <a:srgbClr val="0000FF"/>
                </a:solidFill>
                <a:effectLst/>
                <a:latin typeface=" Fira Mono"/>
              </a:rPr>
              <a:t>bool</a:t>
            </a:r>
            <a:r>
              <a:rPr lang="en-US" sz="900" b="0" dirty="0">
                <a:solidFill>
                  <a:srgbClr val="000000"/>
                </a:solidFill>
                <a:effectLst/>
                <a:latin typeface=" Fira Mono"/>
              </a:rPr>
              <a:t> </a:t>
            </a:r>
            <a:r>
              <a:rPr lang="en-US" sz="900" b="0" dirty="0" err="1">
                <a:solidFill>
                  <a:srgbClr val="795E26"/>
                </a:solidFill>
                <a:effectLst/>
                <a:latin typeface=" Fira Mono"/>
              </a:rPr>
              <a:t>await_ready</a:t>
            </a:r>
            <a:r>
              <a:rPr lang="en-US" sz="900" b="0" dirty="0">
                <a:solidFill>
                  <a:srgbClr val="000000"/>
                </a:solidFill>
                <a:effectLst/>
                <a:latin typeface=" Fira Mono"/>
              </a:rPr>
              <a:t>() { </a:t>
            </a:r>
            <a:r>
              <a:rPr lang="en-US" sz="900" b="0" dirty="0">
                <a:solidFill>
                  <a:srgbClr val="AF00DB"/>
                </a:solidFill>
                <a:effectLst/>
                <a:latin typeface=" Fira Mono"/>
              </a:rPr>
              <a:t>return</a:t>
            </a:r>
            <a:r>
              <a:rPr lang="en-US" sz="900" b="0" dirty="0">
                <a:solidFill>
                  <a:srgbClr val="000000"/>
                </a:solidFill>
                <a:effectLst/>
                <a:latin typeface=" Fira Mono"/>
              </a:rPr>
              <a:t> </a:t>
            </a:r>
            <a:r>
              <a:rPr lang="en-US" sz="900" b="0" dirty="0">
                <a:solidFill>
                  <a:srgbClr val="0000FF"/>
                </a:solidFill>
                <a:effectLst/>
                <a:latin typeface=" Fira Mono"/>
              </a:rPr>
              <a:t>false</a:t>
            </a:r>
            <a:r>
              <a:rPr lang="en-US" sz="900" b="0" dirty="0">
                <a:solidFill>
                  <a:srgbClr val="000000"/>
                </a:solidFill>
                <a:effectLst/>
                <a:latin typeface=" Fira Mono"/>
              </a:rPr>
              <a:t>; }</a:t>
            </a:r>
          </a:p>
          <a:p>
            <a:pPr>
              <a:lnSpc>
                <a:spcPct val="150000"/>
              </a:lnSpc>
            </a:pPr>
            <a:r>
              <a:rPr lang="en-US" sz="900" b="0" dirty="0">
                <a:solidFill>
                  <a:srgbClr val="000000"/>
                </a:solidFill>
                <a:effectLst/>
                <a:latin typeface=" Fira Mono"/>
              </a:rPr>
              <a:t>    </a:t>
            </a:r>
            <a:r>
              <a:rPr lang="en-US" sz="900" b="0" dirty="0">
                <a:solidFill>
                  <a:schemeClr val="bg2"/>
                </a:solidFill>
                <a:effectLst/>
                <a:latin typeface=" Fira Mono"/>
              </a:rPr>
              <a:t>void </a:t>
            </a:r>
            <a:r>
              <a:rPr lang="en-US" sz="900" b="0" dirty="0" err="1">
                <a:solidFill>
                  <a:schemeClr val="bg2"/>
                </a:solidFill>
                <a:effectLst/>
                <a:latin typeface=" Fira Mono"/>
              </a:rPr>
              <a:t>await_resume</a:t>
            </a:r>
            <a:r>
              <a:rPr lang="en-US" sz="900" b="0" dirty="0">
                <a:solidFill>
                  <a:schemeClr val="bg2"/>
                </a:solidFill>
                <a:effectLst/>
                <a:latin typeface=" Fira Mono"/>
              </a:rPr>
              <a:t>() {}</a:t>
            </a:r>
          </a:p>
          <a:p>
            <a:pPr>
              <a:lnSpc>
                <a:spcPct val="150000"/>
              </a:lnSpc>
            </a:pPr>
            <a:r>
              <a:rPr lang="en-US" sz="900" b="0" dirty="0">
                <a:solidFill>
                  <a:srgbClr val="000000"/>
                </a:solidFill>
                <a:effectLst/>
                <a:latin typeface=" Fira Mono"/>
              </a:rPr>
              <a:t>    </a:t>
            </a:r>
            <a:r>
              <a:rPr lang="en-US" sz="900" b="0" dirty="0">
                <a:solidFill>
                  <a:srgbClr val="0000FF"/>
                </a:solidFill>
                <a:effectLst/>
                <a:latin typeface=" Fira Mono"/>
              </a:rPr>
              <a:t>bool</a:t>
            </a:r>
            <a:r>
              <a:rPr lang="en-US" sz="900" b="0" dirty="0">
                <a:solidFill>
                  <a:srgbClr val="000000"/>
                </a:solidFill>
                <a:effectLst/>
                <a:latin typeface=" Fira Mono"/>
              </a:rPr>
              <a:t> </a:t>
            </a:r>
            <a:r>
              <a:rPr lang="en-US" sz="900" b="0" dirty="0" err="1">
                <a:solidFill>
                  <a:srgbClr val="795E26"/>
                </a:solidFill>
                <a:effectLst/>
                <a:latin typeface=" Fira Mono"/>
              </a:rPr>
              <a:t>await_suspend</a:t>
            </a:r>
            <a:r>
              <a:rPr lang="en-US" sz="900" b="0" dirty="0">
                <a:solidFill>
                  <a:srgbClr val="000000"/>
                </a:solidFill>
                <a:effectLst/>
                <a:latin typeface=" Fira Mono"/>
              </a:rPr>
              <a:t>(</a:t>
            </a:r>
            <a:r>
              <a:rPr lang="en-US" sz="900" b="0" dirty="0" err="1">
                <a:solidFill>
                  <a:srgbClr val="267F99"/>
                </a:solidFill>
                <a:effectLst/>
                <a:latin typeface=" Fira Mono"/>
              </a:rPr>
              <a:t>coroutine_handle</a:t>
            </a:r>
            <a:r>
              <a:rPr lang="en-US" sz="900" b="0" dirty="0">
                <a:solidFill>
                  <a:srgbClr val="000000"/>
                </a:solidFill>
                <a:effectLst/>
                <a:latin typeface=" Fira Mono"/>
              </a:rPr>
              <a:t>&lt;&gt; </a:t>
            </a:r>
            <a:r>
              <a:rPr lang="en-US" sz="900" b="0" dirty="0">
                <a:solidFill>
                  <a:srgbClr val="001080"/>
                </a:solidFill>
                <a:effectLst/>
                <a:latin typeface=" Fira Mono"/>
              </a:rPr>
              <a:t>handle</a:t>
            </a:r>
            <a:r>
              <a:rPr lang="en-US" sz="900" b="0" dirty="0">
                <a:solidFill>
                  <a:srgbClr val="000000"/>
                </a:solidFill>
                <a:effectLst/>
                <a:latin typeface=" Fira Mono"/>
              </a:rPr>
              <a:t>) </a:t>
            </a:r>
          </a:p>
          <a:p>
            <a:pPr>
              <a:lnSpc>
                <a:spcPct val="150000"/>
              </a:lnSpc>
            </a:pPr>
            <a:r>
              <a:rPr lang="en-US" sz="900" b="0" dirty="0">
                <a:solidFill>
                  <a:srgbClr val="000000"/>
                </a:solidFill>
                <a:effectLst/>
                <a:latin typeface=" Fira Mono"/>
              </a:rPr>
              <a:t>    {</a:t>
            </a:r>
          </a:p>
          <a:p>
            <a:pPr>
              <a:lnSpc>
                <a:spcPct val="150000"/>
              </a:lnSpc>
            </a:pPr>
            <a:r>
              <a:rPr lang="en-US" sz="900" b="0" dirty="0">
                <a:solidFill>
                  <a:schemeClr val="bg2"/>
                </a:solidFill>
                <a:effectLst/>
                <a:latin typeface=" Fira Mono"/>
              </a:rPr>
              <a:t>        using namespace std::experimental;</a:t>
            </a:r>
          </a:p>
          <a:p>
            <a:pPr>
              <a:lnSpc>
                <a:spcPct val="150000"/>
              </a:lnSpc>
            </a:pPr>
            <a:r>
              <a:rPr lang="en-US" sz="900" b="0" dirty="0">
                <a:solidFill>
                  <a:schemeClr val="bg2"/>
                </a:solidFill>
                <a:effectLst/>
                <a:latin typeface=" Fira Mono"/>
              </a:rPr>
              <a:t>        </a:t>
            </a:r>
            <a:r>
              <a:rPr lang="en-US" sz="900" b="0" dirty="0" err="1">
                <a:solidFill>
                  <a:schemeClr val="bg2"/>
                </a:solidFill>
                <a:effectLst/>
                <a:latin typeface=" Fira Mono"/>
              </a:rPr>
              <a:t>coroutine_handle</a:t>
            </a:r>
            <a:r>
              <a:rPr lang="en-US" sz="900" b="0" dirty="0">
                <a:solidFill>
                  <a:schemeClr val="bg2"/>
                </a:solidFill>
                <a:effectLst/>
                <a:latin typeface=" Fira Mono"/>
              </a:rPr>
              <a:t>&lt;</a:t>
            </a:r>
            <a:r>
              <a:rPr lang="en-US" sz="900" b="0" dirty="0" err="1">
                <a:solidFill>
                  <a:schemeClr val="bg2"/>
                </a:solidFill>
                <a:effectLst/>
                <a:latin typeface=" Fira Mono"/>
              </a:rPr>
              <a:t>token_promise</a:t>
            </a:r>
            <a:r>
              <a:rPr lang="en-US" sz="900" b="0" dirty="0">
                <a:solidFill>
                  <a:schemeClr val="bg2"/>
                </a:solidFill>
                <a:effectLst/>
                <a:latin typeface=" Fira Mono"/>
              </a:rPr>
              <a:t>&gt; </a:t>
            </a:r>
            <a:r>
              <a:rPr lang="en-US" sz="900" b="0" dirty="0" err="1">
                <a:solidFill>
                  <a:schemeClr val="bg2"/>
                </a:solidFill>
                <a:effectLst/>
                <a:latin typeface=" Fira Mono"/>
              </a:rPr>
              <a:t>realHandle</a:t>
            </a:r>
            <a:r>
              <a:rPr lang="en-US" sz="900" b="0" dirty="0">
                <a:solidFill>
                  <a:schemeClr val="bg2"/>
                </a:solidFill>
                <a:effectLst/>
                <a:latin typeface=" Fira Mono"/>
              </a:rPr>
              <a:t> = </a:t>
            </a:r>
            <a:r>
              <a:rPr lang="en-US" sz="900" b="0" dirty="0" err="1">
                <a:solidFill>
                  <a:schemeClr val="bg2"/>
                </a:solidFill>
                <a:effectLst/>
                <a:latin typeface=" Fira Mono"/>
              </a:rPr>
              <a:t>coroutine_handle</a:t>
            </a:r>
            <a:r>
              <a:rPr lang="en-US" sz="900" b="0" dirty="0">
                <a:solidFill>
                  <a:schemeClr val="bg2"/>
                </a:solidFill>
                <a:effectLst/>
                <a:latin typeface=" Fira Mono"/>
              </a:rPr>
              <a:t>&lt;</a:t>
            </a:r>
            <a:r>
              <a:rPr lang="en-US" sz="900" b="0" dirty="0" err="1">
                <a:solidFill>
                  <a:schemeClr val="bg2"/>
                </a:solidFill>
                <a:effectLst/>
                <a:latin typeface=" Fira Mono"/>
              </a:rPr>
              <a:t>token_promise</a:t>
            </a:r>
            <a:r>
              <a:rPr lang="en-US" sz="900" b="0" dirty="0">
                <a:solidFill>
                  <a:schemeClr val="bg2"/>
                </a:solidFill>
                <a:effectLst/>
                <a:latin typeface=" Fira Mono"/>
              </a:rPr>
              <a:t>&gt;::</a:t>
            </a:r>
            <a:r>
              <a:rPr lang="en-US" sz="900" b="0" dirty="0" err="1">
                <a:solidFill>
                  <a:schemeClr val="bg2"/>
                </a:solidFill>
                <a:effectLst/>
                <a:latin typeface=" Fira Mono"/>
              </a:rPr>
              <a:t>from_address</a:t>
            </a:r>
            <a:r>
              <a:rPr lang="en-US" sz="900" b="0" dirty="0">
                <a:solidFill>
                  <a:schemeClr val="bg2"/>
                </a:solidFill>
                <a:effectLst/>
                <a:latin typeface=" Fira Mono"/>
              </a:rPr>
              <a:t>( </a:t>
            </a:r>
            <a:r>
              <a:rPr lang="en-US" sz="900" b="0" dirty="0" err="1">
                <a:solidFill>
                  <a:schemeClr val="bg2"/>
                </a:solidFill>
                <a:effectLst/>
                <a:latin typeface=" Fira Mono"/>
              </a:rPr>
              <a:t>handle.address</a:t>
            </a:r>
            <a:r>
              <a:rPr lang="en-US" sz="900" b="0" dirty="0">
                <a:solidFill>
                  <a:schemeClr val="bg2"/>
                </a:solidFill>
                <a:effectLst/>
                <a:latin typeface=" Fira Mono"/>
              </a:rPr>
              <a:t>() );</a:t>
            </a:r>
          </a:p>
          <a:p>
            <a:pPr>
              <a:lnSpc>
                <a:spcPct val="150000"/>
              </a:lnSpc>
            </a:pPr>
            <a:r>
              <a:rPr lang="en-US" sz="900" b="0" dirty="0">
                <a:solidFill>
                  <a:schemeClr val="bg2"/>
                </a:solidFill>
                <a:effectLst/>
                <a:latin typeface=" Fira Mono"/>
              </a:rPr>
              <a:t>        </a:t>
            </a:r>
            <a:r>
              <a:rPr lang="en-US" sz="900" b="0" dirty="0" err="1">
                <a:solidFill>
                  <a:schemeClr val="bg2"/>
                </a:solidFill>
                <a:effectLst/>
                <a:latin typeface=" Fira Mono"/>
              </a:rPr>
              <a:t>mSuspendedPromise</a:t>
            </a:r>
            <a:r>
              <a:rPr lang="en-US" sz="900" b="0" dirty="0">
                <a:solidFill>
                  <a:schemeClr val="bg2"/>
                </a:solidFill>
                <a:effectLst/>
                <a:latin typeface=" Fira Mono"/>
              </a:rPr>
              <a:t> = &amp;</a:t>
            </a:r>
            <a:r>
              <a:rPr lang="en-US" sz="900" b="0" dirty="0" err="1">
                <a:solidFill>
                  <a:schemeClr val="bg2"/>
                </a:solidFill>
                <a:effectLst/>
                <a:latin typeface=" Fira Mono"/>
              </a:rPr>
              <a:t>realHandle.promise</a:t>
            </a:r>
            <a:r>
              <a:rPr lang="en-US" sz="900" b="0" dirty="0">
                <a:solidFill>
                  <a:schemeClr val="bg2"/>
                </a:solidFill>
                <a:effectLst/>
                <a:latin typeface=" Fira Mono"/>
              </a:rPr>
              <a:t>();</a:t>
            </a:r>
          </a:p>
          <a:p>
            <a:pPr>
              <a:lnSpc>
                <a:spcPct val="150000"/>
              </a:lnSpc>
            </a:pPr>
            <a:r>
              <a:rPr lang="en-US" sz="900" b="0" dirty="0">
                <a:solidFill>
                  <a:schemeClr val="bg2"/>
                </a:solidFill>
                <a:effectLst/>
                <a:latin typeface=" Fira Mono"/>
              </a:rPr>
              <a:t>        ENSURES( </a:t>
            </a:r>
            <a:r>
              <a:rPr lang="en-US" sz="900" b="0" dirty="0" err="1">
                <a:solidFill>
                  <a:schemeClr val="bg2"/>
                </a:solidFill>
                <a:effectLst/>
                <a:latin typeface=" Fira Mono"/>
              </a:rPr>
              <a:t>mSuspendedPromise</a:t>
            </a:r>
            <a:r>
              <a:rPr lang="en-US" sz="900" b="0" dirty="0">
                <a:solidFill>
                  <a:schemeClr val="bg2"/>
                </a:solidFill>
                <a:effectLst/>
                <a:latin typeface=" Fira Mono"/>
              </a:rPr>
              <a:t> != </a:t>
            </a:r>
            <a:r>
              <a:rPr lang="en-US" sz="900" b="0" dirty="0" err="1">
                <a:solidFill>
                  <a:schemeClr val="bg2"/>
                </a:solidFill>
                <a:effectLst/>
                <a:latin typeface=" Fira Mono"/>
              </a:rPr>
              <a:t>nullptr</a:t>
            </a:r>
            <a:r>
              <a:rPr lang="en-US" sz="900" b="0" dirty="0">
                <a:solidFill>
                  <a:schemeClr val="bg2"/>
                </a:solidFill>
                <a:effectLst/>
                <a:latin typeface=" Fira Mono"/>
              </a:rPr>
              <a:t> );</a:t>
            </a:r>
          </a:p>
          <a:p>
            <a:pPr>
              <a:lnSpc>
                <a:spcPct val="150000"/>
              </a:lnSpc>
            </a:pPr>
            <a:br>
              <a:rPr lang="en-US" sz="900" b="0" dirty="0">
                <a:solidFill>
                  <a:srgbClr val="000000"/>
                </a:solidFill>
                <a:effectLst/>
                <a:latin typeface=" Fira Mono"/>
              </a:rPr>
            </a:br>
            <a:r>
              <a:rPr lang="en-US" sz="900" b="0" dirty="0">
                <a:solidFill>
                  <a:srgbClr val="000000"/>
                </a:solidFill>
                <a:effectLst/>
                <a:latin typeface=" Fira Mono"/>
              </a:rPr>
              <a:t>        </a:t>
            </a:r>
            <a:r>
              <a:rPr lang="en-US" sz="900" b="0" dirty="0">
                <a:solidFill>
                  <a:srgbClr val="AF00DB"/>
                </a:solidFill>
                <a:effectLst/>
                <a:latin typeface=" Fira Mono"/>
              </a:rPr>
              <a:t>if</a:t>
            </a:r>
            <a:r>
              <a:rPr lang="en-US" sz="900" b="0" dirty="0">
                <a:solidFill>
                  <a:srgbClr val="000000"/>
                </a:solidFill>
                <a:effectLst/>
                <a:latin typeface=" Fira Mono"/>
              </a:rPr>
              <a:t>( </a:t>
            </a:r>
            <a:r>
              <a:rPr lang="en-US" sz="900" b="0" dirty="0" err="1">
                <a:solidFill>
                  <a:srgbClr val="000000"/>
                </a:solidFill>
                <a:effectLst/>
                <a:latin typeface=" Fira Mono"/>
              </a:rPr>
              <a:t>shouldSuspend</a:t>
            </a:r>
            <a:r>
              <a:rPr lang="en-US" sz="900" b="0" dirty="0">
                <a:solidFill>
                  <a:srgbClr val="000000"/>
                </a:solidFill>
                <a:effectLst/>
                <a:latin typeface=" Fira Mono"/>
              </a:rPr>
              <a:t> ) {</a:t>
            </a:r>
          </a:p>
          <a:p>
            <a:pPr>
              <a:lnSpc>
                <a:spcPct val="150000"/>
              </a:lnSpc>
            </a:pPr>
            <a:r>
              <a:rPr lang="en-US" sz="900" b="0" dirty="0">
                <a:solidFill>
                  <a:srgbClr val="000000"/>
                </a:solidFill>
                <a:effectLst/>
                <a:latin typeface=" Fira Mono"/>
              </a:rPr>
              <a:t>            </a:t>
            </a:r>
            <a:r>
              <a:rPr lang="en-US" sz="900" b="0" dirty="0">
                <a:solidFill>
                  <a:srgbClr val="267F99"/>
                </a:solidFill>
                <a:effectLst/>
                <a:latin typeface=" Fira Mono"/>
              </a:rPr>
              <a:t>Scheduler</a:t>
            </a:r>
            <a:r>
              <a:rPr lang="en-US" sz="900" b="0" dirty="0">
                <a:solidFill>
                  <a:srgbClr val="000000"/>
                </a:solidFill>
                <a:effectLst/>
                <a:latin typeface=" Fira Mono"/>
              </a:rPr>
              <a:t>::</a:t>
            </a:r>
            <a:r>
              <a:rPr lang="en-US" sz="900" b="0" dirty="0">
                <a:solidFill>
                  <a:srgbClr val="795E26"/>
                </a:solidFill>
                <a:effectLst/>
                <a:latin typeface=" Fira Mono"/>
              </a:rPr>
              <a:t>Get</a:t>
            </a:r>
            <a:r>
              <a:rPr lang="en-US" sz="900" b="0" dirty="0">
                <a:solidFill>
                  <a:srgbClr val="000000"/>
                </a:solidFill>
                <a:effectLst/>
                <a:latin typeface=" Fira Mono"/>
              </a:rPr>
              <a:t>().</a:t>
            </a:r>
            <a:r>
              <a:rPr lang="en-US" sz="900" b="0" dirty="0">
                <a:solidFill>
                  <a:srgbClr val="795E26"/>
                </a:solidFill>
                <a:effectLst/>
                <a:latin typeface=" Fira Mono"/>
              </a:rPr>
              <a:t>Schedule</a:t>
            </a:r>
            <a:r>
              <a:rPr lang="en-US" sz="900" b="0" dirty="0">
                <a:solidFill>
                  <a:srgbClr val="000000"/>
                </a:solidFill>
                <a:effectLst/>
                <a:latin typeface=" Fira Mono"/>
              </a:rPr>
              <a:t>( </a:t>
            </a:r>
            <a:r>
              <a:rPr lang="en-US" sz="900" b="0" dirty="0" err="1">
                <a:solidFill>
                  <a:srgbClr val="000000"/>
                </a:solidFill>
                <a:effectLst/>
                <a:latin typeface=" Fira Mono"/>
              </a:rPr>
              <a:t>realHandle</a:t>
            </a:r>
            <a:r>
              <a:rPr lang="en-US" sz="900" b="0" dirty="0">
                <a:solidFill>
                  <a:srgbClr val="000000"/>
                </a:solidFill>
                <a:effectLst/>
                <a:latin typeface=" Fira Mono"/>
              </a:rPr>
              <a:t> );</a:t>
            </a:r>
          </a:p>
          <a:p>
            <a:pPr>
              <a:lnSpc>
                <a:spcPct val="150000"/>
              </a:lnSpc>
            </a:pPr>
            <a:r>
              <a:rPr lang="en-US" sz="900" b="0" dirty="0">
                <a:solidFill>
                  <a:srgbClr val="000000"/>
                </a:solidFill>
                <a:effectLst/>
                <a:latin typeface=" Fira Mono"/>
              </a:rPr>
              <a:t>        }</a:t>
            </a:r>
          </a:p>
          <a:p>
            <a:pPr>
              <a:lnSpc>
                <a:spcPct val="150000"/>
              </a:lnSpc>
            </a:pPr>
            <a:br>
              <a:rPr lang="en-US" sz="900" b="0" dirty="0">
                <a:solidFill>
                  <a:srgbClr val="000000"/>
                </a:solidFill>
                <a:effectLst/>
                <a:latin typeface=" Fira Mono"/>
              </a:rPr>
            </a:br>
            <a:r>
              <a:rPr lang="en-US" sz="900" b="0" dirty="0">
                <a:solidFill>
                  <a:srgbClr val="000000"/>
                </a:solidFill>
                <a:effectLst/>
                <a:latin typeface=" Fira Mono"/>
              </a:rPr>
              <a:t>        </a:t>
            </a:r>
            <a:r>
              <a:rPr lang="en-US" sz="900" b="0" dirty="0">
                <a:solidFill>
                  <a:srgbClr val="AF00DB"/>
                </a:solidFill>
                <a:effectLst/>
                <a:latin typeface=" Fira Mono"/>
              </a:rPr>
              <a:t>return</a:t>
            </a:r>
            <a:r>
              <a:rPr lang="en-US" sz="900" b="0" dirty="0">
                <a:solidFill>
                  <a:srgbClr val="000000"/>
                </a:solidFill>
                <a:effectLst/>
                <a:latin typeface=" Fira Mono"/>
              </a:rPr>
              <a:t> </a:t>
            </a:r>
            <a:r>
              <a:rPr lang="en-US" sz="900" b="0" dirty="0" err="1">
                <a:solidFill>
                  <a:srgbClr val="000000"/>
                </a:solidFill>
                <a:effectLst/>
                <a:latin typeface=" Fira Mono"/>
              </a:rPr>
              <a:t>shouldSuspend</a:t>
            </a:r>
            <a:r>
              <a:rPr lang="en-US" sz="900" b="0" dirty="0">
                <a:solidFill>
                  <a:srgbClr val="000000"/>
                </a:solidFill>
                <a:effectLst/>
                <a:latin typeface=" Fira Mono"/>
              </a:rPr>
              <a:t>;</a:t>
            </a:r>
          </a:p>
          <a:p>
            <a:pPr>
              <a:lnSpc>
                <a:spcPct val="150000"/>
              </a:lnSpc>
            </a:pPr>
            <a:r>
              <a:rPr lang="en-US" sz="900" b="0" dirty="0">
                <a:solidFill>
                  <a:srgbClr val="000000"/>
                </a:solidFill>
                <a:effectLst/>
                <a:latin typeface=" Fira Mono"/>
              </a:rPr>
              <a:t>    }</a:t>
            </a:r>
          </a:p>
          <a:p>
            <a:pPr>
              <a:lnSpc>
                <a:spcPct val="150000"/>
              </a:lnSpc>
            </a:pPr>
            <a:br>
              <a:rPr lang="en-US" sz="900" b="0" dirty="0">
                <a:solidFill>
                  <a:srgbClr val="000000"/>
                </a:solidFill>
                <a:effectLst/>
                <a:latin typeface=" Fira Mono"/>
              </a:rPr>
            </a:br>
            <a:r>
              <a:rPr lang="en-US" sz="900" b="0" dirty="0">
                <a:solidFill>
                  <a:schemeClr val="bg2"/>
                </a:solidFill>
                <a:effectLst/>
                <a:latin typeface=" Fira Mono"/>
              </a:rPr>
              <a:t>protected:</a:t>
            </a:r>
          </a:p>
          <a:p>
            <a:pPr>
              <a:lnSpc>
                <a:spcPct val="150000"/>
              </a:lnSpc>
            </a:pPr>
            <a:r>
              <a:rPr lang="en-US" sz="900" b="0" dirty="0">
                <a:solidFill>
                  <a:schemeClr val="bg2"/>
                </a:solidFill>
                <a:effectLst/>
                <a:latin typeface=" Fira Mono"/>
              </a:rPr>
              <a:t>    </a:t>
            </a:r>
            <a:r>
              <a:rPr lang="en-US" sz="900" b="0" dirty="0" err="1">
                <a:solidFill>
                  <a:schemeClr val="bg2"/>
                </a:solidFill>
                <a:effectLst/>
                <a:latin typeface=" Fira Mono"/>
              </a:rPr>
              <a:t>token_promise</a:t>
            </a:r>
            <a:r>
              <a:rPr lang="en-US" sz="900" b="0" dirty="0">
                <a:solidFill>
                  <a:schemeClr val="bg2"/>
                </a:solidFill>
                <a:effectLst/>
                <a:latin typeface=" Fira Mono"/>
              </a:rPr>
              <a:t>* </a:t>
            </a:r>
            <a:r>
              <a:rPr lang="en-US" sz="900" b="0" dirty="0" err="1">
                <a:solidFill>
                  <a:schemeClr val="bg2"/>
                </a:solidFill>
                <a:effectLst/>
                <a:latin typeface=" Fira Mono"/>
              </a:rPr>
              <a:t>mSuspendedPromise</a:t>
            </a:r>
            <a:r>
              <a:rPr lang="en-US" sz="900" b="0" dirty="0">
                <a:solidFill>
                  <a:schemeClr val="bg2"/>
                </a:solidFill>
                <a:effectLst/>
                <a:latin typeface=" Fira Mono"/>
              </a:rPr>
              <a:t> = </a:t>
            </a:r>
            <a:r>
              <a:rPr lang="en-US" sz="900" b="0" dirty="0" err="1">
                <a:solidFill>
                  <a:schemeClr val="bg2"/>
                </a:solidFill>
                <a:effectLst/>
                <a:latin typeface=" Fira Mono"/>
              </a:rPr>
              <a:t>nullptr</a:t>
            </a:r>
            <a:r>
              <a:rPr lang="en-US" sz="900" b="0" dirty="0">
                <a:solidFill>
                  <a:schemeClr val="bg2"/>
                </a:solidFill>
                <a:effectLst/>
                <a:latin typeface=" Fira Mono"/>
              </a:rPr>
              <a:t>;</a:t>
            </a:r>
          </a:p>
          <a:p>
            <a:pPr>
              <a:lnSpc>
                <a:spcPct val="150000"/>
              </a:lnSpc>
            </a:pPr>
            <a:r>
              <a:rPr lang="en-US" sz="900" b="0" dirty="0">
                <a:solidFill>
                  <a:schemeClr val="bg2"/>
                </a:solidFill>
                <a:effectLst/>
                <a:latin typeface=" Fira Mono"/>
              </a:rPr>
              <a:t>}</a:t>
            </a:r>
          </a:p>
        </p:txBody>
      </p:sp>
      <p:sp>
        <p:nvSpPr>
          <p:cNvPr id="8" name="TextBox 7">
            <a:extLst>
              <a:ext uri="{FF2B5EF4-FFF2-40B4-BE49-F238E27FC236}">
                <a16:creationId xmlns:a16="http://schemas.microsoft.com/office/drawing/2014/main" id="{6A1A7C8D-72C5-4E36-8BAE-DC4F933E0E8A}"/>
              </a:ext>
            </a:extLst>
          </p:cNvPr>
          <p:cNvSpPr txBox="1"/>
          <p:nvPr/>
        </p:nvSpPr>
        <p:spPr>
          <a:xfrm>
            <a:off x="148978" y="656621"/>
            <a:ext cx="6166022" cy="369332"/>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900" b="0" dirty="0">
                <a:solidFill>
                  <a:schemeClr val="bg2"/>
                </a:solidFill>
                <a:effectLst/>
                <a:latin typeface=" Fira Mono"/>
              </a:rPr>
              <a:t>template&lt;</a:t>
            </a:r>
            <a:r>
              <a:rPr lang="en-US" sz="900" b="0" dirty="0" err="1">
                <a:solidFill>
                  <a:schemeClr val="bg2"/>
                </a:solidFill>
                <a:effectLst/>
                <a:latin typeface=" Fira Mono"/>
              </a:rPr>
              <a:t>typename</a:t>
            </a:r>
            <a:r>
              <a:rPr lang="en-US" sz="900" b="0" dirty="0">
                <a:solidFill>
                  <a:schemeClr val="bg2"/>
                </a:solidFill>
                <a:effectLst/>
                <a:latin typeface=" Fira Mono"/>
              </a:rPr>
              <a:t> Promise&gt; </a:t>
            </a:r>
          </a:p>
          <a:p>
            <a:r>
              <a:rPr lang="en-US" sz="900" b="0" dirty="0">
                <a:solidFill>
                  <a:schemeClr val="bg2"/>
                </a:solidFill>
                <a:effectLst/>
                <a:latin typeface=" Fira Mono"/>
              </a:rPr>
              <a:t>void Scheduler::Schedule( const std::experimental::</a:t>
            </a:r>
            <a:r>
              <a:rPr lang="en-US" sz="900" b="0" dirty="0" err="1">
                <a:solidFill>
                  <a:schemeClr val="bg2"/>
                </a:solidFill>
                <a:effectLst/>
                <a:latin typeface=" Fira Mono"/>
              </a:rPr>
              <a:t>coroutine_handle</a:t>
            </a:r>
            <a:r>
              <a:rPr lang="en-US" sz="900" b="0" dirty="0">
                <a:solidFill>
                  <a:schemeClr val="bg2"/>
                </a:solidFill>
                <a:effectLst/>
                <a:latin typeface=" Fira Mono"/>
              </a:rPr>
              <a:t>&lt;Promise&gt;&amp; handle )</a:t>
            </a:r>
            <a:r>
              <a:rPr lang="en-US" sz="900" dirty="0">
                <a:solidFill>
                  <a:schemeClr val="bg2"/>
                </a:solidFill>
                <a:latin typeface=" Fira Mono"/>
              </a:rPr>
              <a:t>;</a:t>
            </a:r>
            <a:endParaRPr lang="en-US" sz="900" b="0" dirty="0">
              <a:solidFill>
                <a:schemeClr val="bg2"/>
              </a:solidFill>
              <a:effectLst/>
              <a:latin typeface=" Fira Mono"/>
            </a:endParaRPr>
          </a:p>
        </p:txBody>
      </p:sp>
      <p:grpSp>
        <p:nvGrpSpPr>
          <p:cNvPr id="7" name="Group 6">
            <a:extLst>
              <a:ext uri="{FF2B5EF4-FFF2-40B4-BE49-F238E27FC236}">
                <a16:creationId xmlns:a16="http://schemas.microsoft.com/office/drawing/2014/main" id="{8F1BBB45-8F84-4D0D-AE2E-BC862A36BE05}"/>
              </a:ext>
            </a:extLst>
          </p:cNvPr>
          <p:cNvGrpSpPr/>
          <p:nvPr/>
        </p:nvGrpSpPr>
        <p:grpSpPr>
          <a:xfrm>
            <a:off x="6367849" y="102973"/>
            <a:ext cx="4455973" cy="1476907"/>
            <a:chOff x="6367849" y="102973"/>
            <a:chExt cx="4455973" cy="1476907"/>
          </a:xfrm>
        </p:grpSpPr>
        <p:sp>
          <p:nvSpPr>
            <p:cNvPr id="9" name="Rectangle: Rounded Corners 8">
              <a:extLst>
                <a:ext uri="{FF2B5EF4-FFF2-40B4-BE49-F238E27FC236}">
                  <a16:creationId xmlns:a16="http://schemas.microsoft.com/office/drawing/2014/main" id="{C602A4E9-6BC5-4040-92DB-02703959B37A}"/>
                </a:ext>
              </a:extLst>
            </p:cNvPr>
            <p:cNvSpPr/>
            <p:nvPr/>
          </p:nvSpPr>
          <p:spPr>
            <a:xfrm>
              <a:off x="6367849" y="102973"/>
              <a:ext cx="4455973" cy="1476907"/>
            </a:xfrm>
            <a:prstGeom prst="roundRect">
              <a:avLst>
                <a:gd name="adj" fmla="val 2717"/>
              </a:avLst>
            </a:prstGeom>
            <a:noFill/>
            <a:ln w="127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0E7035B-31C1-4E31-AA3E-A1BA47198214}"/>
                </a:ext>
              </a:extLst>
            </p:cNvPr>
            <p:cNvSpPr txBox="1"/>
            <p:nvPr/>
          </p:nvSpPr>
          <p:spPr>
            <a:xfrm>
              <a:off x="6823744" y="264963"/>
              <a:ext cx="3544182" cy="991938"/>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nSpc>
                  <a:spcPct val="150000"/>
                </a:lnSpc>
              </a:pPr>
              <a:r>
                <a:rPr lang="en-US" sz="1000" b="0" dirty="0">
                  <a:solidFill>
                    <a:srgbClr val="267F99"/>
                  </a:solidFill>
                  <a:effectLst/>
                  <a:latin typeface=" Fira Mono"/>
                </a:rPr>
                <a:t>token</a:t>
              </a:r>
              <a:r>
                <a:rPr lang="en-US" sz="1000" b="0" dirty="0">
                  <a:solidFill>
                    <a:srgbClr val="000000"/>
                  </a:solidFill>
                  <a:effectLst/>
                  <a:latin typeface=" Fira Mono"/>
                </a:rPr>
                <a:t>&lt;&gt; </a:t>
              </a:r>
              <a:r>
                <a:rPr lang="en-US" sz="1000" b="0" dirty="0" err="1">
                  <a:solidFill>
                    <a:srgbClr val="795E26"/>
                  </a:solidFill>
                  <a:effectLst/>
                  <a:latin typeface=" Fira Mono"/>
                </a:rPr>
                <a:t>ApplyImmunization</a:t>
              </a:r>
              <a:r>
                <a:rPr lang="en-US" sz="1000" b="0" dirty="0">
                  <a:solidFill>
                    <a:srgbClr val="000000"/>
                  </a:solidFill>
                  <a:effectLst/>
                  <a:latin typeface=" Fira Mono"/>
                </a:rPr>
                <a:t>(</a:t>
              </a:r>
              <a:r>
                <a:rPr lang="en-US" sz="1000" b="0" dirty="0" err="1">
                  <a:solidFill>
                    <a:srgbClr val="0000FF"/>
                  </a:solidFill>
                  <a:effectLst/>
                  <a:latin typeface=" Fira Mono"/>
                </a:rPr>
                <a:t>uint</a:t>
              </a:r>
              <a:r>
                <a:rPr lang="en-US" sz="1000" b="0" dirty="0">
                  <a:solidFill>
                    <a:srgbClr val="000000"/>
                  </a:solidFill>
                  <a:effectLst/>
                  <a:latin typeface=" Fira Mono"/>
                </a:rPr>
                <a:t> </a:t>
              </a:r>
              <a:r>
                <a:rPr lang="en-US" sz="1000" b="0" dirty="0" err="1">
                  <a:solidFill>
                    <a:srgbClr val="001080"/>
                  </a:solidFill>
                  <a:effectLst/>
                  <a:latin typeface=" Fira Mono"/>
                </a:rPr>
                <a:t>healthPeople</a:t>
              </a:r>
              <a:r>
                <a:rPr lang="en-US" sz="1000" b="0" dirty="0">
                  <a:solidFill>
                    <a:srgbClr val="000000"/>
                  </a:solidFill>
                  <a:effectLst/>
                  <a:latin typeface=" Fira Mono"/>
                </a:rPr>
                <a:t>)</a:t>
              </a:r>
            </a:p>
            <a:p>
              <a:pPr>
                <a:lnSpc>
                  <a:spcPct val="150000"/>
                </a:lnSpc>
              </a:pPr>
              <a:r>
                <a:rPr lang="en-US" sz="1000" b="0" dirty="0">
                  <a:solidFill>
                    <a:srgbClr val="000000"/>
                  </a:solidFill>
                  <a:effectLst/>
                  <a:latin typeface=" Fira Mono"/>
                </a:rPr>
                <a:t>{</a:t>
              </a:r>
            </a:p>
            <a:p>
              <a:pPr>
                <a:lnSpc>
                  <a:spcPct val="150000"/>
                </a:lnSpc>
              </a:pPr>
              <a:r>
                <a:rPr lang="en-US" sz="1000" dirty="0">
                  <a:solidFill>
                    <a:srgbClr val="000000"/>
                  </a:solidFill>
                  <a:latin typeface=" Fira Mono"/>
                </a:rPr>
                <a:t>    </a:t>
              </a:r>
              <a:r>
                <a:rPr lang="en-US" altLang="zh-CN" sz="1000" dirty="0">
                  <a:solidFill>
                    <a:srgbClr val="000000"/>
                  </a:solidFill>
                  <a:latin typeface=" Fira Mono"/>
                </a:rPr>
                <a:t>//......</a:t>
              </a:r>
              <a:endParaRPr lang="en-US" sz="1000" b="0" dirty="0">
                <a:solidFill>
                  <a:srgbClr val="000000"/>
                </a:solidFill>
                <a:effectLst/>
                <a:latin typeface=" Fira Mono"/>
              </a:endParaRPr>
            </a:p>
            <a:p>
              <a:pPr>
                <a:lnSpc>
                  <a:spcPct val="150000"/>
                </a:lnSpc>
              </a:pPr>
              <a:r>
                <a:rPr lang="en-US" sz="1000" b="0" dirty="0">
                  <a:solidFill>
                    <a:srgbClr val="000000"/>
                  </a:solidFill>
                  <a:effectLst/>
                  <a:latin typeface=" Fira Mono"/>
                </a:rPr>
                <a:t>}</a:t>
              </a:r>
            </a:p>
          </p:txBody>
        </p:sp>
      </p:grpSp>
    </p:spTree>
    <p:extLst>
      <p:ext uri="{BB962C8B-B14F-4D97-AF65-F5344CB8AC3E}">
        <p14:creationId xmlns:p14="http://schemas.microsoft.com/office/powerpoint/2010/main" val="13705567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00">
        <p159:morph option="byWord"/>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35BAB2B1-2F4A-4039-AFB3-6217523381C2}"/>
              </a:ext>
            </a:extLst>
          </p:cNvPr>
          <p:cNvSpPr txBox="1"/>
          <p:nvPr/>
        </p:nvSpPr>
        <p:spPr>
          <a:xfrm>
            <a:off x="4075982" y="815249"/>
            <a:ext cx="6803912" cy="5059334"/>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nSpc>
                <a:spcPct val="150000"/>
              </a:lnSpc>
            </a:pPr>
            <a:r>
              <a:rPr lang="en-US" sz="800" b="0" dirty="0">
                <a:solidFill>
                  <a:srgbClr val="0000FF"/>
                </a:solidFill>
                <a:effectLst/>
                <a:latin typeface=" Fira Mono"/>
              </a:rPr>
              <a:t>void</a:t>
            </a:r>
            <a:r>
              <a:rPr lang="en-US" sz="800" b="0" dirty="0">
                <a:solidFill>
                  <a:srgbClr val="000000"/>
                </a:solidFill>
                <a:effectLst/>
                <a:latin typeface=" Fira Mono"/>
              </a:rPr>
              <a:t> </a:t>
            </a:r>
            <a:r>
              <a:rPr lang="en-US" sz="800" b="0" dirty="0">
                <a:solidFill>
                  <a:srgbClr val="795E26"/>
                </a:solidFill>
                <a:effectLst/>
                <a:latin typeface=" Fira Mono"/>
              </a:rPr>
              <a:t>__</a:t>
            </a:r>
            <a:r>
              <a:rPr lang="en-US" sz="800" b="0" dirty="0" err="1">
                <a:solidFill>
                  <a:srgbClr val="795E26"/>
                </a:solidFill>
                <a:effectLst/>
                <a:latin typeface=" Fira Mono"/>
              </a:rPr>
              <a:t>sum_resume</a:t>
            </a:r>
            <a:r>
              <a:rPr lang="en-US" sz="800" b="0" dirty="0">
                <a:solidFill>
                  <a:srgbClr val="000000"/>
                </a:solidFill>
                <a:effectLst/>
                <a:latin typeface=" Fira Mono"/>
              </a:rPr>
              <a:t>(</a:t>
            </a:r>
            <a:r>
              <a:rPr lang="en-US" sz="800" b="0" dirty="0">
                <a:solidFill>
                  <a:srgbClr val="0000FF"/>
                </a:solidFill>
                <a:effectLst/>
                <a:latin typeface=" Fira Mono"/>
              </a:rPr>
              <a:t>void*</a:t>
            </a:r>
            <a:r>
              <a:rPr lang="en-US" sz="800" b="0" dirty="0">
                <a:solidFill>
                  <a:srgbClr val="000000"/>
                </a:solidFill>
                <a:effectLst/>
                <a:latin typeface=" Fira Mono"/>
              </a:rPr>
              <a:t> </a:t>
            </a:r>
            <a:r>
              <a:rPr lang="en-US" sz="800" b="0" dirty="0" err="1">
                <a:solidFill>
                  <a:srgbClr val="001080"/>
                </a:solidFill>
                <a:effectLst/>
                <a:latin typeface=" Fira Mono"/>
              </a:rPr>
              <a:t>ptr</a:t>
            </a:r>
            <a:r>
              <a:rPr lang="en-US" sz="800" b="0" dirty="0">
                <a:solidFill>
                  <a:srgbClr val="000000"/>
                </a:solidFill>
                <a:effectLst/>
                <a:latin typeface=" Fira Mono"/>
              </a:rPr>
              <a:t>);</a:t>
            </a:r>
          </a:p>
          <a:p>
            <a:pPr>
              <a:lnSpc>
                <a:spcPct val="150000"/>
              </a:lnSpc>
            </a:pPr>
            <a:br>
              <a:rPr lang="en-US" sz="800" b="0" dirty="0">
                <a:solidFill>
                  <a:srgbClr val="000000"/>
                </a:solidFill>
                <a:effectLst/>
                <a:latin typeface=" Fira Mono"/>
              </a:rPr>
            </a:br>
            <a:r>
              <a:rPr lang="en-US" sz="800" b="0" dirty="0">
                <a:solidFill>
                  <a:srgbClr val="0000FF"/>
                </a:solidFill>
                <a:effectLst/>
                <a:latin typeface=" Fira Mono"/>
              </a:rPr>
              <a:t>struct</a:t>
            </a:r>
            <a:r>
              <a:rPr lang="en-US" sz="800" b="0" dirty="0">
                <a:solidFill>
                  <a:srgbClr val="000000"/>
                </a:solidFill>
                <a:effectLst/>
                <a:latin typeface=" Fira Mono"/>
              </a:rPr>
              <a:t> </a:t>
            </a:r>
            <a:r>
              <a:rPr lang="en-US" sz="800" b="0" dirty="0">
                <a:solidFill>
                  <a:srgbClr val="267F99"/>
                </a:solidFill>
                <a:effectLst/>
                <a:latin typeface=" Fira Mono"/>
              </a:rPr>
              <a:t>__</a:t>
            </a:r>
            <a:r>
              <a:rPr lang="en-US" sz="800" b="0" dirty="0" err="1">
                <a:solidFill>
                  <a:srgbClr val="267F99"/>
                </a:solidFill>
                <a:effectLst/>
                <a:latin typeface=" Fira Mono"/>
              </a:rPr>
              <a:t>sum_frame</a:t>
            </a:r>
            <a:r>
              <a:rPr lang="en-US" sz="800" b="0" dirty="0">
                <a:solidFill>
                  <a:srgbClr val="000000"/>
                </a:solidFill>
                <a:effectLst/>
                <a:latin typeface=" Fira Mono"/>
              </a:rPr>
              <a:t> </a:t>
            </a:r>
          </a:p>
          <a:p>
            <a:pPr>
              <a:lnSpc>
                <a:spcPct val="150000"/>
              </a:lnSpc>
            </a:pPr>
            <a:r>
              <a:rPr lang="en-US" sz="800" b="0" dirty="0">
                <a:solidFill>
                  <a:srgbClr val="000000"/>
                </a:solidFill>
                <a:effectLst/>
                <a:latin typeface=" Fira Mono"/>
              </a:rPr>
              <a:t>{</a:t>
            </a:r>
          </a:p>
          <a:p>
            <a:pPr>
              <a:lnSpc>
                <a:spcPct val="150000"/>
              </a:lnSpc>
            </a:pPr>
            <a:r>
              <a:rPr lang="en-US" sz="800" b="0" dirty="0">
                <a:solidFill>
                  <a:srgbClr val="000000"/>
                </a:solidFill>
                <a:effectLst/>
                <a:latin typeface=" Fira Mono"/>
              </a:rPr>
              <a:t>    </a:t>
            </a:r>
            <a:r>
              <a:rPr lang="en-US" sz="800" b="0" dirty="0">
                <a:solidFill>
                  <a:srgbClr val="795E26"/>
                </a:solidFill>
                <a:effectLst/>
                <a:latin typeface=" Fira Mono"/>
              </a:rPr>
              <a:t>__</a:t>
            </a:r>
            <a:r>
              <a:rPr lang="en-US" sz="800" b="0" dirty="0" err="1">
                <a:solidFill>
                  <a:srgbClr val="795E26"/>
                </a:solidFill>
                <a:effectLst/>
                <a:latin typeface=" Fira Mono"/>
              </a:rPr>
              <a:t>sum_frame</a:t>
            </a:r>
            <a:r>
              <a:rPr lang="en-US" sz="800" b="0" dirty="0">
                <a:solidFill>
                  <a:srgbClr val="000000"/>
                </a:solidFill>
                <a:effectLst/>
                <a:latin typeface=" Fira Mono"/>
              </a:rPr>
              <a:t>(</a:t>
            </a:r>
            <a:r>
              <a:rPr lang="en-US" sz="800" b="0" dirty="0">
                <a:solidFill>
                  <a:srgbClr val="0000FF"/>
                </a:solidFill>
                <a:effectLst/>
                <a:latin typeface=" Fira Mono"/>
              </a:rPr>
              <a:t>int</a:t>
            </a:r>
            <a:r>
              <a:rPr lang="en-US" sz="800" b="0" dirty="0">
                <a:solidFill>
                  <a:srgbClr val="000000"/>
                </a:solidFill>
                <a:effectLst/>
                <a:latin typeface=" Fira Mono"/>
              </a:rPr>
              <a:t> </a:t>
            </a:r>
            <a:r>
              <a:rPr lang="en-US" sz="800" b="0" dirty="0">
                <a:solidFill>
                  <a:srgbClr val="001080"/>
                </a:solidFill>
                <a:effectLst/>
                <a:latin typeface=" Fira Mono"/>
              </a:rPr>
              <a:t>a</a:t>
            </a:r>
            <a:r>
              <a:rPr lang="en-US" sz="800" b="0" dirty="0">
                <a:solidFill>
                  <a:srgbClr val="000000"/>
                </a:solidFill>
                <a:effectLst/>
                <a:latin typeface=" Fira Mono"/>
              </a:rPr>
              <a:t>, </a:t>
            </a:r>
            <a:r>
              <a:rPr lang="en-US" sz="800" b="0" dirty="0">
                <a:solidFill>
                  <a:srgbClr val="0000FF"/>
                </a:solidFill>
                <a:effectLst/>
                <a:latin typeface=" Fira Mono"/>
              </a:rPr>
              <a:t>int</a:t>
            </a:r>
            <a:r>
              <a:rPr lang="en-US" sz="800" b="0" dirty="0">
                <a:solidFill>
                  <a:srgbClr val="000000"/>
                </a:solidFill>
                <a:effectLst/>
                <a:latin typeface=" Fira Mono"/>
              </a:rPr>
              <a:t> </a:t>
            </a:r>
            <a:r>
              <a:rPr lang="en-US" sz="800" b="0" dirty="0">
                <a:solidFill>
                  <a:srgbClr val="001080"/>
                </a:solidFill>
                <a:effectLst/>
                <a:latin typeface=" Fira Mono"/>
              </a:rPr>
              <a:t>b</a:t>
            </a:r>
            <a:r>
              <a:rPr lang="en-US" sz="800" b="0" dirty="0">
                <a:solidFill>
                  <a:srgbClr val="000000"/>
                </a:solidFill>
                <a:effectLst/>
                <a:latin typeface=" Fira Mono"/>
              </a:rPr>
              <a:t>);</a:t>
            </a:r>
          </a:p>
          <a:p>
            <a:pPr>
              <a:lnSpc>
                <a:spcPct val="150000"/>
              </a:lnSpc>
            </a:pPr>
            <a:r>
              <a:rPr lang="en-US" sz="800" b="0" dirty="0">
                <a:solidFill>
                  <a:srgbClr val="000000"/>
                </a:solidFill>
                <a:effectLst/>
                <a:latin typeface=" Fira Mono"/>
              </a:rPr>
              <a:t>    </a:t>
            </a:r>
            <a:r>
              <a:rPr lang="en-US" sz="800" b="0" dirty="0" err="1">
                <a:solidFill>
                  <a:srgbClr val="000000"/>
                </a:solidFill>
                <a:effectLst/>
                <a:latin typeface=" Fira Mono"/>
              </a:rPr>
              <a:t>promise_type</a:t>
            </a:r>
            <a:r>
              <a:rPr lang="en-US" sz="800" b="0" dirty="0">
                <a:solidFill>
                  <a:srgbClr val="000000"/>
                </a:solidFill>
                <a:effectLst/>
                <a:latin typeface=" Fira Mono"/>
              </a:rPr>
              <a:t> </a:t>
            </a:r>
            <a:r>
              <a:rPr lang="en-US" sz="800" b="0" dirty="0">
                <a:solidFill>
                  <a:srgbClr val="001080"/>
                </a:solidFill>
                <a:effectLst/>
                <a:latin typeface=" Fira Mono"/>
              </a:rPr>
              <a:t>promise</a:t>
            </a:r>
            <a:r>
              <a:rPr lang="en-US" sz="800" b="0" dirty="0">
                <a:solidFill>
                  <a:srgbClr val="000000"/>
                </a:solidFill>
                <a:effectLst/>
                <a:latin typeface=" Fira Mono"/>
              </a:rPr>
              <a:t>;</a:t>
            </a:r>
          </a:p>
          <a:p>
            <a:pPr>
              <a:lnSpc>
                <a:spcPct val="150000"/>
              </a:lnSpc>
            </a:pPr>
            <a:r>
              <a:rPr lang="en-US" sz="800" b="0" dirty="0">
                <a:solidFill>
                  <a:srgbClr val="000000"/>
                </a:solidFill>
                <a:effectLst/>
                <a:latin typeface=" Fira Mono"/>
              </a:rPr>
              <a:t>    </a:t>
            </a:r>
            <a:r>
              <a:rPr lang="en-US" sz="800" b="0" dirty="0">
                <a:solidFill>
                  <a:srgbClr val="0000FF"/>
                </a:solidFill>
                <a:effectLst/>
                <a:latin typeface=" Fira Mono"/>
              </a:rPr>
              <a:t>int</a:t>
            </a:r>
            <a:r>
              <a:rPr lang="en-US" sz="800" b="0" dirty="0">
                <a:solidFill>
                  <a:srgbClr val="000000"/>
                </a:solidFill>
                <a:effectLst/>
                <a:latin typeface=" Fira Mono"/>
              </a:rPr>
              <a:t> </a:t>
            </a:r>
            <a:r>
              <a:rPr lang="en-US" sz="800" b="0" dirty="0" err="1">
                <a:solidFill>
                  <a:srgbClr val="001080"/>
                </a:solidFill>
                <a:effectLst/>
                <a:latin typeface=" Fira Mono"/>
              </a:rPr>
              <a:t>resumeIndex</a:t>
            </a:r>
            <a:r>
              <a:rPr lang="en-US" sz="800" b="0" dirty="0">
                <a:solidFill>
                  <a:srgbClr val="000000"/>
                </a:solidFill>
                <a:effectLst/>
                <a:latin typeface=" Fira Mono"/>
              </a:rPr>
              <a:t> = </a:t>
            </a:r>
            <a:r>
              <a:rPr lang="en-US" sz="800" b="0" dirty="0">
                <a:solidFill>
                  <a:srgbClr val="098658"/>
                </a:solidFill>
                <a:effectLst/>
                <a:latin typeface=" Fira Mono"/>
              </a:rPr>
              <a:t>0</a:t>
            </a:r>
            <a:r>
              <a:rPr lang="en-US" sz="800" b="0" dirty="0">
                <a:solidFill>
                  <a:srgbClr val="000000"/>
                </a:solidFill>
                <a:effectLst/>
                <a:latin typeface=" Fira Mono"/>
              </a:rPr>
              <a:t>;</a:t>
            </a:r>
          </a:p>
          <a:p>
            <a:pPr>
              <a:lnSpc>
                <a:spcPct val="150000"/>
              </a:lnSpc>
            </a:pPr>
            <a:r>
              <a:rPr lang="en-US" sz="800" b="0" dirty="0">
                <a:solidFill>
                  <a:srgbClr val="000000"/>
                </a:solidFill>
                <a:effectLst/>
                <a:latin typeface=" Fira Mono"/>
              </a:rPr>
              <a:t>    </a:t>
            </a:r>
            <a:r>
              <a:rPr lang="en-US" sz="800" b="0" dirty="0">
                <a:solidFill>
                  <a:srgbClr val="795E26"/>
                </a:solidFill>
                <a:effectLst/>
                <a:latin typeface=" Fira Mono"/>
              </a:rPr>
              <a:t>void</a:t>
            </a:r>
            <a:r>
              <a:rPr lang="en-US" sz="800" b="0" dirty="0">
                <a:solidFill>
                  <a:srgbClr val="000000"/>
                </a:solidFill>
                <a:effectLst/>
                <a:latin typeface=" Fira Mono"/>
              </a:rPr>
              <a:t>(* </a:t>
            </a:r>
            <a:r>
              <a:rPr lang="en-US" sz="800" b="0" dirty="0">
                <a:solidFill>
                  <a:srgbClr val="0000FF"/>
                </a:solidFill>
                <a:effectLst/>
                <a:latin typeface=" Fira Mono"/>
              </a:rPr>
              <a:t>const</a:t>
            </a:r>
            <a:r>
              <a:rPr lang="en-US" sz="800" b="0" dirty="0">
                <a:solidFill>
                  <a:srgbClr val="000000"/>
                </a:solidFill>
                <a:effectLst/>
                <a:latin typeface=" Fira Mono"/>
              </a:rPr>
              <a:t> </a:t>
            </a:r>
            <a:r>
              <a:rPr lang="en-US" sz="800" b="0" dirty="0" err="1">
                <a:solidFill>
                  <a:srgbClr val="001080"/>
                </a:solidFill>
                <a:effectLst/>
                <a:latin typeface=" Fira Mono"/>
              </a:rPr>
              <a:t>resumefn</a:t>
            </a:r>
            <a:r>
              <a:rPr lang="en-US" sz="800" b="0" dirty="0">
                <a:solidFill>
                  <a:srgbClr val="000000"/>
                </a:solidFill>
                <a:effectLst/>
                <a:latin typeface=" Fira Mono"/>
              </a:rPr>
              <a:t>)(</a:t>
            </a:r>
            <a:r>
              <a:rPr lang="en-US" sz="800" b="0" dirty="0">
                <a:solidFill>
                  <a:srgbClr val="0000FF"/>
                </a:solidFill>
                <a:effectLst/>
                <a:latin typeface=" Fira Mono"/>
              </a:rPr>
              <a:t>void*</a:t>
            </a:r>
            <a:r>
              <a:rPr lang="en-US" sz="800" b="0" dirty="0">
                <a:solidFill>
                  <a:srgbClr val="000000"/>
                </a:solidFill>
                <a:effectLst/>
                <a:latin typeface=" Fira Mono"/>
              </a:rPr>
              <a:t>) = </a:t>
            </a:r>
            <a:r>
              <a:rPr lang="en-US" sz="800" b="0" dirty="0">
                <a:solidFill>
                  <a:srgbClr val="795E26"/>
                </a:solidFill>
                <a:effectLst/>
                <a:latin typeface=" Fira Mono"/>
              </a:rPr>
              <a:t>__</a:t>
            </a:r>
            <a:r>
              <a:rPr lang="en-US" sz="800" b="0" dirty="0" err="1">
                <a:solidFill>
                  <a:srgbClr val="795E26"/>
                </a:solidFill>
                <a:effectLst/>
                <a:latin typeface=" Fira Mono"/>
              </a:rPr>
              <a:t>sum_resume</a:t>
            </a:r>
            <a:r>
              <a:rPr lang="en-US" sz="800" b="0" dirty="0">
                <a:solidFill>
                  <a:srgbClr val="000000"/>
                </a:solidFill>
                <a:effectLst/>
                <a:latin typeface=" Fira Mono"/>
              </a:rPr>
              <a:t>;</a:t>
            </a:r>
          </a:p>
          <a:p>
            <a:pPr>
              <a:lnSpc>
                <a:spcPct val="150000"/>
              </a:lnSpc>
            </a:pPr>
            <a:r>
              <a:rPr lang="en-US" sz="800" b="0" dirty="0">
                <a:solidFill>
                  <a:srgbClr val="000000"/>
                </a:solidFill>
                <a:effectLst/>
                <a:latin typeface=" Fira Mono"/>
              </a:rPr>
              <a:t>    </a:t>
            </a:r>
            <a:r>
              <a:rPr lang="en-US" sz="800" b="0" dirty="0">
                <a:solidFill>
                  <a:srgbClr val="795E26"/>
                </a:solidFill>
                <a:effectLst/>
                <a:latin typeface=" Fira Mono"/>
              </a:rPr>
              <a:t>void</a:t>
            </a:r>
            <a:r>
              <a:rPr lang="en-US" sz="800" b="0" dirty="0">
                <a:solidFill>
                  <a:srgbClr val="000000"/>
                </a:solidFill>
                <a:effectLst/>
                <a:latin typeface=" Fira Mono"/>
              </a:rPr>
              <a:t>(* </a:t>
            </a:r>
            <a:r>
              <a:rPr lang="en-US" sz="800" b="0" dirty="0">
                <a:solidFill>
                  <a:srgbClr val="0000FF"/>
                </a:solidFill>
                <a:effectLst/>
                <a:latin typeface=" Fira Mono"/>
              </a:rPr>
              <a:t>const</a:t>
            </a:r>
            <a:r>
              <a:rPr lang="en-US" sz="800" b="0" dirty="0">
                <a:solidFill>
                  <a:srgbClr val="000000"/>
                </a:solidFill>
                <a:effectLst/>
                <a:latin typeface=" Fira Mono"/>
              </a:rPr>
              <a:t> </a:t>
            </a:r>
            <a:r>
              <a:rPr lang="en-US" sz="800" b="0" dirty="0" err="1">
                <a:solidFill>
                  <a:srgbClr val="001080"/>
                </a:solidFill>
                <a:effectLst/>
                <a:latin typeface=" Fira Mono"/>
              </a:rPr>
              <a:t>destroyfn</a:t>
            </a:r>
            <a:r>
              <a:rPr lang="en-US" sz="800" b="0" dirty="0">
                <a:solidFill>
                  <a:srgbClr val="000000"/>
                </a:solidFill>
                <a:effectLst/>
                <a:latin typeface=" Fira Mono"/>
              </a:rPr>
              <a:t>)(</a:t>
            </a:r>
            <a:r>
              <a:rPr lang="en-US" sz="800" b="0" dirty="0">
                <a:solidFill>
                  <a:srgbClr val="0000FF"/>
                </a:solidFill>
                <a:effectLst/>
                <a:latin typeface=" Fira Mono"/>
              </a:rPr>
              <a:t>void*</a:t>
            </a:r>
            <a:r>
              <a:rPr lang="en-US" sz="800" b="0" dirty="0">
                <a:solidFill>
                  <a:srgbClr val="000000"/>
                </a:solidFill>
                <a:effectLst/>
                <a:latin typeface=" Fira Mono"/>
              </a:rPr>
              <a:t>);</a:t>
            </a:r>
          </a:p>
          <a:p>
            <a:pPr>
              <a:lnSpc>
                <a:spcPct val="150000"/>
              </a:lnSpc>
            </a:pPr>
            <a:br>
              <a:rPr lang="en-US" sz="800" b="0" dirty="0">
                <a:solidFill>
                  <a:srgbClr val="000000"/>
                </a:solidFill>
                <a:effectLst/>
                <a:latin typeface=" Fira Mono"/>
              </a:rPr>
            </a:br>
            <a:r>
              <a:rPr lang="en-US" sz="800" b="0" dirty="0">
                <a:solidFill>
                  <a:srgbClr val="000000"/>
                </a:solidFill>
                <a:effectLst/>
                <a:latin typeface=" Fira Mono"/>
              </a:rPr>
              <a:t>    </a:t>
            </a:r>
            <a:r>
              <a:rPr lang="en-US" sz="800" b="0" dirty="0">
                <a:solidFill>
                  <a:srgbClr val="0000FF"/>
                </a:solidFill>
                <a:effectLst/>
                <a:latin typeface=" Fira Mono"/>
              </a:rPr>
              <a:t>struct</a:t>
            </a:r>
            <a:r>
              <a:rPr lang="en-US" sz="800" b="0" dirty="0">
                <a:solidFill>
                  <a:srgbClr val="000000"/>
                </a:solidFill>
                <a:effectLst/>
                <a:latin typeface=" Fira Mono"/>
              </a:rPr>
              <a:t> </a:t>
            </a:r>
            <a:r>
              <a:rPr lang="en-US" sz="800" b="0" dirty="0" err="1">
                <a:solidFill>
                  <a:srgbClr val="267F99"/>
                </a:solidFill>
                <a:effectLst/>
                <a:latin typeface=" Fira Mono"/>
              </a:rPr>
              <a:t>param_t</a:t>
            </a:r>
            <a:r>
              <a:rPr lang="en-US" sz="800" b="0" dirty="0">
                <a:solidFill>
                  <a:srgbClr val="000000"/>
                </a:solidFill>
                <a:effectLst/>
                <a:latin typeface=" Fira Mono"/>
              </a:rPr>
              <a:t> {</a:t>
            </a:r>
          </a:p>
          <a:p>
            <a:pPr>
              <a:lnSpc>
                <a:spcPct val="150000"/>
              </a:lnSpc>
            </a:pPr>
            <a:r>
              <a:rPr lang="en-US" sz="800" b="0" dirty="0">
                <a:solidFill>
                  <a:srgbClr val="000000"/>
                </a:solidFill>
                <a:effectLst/>
                <a:latin typeface=" Fira Mono"/>
              </a:rPr>
              <a:t>        </a:t>
            </a:r>
            <a:r>
              <a:rPr lang="en-US" sz="800" b="0" dirty="0">
                <a:solidFill>
                  <a:srgbClr val="0000FF"/>
                </a:solidFill>
                <a:effectLst/>
                <a:latin typeface=" Fira Mono"/>
              </a:rPr>
              <a:t>int</a:t>
            </a:r>
            <a:r>
              <a:rPr lang="en-US" sz="800" b="0" dirty="0">
                <a:solidFill>
                  <a:srgbClr val="000000"/>
                </a:solidFill>
                <a:effectLst/>
                <a:latin typeface=" Fira Mono"/>
              </a:rPr>
              <a:t> </a:t>
            </a:r>
            <a:r>
              <a:rPr lang="en-US" sz="800" b="0" dirty="0">
                <a:solidFill>
                  <a:srgbClr val="001080"/>
                </a:solidFill>
                <a:effectLst/>
                <a:latin typeface=" Fira Mono"/>
              </a:rPr>
              <a:t>a</a:t>
            </a:r>
            <a:r>
              <a:rPr lang="en-US" sz="800" b="0" dirty="0">
                <a:solidFill>
                  <a:srgbClr val="000000"/>
                </a:solidFill>
                <a:effectLst/>
                <a:latin typeface=" Fira Mono"/>
              </a:rPr>
              <a:t>;</a:t>
            </a:r>
          </a:p>
          <a:p>
            <a:pPr>
              <a:lnSpc>
                <a:spcPct val="150000"/>
              </a:lnSpc>
            </a:pPr>
            <a:r>
              <a:rPr lang="en-US" sz="800" b="0" dirty="0">
                <a:solidFill>
                  <a:srgbClr val="000000"/>
                </a:solidFill>
                <a:effectLst/>
                <a:latin typeface=" Fira Mono"/>
              </a:rPr>
              <a:t>        </a:t>
            </a:r>
            <a:r>
              <a:rPr lang="en-US" sz="800" b="0" dirty="0">
                <a:solidFill>
                  <a:srgbClr val="0000FF"/>
                </a:solidFill>
                <a:effectLst/>
                <a:latin typeface=" Fira Mono"/>
              </a:rPr>
              <a:t>int</a:t>
            </a:r>
            <a:r>
              <a:rPr lang="en-US" sz="800" b="0" dirty="0">
                <a:solidFill>
                  <a:srgbClr val="000000"/>
                </a:solidFill>
                <a:effectLst/>
                <a:latin typeface=" Fira Mono"/>
              </a:rPr>
              <a:t> </a:t>
            </a:r>
            <a:r>
              <a:rPr lang="en-US" sz="800" b="0" dirty="0">
                <a:solidFill>
                  <a:srgbClr val="001080"/>
                </a:solidFill>
                <a:effectLst/>
                <a:latin typeface=" Fira Mono"/>
              </a:rPr>
              <a:t>b</a:t>
            </a:r>
            <a:r>
              <a:rPr lang="en-US" sz="800" b="0" dirty="0">
                <a:solidFill>
                  <a:srgbClr val="000000"/>
                </a:solidFill>
                <a:effectLst/>
                <a:latin typeface=" Fira Mono"/>
              </a:rPr>
              <a:t>;</a:t>
            </a:r>
          </a:p>
          <a:p>
            <a:pPr>
              <a:lnSpc>
                <a:spcPct val="150000"/>
              </a:lnSpc>
            </a:pPr>
            <a:r>
              <a:rPr lang="en-US" sz="800" b="0" dirty="0">
                <a:solidFill>
                  <a:srgbClr val="000000"/>
                </a:solidFill>
                <a:effectLst/>
                <a:latin typeface=" Fira Mono"/>
              </a:rPr>
              <a:t>    } </a:t>
            </a:r>
            <a:r>
              <a:rPr lang="en-US" sz="800" b="0" dirty="0">
                <a:solidFill>
                  <a:srgbClr val="001080"/>
                </a:solidFill>
                <a:effectLst/>
                <a:latin typeface=" Fira Mono"/>
              </a:rPr>
              <a:t>params</a:t>
            </a:r>
            <a:r>
              <a:rPr lang="en-US" sz="800" b="0" dirty="0">
                <a:solidFill>
                  <a:srgbClr val="000000"/>
                </a:solidFill>
                <a:effectLst/>
                <a:latin typeface=" Fira Mono"/>
              </a:rPr>
              <a:t>;</a:t>
            </a:r>
          </a:p>
          <a:p>
            <a:pPr>
              <a:lnSpc>
                <a:spcPct val="150000"/>
              </a:lnSpc>
            </a:pPr>
            <a:br>
              <a:rPr lang="en-US" sz="800" b="0" dirty="0">
                <a:solidFill>
                  <a:srgbClr val="000000"/>
                </a:solidFill>
                <a:effectLst/>
                <a:latin typeface=" Fira Mono"/>
              </a:rPr>
            </a:br>
            <a:r>
              <a:rPr lang="en-US" sz="800" b="0" dirty="0">
                <a:solidFill>
                  <a:srgbClr val="000000"/>
                </a:solidFill>
                <a:effectLst/>
                <a:latin typeface=" Fira Mono"/>
              </a:rPr>
              <a:t>    </a:t>
            </a:r>
            <a:r>
              <a:rPr lang="en-US" sz="800" b="0" dirty="0">
                <a:solidFill>
                  <a:srgbClr val="0000FF"/>
                </a:solidFill>
                <a:effectLst/>
                <a:latin typeface=" Fira Mono"/>
              </a:rPr>
              <a:t>union</a:t>
            </a:r>
            <a:r>
              <a:rPr lang="en-US" sz="800" b="0" dirty="0">
                <a:solidFill>
                  <a:srgbClr val="000000"/>
                </a:solidFill>
                <a:effectLst/>
                <a:latin typeface=" Fira Mono"/>
              </a:rPr>
              <a:t> {</a:t>
            </a:r>
          </a:p>
          <a:p>
            <a:pPr>
              <a:lnSpc>
                <a:spcPct val="150000"/>
              </a:lnSpc>
            </a:pPr>
            <a:r>
              <a:rPr lang="en-US" sz="800" b="0" dirty="0">
                <a:solidFill>
                  <a:srgbClr val="000000"/>
                </a:solidFill>
                <a:effectLst/>
                <a:latin typeface=" Fira Mono"/>
              </a:rPr>
              <a:t>        </a:t>
            </a:r>
            <a:r>
              <a:rPr lang="en-US" sz="800" b="0" dirty="0" err="1">
                <a:solidFill>
                  <a:srgbClr val="267F99"/>
                </a:solidFill>
                <a:effectLst/>
                <a:latin typeface=" Fira Mono"/>
              </a:rPr>
              <a:t>initial_suspend_awaitable_t</a:t>
            </a:r>
            <a:r>
              <a:rPr lang="en-US" sz="800" b="0" dirty="0">
                <a:solidFill>
                  <a:srgbClr val="000000"/>
                </a:solidFill>
                <a:effectLst/>
                <a:latin typeface=" Fira Mono"/>
              </a:rPr>
              <a:t> </a:t>
            </a:r>
            <a:r>
              <a:rPr lang="en-US" sz="800" b="0" dirty="0" err="1">
                <a:solidFill>
                  <a:srgbClr val="001080"/>
                </a:solidFill>
                <a:effectLst/>
                <a:latin typeface=" Fira Mono"/>
              </a:rPr>
              <a:t>initial_suspend_awaitable</a:t>
            </a:r>
            <a:r>
              <a:rPr lang="en-US" sz="800" b="0" dirty="0">
                <a:solidFill>
                  <a:srgbClr val="000000"/>
                </a:solidFill>
                <a:effectLst/>
                <a:latin typeface=" Fira Mono"/>
              </a:rPr>
              <a:t>;</a:t>
            </a:r>
          </a:p>
          <a:p>
            <a:pPr>
              <a:lnSpc>
                <a:spcPct val="150000"/>
              </a:lnSpc>
            </a:pPr>
            <a:r>
              <a:rPr lang="en-US" sz="800" b="0" dirty="0">
                <a:solidFill>
                  <a:srgbClr val="000000"/>
                </a:solidFill>
                <a:effectLst/>
                <a:latin typeface=" Fira Mono"/>
              </a:rPr>
              <a:t>        </a:t>
            </a:r>
            <a:r>
              <a:rPr lang="en-US" sz="800" b="0" dirty="0" err="1">
                <a:solidFill>
                  <a:srgbClr val="267F99"/>
                </a:solidFill>
                <a:effectLst/>
                <a:latin typeface=" Fira Mono"/>
              </a:rPr>
              <a:t>final_suspend_awaitable_t</a:t>
            </a:r>
            <a:r>
              <a:rPr lang="en-US" sz="800" b="0" dirty="0">
                <a:solidFill>
                  <a:srgbClr val="000000"/>
                </a:solidFill>
                <a:effectLst/>
                <a:latin typeface=" Fira Mono"/>
              </a:rPr>
              <a:t> </a:t>
            </a:r>
            <a:r>
              <a:rPr lang="en-US" sz="800" b="0" dirty="0" err="1">
                <a:solidFill>
                  <a:srgbClr val="001080"/>
                </a:solidFill>
                <a:effectLst/>
                <a:latin typeface=" Fira Mono"/>
              </a:rPr>
              <a:t>final_suspend_awaitable</a:t>
            </a:r>
            <a:r>
              <a:rPr lang="en-US" sz="800" b="0" dirty="0">
                <a:solidFill>
                  <a:srgbClr val="000000"/>
                </a:solidFill>
                <a:effectLst/>
                <a:latin typeface=" Fira Mono"/>
              </a:rPr>
              <a:t>;</a:t>
            </a:r>
          </a:p>
          <a:p>
            <a:pPr>
              <a:lnSpc>
                <a:spcPct val="150000"/>
              </a:lnSpc>
            </a:pPr>
            <a:r>
              <a:rPr lang="en-US" sz="800" b="0" dirty="0">
                <a:solidFill>
                  <a:srgbClr val="000000"/>
                </a:solidFill>
                <a:effectLst/>
                <a:latin typeface=" Fira Mono"/>
              </a:rPr>
              <a:t>    };</a:t>
            </a:r>
          </a:p>
          <a:p>
            <a:pPr>
              <a:lnSpc>
                <a:spcPct val="150000"/>
              </a:lnSpc>
            </a:pPr>
            <a:r>
              <a:rPr lang="en-US" sz="800" b="0" dirty="0">
                <a:solidFill>
                  <a:srgbClr val="000000"/>
                </a:solidFill>
                <a:effectLst/>
                <a:latin typeface=" Fira Mono"/>
              </a:rPr>
              <a:t>};</a:t>
            </a:r>
          </a:p>
          <a:p>
            <a:pPr>
              <a:lnSpc>
                <a:spcPct val="150000"/>
              </a:lnSpc>
            </a:pPr>
            <a:br>
              <a:rPr lang="en-US" sz="800" b="0" dirty="0">
                <a:solidFill>
                  <a:srgbClr val="000000"/>
                </a:solidFill>
                <a:effectLst/>
                <a:latin typeface=" Fira Mono"/>
              </a:rPr>
            </a:br>
            <a:r>
              <a:rPr lang="en-US" sz="800" b="0" dirty="0">
                <a:solidFill>
                  <a:srgbClr val="267F99"/>
                </a:solidFill>
                <a:effectLst/>
                <a:latin typeface=" Fira Mono"/>
              </a:rPr>
              <a:t>task</a:t>
            </a:r>
            <a:r>
              <a:rPr lang="en-US" sz="800" b="0" dirty="0">
                <a:solidFill>
                  <a:srgbClr val="000000"/>
                </a:solidFill>
                <a:effectLst/>
                <a:latin typeface=" Fira Mono"/>
              </a:rPr>
              <a:t>&lt;</a:t>
            </a:r>
            <a:r>
              <a:rPr lang="en-US" sz="800" b="0" dirty="0">
                <a:solidFill>
                  <a:srgbClr val="0000FF"/>
                </a:solidFill>
                <a:effectLst/>
                <a:latin typeface=" Fira Mono"/>
              </a:rPr>
              <a:t>int</a:t>
            </a:r>
            <a:r>
              <a:rPr lang="en-US" sz="800" b="0" dirty="0">
                <a:solidFill>
                  <a:srgbClr val="000000"/>
                </a:solidFill>
                <a:effectLst/>
                <a:latin typeface=" Fira Mono"/>
              </a:rPr>
              <a:t>&gt; </a:t>
            </a:r>
            <a:r>
              <a:rPr lang="en-US" sz="800" b="0" dirty="0">
                <a:solidFill>
                  <a:srgbClr val="795E26"/>
                </a:solidFill>
                <a:effectLst/>
                <a:latin typeface=" Fira Mono"/>
              </a:rPr>
              <a:t>sum</a:t>
            </a:r>
            <a:r>
              <a:rPr lang="en-US" sz="800" b="0" dirty="0">
                <a:solidFill>
                  <a:srgbClr val="000000"/>
                </a:solidFill>
                <a:effectLst/>
                <a:latin typeface=" Fira Mono"/>
              </a:rPr>
              <a:t>(</a:t>
            </a:r>
            <a:r>
              <a:rPr lang="en-US" sz="800" b="0" dirty="0">
                <a:solidFill>
                  <a:srgbClr val="0000FF"/>
                </a:solidFill>
                <a:effectLst/>
                <a:latin typeface=" Fira Mono"/>
              </a:rPr>
              <a:t>int</a:t>
            </a:r>
            <a:r>
              <a:rPr lang="en-US" sz="800" b="0" dirty="0">
                <a:solidFill>
                  <a:srgbClr val="000000"/>
                </a:solidFill>
                <a:effectLst/>
                <a:latin typeface=" Fira Mono"/>
              </a:rPr>
              <a:t> </a:t>
            </a:r>
            <a:r>
              <a:rPr lang="en-US" sz="800" b="0" dirty="0">
                <a:solidFill>
                  <a:srgbClr val="001080"/>
                </a:solidFill>
                <a:effectLst/>
                <a:latin typeface=" Fira Mono"/>
              </a:rPr>
              <a:t>a</a:t>
            </a:r>
            <a:r>
              <a:rPr lang="en-US" sz="800" b="0" dirty="0">
                <a:solidFill>
                  <a:srgbClr val="000000"/>
                </a:solidFill>
                <a:effectLst/>
                <a:latin typeface=" Fira Mono"/>
              </a:rPr>
              <a:t>, </a:t>
            </a:r>
            <a:r>
              <a:rPr lang="en-US" sz="800" b="0" dirty="0">
                <a:solidFill>
                  <a:srgbClr val="0000FF"/>
                </a:solidFill>
                <a:effectLst/>
                <a:latin typeface=" Fira Mono"/>
              </a:rPr>
              <a:t>int</a:t>
            </a:r>
            <a:r>
              <a:rPr lang="en-US" sz="800" b="0" dirty="0">
                <a:solidFill>
                  <a:srgbClr val="000000"/>
                </a:solidFill>
                <a:effectLst/>
                <a:latin typeface=" Fira Mono"/>
              </a:rPr>
              <a:t> </a:t>
            </a:r>
            <a:r>
              <a:rPr lang="en-US" sz="800" b="0" dirty="0">
                <a:solidFill>
                  <a:srgbClr val="001080"/>
                </a:solidFill>
                <a:effectLst/>
                <a:latin typeface=" Fira Mono"/>
              </a:rPr>
              <a:t>b</a:t>
            </a:r>
            <a:r>
              <a:rPr lang="en-US" sz="800" b="0" dirty="0">
                <a:solidFill>
                  <a:srgbClr val="000000"/>
                </a:solidFill>
                <a:effectLst/>
                <a:latin typeface=" Fira Mono"/>
              </a:rPr>
              <a:t>) {</a:t>
            </a:r>
          </a:p>
          <a:p>
            <a:pPr>
              <a:lnSpc>
                <a:spcPct val="150000"/>
              </a:lnSpc>
            </a:pPr>
            <a:r>
              <a:rPr lang="en-US" sz="800" b="0" dirty="0">
                <a:solidFill>
                  <a:srgbClr val="000000"/>
                </a:solidFill>
                <a:effectLst/>
                <a:latin typeface=" Fira Mono"/>
              </a:rPr>
              <a:t>    </a:t>
            </a:r>
            <a:r>
              <a:rPr lang="en-US" sz="800" b="0" dirty="0">
                <a:solidFill>
                  <a:srgbClr val="0000FF"/>
                </a:solidFill>
                <a:effectLst/>
                <a:latin typeface=" Fira Mono"/>
              </a:rPr>
              <a:t>auto</a:t>
            </a:r>
            <a:r>
              <a:rPr lang="en-US" sz="800" b="0" dirty="0">
                <a:solidFill>
                  <a:srgbClr val="000000"/>
                </a:solidFill>
                <a:effectLst/>
                <a:latin typeface=" Fira Mono"/>
              </a:rPr>
              <a:t> </a:t>
            </a:r>
            <a:r>
              <a:rPr lang="en-US" sz="800" b="0" dirty="0">
                <a:solidFill>
                  <a:srgbClr val="001080"/>
                </a:solidFill>
                <a:effectLst/>
                <a:latin typeface=" Fira Mono"/>
              </a:rPr>
              <a:t>frame</a:t>
            </a:r>
            <a:r>
              <a:rPr lang="en-US" sz="800" b="0" dirty="0">
                <a:solidFill>
                  <a:srgbClr val="000000"/>
                </a:solidFill>
                <a:effectLst/>
                <a:latin typeface=" Fira Mono"/>
              </a:rPr>
              <a:t> = </a:t>
            </a:r>
            <a:r>
              <a:rPr lang="en-US" sz="800" b="0" dirty="0" err="1">
                <a:solidFill>
                  <a:srgbClr val="795E26"/>
                </a:solidFill>
                <a:effectLst/>
                <a:latin typeface=" Fira Mono"/>
              </a:rPr>
              <a:t>make_unique</a:t>
            </a:r>
            <a:r>
              <a:rPr lang="en-US" sz="800" b="0" dirty="0">
                <a:solidFill>
                  <a:srgbClr val="000000"/>
                </a:solidFill>
                <a:effectLst/>
                <a:latin typeface=" Fira Mono"/>
              </a:rPr>
              <a:t>&lt;</a:t>
            </a:r>
            <a:r>
              <a:rPr lang="en-US" sz="800" b="0" dirty="0">
                <a:solidFill>
                  <a:srgbClr val="267F99"/>
                </a:solidFill>
                <a:effectLst/>
                <a:latin typeface=" Fira Mono"/>
              </a:rPr>
              <a:t>__</a:t>
            </a:r>
            <a:r>
              <a:rPr lang="en-US" sz="800" b="0" dirty="0" err="1">
                <a:solidFill>
                  <a:srgbClr val="267F99"/>
                </a:solidFill>
                <a:effectLst/>
                <a:latin typeface=" Fira Mono"/>
              </a:rPr>
              <a:t>sum_frame</a:t>
            </a:r>
            <a:r>
              <a:rPr lang="en-US" sz="800" b="0" dirty="0">
                <a:solidFill>
                  <a:srgbClr val="000000"/>
                </a:solidFill>
                <a:effectLst/>
                <a:latin typeface=" Fira Mono"/>
              </a:rPr>
              <a:t>&gt;(</a:t>
            </a:r>
            <a:r>
              <a:rPr lang="en-US" sz="800" b="0" dirty="0">
                <a:solidFill>
                  <a:srgbClr val="001080"/>
                </a:solidFill>
                <a:effectLst/>
                <a:latin typeface=" Fira Mono"/>
              </a:rPr>
              <a:t>a</a:t>
            </a:r>
            <a:r>
              <a:rPr lang="en-US" sz="800" b="0" dirty="0">
                <a:solidFill>
                  <a:srgbClr val="000000"/>
                </a:solidFill>
                <a:effectLst/>
                <a:latin typeface=" Fira Mono"/>
              </a:rPr>
              <a:t>, </a:t>
            </a:r>
            <a:r>
              <a:rPr lang="en-US" sz="800" b="0" dirty="0">
                <a:solidFill>
                  <a:srgbClr val="001080"/>
                </a:solidFill>
                <a:effectLst/>
                <a:latin typeface=" Fira Mono"/>
              </a:rPr>
              <a:t>b</a:t>
            </a:r>
            <a:r>
              <a:rPr lang="en-US" sz="800" b="0" dirty="0">
                <a:solidFill>
                  <a:srgbClr val="000000"/>
                </a:solidFill>
                <a:effectLst/>
                <a:latin typeface=" Fira Mono"/>
              </a:rPr>
              <a:t>);</a:t>
            </a:r>
          </a:p>
          <a:p>
            <a:pPr>
              <a:lnSpc>
                <a:spcPct val="150000"/>
              </a:lnSpc>
            </a:pPr>
            <a:r>
              <a:rPr lang="en-US" sz="800" b="0" dirty="0">
                <a:solidFill>
                  <a:srgbClr val="000000"/>
                </a:solidFill>
                <a:effectLst/>
                <a:latin typeface=" Fira Mono"/>
              </a:rPr>
              <a:t>    </a:t>
            </a:r>
            <a:r>
              <a:rPr lang="en-US" sz="800" b="0" dirty="0" err="1">
                <a:solidFill>
                  <a:srgbClr val="0000FF"/>
                </a:solidFill>
                <a:effectLst/>
                <a:latin typeface=" Fira Mono"/>
              </a:rPr>
              <a:t>decltype</a:t>
            </a:r>
            <a:r>
              <a:rPr lang="en-US" sz="800" b="0" dirty="0">
                <a:solidFill>
                  <a:srgbClr val="000000"/>
                </a:solidFill>
                <a:effectLst/>
                <a:latin typeface=" Fira Mono"/>
              </a:rPr>
              <a:t>(</a:t>
            </a:r>
            <a:r>
              <a:rPr lang="en-US" sz="800" b="0" dirty="0">
                <a:solidFill>
                  <a:srgbClr val="0000FF"/>
                </a:solidFill>
                <a:effectLst/>
                <a:latin typeface=" Fira Mono"/>
              </a:rPr>
              <a:t>auto</a:t>
            </a:r>
            <a:r>
              <a:rPr lang="en-US" sz="800" b="0" dirty="0">
                <a:solidFill>
                  <a:srgbClr val="000000"/>
                </a:solidFill>
                <a:effectLst/>
                <a:latin typeface=" Fira Mono"/>
              </a:rPr>
              <a:t>) </a:t>
            </a:r>
            <a:r>
              <a:rPr lang="en-US" sz="800" b="0" dirty="0" err="1">
                <a:solidFill>
                  <a:srgbClr val="001080"/>
                </a:solidFill>
                <a:effectLst/>
                <a:latin typeface=" Fira Mono"/>
              </a:rPr>
              <a:t>returnObject</a:t>
            </a:r>
            <a:r>
              <a:rPr lang="en-US" sz="800" b="0" dirty="0">
                <a:solidFill>
                  <a:srgbClr val="000000"/>
                </a:solidFill>
                <a:effectLst/>
                <a:latin typeface=" Fira Mono"/>
              </a:rPr>
              <a:t> = </a:t>
            </a:r>
            <a:r>
              <a:rPr lang="en-US" sz="800" b="0" dirty="0">
                <a:solidFill>
                  <a:srgbClr val="001080"/>
                </a:solidFill>
                <a:effectLst/>
                <a:latin typeface=" Fira Mono"/>
              </a:rPr>
              <a:t>frame</a:t>
            </a:r>
            <a:r>
              <a:rPr lang="en-US" sz="800" b="0" dirty="0">
                <a:solidFill>
                  <a:srgbClr val="000000"/>
                </a:solidFill>
                <a:effectLst/>
                <a:latin typeface=" Fira Mono"/>
              </a:rPr>
              <a:t>-&gt;</a:t>
            </a:r>
            <a:r>
              <a:rPr lang="en-US" sz="800" b="0" dirty="0" err="1">
                <a:solidFill>
                  <a:srgbClr val="001080"/>
                </a:solidFill>
                <a:effectLst/>
                <a:latin typeface=" Fira Mono"/>
              </a:rPr>
              <a:t>promise</a:t>
            </a:r>
            <a:r>
              <a:rPr lang="en-US" sz="800" b="0" dirty="0" err="1">
                <a:solidFill>
                  <a:srgbClr val="000000"/>
                </a:solidFill>
                <a:effectLst/>
                <a:latin typeface=" Fira Mono"/>
              </a:rPr>
              <a:t>.</a:t>
            </a:r>
            <a:r>
              <a:rPr lang="en-US" sz="800" b="0" dirty="0" err="1">
                <a:solidFill>
                  <a:srgbClr val="795E26"/>
                </a:solidFill>
                <a:effectLst/>
                <a:latin typeface=" Fira Mono"/>
              </a:rPr>
              <a:t>get_return_object</a:t>
            </a:r>
            <a:r>
              <a:rPr lang="en-US" sz="800" b="0" dirty="0">
                <a:solidFill>
                  <a:srgbClr val="000000"/>
                </a:solidFill>
                <a:effectLst/>
                <a:latin typeface=" Fira Mono"/>
              </a:rPr>
              <a:t>();</a:t>
            </a:r>
          </a:p>
          <a:p>
            <a:pPr>
              <a:lnSpc>
                <a:spcPct val="150000"/>
              </a:lnSpc>
            </a:pPr>
            <a:r>
              <a:rPr lang="en-US" sz="800" b="0" dirty="0">
                <a:solidFill>
                  <a:srgbClr val="000000"/>
                </a:solidFill>
                <a:effectLst/>
                <a:latin typeface=" Fira Mono"/>
              </a:rPr>
              <a:t>    </a:t>
            </a:r>
            <a:r>
              <a:rPr lang="en-US" sz="800" b="0" dirty="0">
                <a:solidFill>
                  <a:srgbClr val="795E26"/>
                </a:solidFill>
                <a:effectLst/>
                <a:latin typeface=" Fira Mono"/>
              </a:rPr>
              <a:t>__</a:t>
            </a:r>
            <a:r>
              <a:rPr lang="en-US" sz="800" b="0" dirty="0" err="1">
                <a:solidFill>
                  <a:srgbClr val="795E26"/>
                </a:solidFill>
                <a:effectLst/>
                <a:latin typeface=" Fira Mono"/>
              </a:rPr>
              <a:t>sum_resume</a:t>
            </a:r>
            <a:r>
              <a:rPr lang="en-US" sz="800" b="0" dirty="0">
                <a:solidFill>
                  <a:srgbClr val="000000"/>
                </a:solidFill>
                <a:effectLst/>
                <a:latin typeface=" Fira Mono"/>
              </a:rPr>
              <a:t>(</a:t>
            </a:r>
            <a:r>
              <a:rPr lang="en-US" sz="800" b="0" dirty="0" err="1">
                <a:solidFill>
                  <a:srgbClr val="0000FF"/>
                </a:solidFill>
                <a:effectLst/>
                <a:latin typeface=" Fira Mono"/>
              </a:rPr>
              <a:t>static_cast</a:t>
            </a:r>
            <a:r>
              <a:rPr lang="en-US" sz="800" b="0" dirty="0">
                <a:solidFill>
                  <a:srgbClr val="000000"/>
                </a:solidFill>
                <a:effectLst/>
                <a:latin typeface=" Fira Mono"/>
              </a:rPr>
              <a:t>&lt;</a:t>
            </a:r>
            <a:r>
              <a:rPr lang="en-US" sz="800" b="0" dirty="0">
                <a:solidFill>
                  <a:srgbClr val="0000FF"/>
                </a:solidFill>
                <a:effectLst/>
                <a:latin typeface=" Fira Mono"/>
              </a:rPr>
              <a:t>void</a:t>
            </a:r>
            <a:r>
              <a:rPr lang="en-US" sz="800" b="0" dirty="0">
                <a:solidFill>
                  <a:srgbClr val="000000"/>
                </a:solidFill>
                <a:effectLst/>
                <a:latin typeface=" Fira Mono"/>
              </a:rPr>
              <a:t>*&gt;(</a:t>
            </a:r>
            <a:r>
              <a:rPr lang="en-US" sz="800" b="0" dirty="0" err="1">
                <a:solidFill>
                  <a:srgbClr val="001080"/>
                </a:solidFill>
                <a:effectLst/>
                <a:latin typeface=" Fira Mono"/>
              </a:rPr>
              <a:t>frame</a:t>
            </a:r>
            <a:r>
              <a:rPr lang="en-US" sz="800" b="0" dirty="0" err="1">
                <a:solidFill>
                  <a:srgbClr val="000000"/>
                </a:solidFill>
                <a:effectLst/>
                <a:latin typeface=" Fira Mono"/>
              </a:rPr>
              <a:t>.</a:t>
            </a:r>
            <a:r>
              <a:rPr lang="en-US" sz="800" b="0" dirty="0" err="1">
                <a:solidFill>
                  <a:srgbClr val="795E26"/>
                </a:solidFill>
                <a:effectLst/>
                <a:latin typeface=" Fira Mono"/>
              </a:rPr>
              <a:t>release</a:t>
            </a:r>
            <a:r>
              <a:rPr lang="en-US" sz="800" b="0" dirty="0">
                <a:solidFill>
                  <a:srgbClr val="000000"/>
                </a:solidFill>
                <a:effectLst/>
                <a:latin typeface=" Fira Mono"/>
              </a:rPr>
              <a:t>()));</a:t>
            </a:r>
          </a:p>
          <a:p>
            <a:pPr>
              <a:lnSpc>
                <a:spcPct val="150000"/>
              </a:lnSpc>
            </a:pPr>
            <a:r>
              <a:rPr lang="en-US" sz="800" b="0" dirty="0">
                <a:solidFill>
                  <a:srgbClr val="000000"/>
                </a:solidFill>
                <a:effectLst/>
                <a:latin typeface=" Fira Mono"/>
              </a:rPr>
              <a:t>    </a:t>
            </a:r>
            <a:r>
              <a:rPr lang="en-US" sz="800" b="0" dirty="0">
                <a:solidFill>
                  <a:srgbClr val="AF00DB"/>
                </a:solidFill>
                <a:effectLst/>
                <a:latin typeface=" Fira Mono"/>
              </a:rPr>
              <a:t>return</a:t>
            </a:r>
            <a:r>
              <a:rPr lang="en-US" sz="800" b="0" dirty="0">
                <a:solidFill>
                  <a:srgbClr val="000000"/>
                </a:solidFill>
                <a:effectLst/>
                <a:latin typeface=" Fira Mono"/>
              </a:rPr>
              <a:t> </a:t>
            </a:r>
            <a:r>
              <a:rPr lang="en-US" sz="800" b="0" dirty="0" err="1">
                <a:solidFill>
                  <a:srgbClr val="001080"/>
                </a:solidFill>
                <a:effectLst/>
                <a:latin typeface=" Fira Mono"/>
              </a:rPr>
              <a:t>returnObject</a:t>
            </a:r>
            <a:r>
              <a:rPr lang="en-US" sz="800" b="0" dirty="0">
                <a:solidFill>
                  <a:srgbClr val="000000"/>
                </a:solidFill>
                <a:effectLst/>
                <a:latin typeface=" Fira Mono"/>
              </a:rPr>
              <a:t>;</a:t>
            </a:r>
          </a:p>
          <a:p>
            <a:pPr>
              <a:lnSpc>
                <a:spcPct val="150000"/>
              </a:lnSpc>
            </a:pPr>
            <a:r>
              <a:rPr lang="en-US" sz="800" b="0" dirty="0">
                <a:solidFill>
                  <a:srgbClr val="000000"/>
                </a:solidFill>
                <a:effectLst/>
                <a:latin typeface=" Fira Mono"/>
              </a:rPr>
              <a:t>}</a:t>
            </a:r>
          </a:p>
        </p:txBody>
      </p:sp>
      <p:sp>
        <p:nvSpPr>
          <p:cNvPr id="10" name="TextBox 9">
            <a:extLst>
              <a:ext uri="{FF2B5EF4-FFF2-40B4-BE49-F238E27FC236}">
                <a16:creationId xmlns:a16="http://schemas.microsoft.com/office/drawing/2014/main" id="{8C50E006-DD49-4D00-965C-BFF6CCDE4E9F}"/>
              </a:ext>
            </a:extLst>
          </p:cNvPr>
          <p:cNvSpPr txBox="1"/>
          <p:nvPr/>
        </p:nvSpPr>
        <p:spPr>
          <a:xfrm>
            <a:off x="181156" y="815249"/>
            <a:ext cx="2723618" cy="2062103"/>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800" b="0" dirty="0">
                <a:solidFill>
                  <a:srgbClr val="0000FF"/>
                </a:solidFill>
                <a:effectLst/>
                <a:latin typeface=" Fira Mono"/>
              </a:rPr>
              <a:t>template</a:t>
            </a:r>
            <a:r>
              <a:rPr lang="en-US" sz="800" b="0" dirty="0">
                <a:solidFill>
                  <a:srgbClr val="000000"/>
                </a:solidFill>
                <a:effectLst/>
                <a:latin typeface=" Fira Mono"/>
              </a:rPr>
              <a:t>&lt;</a:t>
            </a:r>
            <a:r>
              <a:rPr lang="en-US" sz="800" b="0" dirty="0" err="1">
                <a:solidFill>
                  <a:srgbClr val="0000FF"/>
                </a:solidFill>
                <a:effectLst/>
                <a:latin typeface=" Fira Mono"/>
              </a:rPr>
              <a:t>typename</a:t>
            </a:r>
            <a:r>
              <a:rPr lang="en-US" sz="800" b="0" dirty="0">
                <a:solidFill>
                  <a:srgbClr val="000000"/>
                </a:solidFill>
                <a:effectLst/>
                <a:latin typeface=" Fira Mono"/>
              </a:rPr>
              <a:t> </a:t>
            </a:r>
            <a:r>
              <a:rPr lang="en-US" sz="800" b="0" dirty="0">
                <a:solidFill>
                  <a:srgbClr val="267F99"/>
                </a:solidFill>
                <a:effectLst/>
                <a:latin typeface=" Fira Mono"/>
              </a:rPr>
              <a:t>T</a:t>
            </a:r>
            <a:r>
              <a:rPr lang="en-US" sz="800" b="0" dirty="0">
                <a:solidFill>
                  <a:srgbClr val="000000"/>
                </a:solidFill>
                <a:effectLst/>
                <a:latin typeface=" Fira Mono"/>
              </a:rPr>
              <a:t>&gt; </a:t>
            </a:r>
            <a:r>
              <a:rPr lang="en-US" sz="800" b="0" dirty="0">
                <a:solidFill>
                  <a:srgbClr val="0000FF"/>
                </a:solidFill>
                <a:effectLst/>
                <a:latin typeface=" Fira Mono"/>
              </a:rPr>
              <a:t>struct</a:t>
            </a:r>
            <a:r>
              <a:rPr lang="en-US" sz="800" b="0" dirty="0">
                <a:solidFill>
                  <a:srgbClr val="000000"/>
                </a:solidFill>
                <a:effectLst/>
                <a:latin typeface=" Fira Mono"/>
              </a:rPr>
              <a:t> </a:t>
            </a:r>
            <a:r>
              <a:rPr lang="en-US" sz="800" b="0" dirty="0">
                <a:solidFill>
                  <a:srgbClr val="267F99"/>
                </a:solidFill>
                <a:effectLst/>
                <a:latin typeface=" Fira Mono"/>
              </a:rPr>
              <a:t>task</a:t>
            </a:r>
            <a:r>
              <a:rPr lang="en-US" sz="800" b="0" dirty="0">
                <a:solidFill>
                  <a:srgbClr val="000000"/>
                </a:solidFill>
                <a:effectLst/>
                <a:latin typeface=" Fira Mono"/>
              </a:rPr>
              <a:t>;</a:t>
            </a:r>
          </a:p>
          <a:p>
            <a:br>
              <a:rPr lang="en-US" sz="800" b="0" dirty="0">
                <a:solidFill>
                  <a:srgbClr val="000000"/>
                </a:solidFill>
                <a:effectLst/>
                <a:latin typeface=" Fira Mono"/>
              </a:rPr>
            </a:br>
            <a:r>
              <a:rPr lang="en-US" sz="800" b="0" dirty="0">
                <a:solidFill>
                  <a:srgbClr val="267F99"/>
                </a:solidFill>
                <a:effectLst/>
                <a:latin typeface=" Fira Mono"/>
              </a:rPr>
              <a:t>task</a:t>
            </a:r>
            <a:r>
              <a:rPr lang="en-US" sz="800" b="0" dirty="0">
                <a:solidFill>
                  <a:srgbClr val="000000"/>
                </a:solidFill>
                <a:effectLst/>
                <a:latin typeface=" Fira Mono"/>
              </a:rPr>
              <a:t>&lt;</a:t>
            </a:r>
            <a:r>
              <a:rPr lang="en-US" sz="800" b="0" dirty="0">
                <a:solidFill>
                  <a:srgbClr val="0000FF"/>
                </a:solidFill>
                <a:effectLst/>
                <a:latin typeface=" Fira Mono"/>
              </a:rPr>
              <a:t>int</a:t>
            </a:r>
            <a:r>
              <a:rPr lang="en-US" sz="800" b="0" dirty="0">
                <a:solidFill>
                  <a:srgbClr val="000000"/>
                </a:solidFill>
                <a:effectLst/>
                <a:latin typeface=" Fira Mono"/>
              </a:rPr>
              <a:t>&gt; </a:t>
            </a:r>
            <a:r>
              <a:rPr lang="en-US" sz="800" b="0" dirty="0">
                <a:solidFill>
                  <a:srgbClr val="795E26"/>
                </a:solidFill>
                <a:effectLst/>
                <a:latin typeface=" Fira Mono"/>
              </a:rPr>
              <a:t>sum</a:t>
            </a:r>
            <a:r>
              <a:rPr lang="en-US" sz="800" b="0" dirty="0">
                <a:solidFill>
                  <a:srgbClr val="000000"/>
                </a:solidFill>
                <a:effectLst/>
                <a:latin typeface=" Fira Mono"/>
              </a:rPr>
              <a:t>(</a:t>
            </a:r>
            <a:r>
              <a:rPr lang="en-US" sz="800" b="0" dirty="0">
                <a:solidFill>
                  <a:srgbClr val="0000FF"/>
                </a:solidFill>
                <a:effectLst/>
                <a:latin typeface=" Fira Mono"/>
              </a:rPr>
              <a:t>int</a:t>
            </a:r>
            <a:r>
              <a:rPr lang="en-US" sz="800" b="0" dirty="0">
                <a:solidFill>
                  <a:srgbClr val="000000"/>
                </a:solidFill>
                <a:effectLst/>
                <a:latin typeface=" Fira Mono"/>
              </a:rPr>
              <a:t> </a:t>
            </a:r>
            <a:r>
              <a:rPr lang="en-US" sz="800" b="0" dirty="0">
                <a:solidFill>
                  <a:srgbClr val="001080"/>
                </a:solidFill>
                <a:effectLst/>
                <a:latin typeface=" Fira Mono"/>
              </a:rPr>
              <a:t>a</a:t>
            </a:r>
            <a:r>
              <a:rPr lang="en-US" sz="800" b="0" dirty="0">
                <a:solidFill>
                  <a:srgbClr val="000000"/>
                </a:solidFill>
                <a:effectLst/>
                <a:latin typeface=" Fira Mono"/>
              </a:rPr>
              <a:t>, </a:t>
            </a:r>
            <a:r>
              <a:rPr lang="en-US" sz="800" b="0" dirty="0">
                <a:solidFill>
                  <a:srgbClr val="0000FF"/>
                </a:solidFill>
                <a:effectLst/>
                <a:latin typeface=" Fira Mono"/>
              </a:rPr>
              <a:t>int</a:t>
            </a:r>
            <a:r>
              <a:rPr lang="en-US" sz="800" b="0" dirty="0">
                <a:solidFill>
                  <a:srgbClr val="000000"/>
                </a:solidFill>
                <a:effectLst/>
                <a:latin typeface=" Fira Mono"/>
              </a:rPr>
              <a:t> </a:t>
            </a:r>
            <a:r>
              <a:rPr lang="en-US" sz="800" b="0" dirty="0">
                <a:solidFill>
                  <a:srgbClr val="001080"/>
                </a:solidFill>
                <a:effectLst/>
                <a:latin typeface=" Fira Mono"/>
              </a:rPr>
              <a:t>b</a:t>
            </a:r>
            <a:r>
              <a:rPr lang="en-US" sz="800" b="0" dirty="0">
                <a:solidFill>
                  <a:srgbClr val="000000"/>
                </a:solidFill>
                <a:effectLst/>
                <a:latin typeface=" Fira Mono"/>
              </a:rPr>
              <a:t>) </a:t>
            </a:r>
          </a:p>
          <a:p>
            <a:r>
              <a:rPr lang="en-US" sz="800" b="0" dirty="0">
                <a:solidFill>
                  <a:srgbClr val="000000"/>
                </a:solidFill>
                <a:effectLst/>
                <a:latin typeface=" Fira Mono"/>
              </a:rPr>
              <a:t>{</a:t>
            </a:r>
          </a:p>
          <a:p>
            <a:r>
              <a:rPr lang="en-US" sz="800" b="0" dirty="0">
                <a:solidFill>
                  <a:srgbClr val="000000"/>
                </a:solidFill>
                <a:effectLst/>
                <a:latin typeface=" Fira Mono"/>
              </a:rPr>
              <a:t>    </a:t>
            </a:r>
            <a:r>
              <a:rPr lang="en-US" sz="800" b="0" dirty="0">
                <a:solidFill>
                  <a:srgbClr val="0000FF"/>
                </a:solidFill>
                <a:effectLst/>
                <a:latin typeface=" Fira Mono"/>
              </a:rPr>
              <a:t>int</a:t>
            </a:r>
            <a:r>
              <a:rPr lang="en-US" sz="800" b="0" dirty="0">
                <a:solidFill>
                  <a:srgbClr val="000000"/>
                </a:solidFill>
                <a:effectLst/>
                <a:latin typeface=" Fira Mono"/>
              </a:rPr>
              <a:t> result = a + b;</a:t>
            </a:r>
          </a:p>
          <a:p>
            <a:r>
              <a:rPr lang="en-US" sz="800" b="0" dirty="0">
                <a:solidFill>
                  <a:srgbClr val="000000"/>
                </a:solidFill>
                <a:effectLst/>
                <a:latin typeface=" Fira Mono"/>
              </a:rPr>
              <a:t>    </a:t>
            </a:r>
            <a:r>
              <a:rPr lang="en-US" sz="800" b="0" dirty="0" err="1">
                <a:solidFill>
                  <a:srgbClr val="000000"/>
                </a:solidFill>
                <a:effectLst/>
                <a:latin typeface=" Fira Mono"/>
              </a:rPr>
              <a:t>co_return</a:t>
            </a:r>
            <a:r>
              <a:rPr lang="en-US" sz="800" b="0" dirty="0">
                <a:solidFill>
                  <a:srgbClr val="000000"/>
                </a:solidFill>
                <a:effectLst/>
                <a:latin typeface=" Fira Mono"/>
              </a:rPr>
              <a:t> result;</a:t>
            </a:r>
          </a:p>
          <a:p>
            <a:r>
              <a:rPr lang="en-US" sz="800" b="0" dirty="0">
                <a:solidFill>
                  <a:srgbClr val="000000"/>
                </a:solidFill>
                <a:effectLst/>
                <a:latin typeface=" Fira Mono"/>
              </a:rPr>
              <a:t>}</a:t>
            </a:r>
          </a:p>
          <a:p>
            <a:br>
              <a:rPr lang="en-US" sz="800" b="0" dirty="0">
                <a:solidFill>
                  <a:srgbClr val="000000"/>
                </a:solidFill>
                <a:effectLst/>
                <a:latin typeface=" Fira Mono"/>
              </a:rPr>
            </a:br>
            <a:r>
              <a:rPr lang="en-US" sz="800" b="0" dirty="0">
                <a:solidFill>
                  <a:srgbClr val="267F99"/>
                </a:solidFill>
                <a:effectLst/>
                <a:latin typeface=" Fira Mono"/>
              </a:rPr>
              <a:t>task</a:t>
            </a:r>
            <a:r>
              <a:rPr lang="en-US" sz="800" b="0" dirty="0">
                <a:solidFill>
                  <a:srgbClr val="000000"/>
                </a:solidFill>
                <a:effectLst/>
                <a:latin typeface=" Fira Mono"/>
              </a:rPr>
              <a:t>&lt;</a:t>
            </a:r>
            <a:r>
              <a:rPr lang="en-US" sz="800" b="0" dirty="0">
                <a:solidFill>
                  <a:srgbClr val="0000FF"/>
                </a:solidFill>
                <a:effectLst/>
                <a:latin typeface=" Fira Mono"/>
              </a:rPr>
              <a:t>int</a:t>
            </a:r>
            <a:r>
              <a:rPr lang="en-US" sz="800" b="0" dirty="0">
                <a:solidFill>
                  <a:srgbClr val="000000"/>
                </a:solidFill>
                <a:effectLst/>
                <a:latin typeface=" Fira Mono"/>
              </a:rPr>
              <a:t>&gt; </a:t>
            </a:r>
            <a:r>
              <a:rPr lang="en-US" sz="800" b="0" dirty="0">
                <a:solidFill>
                  <a:srgbClr val="795E26"/>
                </a:solidFill>
                <a:effectLst/>
                <a:latin typeface=" Fira Mono"/>
              </a:rPr>
              <a:t>sum4</a:t>
            </a:r>
            <a:r>
              <a:rPr lang="en-US" sz="800" b="0" dirty="0">
                <a:solidFill>
                  <a:srgbClr val="000000"/>
                </a:solidFill>
                <a:effectLst/>
                <a:latin typeface=" Fira Mono"/>
              </a:rPr>
              <a:t>(</a:t>
            </a:r>
            <a:r>
              <a:rPr lang="en-US" sz="800" b="0" dirty="0">
                <a:solidFill>
                  <a:srgbClr val="0000FF"/>
                </a:solidFill>
                <a:effectLst/>
                <a:latin typeface=" Fira Mono"/>
              </a:rPr>
              <a:t>int</a:t>
            </a:r>
            <a:r>
              <a:rPr lang="en-US" sz="800" b="0" dirty="0">
                <a:solidFill>
                  <a:srgbClr val="000000"/>
                </a:solidFill>
                <a:effectLst/>
                <a:latin typeface=" Fira Mono"/>
              </a:rPr>
              <a:t> </a:t>
            </a:r>
            <a:r>
              <a:rPr lang="en-US" sz="800" b="0" dirty="0">
                <a:solidFill>
                  <a:srgbClr val="001080"/>
                </a:solidFill>
                <a:effectLst/>
                <a:latin typeface=" Fira Mono"/>
              </a:rPr>
              <a:t>a</a:t>
            </a:r>
            <a:r>
              <a:rPr lang="en-US" sz="800" b="0" dirty="0">
                <a:solidFill>
                  <a:srgbClr val="000000"/>
                </a:solidFill>
                <a:effectLst/>
                <a:latin typeface=" Fira Mono"/>
              </a:rPr>
              <a:t>, </a:t>
            </a:r>
            <a:r>
              <a:rPr lang="en-US" sz="800" b="0" dirty="0">
                <a:solidFill>
                  <a:srgbClr val="0000FF"/>
                </a:solidFill>
                <a:effectLst/>
                <a:latin typeface=" Fira Mono"/>
              </a:rPr>
              <a:t>int</a:t>
            </a:r>
            <a:r>
              <a:rPr lang="en-US" sz="800" b="0" dirty="0">
                <a:solidFill>
                  <a:srgbClr val="000000"/>
                </a:solidFill>
                <a:effectLst/>
                <a:latin typeface=" Fira Mono"/>
              </a:rPr>
              <a:t> </a:t>
            </a:r>
            <a:r>
              <a:rPr lang="en-US" sz="800" b="0" dirty="0">
                <a:solidFill>
                  <a:srgbClr val="001080"/>
                </a:solidFill>
                <a:effectLst/>
                <a:latin typeface=" Fira Mono"/>
              </a:rPr>
              <a:t>b</a:t>
            </a:r>
            <a:r>
              <a:rPr lang="en-US" sz="800" b="0" dirty="0">
                <a:solidFill>
                  <a:srgbClr val="000000"/>
                </a:solidFill>
                <a:effectLst/>
                <a:latin typeface=" Fira Mono"/>
              </a:rPr>
              <a:t>, </a:t>
            </a:r>
            <a:r>
              <a:rPr lang="en-US" sz="800" b="0" dirty="0">
                <a:solidFill>
                  <a:srgbClr val="0000FF"/>
                </a:solidFill>
                <a:effectLst/>
                <a:latin typeface=" Fira Mono"/>
              </a:rPr>
              <a:t>int</a:t>
            </a:r>
            <a:r>
              <a:rPr lang="en-US" sz="800" b="0" dirty="0">
                <a:solidFill>
                  <a:srgbClr val="000000"/>
                </a:solidFill>
                <a:effectLst/>
                <a:latin typeface=" Fira Mono"/>
              </a:rPr>
              <a:t> </a:t>
            </a:r>
            <a:r>
              <a:rPr lang="en-US" sz="800" b="0" dirty="0">
                <a:solidFill>
                  <a:srgbClr val="001080"/>
                </a:solidFill>
                <a:effectLst/>
                <a:latin typeface=" Fira Mono"/>
              </a:rPr>
              <a:t>c</a:t>
            </a:r>
            <a:r>
              <a:rPr lang="en-US" sz="800" b="0" dirty="0">
                <a:solidFill>
                  <a:srgbClr val="000000"/>
                </a:solidFill>
                <a:effectLst/>
                <a:latin typeface=" Fira Mono"/>
              </a:rPr>
              <a:t>, </a:t>
            </a:r>
            <a:r>
              <a:rPr lang="en-US" sz="800" b="0" dirty="0">
                <a:solidFill>
                  <a:srgbClr val="0000FF"/>
                </a:solidFill>
                <a:effectLst/>
                <a:latin typeface=" Fira Mono"/>
              </a:rPr>
              <a:t>int</a:t>
            </a:r>
            <a:r>
              <a:rPr lang="en-US" sz="800" b="0" dirty="0">
                <a:solidFill>
                  <a:srgbClr val="000000"/>
                </a:solidFill>
                <a:effectLst/>
                <a:latin typeface=" Fira Mono"/>
              </a:rPr>
              <a:t> </a:t>
            </a:r>
            <a:r>
              <a:rPr lang="en-US" sz="800" b="0" dirty="0">
                <a:solidFill>
                  <a:srgbClr val="001080"/>
                </a:solidFill>
                <a:effectLst/>
                <a:latin typeface=" Fira Mono"/>
              </a:rPr>
              <a:t>d</a:t>
            </a:r>
            <a:r>
              <a:rPr lang="en-US" sz="800" b="0" dirty="0">
                <a:solidFill>
                  <a:srgbClr val="000000"/>
                </a:solidFill>
                <a:effectLst/>
                <a:latin typeface=" Fira Mono"/>
              </a:rPr>
              <a:t>)</a:t>
            </a:r>
          </a:p>
          <a:p>
            <a:r>
              <a:rPr lang="en-US" sz="800" b="0" dirty="0">
                <a:solidFill>
                  <a:srgbClr val="000000"/>
                </a:solidFill>
                <a:effectLst/>
                <a:latin typeface=" Fira Mono"/>
              </a:rPr>
              <a:t>{</a:t>
            </a:r>
          </a:p>
          <a:p>
            <a:r>
              <a:rPr lang="en-US" sz="800" b="0" dirty="0">
                <a:solidFill>
                  <a:srgbClr val="000000"/>
                </a:solidFill>
                <a:effectLst/>
                <a:latin typeface=" Fira Mono"/>
              </a:rPr>
              <a:t>    </a:t>
            </a:r>
            <a:r>
              <a:rPr lang="en-US" sz="800" b="0" dirty="0">
                <a:solidFill>
                  <a:srgbClr val="0000FF"/>
                </a:solidFill>
                <a:effectLst/>
                <a:latin typeface=" Fira Mono"/>
              </a:rPr>
              <a:t>int</a:t>
            </a:r>
            <a:r>
              <a:rPr lang="en-US" sz="800" b="0" dirty="0">
                <a:solidFill>
                  <a:srgbClr val="000000"/>
                </a:solidFill>
                <a:effectLst/>
                <a:latin typeface=" Fira Mono"/>
              </a:rPr>
              <a:t> ab = </a:t>
            </a:r>
            <a:r>
              <a:rPr lang="en-US" sz="800" b="0" dirty="0" err="1">
                <a:solidFill>
                  <a:srgbClr val="000000"/>
                </a:solidFill>
                <a:effectLst/>
                <a:latin typeface=" Fira Mono"/>
              </a:rPr>
              <a:t>co_await</a:t>
            </a:r>
            <a:r>
              <a:rPr lang="en-US" sz="800" b="0" dirty="0">
                <a:solidFill>
                  <a:srgbClr val="000000"/>
                </a:solidFill>
                <a:effectLst/>
                <a:latin typeface=" Fira Mono"/>
              </a:rPr>
              <a:t> </a:t>
            </a:r>
            <a:r>
              <a:rPr lang="en-US" sz="800" b="0" dirty="0">
                <a:solidFill>
                  <a:srgbClr val="795E26"/>
                </a:solidFill>
                <a:effectLst/>
                <a:latin typeface=" Fira Mono"/>
              </a:rPr>
              <a:t>sum</a:t>
            </a:r>
            <a:r>
              <a:rPr lang="en-US" sz="800" b="0" dirty="0">
                <a:solidFill>
                  <a:srgbClr val="000000"/>
                </a:solidFill>
                <a:effectLst/>
                <a:latin typeface=" Fira Mono"/>
              </a:rPr>
              <a:t>(a, b);</a:t>
            </a:r>
          </a:p>
          <a:p>
            <a:r>
              <a:rPr lang="en-US" sz="800" b="0" dirty="0">
                <a:solidFill>
                  <a:srgbClr val="000000"/>
                </a:solidFill>
                <a:effectLst/>
                <a:latin typeface=" Fira Mono"/>
              </a:rPr>
              <a:t>    </a:t>
            </a:r>
            <a:r>
              <a:rPr lang="en-US" sz="800" b="0" dirty="0">
                <a:solidFill>
                  <a:srgbClr val="0000FF"/>
                </a:solidFill>
                <a:effectLst/>
                <a:latin typeface=" Fira Mono"/>
              </a:rPr>
              <a:t>int</a:t>
            </a:r>
            <a:r>
              <a:rPr lang="en-US" sz="800" b="0" dirty="0">
                <a:solidFill>
                  <a:srgbClr val="000000"/>
                </a:solidFill>
                <a:effectLst/>
                <a:latin typeface=" Fira Mono"/>
              </a:rPr>
              <a:t> cd = </a:t>
            </a:r>
            <a:r>
              <a:rPr lang="en-US" sz="800" b="0" dirty="0" err="1">
                <a:solidFill>
                  <a:srgbClr val="000000"/>
                </a:solidFill>
                <a:effectLst/>
                <a:latin typeface=" Fira Mono"/>
              </a:rPr>
              <a:t>co_await</a:t>
            </a:r>
            <a:r>
              <a:rPr lang="en-US" sz="800" b="0" dirty="0">
                <a:solidFill>
                  <a:srgbClr val="000000"/>
                </a:solidFill>
                <a:effectLst/>
                <a:latin typeface=" Fira Mono"/>
              </a:rPr>
              <a:t> </a:t>
            </a:r>
            <a:r>
              <a:rPr lang="en-US" sz="800" b="0" dirty="0">
                <a:solidFill>
                  <a:srgbClr val="795E26"/>
                </a:solidFill>
                <a:effectLst/>
                <a:latin typeface=" Fira Mono"/>
              </a:rPr>
              <a:t>sum</a:t>
            </a:r>
            <a:r>
              <a:rPr lang="en-US" sz="800" b="0" dirty="0">
                <a:solidFill>
                  <a:srgbClr val="000000"/>
                </a:solidFill>
                <a:effectLst/>
                <a:latin typeface=" Fira Mono"/>
              </a:rPr>
              <a:t>(c, d);</a:t>
            </a:r>
          </a:p>
          <a:p>
            <a:r>
              <a:rPr lang="en-US" sz="800" b="0" dirty="0">
                <a:solidFill>
                  <a:srgbClr val="000000"/>
                </a:solidFill>
                <a:effectLst/>
                <a:latin typeface=" Fira Mono"/>
              </a:rPr>
              <a:t>    </a:t>
            </a:r>
            <a:r>
              <a:rPr lang="en-US" sz="800" b="0" dirty="0">
                <a:solidFill>
                  <a:srgbClr val="0000FF"/>
                </a:solidFill>
                <a:effectLst/>
                <a:latin typeface=" Fira Mono"/>
              </a:rPr>
              <a:t>int</a:t>
            </a:r>
            <a:r>
              <a:rPr lang="en-US" sz="800" b="0" dirty="0">
                <a:solidFill>
                  <a:srgbClr val="000000"/>
                </a:solidFill>
                <a:effectLst/>
                <a:latin typeface=" Fira Mono"/>
              </a:rPr>
              <a:t> result = </a:t>
            </a:r>
            <a:r>
              <a:rPr lang="en-US" sz="800" b="0" dirty="0" err="1">
                <a:solidFill>
                  <a:srgbClr val="000000"/>
                </a:solidFill>
                <a:effectLst/>
                <a:latin typeface=" Fira Mono"/>
              </a:rPr>
              <a:t>co_await</a:t>
            </a:r>
            <a:r>
              <a:rPr lang="en-US" sz="800" b="0" dirty="0">
                <a:solidFill>
                  <a:srgbClr val="000000"/>
                </a:solidFill>
                <a:effectLst/>
                <a:latin typeface=" Fira Mono"/>
              </a:rPr>
              <a:t> </a:t>
            </a:r>
            <a:r>
              <a:rPr lang="en-US" sz="800" b="0" dirty="0">
                <a:solidFill>
                  <a:srgbClr val="795E26"/>
                </a:solidFill>
                <a:effectLst/>
                <a:latin typeface=" Fira Mono"/>
              </a:rPr>
              <a:t>sum</a:t>
            </a:r>
            <a:r>
              <a:rPr lang="en-US" sz="800" b="0" dirty="0">
                <a:solidFill>
                  <a:srgbClr val="000000"/>
                </a:solidFill>
                <a:effectLst/>
                <a:latin typeface=" Fira Mono"/>
              </a:rPr>
              <a:t>(ab, cd);</a:t>
            </a:r>
          </a:p>
          <a:p>
            <a:br>
              <a:rPr lang="en-US" sz="800" b="0" dirty="0">
                <a:solidFill>
                  <a:srgbClr val="000000"/>
                </a:solidFill>
                <a:effectLst/>
                <a:latin typeface=" Fira Mono"/>
              </a:rPr>
            </a:br>
            <a:r>
              <a:rPr lang="en-US" sz="800" b="0" dirty="0">
                <a:solidFill>
                  <a:srgbClr val="000000"/>
                </a:solidFill>
                <a:effectLst/>
                <a:latin typeface=" Fira Mono"/>
              </a:rPr>
              <a:t>    </a:t>
            </a:r>
            <a:r>
              <a:rPr lang="en-US" sz="800" b="0" dirty="0" err="1">
                <a:solidFill>
                  <a:srgbClr val="000000"/>
                </a:solidFill>
                <a:effectLst/>
                <a:latin typeface=" Fira Mono"/>
              </a:rPr>
              <a:t>co_return</a:t>
            </a:r>
            <a:r>
              <a:rPr lang="en-US" sz="800" b="0" dirty="0">
                <a:solidFill>
                  <a:srgbClr val="000000"/>
                </a:solidFill>
                <a:effectLst/>
                <a:latin typeface=" Fira Mono"/>
              </a:rPr>
              <a:t> result;</a:t>
            </a:r>
          </a:p>
          <a:p>
            <a:r>
              <a:rPr lang="en-US" sz="800" b="0" dirty="0">
                <a:solidFill>
                  <a:srgbClr val="000000"/>
                </a:solidFill>
                <a:effectLst/>
                <a:latin typeface=" Fira Mono"/>
              </a:rPr>
              <a:t>}</a:t>
            </a:r>
          </a:p>
        </p:txBody>
      </p:sp>
      <p:sp>
        <p:nvSpPr>
          <p:cNvPr id="2" name="TextBox 1">
            <a:extLst>
              <a:ext uri="{FF2B5EF4-FFF2-40B4-BE49-F238E27FC236}">
                <a16:creationId xmlns:a16="http://schemas.microsoft.com/office/drawing/2014/main" id="{DCBEC342-EE6F-4EF7-A0DB-2CAAE5FD7448}"/>
              </a:ext>
            </a:extLst>
          </p:cNvPr>
          <p:cNvSpPr txBox="1"/>
          <p:nvPr/>
        </p:nvSpPr>
        <p:spPr>
          <a:xfrm>
            <a:off x="148978" y="195233"/>
            <a:ext cx="6832320" cy="4247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nSpc>
                <a:spcPct val="90000"/>
              </a:lnSpc>
            </a:pPr>
            <a:r>
              <a:rPr lang="en-US" altLang="zh-CN" sz="2400" dirty="0">
                <a:solidFill>
                  <a:schemeClr val="bg1"/>
                </a:solidFill>
                <a:latin typeface="+mj-lt"/>
              </a:rPr>
              <a:t>Customization point - </a:t>
            </a:r>
            <a:r>
              <a:rPr lang="en-US" sz="2400" dirty="0">
                <a:solidFill>
                  <a:schemeClr val="bg1"/>
                </a:solidFill>
                <a:latin typeface="+mj-lt"/>
              </a:rPr>
              <a:t>How a compiler may work</a:t>
            </a:r>
          </a:p>
        </p:txBody>
      </p:sp>
    </p:spTree>
    <p:extLst>
      <p:ext uri="{BB962C8B-B14F-4D97-AF65-F5344CB8AC3E}">
        <p14:creationId xmlns:p14="http://schemas.microsoft.com/office/powerpoint/2010/main" val="12025078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00">
        <p159:morph option="byObject"/>
      </p:transition>
    </mc:Choice>
    <mc:Fallback xmlns="">
      <p:transition>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E9580436-1CBC-414D-AF82-34DCE3089FD7}"/>
              </a:ext>
            </a:extLst>
          </p:cNvPr>
          <p:cNvSpPr txBox="1"/>
          <p:nvPr/>
        </p:nvSpPr>
        <p:spPr>
          <a:xfrm>
            <a:off x="148978" y="195233"/>
            <a:ext cx="2574744" cy="4247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nSpc>
                <a:spcPct val="90000"/>
              </a:lnSpc>
            </a:pPr>
            <a:r>
              <a:rPr lang="en-US" altLang="zh-CN" sz="2400" dirty="0" err="1">
                <a:solidFill>
                  <a:schemeClr val="bg1"/>
                </a:solidFill>
                <a:latin typeface="+mj-lt"/>
              </a:rPr>
              <a:t>token_dispatcher</a:t>
            </a:r>
            <a:endParaRPr lang="en-US" sz="2400" dirty="0">
              <a:solidFill>
                <a:schemeClr val="bg1"/>
              </a:solidFill>
              <a:latin typeface="+mj-lt"/>
            </a:endParaRPr>
          </a:p>
        </p:txBody>
      </p:sp>
      <p:sp>
        <p:nvSpPr>
          <p:cNvPr id="10" name="TextBox 9">
            <a:extLst>
              <a:ext uri="{FF2B5EF4-FFF2-40B4-BE49-F238E27FC236}">
                <a16:creationId xmlns:a16="http://schemas.microsoft.com/office/drawing/2014/main" id="{206CC5FC-17D8-4027-BD75-F678C4B499A3}"/>
              </a:ext>
            </a:extLst>
          </p:cNvPr>
          <p:cNvSpPr txBox="1"/>
          <p:nvPr/>
        </p:nvSpPr>
        <p:spPr>
          <a:xfrm>
            <a:off x="148978" y="967324"/>
            <a:ext cx="9007379" cy="4849213"/>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nSpc>
                <a:spcPct val="150000"/>
              </a:lnSpc>
            </a:pPr>
            <a:r>
              <a:rPr lang="en-US" sz="900" b="0" dirty="0">
                <a:solidFill>
                  <a:schemeClr val="bg2"/>
                </a:solidFill>
                <a:effectLst/>
                <a:latin typeface=" Fira Mono"/>
              </a:rPr>
              <a:t>struct </a:t>
            </a:r>
            <a:r>
              <a:rPr lang="en-US" sz="900" b="0" dirty="0" err="1">
                <a:solidFill>
                  <a:schemeClr val="bg2"/>
                </a:solidFill>
                <a:effectLst/>
                <a:latin typeface=" Fira Mono"/>
              </a:rPr>
              <a:t>token_dispatcher</a:t>
            </a:r>
            <a:r>
              <a:rPr lang="en-US" sz="900" b="0" dirty="0">
                <a:solidFill>
                  <a:schemeClr val="bg2"/>
                </a:solidFill>
                <a:effectLst/>
                <a:latin typeface=" Fira Mono"/>
              </a:rPr>
              <a:t> // ret of </a:t>
            </a:r>
            <a:r>
              <a:rPr lang="en-US" sz="900" b="0" dirty="0" err="1">
                <a:solidFill>
                  <a:schemeClr val="bg2"/>
                </a:solidFill>
                <a:effectLst/>
                <a:latin typeface=" Fira Mono"/>
              </a:rPr>
              <a:t>initial_suspend</a:t>
            </a:r>
            <a:r>
              <a:rPr lang="en-US" sz="900" b="0" dirty="0">
                <a:solidFill>
                  <a:schemeClr val="bg2"/>
                </a:solidFill>
                <a:effectLst/>
                <a:latin typeface=" Fira Mono"/>
              </a:rPr>
              <a:t> for </a:t>
            </a:r>
            <a:r>
              <a:rPr lang="en-US" sz="900" b="0" dirty="0" err="1">
                <a:solidFill>
                  <a:schemeClr val="bg2"/>
                </a:solidFill>
                <a:effectLst/>
                <a:latin typeface=" Fira Mono"/>
              </a:rPr>
              <a:t>token_promise</a:t>
            </a:r>
            <a:endParaRPr lang="en-US" sz="900" b="0" dirty="0">
              <a:solidFill>
                <a:schemeClr val="bg2"/>
              </a:solidFill>
              <a:effectLst/>
              <a:latin typeface=" Fira Mono"/>
            </a:endParaRPr>
          </a:p>
          <a:p>
            <a:pPr>
              <a:lnSpc>
                <a:spcPct val="150000"/>
              </a:lnSpc>
            </a:pPr>
            <a:r>
              <a:rPr lang="en-US" sz="900" b="0" dirty="0">
                <a:solidFill>
                  <a:schemeClr val="bg2"/>
                </a:solidFill>
                <a:effectLst/>
                <a:latin typeface=" Fira Mono"/>
              </a:rPr>
              <a:t>{</a:t>
            </a:r>
          </a:p>
          <a:p>
            <a:pPr>
              <a:lnSpc>
                <a:spcPct val="150000"/>
              </a:lnSpc>
            </a:pPr>
            <a:r>
              <a:rPr lang="en-US" sz="900" b="0" dirty="0">
                <a:solidFill>
                  <a:schemeClr val="bg2"/>
                </a:solidFill>
                <a:effectLst/>
                <a:latin typeface=" Fira Mono"/>
              </a:rPr>
              <a:t>    bool </a:t>
            </a:r>
            <a:r>
              <a:rPr lang="en-US" sz="900" b="0" dirty="0" err="1">
                <a:solidFill>
                  <a:schemeClr val="bg2"/>
                </a:solidFill>
                <a:effectLst/>
                <a:latin typeface=" Fira Mono"/>
              </a:rPr>
              <a:t>shouldSuspend</a:t>
            </a:r>
            <a:r>
              <a:rPr lang="en-US" sz="900" b="0" dirty="0">
                <a:solidFill>
                  <a:schemeClr val="bg2"/>
                </a:solidFill>
                <a:effectLst/>
                <a:latin typeface=" Fira Mono"/>
              </a:rPr>
              <a:t>;</a:t>
            </a:r>
          </a:p>
          <a:p>
            <a:pPr>
              <a:lnSpc>
                <a:spcPct val="150000"/>
              </a:lnSpc>
            </a:pPr>
            <a:r>
              <a:rPr lang="en-US" sz="900" b="0" dirty="0">
                <a:solidFill>
                  <a:schemeClr val="bg2"/>
                </a:solidFill>
                <a:effectLst/>
                <a:latin typeface=" Fira Mono"/>
              </a:rPr>
              <a:t>    </a:t>
            </a:r>
            <a:r>
              <a:rPr lang="en-US" sz="900" b="0" dirty="0" err="1">
                <a:solidFill>
                  <a:schemeClr val="bg2"/>
                </a:solidFill>
                <a:effectLst/>
                <a:latin typeface=" Fira Mono"/>
              </a:rPr>
              <a:t>token_dispatcher</a:t>
            </a:r>
            <a:r>
              <a:rPr lang="en-US" sz="900" b="0" dirty="0">
                <a:solidFill>
                  <a:schemeClr val="bg2"/>
                </a:solidFill>
                <a:effectLst/>
                <a:latin typeface=" Fira Mono"/>
              </a:rPr>
              <a:t>(bool </a:t>
            </a:r>
            <a:r>
              <a:rPr lang="en-US" sz="900" b="0" dirty="0" err="1">
                <a:solidFill>
                  <a:schemeClr val="bg2"/>
                </a:solidFill>
                <a:effectLst/>
                <a:latin typeface=" Fira Mono"/>
              </a:rPr>
              <a:t>shouldSuspend</a:t>
            </a:r>
            <a:r>
              <a:rPr lang="en-US" sz="900" b="0" dirty="0">
                <a:solidFill>
                  <a:schemeClr val="bg2"/>
                </a:solidFill>
                <a:effectLst/>
                <a:latin typeface=" Fira Mono"/>
              </a:rPr>
              <a:t>): </a:t>
            </a:r>
            <a:r>
              <a:rPr lang="en-US" sz="900" b="0" dirty="0" err="1">
                <a:solidFill>
                  <a:schemeClr val="bg2"/>
                </a:solidFill>
                <a:effectLst/>
                <a:latin typeface=" Fira Mono"/>
              </a:rPr>
              <a:t>shouldSuspend</a:t>
            </a:r>
            <a:r>
              <a:rPr lang="en-US" sz="900" b="0" dirty="0">
                <a:solidFill>
                  <a:schemeClr val="bg2"/>
                </a:solidFill>
                <a:effectLst/>
                <a:latin typeface=" Fira Mono"/>
              </a:rPr>
              <a:t>(</a:t>
            </a:r>
            <a:r>
              <a:rPr lang="en-US" sz="900" b="0" dirty="0" err="1">
                <a:solidFill>
                  <a:schemeClr val="bg2"/>
                </a:solidFill>
                <a:effectLst/>
                <a:latin typeface=" Fira Mono"/>
              </a:rPr>
              <a:t>shouldSuspend</a:t>
            </a:r>
            <a:r>
              <a:rPr lang="en-US" sz="900" b="0" dirty="0">
                <a:solidFill>
                  <a:schemeClr val="bg2"/>
                </a:solidFill>
                <a:effectLst/>
                <a:latin typeface=" Fira Mono"/>
              </a:rPr>
              <a:t>) {}</a:t>
            </a:r>
          </a:p>
          <a:p>
            <a:pPr>
              <a:lnSpc>
                <a:spcPct val="150000"/>
              </a:lnSpc>
            </a:pPr>
            <a:r>
              <a:rPr lang="en-US" sz="900" b="0" dirty="0">
                <a:solidFill>
                  <a:schemeClr val="bg2"/>
                </a:solidFill>
                <a:effectLst/>
                <a:latin typeface=" Fira Mono"/>
              </a:rPr>
              <a:t>    bool </a:t>
            </a:r>
            <a:r>
              <a:rPr lang="en-US" sz="900" b="0" dirty="0" err="1">
                <a:solidFill>
                  <a:schemeClr val="bg2"/>
                </a:solidFill>
                <a:effectLst/>
                <a:latin typeface=" Fira Mono"/>
              </a:rPr>
              <a:t>await_ready</a:t>
            </a:r>
            <a:r>
              <a:rPr lang="en-US" sz="900" b="0" dirty="0">
                <a:solidFill>
                  <a:schemeClr val="bg2"/>
                </a:solidFill>
                <a:effectLst/>
                <a:latin typeface=" Fira Mono"/>
              </a:rPr>
              <a:t>() { return false; }</a:t>
            </a:r>
          </a:p>
          <a:p>
            <a:pPr>
              <a:lnSpc>
                <a:spcPct val="150000"/>
              </a:lnSpc>
            </a:pPr>
            <a:r>
              <a:rPr lang="en-US" sz="900" b="0" dirty="0">
                <a:solidFill>
                  <a:schemeClr val="bg2"/>
                </a:solidFill>
                <a:effectLst/>
                <a:latin typeface=" Fira Mono"/>
              </a:rPr>
              <a:t>    void </a:t>
            </a:r>
            <a:r>
              <a:rPr lang="en-US" sz="900" b="0" dirty="0" err="1">
                <a:solidFill>
                  <a:schemeClr val="bg2"/>
                </a:solidFill>
                <a:effectLst/>
                <a:latin typeface=" Fira Mono"/>
              </a:rPr>
              <a:t>await_resume</a:t>
            </a:r>
            <a:r>
              <a:rPr lang="en-US" sz="900" b="0" dirty="0">
                <a:solidFill>
                  <a:schemeClr val="bg2"/>
                </a:solidFill>
                <a:effectLst/>
                <a:latin typeface=" Fira Mono"/>
              </a:rPr>
              <a:t>() {}</a:t>
            </a:r>
          </a:p>
          <a:p>
            <a:pPr>
              <a:lnSpc>
                <a:spcPct val="150000"/>
              </a:lnSpc>
            </a:pPr>
            <a:r>
              <a:rPr lang="en-US" sz="900" b="0" dirty="0">
                <a:solidFill>
                  <a:schemeClr val="bg2"/>
                </a:solidFill>
                <a:effectLst/>
                <a:latin typeface=" Fira Mono"/>
              </a:rPr>
              <a:t>    bool </a:t>
            </a:r>
            <a:r>
              <a:rPr lang="en-US" sz="900" b="0" dirty="0" err="1">
                <a:solidFill>
                  <a:schemeClr val="bg2"/>
                </a:solidFill>
                <a:effectLst/>
                <a:latin typeface=" Fira Mono"/>
              </a:rPr>
              <a:t>await_suspend</a:t>
            </a:r>
            <a:r>
              <a:rPr lang="en-US" sz="900" b="0" dirty="0">
                <a:solidFill>
                  <a:schemeClr val="bg2"/>
                </a:solidFill>
                <a:effectLst/>
                <a:latin typeface=" Fira Mono"/>
              </a:rPr>
              <a:t>(</a:t>
            </a:r>
            <a:r>
              <a:rPr lang="en-US" sz="900" b="0" dirty="0" err="1">
                <a:solidFill>
                  <a:schemeClr val="bg2"/>
                </a:solidFill>
                <a:effectLst/>
                <a:latin typeface=" Fira Mono"/>
              </a:rPr>
              <a:t>coroutine_handle</a:t>
            </a:r>
            <a:r>
              <a:rPr lang="en-US" sz="900" b="0" dirty="0">
                <a:solidFill>
                  <a:schemeClr val="bg2"/>
                </a:solidFill>
                <a:effectLst/>
                <a:latin typeface=" Fira Mono"/>
              </a:rPr>
              <a:t>&lt;&gt; handle) </a:t>
            </a:r>
          </a:p>
          <a:p>
            <a:pPr>
              <a:lnSpc>
                <a:spcPct val="150000"/>
              </a:lnSpc>
            </a:pPr>
            <a:r>
              <a:rPr lang="en-US" sz="900" b="0" dirty="0">
                <a:solidFill>
                  <a:schemeClr val="bg2"/>
                </a:solidFill>
                <a:effectLst/>
                <a:latin typeface=" Fira Mono"/>
              </a:rPr>
              <a:t>    {</a:t>
            </a:r>
          </a:p>
          <a:p>
            <a:pPr>
              <a:lnSpc>
                <a:spcPct val="150000"/>
              </a:lnSpc>
            </a:pPr>
            <a:r>
              <a:rPr lang="en-US" sz="900" b="0" dirty="0">
                <a:solidFill>
                  <a:schemeClr val="bg2"/>
                </a:solidFill>
                <a:effectLst/>
                <a:latin typeface=" Fira Mono"/>
              </a:rPr>
              <a:t>        using namespace std::experimental;</a:t>
            </a:r>
          </a:p>
          <a:p>
            <a:pPr>
              <a:lnSpc>
                <a:spcPct val="150000"/>
              </a:lnSpc>
            </a:pPr>
            <a:r>
              <a:rPr lang="en-US" sz="900" b="0" dirty="0">
                <a:solidFill>
                  <a:srgbClr val="000000"/>
                </a:solidFill>
                <a:effectLst/>
                <a:latin typeface=" Fira Mono"/>
              </a:rPr>
              <a:t>        </a:t>
            </a:r>
            <a:r>
              <a:rPr lang="en-US" sz="900" b="0" dirty="0" err="1">
                <a:solidFill>
                  <a:srgbClr val="000000"/>
                </a:solidFill>
                <a:effectLst/>
                <a:latin typeface=" Fira Mono"/>
              </a:rPr>
              <a:t>coroutine_handle</a:t>
            </a:r>
            <a:r>
              <a:rPr lang="en-US" sz="900" b="0" dirty="0">
                <a:solidFill>
                  <a:srgbClr val="000000"/>
                </a:solidFill>
                <a:effectLst/>
                <a:latin typeface=" Fira Mono"/>
              </a:rPr>
              <a:t>&lt;</a:t>
            </a:r>
            <a:r>
              <a:rPr lang="en-US" sz="900" b="0" dirty="0" err="1">
                <a:solidFill>
                  <a:srgbClr val="000000"/>
                </a:solidFill>
                <a:effectLst/>
                <a:latin typeface=" Fira Mono"/>
              </a:rPr>
              <a:t>token_promise</a:t>
            </a:r>
            <a:r>
              <a:rPr lang="en-US" sz="900" b="0" dirty="0">
                <a:solidFill>
                  <a:srgbClr val="000000"/>
                </a:solidFill>
                <a:effectLst/>
                <a:latin typeface=" Fira Mono"/>
              </a:rPr>
              <a:t>&gt; </a:t>
            </a:r>
            <a:r>
              <a:rPr lang="en-US" sz="900" b="0" dirty="0" err="1">
                <a:solidFill>
                  <a:srgbClr val="000000"/>
                </a:solidFill>
                <a:effectLst/>
                <a:latin typeface=" Fira Mono"/>
              </a:rPr>
              <a:t>realHandle</a:t>
            </a:r>
            <a:r>
              <a:rPr lang="en-US" sz="900" b="0" dirty="0">
                <a:solidFill>
                  <a:srgbClr val="000000"/>
                </a:solidFill>
                <a:effectLst/>
                <a:latin typeface=" Fira Mono"/>
              </a:rPr>
              <a:t> = </a:t>
            </a:r>
            <a:r>
              <a:rPr lang="en-US" sz="900" b="0" dirty="0" err="1">
                <a:solidFill>
                  <a:srgbClr val="267F99"/>
                </a:solidFill>
                <a:effectLst/>
                <a:latin typeface=" Fira Mono"/>
              </a:rPr>
              <a:t>coroutine_handle</a:t>
            </a:r>
            <a:r>
              <a:rPr lang="en-US" sz="900" b="0" dirty="0">
                <a:solidFill>
                  <a:srgbClr val="000000"/>
                </a:solidFill>
                <a:effectLst/>
                <a:latin typeface=" Fira Mono"/>
              </a:rPr>
              <a:t>&lt;</a:t>
            </a:r>
            <a:r>
              <a:rPr lang="en-US" sz="900" b="0" dirty="0" err="1">
                <a:solidFill>
                  <a:srgbClr val="267F99"/>
                </a:solidFill>
                <a:effectLst/>
                <a:latin typeface=" Fira Mono"/>
              </a:rPr>
              <a:t>token_promise</a:t>
            </a:r>
            <a:r>
              <a:rPr lang="en-US" sz="900" b="0" dirty="0">
                <a:solidFill>
                  <a:srgbClr val="000000"/>
                </a:solidFill>
                <a:effectLst/>
                <a:latin typeface=" Fira Mono"/>
              </a:rPr>
              <a:t>&gt;::</a:t>
            </a:r>
            <a:r>
              <a:rPr lang="en-US" sz="900" b="0" dirty="0" err="1">
                <a:solidFill>
                  <a:srgbClr val="795E26"/>
                </a:solidFill>
                <a:effectLst/>
                <a:latin typeface=" Fira Mono"/>
              </a:rPr>
              <a:t>from_address</a:t>
            </a:r>
            <a:r>
              <a:rPr lang="en-US" sz="900" b="0" dirty="0">
                <a:solidFill>
                  <a:srgbClr val="000000"/>
                </a:solidFill>
                <a:effectLst/>
                <a:latin typeface=" Fira Mono"/>
              </a:rPr>
              <a:t>( </a:t>
            </a:r>
            <a:r>
              <a:rPr lang="en-US" sz="900" b="0" dirty="0" err="1">
                <a:solidFill>
                  <a:srgbClr val="001080"/>
                </a:solidFill>
                <a:effectLst/>
                <a:latin typeface=" Fira Mono"/>
              </a:rPr>
              <a:t>handle</a:t>
            </a:r>
            <a:r>
              <a:rPr lang="en-US" sz="900" b="0" dirty="0" err="1">
                <a:solidFill>
                  <a:srgbClr val="000000"/>
                </a:solidFill>
                <a:effectLst/>
                <a:latin typeface=" Fira Mono"/>
              </a:rPr>
              <a:t>.</a:t>
            </a:r>
            <a:r>
              <a:rPr lang="en-US" sz="900" b="0" dirty="0" err="1">
                <a:solidFill>
                  <a:srgbClr val="795E26"/>
                </a:solidFill>
                <a:effectLst/>
                <a:latin typeface=" Fira Mono"/>
              </a:rPr>
              <a:t>address</a:t>
            </a:r>
            <a:r>
              <a:rPr lang="en-US" sz="900" b="0" dirty="0">
                <a:solidFill>
                  <a:srgbClr val="000000"/>
                </a:solidFill>
                <a:effectLst/>
                <a:latin typeface=" Fira Mono"/>
              </a:rPr>
              <a:t>() );</a:t>
            </a:r>
          </a:p>
          <a:p>
            <a:pPr>
              <a:lnSpc>
                <a:spcPct val="150000"/>
              </a:lnSpc>
            </a:pPr>
            <a:r>
              <a:rPr lang="en-US" sz="900" b="0" dirty="0">
                <a:solidFill>
                  <a:srgbClr val="000000"/>
                </a:solidFill>
                <a:effectLst/>
                <a:latin typeface=" Fira Mono"/>
              </a:rPr>
              <a:t>        </a:t>
            </a:r>
            <a:r>
              <a:rPr lang="en-US" sz="900" b="0" dirty="0" err="1">
                <a:solidFill>
                  <a:schemeClr val="bg2"/>
                </a:solidFill>
                <a:effectLst/>
                <a:latin typeface=" Fira Mono"/>
              </a:rPr>
              <a:t>mSuspendedPromise</a:t>
            </a:r>
            <a:r>
              <a:rPr lang="en-US" sz="900" b="0" dirty="0">
                <a:solidFill>
                  <a:schemeClr val="bg2"/>
                </a:solidFill>
                <a:effectLst/>
                <a:latin typeface=" Fira Mono"/>
              </a:rPr>
              <a:t> = &amp;</a:t>
            </a:r>
            <a:r>
              <a:rPr lang="en-US" sz="900" b="0" dirty="0" err="1">
                <a:solidFill>
                  <a:schemeClr val="bg2"/>
                </a:solidFill>
                <a:effectLst/>
                <a:latin typeface=" Fira Mono"/>
              </a:rPr>
              <a:t>realHandle.promise</a:t>
            </a:r>
            <a:r>
              <a:rPr lang="en-US" sz="900" b="0" dirty="0">
                <a:solidFill>
                  <a:schemeClr val="bg2"/>
                </a:solidFill>
                <a:effectLst/>
                <a:latin typeface=" Fira Mono"/>
              </a:rPr>
              <a:t>();</a:t>
            </a:r>
          </a:p>
          <a:p>
            <a:pPr>
              <a:lnSpc>
                <a:spcPct val="150000"/>
              </a:lnSpc>
            </a:pPr>
            <a:r>
              <a:rPr lang="en-US" sz="900" b="0" dirty="0">
                <a:solidFill>
                  <a:schemeClr val="bg2"/>
                </a:solidFill>
                <a:effectLst/>
                <a:latin typeface=" Fira Mono"/>
              </a:rPr>
              <a:t>        ENSURES( </a:t>
            </a:r>
            <a:r>
              <a:rPr lang="en-US" sz="900" b="0" dirty="0" err="1">
                <a:solidFill>
                  <a:schemeClr val="bg2"/>
                </a:solidFill>
                <a:effectLst/>
                <a:latin typeface=" Fira Mono"/>
              </a:rPr>
              <a:t>mSuspendedPromise</a:t>
            </a:r>
            <a:r>
              <a:rPr lang="en-US" sz="900" b="0" dirty="0">
                <a:solidFill>
                  <a:schemeClr val="bg2"/>
                </a:solidFill>
                <a:effectLst/>
                <a:latin typeface=" Fira Mono"/>
              </a:rPr>
              <a:t> != </a:t>
            </a:r>
            <a:r>
              <a:rPr lang="en-US" sz="900" b="0" dirty="0" err="1">
                <a:solidFill>
                  <a:schemeClr val="bg2"/>
                </a:solidFill>
                <a:effectLst/>
                <a:latin typeface=" Fira Mono"/>
              </a:rPr>
              <a:t>nullptr</a:t>
            </a:r>
            <a:r>
              <a:rPr lang="en-US" sz="900" b="0" dirty="0">
                <a:solidFill>
                  <a:schemeClr val="bg2"/>
                </a:solidFill>
                <a:effectLst/>
                <a:latin typeface=" Fira Mono"/>
              </a:rPr>
              <a:t> );</a:t>
            </a:r>
          </a:p>
          <a:p>
            <a:pPr>
              <a:lnSpc>
                <a:spcPct val="150000"/>
              </a:lnSpc>
            </a:pPr>
            <a:br>
              <a:rPr lang="en-US" sz="900" b="0" dirty="0">
                <a:solidFill>
                  <a:schemeClr val="bg2"/>
                </a:solidFill>
                <a:effectLst/>
                <a:latin typeface=" Fira Mono"/>
              </a:rPr>
            </a:br>
            <a:r>
              <a:rPr lang="en-US" sz="900" b="0" dirty="0">
                <a:solidFill>
                  <a:schemeClr val="bg2"/>
                </a:solidFill>
                <a:effectLst/>
                <a:latin typeface=" Fira Mono"/>
              </a:rPr>
              <a:t>        if( </a:t>
            </a:r>
            <a:r>
              <a:rPr lang="en-US" sz="900" b="0" dirty="0" err="1">
                <a:solidFill>
                  <a:schemeClr val="bg2"/>
                </a:solidFill>
                <a:effectLst/>
                <a:latin typeface=" Fira Mono"/>
              </a:rPr>
              <a:t>shouldSuspend</a:t>
            </a:r>
            <a:r>
              <a:rPr lang="en-US" sz="900" b="0" dirty="0">
                <a:solidFill>
                  <a:schemeClr val="bg2"/>
                </a:solidFill>
                <a:effectLst/>
                <a:latin typeface=" Fira Mono"/>
              </a:rPr>
              <a:t> ) {</a:t>
            </a:r>
          </a:p>
          <a:p>
            <a:pPr>
              <a:lnSpc>
                <a:spcPct val="150000"/>
              </a:lnSpc>
            </a:pPr>
            <a:r>
              <a:rPr lang="en-US" sz="900" b="0" dirty="0">
                <a:solidFill>
                  <a:schemeClr val="bg2"/>
                </a:solidFill>
                <a:effectLst/>
                <a:latin typeface=" Fira Mono"/>
              </a:rPr>
              <a:t>            Scheduler::Get().Schedule( </a:t>
            </a:r>
            <a:r>
              <a:rPr lang="en-US" sz="900" b="0" dirty="0" err="1">
                <a:solidFill>
                  <a:schemeClr val="bg2"/>
                </a:solidFill>
                <a:effectLst/>
                <a:latin typeface=" Fira Mono"/>
              </a:rPr>
              <a:t>realHandle</a:t>
            </a:r>
            <a:r>
              <a:rPr lang="en-US" sz="900" b="0" dirty="0">
                <a:solidFill>
                  <a:schemeClr val="bg2"/>
                </a:solidFill>
                <a:effectLst/>
                <a:latin typeface=" Fira Mono"/>
              </a:rPr>
              <a:t> );</a:t>
            </a:r>
          </a:p>
          <a:p>
            <a:pPr>
              <a:lnSpc>
                <a:spcPct val="150000"/>
              </a:lnSpc>
            </a:pPr>
            <a:r>
              <a:rPr lang="en-US" sz="900" b="0" dirty="0">
                <a:solidFill>
                  <a:schemeClr val="bg2"/>
                </a:solidFill>
                <a:effectLst/>
                <a:latin typeface=" Fira Mono"/>
              </a:rPr>
              <a:t>        }</a:t>
            </a:r>
          </a:p>
          <a:p>
            <a:pPr>
              <a:lnSpc>
                <a:spcPct val="150000"/>
              </a:lnSpc>
            </a:pPr>
            <a:br>
              <a:rPr lang="en-US" sz="900" b="0" dirty="0">
                <a:solidFill>
                  <a:schemeClr val="bg2"/>
                </a:solidFill>
                <a:effectLst/>
                <a:latin typeface=" Fira Mono"/>
              </a:rPr>
            </a:br>
            <a:r>
              <a:rPr lang="en-US" sz="900" b="0" dirty="0">
                <a:solidFill>
                  <a:schemeClr val="bg2"/>
                </a:solidFill>
                <a:effectLst/>
                <a:latin typeface=" Fira Mono"/>
              </a:rPr>
              <a:t>        return </a:t>
            </a:r>
            <a:r>
              <a:rPr lang="en-US" sz="900" b="0" dirty="0" err="1">
                <a:solidFill>
                  <a:schemeClr val="bg2"/>
                </a:solidFill>
                <a:effectLst/>
                <a:latin typeface=" Fira Mono"/>
              </a:rPr>
              <a:t>shouldSuspend</a:t>
            </a:r>
            <a:r>
              <a:rPr lang="en-US" sz="900" b="0" dirty="0">
                <a:solidFill>
                  <a:schemeClr val="bg2"/>
                </a:solidFill>
                <a:effectLst/>
                <a:latin typeface=" Fira Mono"/>
              </a:rPr>
              <a:t>;</a:t>
            </a:r>
          </a:p>
          <a:p>
            <a:pPr>
              <a:lnSpc>
                <a:spcPct val="150000"/>
              </a:lnSpc>
            </a:pPr>
            <a:r>
              <a:rPr lang="en-US" sz="900" b="0" dirty="0">
                <a:solidFill>
                  <a:schemeClr val="bg2"/>
                </a:solidFill>
                <a:effectLst/>
                <a:latin typeface=" Fira Mono"/>
              </a:rPr>
              <a:t>    }</a:t>
            </a:r>
          </a:p>
          <a:p>
            <a:pPr>
              <a:lnSpc>
                <a:spcPct val="150000"/>
              </a:lnSpc>
            </a:pPr>
            <a:br>
              <a:rPr lang="en-US" sz="900" b="0" dirty="0">
                <a:solidFill>
                  <a:schemeClr val="bg2"/>
                </a:solidFill>
                <a:effectLst/>
                <a:latin typeface=" Fira Mono"/>
              </a:rPr>
            </a:br>
            <a:r>
              <a:rPr lang="en-US" sz="900" b="0" dirty="0">
                <a:solidFill>
                  <a:schemeClr val="bg2"/>
                </a:solidFill>
                <a:effectLst/>
                <a:latin typeface=" Fira Mono"/>
              </a:rPr>
              <a:t>protected:</a:t>
            </a:r>
          </a:p>
          <a:p>
            <a:pPr>
              <a:lnSpc>
                <a:spcPct val="150000"/>
              </a:lnSpc>
            </a:pPr>
            <a:r>
              <a:rPr lang="en-US" sz="900" b="0" dirty="0">
                <a:solidFill>
                  <a:schemeClr val="bg2"/>
                </a:solidFill>
                <a:effectLst/>
                <a:latin typeface=" Fira Mono"/>
              </a:rPr>
              <a:t>    </a:t>
            </a:r>
            <a:r>
              <a:rPr lang="en-US" sz="900" b="0" dirty="0" err="1">
                <a:solidFill>
                  <a:schemeClr val="bg2"/>
                </a:solidFill>
                <a:effectLst/>
                <a:latin typeface=" Fira Mono"/>
              </a:rPr>
              <a:t>token_promise</a:t>
            </a:r>
            <a:r>
              <a:rPr lang="en-US" sz="900" b="0" dirty="0">
                <a:solidFill>
                  <a:schemeClr val="bg2"/>
                </a:solidFill>
                <a:effectLst/>
                <a:latin typeface=" Fira Mono"/>
              </a:rPr>
              <a:t>* </a:t>
            </a:r>
            <a:r>
              <a:rPr lang="en-US" sz="900" b="0" dirty="0" err="1">
                <a:solidFill>
                  <a:schemeClr val="bg2"/>
                </a:solidFill>
                <a:effectLst/>
                <a:latin typeface=" Fira Mono"/>
              </a:rPr>
              <a:t>mSuspendedPromise</a:t>
            </a:r>
            <a:r>
              <a:rPr lang="en-US" sz="900" b="0" dirty="0">
                <a:solidFill>
                  <a:schemeClr val="bg2"/>
                </a:solidFill>
                <a:effectLst/>
                <a:latin typeface=" Fira Mono"/>
              </a:rPr>
              <a:t> = </a:t>
            </a:r>
            <a:r>
              <a:rPr lang="en-US" sz="900" b="0" dirty="0" err="1">
                <a:solidFill>
                  <a:schemeClr val="bg2"/>
                </a:solidFill>
                <a:effectLst/>
                <a:latin typeface=" Fira Mono"/>
              </a:rPr>
              <a:t>nullptr</a:t>
            </a:r>
            <a:r>
              <a:rPr lang="en-US" sz="900" b="0" dirty="0">
                <a:solidFill>
                  <a:schemeClr val="bg2"/>
                </a:solidFill>
                <a:effectLst/>
                <a:latin typeface=" Fira Mono"/>
              </a:rPr>
              <a:t>;</a:t>
            </a:r>
          </a:p>
          <a:p>
            <a:pPr>
              <a:lnSpc>
                <a:spcPct val="150000"/>
              </a:lnSpc>
            </a:pPr>
            <a:r>
              <a:rPr lang="en-US" sz="900" b="0" dirty="0">
                <a:solidFill>
                  <a:schemeClr val="bg2"/>
                </a:solidFill>
                <a:effectLst/>
                <a:latin typeface=" Fira Mono"/>
              </a:rPr>
              <a:t>}</a:t>
            </a:r>
          </a:p>
        </p:txBody>
      </p:sp>
      <p:sp>
        <p:nvSpPr>
          <p:cNvPr id="3" name="TextBox 2">
            <a:extLst>
              <a:ext uri="{FF2B5EF4-FFF2-40B4-BE49-F238E27FC236}">
                <a16:creationId xmlns:a16="http://schemas.microsoft.com/office/drawing/2014/main" id="{8EDC2EDD-5DCB-4F1F-8968-EECDF98D625C}"/>
              </a:ext>
            </a:extLst>
          </p:cNvPr>
          <p:cNvSpPr txBox="1"/>
          <p:nvPr/>
        </p:nvSpPr>
        <p:spPr>
          <a:xfrm>
            <a:off x="5797766" y="3218400"/>
            <a:ext cx="4759636" cy="569067"/>
          </a:xfrm>
          <a:prstGeom prst="rect">
            <a:avLst/>
          </a:prstGeom>
          <a:no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nSpc>
                <a:spcPct val="150000"/>
              </a:lnSpc>
            </a:pPr>
            <a:r>
              <a:rPr lang="en-US" sz="1100" dirty="0">
                <a:solidFill>
                  <a:schemeClr val="bg1"/>
                </a:solidFill>
                <a:latin typeface="Trebuchet MS" panose="020B0603020202020204" pitchFamily="34" charset="0"/>
              </a:rPr>
              <a:t>Wrong in general but works for </a:t>
            </a:r>
            <a:r>
              <a:rPr lang="en-US" altLang="zh-CN" sz="1100" dirty="0">
                <a:solidFill>
                  <a:schemeClr val="bg1"/>
                </a:solidFill>
                <a:latin typeface="Trebuchet MS" panose="020B0603020202020204" pitchFamily="34" charset="0"/>
              </a:rPr>
              <a:t>this</a:t>
            </a:r>
            <a:r>
              <a:rPr lang="en-US" sz="1100" dirty="0">
                <a:solidFill>
                  <a:schemeClr val="bg1"/>
                </a:solidFill>
                <a:latin typeface="Trebuchet MS" panose="020B0603020202020204" pitchFamily="34" charset="0"/>
              </a:rPr>
              <a:t> case:</a:t>
            </a:r>
          </a:p>
          <a:p>
            <a:pPr>
              <a:lnSpc>
                <a:spcPct val="150000"/>
              </a:lnSpc>
            </a:pPr>
            <a:r>
              <a:rPr lang="en-US" sz="1100" dirty="0">
                <a:solidFill>
                  <a:schemeClr val="bg1"/>
                </a:solidFill>
                <a:latin typeface="Trebuchet MS" panose="020B0603020202020204" pitchFamily="34" charset="0"/>
              </a:rPr>
              <a:t>This is in </a:t>
            </a:r>
            <a:r>
              <a:rPr lang="en-US" sz="1100" dirty="0" err="1">
                <a:solidFill>
                  <a:schemeClr val="bg1"/>
                </a:solidFill>
                <a:latin typeface="Trebuchet MS" panose="020B0603020202020204" pitchFamily="34" charset="0"/>
              </a:rPr>
              <a:t>inital_suspend</a:t>
            </a:r>
            <a:r>
              <a:rPr lang="en-US" sz="1100" dirty="0">
                <a:solidFill>
                  <a:schemeClr val="bg1"/>
                </a:solidFill>
                <a:latin typeface="Trebuchet MS" panose="020B0603020202020204" pitchFamily="34" charset="0"/>
              </a:rPr>
              <a:t>, so we know exactly what we are dealing with</a:t>
            </a:r>
          </a:p>
        </p:txBody>
      </p:sp>
      <p:sp>
        <p:nvSpPr>
          <p:cNvPr id="5" name="TextBox 4">
            <a:extLst>
              <a:ext uri="{FF2B5EF4-FFF2-40B4-BE49-F238E27FC236}">
                <a16:creationId xmlns:a16="http://schemas.microsoft.com/office/drawing/2014/main" id="{3924B06E-5B81-4C5B-91B9-32280344EA1D}"/>
              </a:ext>
            </a:extLst>
          </p:cNvPr>
          <p:cNvSpPr txBox="1"/>
          <p:nvPr/>
        </p:nvSpPr>
        <p:spPr>
          <a:xfrm>
            <a:off x="148978" y="656621"/>
            <a:ext cx="6166022" cy="369332"/>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900" b="0" dirty="0">
                <a:solidFill>
                  <a:schemeClr val="bg2"/>
                </a:solidFill>
                <a:effectLst/>
                <a:latin typeface=" Fira Mono"/>
              </a:rPr>
              <a:t>template&lt;</a:t>
            </a:r>
            <a:r>
              <a:rPr lang="en-US" sz="900" b="0" dirty="0" err="1">
                <a:solidFill>
                  <a:schemeClr val="bg2"/>
                </a:solidFill>
                <a:effectLst/>
                <a:latin typeface=" Fira Mono"/>
              </a:rPr>
              <a:t>typename</a:t>
            </a:r>
            <a:r>
              <a:rPr lang="en-US" sz="900" b="0" dirty="0">
                <a:solidFill>
                  <a:schemeClr val="bg2"/>
                </a:solidFill>
                <a:effectLst/>
                <a:latin typeface=" Fira Mono"/>
              </a:rPr>
              <a:t> Promise&gt; </a:t>
            </a:r>
          </a:p>
          <a:p>
            <a:r>
              <a:rPr lang="en-US" sz="900" b="0" dirty="0">
                <a:solidFill>
                  <a:schemeClr val="bg2"/>
                </a:solidFill>
                <a:effectLst/>
                <a:latin typeface=" Fira Mono"/>
              </a:rPr>
              <a:t>void Scheduler::Schedule( const std::experimental::</a:t>
            </a:r>
            <a:r>
              <a:rPr lang="en-US" sz="900" b="0" dirty="0" err="1">
                <a:solidFill>
                  <a:schemeClr val="bg2"/>
                </a:solidFill>
                <a:effectLst/>
                <a:latin typeface=" Fira Mono"/>
              </a:rPr>
              <a:t>coroutine_handle</a:t>
            </a:r>
            <a:r>
              <a:rPr lang="en-US" sz="900" b="0" dirty="0">
                <a:solidFill>
                  <a:schemeClr val="bg2"/>
                </a:solidFill>
                <a:effectLst/>
                <a:latin typeface=" Fira Mono"/>
              </a:rPr>
              <a:t>&lt;Promise&gt;&amp; handle )</a:t>
            </a:r>
            <a:r>
              <a:rPr lang="en-US" sz="900" dirty="0">
                <a:solidFill>
                  <a:schemeClr val="bg2"/>
                </a:solidFill>
                <a:latin typeface=" Fira Mono"/>
              </a:rPr>
              <a:t>;</a:t>
            </a:r>
            <a:endParaRPr lang="en-US" sz="900" b="0" dirty="0">
              <a:solidFill>
                <a:schemeClr val="bg2"/>
              </a:solidFill>
              <a:effectLst/>
              <a:latin typeface=" Fira Mono"/>
            </a:endParaRPr>
          </a:p>
        </p:txBody>
      </p:sp>
      <p:grpSp>
        <p:nvGrpSpPr>
          <p:cNvPr id="8" name="Group 7">
            <a:extLst>
              <a:ext uri="{FF2B5EF4-FFF2-40B4-BE49-F238E27FC236}">
                <a16:creationId xmlns:a16="http://schemas.microsoft.com/office/drawing/2014/main" id="{9B49BBFE-6F40-4487-95D9-E8A1638C29C4}"/>
              </a:ext>
            </a:extLst>
          </p:cNvPr>
          <p:cNvGrpSpPr/>
          <p:nvPr/>
        </p:nvGrpSpPr>
        <p:grpSpPr>
          <a:xfrm>
            <a:off x="6367849" y="102973"/>
            <a:ext cx="4455973" cy="1476907"/>
            <a:chOff x="6367849" y="102973"/>
            <a:chExt cx="4455973" cy="1476907"/>
          </a:xfrm>
        </p:grpSpPr>
        <p:sp>
          <p:nvSpPr>
            <p:cNvPr id="9" name="Rectangle: Rounded Corners 8">
              <a:extLst>
                <a:ext uri="{FF2B5EF4-FFF2-40B4-BE49-F238E27FC236}">
                  <a16:creationId xmlns:a16="http://schemas.microsoft.com/office/drawing/2014/main" id="{B19C2522-8CBA-4CE5-AE85-8DF084C88CD8}"/>
                </a:ext>
              </a:extLst>
            </p:cNvPr>
            <p:cNvSpPr/>
            <p:nvPr/>
          </p:nvSpPr>
          <p:spPr>
            <a:xfrm>
              <a:off x="6367849" y="102973"/>
              <a:ext cx="4455973" cy="1476907"/>
            </a:xfrm>
            <a:prstGeom prst="roundRect">
              <a:avLst>
                <a:gd name="adj" fmla="val 2717"/>
              </a:avLst>
            </a:prstGeom>
            <a:noFill/>
            <a:ln w="127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EDD7FD80-92BC-4AC7-B668-78C8F9DD0F55}"/>
                </a:ext>
              </a:extLst>
            </p:cNvPr>
            <p:cNvSpPr txBox="1"/>
            <p:nvPr/>
          </p:nvSpPr>
          <p:spPr>
            <a:xfrm>
              <a:off x="6823744" y="264963"/>
              <a:ext cx="3544182" cy="991938"/>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nSpc>
                  <a:spcPct val="150000"/>
                </a:lnSpc>
              </a:pPr>
              <a:r>
                <a:rPr lang="en-US" sz="1000" b="0" dirty="0">
                  <a:solidFill>
                    <a:srgbClr val="267F99"/>
                  </a:solidFill>
                  <a:effectLst/>
                  <a:latin typeface=" Fira Mono"/>
                </a:rPr>
                <a:t>token</a:t>
              </a:r>
              <a:r>
                <a:rPr lang="en-US" sz="1000" b="0" dirty="0">
                  <a:solidFill>
                    <a:srgbClr val="000000"/>
                  </a:solidFill>
                  <a:effectLst/>
                  <a:latin typeface=" Fira Mono"/>
                </a:rPr>
                <a:t>&lt;&gt; </a:t>
              </a:r>
              <a:r>
                <a:rPr lang="en-US" sz="1000" b="0" dirty="0" err="1">
                  <a:solidFill>
                    <a:srgbClr val="795E26"/>
                  </a:solidFill>
                  <a:effectLst/>
                  <a:latin typeface=" Fira Mono"/>
                </a:rPr>
                <a:t>ApplyImmunization</a:t>
              </a:r>
              <a:r>
                <a:rPr lang="en-US" sz="1000" b="0" dirty="0">
                  <a:solidFill>
                    <a:srgbClr val="000000"/>
                  </a:solidFill>
                  <a:effectLst/>
                  <a:latin typeface=" Fira Mono"/>
                </a:rPr>
                <a:t>(</a:t>
              </a:r>
              <a:r>
                <a:rPr lang="en-US" sz="1000" b="0" dirty="0" err="1">
                  <a:solidFill>
                    <a:srgbClr val="0000FF"/>
                  </a:solidFill>
                  <a:effectLst/>
                  <a:latin typeface=" Fira Mono"/>
                </a:rPr>
                <a:t>uint</a:t>
              </a:r>
              <a:r>
                <a:rPr lang="en-US" sz="1000" b="0" dirty="0">
                  <a:solidFill>
                    <a:srgbClr val="000000"/>
                  </a:solidFill>
                  <a:effectLst/>
                  <a:latin typeface=" Fira Mono"/>
                </a:rPr>
                <a:t> </a:t>
              </a:r>
              <a:r>
                <a:rPr lang="en-US" sz="1000" b="0" dirty="0" err="1">
                  <a:solidFill>
                    <a:srgbClr val="001080"/>
                  </a:solidFill>
                  <a:effectLst/>
                  <a:latin typeface=" Fira Mono"/>
                </a:rPr>
                <a:t>healthPeople</a:t>
              </a:r>
              <a:r>
                <a:rPr lang="en-US" sz="1000" b="0" dirty="0">
                  <a:solidFill>
                    <a:srgbClr val="000000"/>
                  </a:solidFill>
                  <a:effectLst/>
                  <a:latin typeface=" Fira Mono"/>
                </a:rPr>
                <a:t>)</a:t>
              </a:r>
            </a:p>
            <a:p>
              <a:pPr>
                <a:lnSpc>
                  <a:spcPct val="150000"/>
                </a:lnSpc>
              </a:pPr>
              <a:r>
                <a:rPr lang="en-US" sz="1000" b="0" dirty="0">
                  <a:solidFill>
                    <a:srgbClr val="000000"/>
                  </a:solidFill>
                  <a:effectLst/>
                  <a:latin typeface=" Fira Mono"/>
                </a:rPr>
                <a:t>{</a:t>
              </a:r>
            </a:p>
            <a:p>
              <a:pPr>
                <a:lnSpc>
                  <a:spcPct val="150000"/>
                </a:lnSpc>
              </a:pPr>
              <a:r>
                <a:rPr lang="en-US" sz="1000" dirty="0">
                  <a:solidFill>
                    <a:srgbClr val="000000"/>
                  </a:solidFill>
                  <a:latin typeface=" Fira Mono"/>
                </a:rPr>
                <a:t>    </a:t>
              </a:r>
              <a:r>
                <a:rPr lang="en-US" altLang="zh-CN" sz="1000" dirty="0">
                  <a:solidFill>
                    <a:srgbClr val="000000"/>
                  </a:solidFill>
                  <a:latin typeface=" Fira Mono"/>
                </a:rPr>
                <a:t>//......</a:t>
              </a:r>
              <a:endParaRPr lang="en-US" sz="1000" b="0" dirty="0">
                <a:solidFill>
                  <a:srgbClr val="000000"/>
                </a:solidFill>
                <a:effectLst/>
                <a:latin typeface=" Fira Mono"/>
              </a:endParaRPr>
            </a:p>
            <a:p>
              <a:pPr>
                <a:lnSpc>
                  <a:spcPct val="150000"/>
                </a:lnSpc>
              </a:pPr>
              <a:r>
                <a:rPr lang="en-US" sz="1000" b="0" dirty="0">
                  <a:solidFill>
                    <a:srgbClr val="000000"/>
                  </a:solidFill>
                  <a:effectLst/>
                  <a:latin typeface=" Fira Mono"/>
                </a:rPr>
                <a:t>}</a:t>
              </a:r>
            </a:p>
          </p:txBody>
        </p:sp>
      </p:grpSp>
    </p:spTree>
    <p:extLst>
      <p:ext uri="{BB962C8B-B14F-4D97-AF65-F5344CB8AC3E}">
        <p14:creationId xmlns:p14="http://schemas.microsoft.com/office/powerpoint/2010/main" val="22693325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00">
        <p159:morph option="byWord"/>
      </p:transition>
    </mc:Choice>
    <mc:Fallback xmlns="">
      <p:transition>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3" name="Connector: Elbow 92">
            <a:extLst>
              <a:ext uri="{FF2B5EF4-FFF2-40B4-BE49-F238E27FC236}">
                <a16:creationId xmlns:a16="http://schemas.microsoft.com/office/drawing/2014/main" id="{E7B6C72B-8FBA-4CD7-BDC5-776D9759811D}"/>
              </a:ext>
            </a:extLst>
          </p:cNvPr>
          <p:cNvCxnSpPr>
            <a:cxnSpLocks/>
            <a:stCxn id="95" idx="3"/>
          </p:cNvCxnSpPr>
          <p:nvPr/>
        </p:nvCxnSpPr>
        <p:spPr>
          <a:xfrm flipV="1">
            <a:off x="2896075" y="1494518"/>
            <a:ext cx="2114814" cy="2472587"/>
          </a:xfrm>
          <a:prstGeom prst="bentConnector3">
            <a:avLst>
              <a:gd name="adj1" fmla="val 26700"/>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2DB53708-3D93-4460-8D89-AED6C61216A4}"/>
              </a:ext>
            </a:extLst>
          </p:cNvPr>
          <p:cNvCxnSpPr>
            <a:cxnSpLocks/>
          </p:cNvCxnSpPr>
          <p:nvPr/>
        </p:nvCxnSpPr>
        <p:spPr>
          <a:xfrm>
            <a:off x="584200" y="792974"/>
            <a:ext cx="10099040" cy="0"/>
          </a:xfrm>
          <a:prstGeom prst="line">
            <a:avLst/>
          </a:prstGeom>
          <a:ln w="9525">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4175951C-6ABF-40EA-8142-1ED2B701F934}"/>
              </a:ext>
            </a:extLst>
          </p:cNvPr>
          <p:cNvSpPr txBox="1"/>
          <p:nvPr/>
        </p:nvSpPr>
        <p:spPr>
          <a:xfrm>
            <a:off x="145870" y="691406"/>
            <a:ext cx="394660" cy="203133"/>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altLang="zh-CN" sz="800" dirty="0">
                <a:solidFill>
                  <a:schemeClr val="bg1"/>
                </a:solidFill>
                <a:latin typeface="Trebuchet MS" panose="020B0603020202020204" pitchFamily="34" charset="0"/>
              </a:rPr>
              <a:t>time</a:t>
            </a:r>
            <a:endParaRPr lang="en-US" sz="800" dirty="0">
              <a:solidFill>
                <a:schemeClr val="bg1"/>
              </a:solidFill>
              <a:latin typeface="Trebuchet MS" panose="020B0603020202020204" pitchFamily="34" charset="0"/>
            </a:endParaRPr>
          </a:p>
        </p:txBody>
      </p:sp>
      <p:sp>
        <p:nvSpPr>
          <p:cNvPr id="11" name="TextBox 10">
            <a:extLst>
              <a:ext uri="{FF2B5EF4-FFF2-40B4-BE49-F238E27FC236}">
                <a16:creationId xmlns:a16="http://schemas.microsoft.com/office/drawing/2014/main" id="{64094CB7-AB3F-430F-B5AB-E2D120970A03}"/>
              </a:ext>
            </a:extLst>
          </p:cNvPr>
          <p:cNvSpPr txBox="1"/>
          <p:nvPr/>
        </p:nvSpPr>
        <p:spPr>
          <a:xfrm>
            <a:off x="1007454" y="914463"/>
            <a:ext cx="5721409" cy="230832"/>
          </a:xfrm>
          <a:prstGeom prst="rect">
            <a:avLst/>
          </a:prstGeom>
          <a:solidFill>
            <a:schemeClr val="tx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altLang="zh-CN" sz="1000" dirty="0" err="1">
                <a:solidFill>
                  <a:schemeClr val="bg1"/>
                </a:solidFill>
                <a:latin typeface="Trebuchet MS" panose="020B0603020202020204" pitchFamily="34" charset="0"/>
              </a:rPr>
              <a:t>ApplyImmunization</a:t>
            </a:r>
            <a:endParaRPr lang="en-US" sz="1000" dirty="0">
              <a:solidFill>
                <a:schemeClr val="bg1"/>
              </a:solidFill>
              <a:latin typeface="Trebuchet MS" panose="020B0603020202020204" pitchFamily="34" charset="0"/>
            </a:endParaRPr>
          </a:p>
        </p:txBody>
      </p:sp>
      <p:sp>
        <p:nvSpPr>
          <p:cNvPr id="13" name="TextBox 12">
            <a:extLst>
              <a:ext uri="{FF2B5EF4-FFF2-40B4-BE49-F238E27FC236}">
                <a16:creationId xmlns:a16="http://schemas.microsoft.com/office/drawing/2014/main" id="{681B7BBA-D872-4EAE-AD70-11935ADDCACA}"/>
              </a:ext>
            </a:extLst>
          </p:cNvPr>
          <p:cNvSpPr txBox="1"/>
          <p:nvPr/>
        </p:nvSpPr>
        <p:spPr>
          <a:xfrm>
            <a:off x="2896075" y="1144930"/>
            <a:ext cx="3696056" cy="230832"/>
          </a:xfrm>
          <a:prstGeom prst="rect">
            <a:avLst/>
          </a:prstGeom>
          <a:solidFill>
            <a:schemeClr val="tx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altLang="zh-CN" sz="1000" dirty="0" err="1">
                <a:solidFill>
                  <a:schemeClr val="bg1"/>
                </a:solidFill>
                <a:latin typeface="Trebuchet MS" panose="020B0603020202020204" pitchFamily="34" charset="0"/>
              </a:rPr>
              <a:t>ApplyImmunization_resume</a:t>
            </a:r>
            <a:endParaRPr lang="en-US" sz="1000" dirty="0">
              <a:solidFill>
                <a:schemeClr val="bg1"/>
              </a:solidFill>
              <a:latin typeface="Trebuchet MS" panose="020B0603020202020204" pitchFamily="34" charset="0"/>
            </a:endParaRPr>
          </a:p>
        </p:txBody>
      </p:sp>
      <p:sp>
        <p:nvSpPr>
          <p:cNvPr id="15" name="TextBox 14">
            <a:extLst>
              <a:ext uri="{FF2B5EF4-FFF2-40B4-BE49-F238E27FC236}">
                <a16:creationId xmlns:a16="http://schemas.microsoft.com/office/drawing/2014/main" id="{1CE663C4-DE1E-477A-BD77-77E2EA833E23}"/>
              </a:ext>
            </a:extLst>
          </p:cNvPr>
          <p:cNvSpPr txBox="1"/>
          <p:nvPr/>
        </p:nvSpPr>
        <p:spPr>
          <a:xfrm>
            <a:off x="1447563" y="1144930"/>
            <a:ext cx="1448512" cy="230832"/>
          </a:xfrm>
          <a:prstGeom prst="rect">
            <a:avLst/>
          </a:prstGeom>
          <a:solidFill>
            <a:schemeClr val="tx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1000" dirty="0" err="1">
                <a:solidFill>
                  <a:schemeClr val="bg1"/>
                </a:solidFill>
                <a:latin typeface="Trebuchet MS" panose="020B0603020202020204" pitchFamily="34" charset="0"/>
              </a:rPr>
              <a:t>get_return_object</a:t>
            </a:r>
            <a:endParaRPr lang="en-US" sz="1000" dirty="0">
              <a:solidFill>
                <a:schemeClr val="bg1"/>
              </a:solidFill>
              <a:latin typeface="Trebuchet MS" panose="020B0603020202020204" pitchFamily="34" charset="0"/>
            </a:endParaRPr>
          </a:p>
        </p:txBody>
      </p:sp>
      <p:sp>
        <p:nvSpPr>
          <p:cNvPr id="17" name="TextBox 16">
            <a:extLst>
              <a:ext uri="{FF2B5EF4-FFF2-40B4-BE49-F238E27FC236}">
                <a16:creationId xmlns:a16="http://schemas.microsoft.com/office/drawing/2014/main" id="{09F39FAC-F4FD-44DC-A264-EF178D414680}"/>
              </a:ext>
            </a:extLst>
          </p:cNvPr>
          <p:cNvSpPr txBox="1"/>
          <p:nvPr/>
        </p:nvSpPr>
        <p:spPr>
          <a:xfrm>
            <a:off x="5010889" y="1379102"/>
            <a:ext cx="1410057" cy="230832"/>
          </a:xfrm>
          <a:prstGeom prst="rect">
            <a:avLst/>
          </a:prstGeom>
          <a:solidFill>
            <a:schemeClr val="tx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altLang="zh-CN" sz="1000" dirty="0" err="1">
                <a:solidFill>
                  <a:schemeClr val="bg1"/>
                </a:solidFill>
                <a:latin typeface="Trebuchet MS" panose="020B0603020202020204" pitchFamily="34" charset="0"/>
              </a:rPr>
              <a:t>isa</a:t>
            </a:r>
            <a:r>
              <a:rPr lang="en-US" altLang="zh-CN" sz="1000" dirty="0">
                <a:solidFill>
                  <a:schemeClr val="bg1"/>
                </a:solidFill>
                <a:latin typeface="Trebuchet MS" panose="020B0603020202020204" pitchFamily="34" charset="0"/>
              </a:rPr>
              <a:t>::</a:t>
            </a:r>
            <a:r>
              <a:rPr lang="en-US" altLang="zh-CN" sz="1000" dirty="0" err="1">
                <a:solidFill>
                  <a:schemeClr val="bg1"/>
                </a:solidFill>
                <a:latin typeface="Trebuchet MS" panose="020B0603020202020204" pitchFamily="34" charset="0"/>
              </a:rPr>
              <a:t>await_suspend</a:t>
            </a:r>
            <a:endParaRPr lang="en-US" sz="1000" dirty="0">
              <a:solidFill>
                <a:schemeClr val="bg1"/>
              </a:solidFill>
              <a:latin typeface="Trebuchet MS" panose="020B0603020202020204" pitchFamily="34" charset="0"/>
            </a:endParaRPr>
          </a:p>
        </p:txBody>
      </p:sp>
      <p:sp>
        <p:nvSpPr>
          <p:cNvPr id="20" name="TextBox 19">
            <a:extLst>
              <a:ext uri="{FF2B5EF4-FFF2-40B4-BE49-F238E27FC236}">
                <a16:creationId xmlns:a16="http://schemas.microsoft.com/office/drawing/2014/main" id="{3AAA2FBE-AA64-4592-B3AA-3DF6A347181B}"/>
              </a:ext>
            </a:extLst>
          </p:cNvPr>
          <p:cNvSpPr txBox="1"/>
          <p:nvPr/>
        </p:nvSpPr>
        <p:spPr>
          <a:xfrm>
            <a:off x="343200" y="5660646"/>
            <a:ext cx="2097049" cy="2308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1000" dirty="0">
                <a:solidFill>
                  <a:schemeClr val="bg1"/>
                </a:solidFill>
                <a:latin typeface="Trebuchet MS" panose="020B0603020202020204" pitchFamily="34" charset="0"/>
              </a:rPr>
              <a:t>*</a:t>
            </a:r>
            <a:r>
              <a:rPr lang="en-US" sz="1000" dirty="0" err="1">
                <a:solidFill>
                  <a:schemeClr val="bg1"/>
                </a:solidFill>
                <a:latin typeface="Trebuchet MS" panose="020B0603020202020204" pitchFamily="34" charset="0"/>
              </a:rPr>
              <a:t>isa</a:t>
            </a:r>
            <a:r>
              <a:rPr lang="en-US" sz="1000" dirty="0">
                <a:solidFill>
                  <a:schemeClr val="bg1"/>
                </a:solidFill>
                <a:latin typeface="Trebuchet MS" panose="020B0603020202020204" pitchFamily="34" charset="0"/>
              </a:rPr>
              <a:t> == </a:t>
            </a:r>
            <a:r>
              <a:rPr lang="en-US" sz="1000" dirty="0" err="1">
                <a:solidFill>
                  <a:schemeClr val="bg1"/>
                </a:solidFill>
                <a:latin typeface="Trebuchet MS" panose="020B0603020202020204" pitchFamily="34" charset="0"/>
              </a:rPr>
              <a:t>initial_suspend_awaitable</a:t>
            </a:r>
            <a:endParaRPr lang="en-US" sz="1000" dirty="0">
              <a:solidFill>
                <a:schemeClr val="bg1"/>
              </a:solidFill>
              <a:latin typeface="Trebuchet MS" panose="020B0603020202020204" pitchFamily="34" charset="0"/>
            </a:endParaRPr>
          </a:p>
        </p:txBody>
      </p:sp>
      <p:sp>
        <p:nvSpPr>
          <p:cNvPr id="22" name="TextBox 21">
            <a:extLst>
              <a:ext uri="{FF2B5EF4-FFF2-40B4-BE49-F238E27FC236}">
                <a16:creationId xmlns:a16="http://schemas.microsoft.com/office/drawing/2014/main" id="{713B86CA-78DB-4AED-B0CE-9B88ADEB0BF4}"/>
              </a:ext>
            </a:extLst>
          </p:cNvPr>
          <p:cNvSpPr txBox="1"/>
          <p:nvPr/>
        </p:nvSpPr>
        <p:spPr>
          <a:xfrm>
            <a:off x="3861478" y="1379102"/>
            <a:ext cx="1145136" cy="230832"/>
          </a:xfrm>
          <a:prstGeom prst="rect">
            <a:avLst/>
          </a:prstGeom>
          <a:solidFill>
            <a:schemeClr val="tx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altLang="zh-CN" sz="1000" dirty="0" err="1">
                <a:solidFill>
                  <a:schemeClr val="bg1"/>
                </a:solidFill>
                <a:latin typeface="Trebuchet MS" panose="020B0603020202020204" pitchFamily="34" charset="0"/>
              </a:rPr>
              <a:t>isa</a:t>
            </a:r>
            <a:r>
              <a:rPr lang="en-US" altLang="zh-CN" sz="1000" dirty="0">
                <a:solidFill>
                  <a:schemeClr val="bg1"/>
                </a:solidFill>
                <a:latin typeface="Trebuchet MS" panose="020B0603020202020204" pitchFamily="34" charset="0"/>
              </a:rPr>
              <a:t>::</a:t>
            </a:r>
            <a:r>
              <a:rPr lang="en-US" altLang="zh-CN" sz="1000" dirty="0" err="1">
                <a:solidFill>
                  <a:schemeClr val="bg1"/>
                </a:solidFill>
                <a:latin typeface="Trebuchet MS" panose="020B0603020202020204" pitchFamily="34" charset="0"/>
              </a:rPr>
              <a:t>await_ready</a:t>
            </a:r>
            <a:endParaRPr lang="en-US" sz="1000" dirty="0">
              <a:solidFill>
                <a:schemeClr val="bg1"/>
              </a:solidFill>
              <a:latin typeface="Trebuchet MS" panose="020B0603020202020204" pitchFamily="34" charset="0"/>
            </a:endParaRPr>
          </a:p>
        </p:txBody>
      </p:sp>
      <p:sp>
        <p:nvSpPr>
          <p:cNvPr id="40" name="TextBox 39">
            <a:extLst>
              <a:ext uri="{FF2B5EF4-FFF2-40B4-BE49-F238E27FC236}">
                <a16:creationId xmlns:a16="http://schemas.microsoft.com/office/drawing/2014/main" id="{B7F99108-DAA2-4538-814A-9012BEE6063A}"/>
              </a:ext>
            </a:extLst>
          </p:cNvPr>
          <p:cNvSpPr txBox="1"/>
          <p:nvPr/>
        </p:nvSpPr>
        <p:spPr>
          <a:xfrm>
            <a:off x="3007359" y="1379102"/>
            <a:ext cx="851981" cy="230832"/>
          </a:xfrm>
          <a:prstGeom prst="rect">
            <a:avLst/>
          </a:prstGeom>
          <a:solidFill>
            <a:schemeClr val="tx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altLang="zh-CN" sz="1000" dirty="0" err="1">
                <a:solidFill>
                  <a:schemeClr val="bg1"/>
                </a:solidFill>
                <a:latin typeface="Trebuchet MS" panose="020B0603020202020204" pitchFamily="34" charset="0"/>
              </a:rPr>
              <a:t>isa</a:t>
            </a:r>
            <a:r>
              <a:rPr lang="en-US" altLang="zh-CN" sz="1000" dirty="0">
                <a:solidFill>
                  <a:schemeClr val="bg1"/>
                </a:solidFill>
                <a:latin typeface="Trebuchet MS" panose="020B0603020202020204" pitchFamily="34" charset="0"/>
              </a:rPr>
              <a:t>::</a:t>
            </a:r>
            <a:r>
              <a:rPr lang="en-US" altLang="zh-CN" sz="1000" dirty="0" err="1">
                <a:solidFill>
                  <a:schemeClr val="bg1"/>
                </a:solidFill>
                <a:latin typeface="Trebuchet MS" panose="020B0603020202020204" pitchFamily="34" charset="0"/>
              </a:rPr>
              <a:t>isa</a:t>
            </a:r>
            <a:endParaRPr lang="en-US" sz="1000" dirty="0">
              <a:solidFill>
                <a:schemeClr val="bg1"/>
              </a:solidFill>
              <a:latin typeface="Trebuchet MS" panose="020B0603020202020204" pitchFamily="34" charset="0"/>
            </a:endParaRPr>
          </a:p>
        </p:txBody>
      </p:sp>
      <p:sp>
        <p:nvSpPr>
          <p:cNvPr id="43" name="Rectangle 42">
            <a:extLst>
              <a:ext uri="{FF2B5EF4-FFF2-40B4-BE49-F238E27FC236}">
                <a16:creationId xmlns:a16="http://schemas.microsoft.com/office/drawing/2014/main" id="{32CBA2AE-5725-400B-9224-53FEF569E34E}"/>
              </a:ext>
            </a:extLst>
          </p:cNvPr>
          <p:cNvSpPr/>
          <p:nvPr/>
        </p:nvSpPr>
        <p:spPr>
          <a:xfrm>
            <a:off x="7510803" y="2406550"/>
            <a:ext cx="2512463" cy="3139671"/>
          </a:xfrm>
          <a:prstGeom prst="rect">
            <a:avLst/>
          </a:prstGeom>
          <a:no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altLang="zh-CN" sz="1000" dirty="0">
              <a:solidFill>
                <a:schemeClr val="bg1"/>
              </a:solidFill>
            </a:endParaRPr>
          </a:p>
          <a:p>
            <a:pPr algn="ctr"/>
            <a:r>
              <a:rPr lang="en-US" altLang="zh-CN" sz="1000" dirty="0">
                <a:solidFill>
                  <a:schemeClr val="bg1"/>
                </a:solidFill>
              </a:rPr>
              <a:t>Scheduler</a:t>
            </a:r>
            <a:endParaRPr lang="en-US" sz="1000" dirty="0">
              <a:solidFill>
                <a:schemeClr val="bg1"/>
              </a:solidFill>
            </a:endParaRPr>
          </a:p>
        </p:txBody>
      </p:sp>
      <p:grpSp>
        <p:nvGrpSpPr>
          <p:cNvPr id="44" name="Group 43">
            <a:extLst>
              <a:ext uri="{FF2B5EF4-FFF2-40B4-BE49-F238E27FC236}">
                <a16:creationId xmlns:a16="http://schemas.microsoft.com/office/drawing/2014/main" id="{4C22E2B9-6561-41F5-9DC2-CCA46DF9473B}"/>
              </a:ext>
            </a:extLst>
          </p:cNvPr>
          <p:cNvGrpSpPr/>
          <p:nvPr/>
        </p:nvGrpSpPr>
        <p:grpSpPr>
          <a:xfrm>
            <a:off x="7997914" y="4498602"/>
            <a:ext cx="1538241" cy="880625"/>
            <a:chOff x="1286142" y="3874450"/>
            <a:chExt cx="1538241" cy="880625"/>
          </a:xfrm>
        </p:grpSpPr>
        <p:sp>
          <p:nvSpPr>
            <p:cNvPr id="45" name="Rectangle 44">
              <a:extLst>
                <a:ext uri="{FF2B5EF4-FFF2-40B4-BE49-F238E27FC236}">
                  <a16:creationId xmlns:a16="http://schemas.microsoft.com/office/drawing/2014/main" id="{6E346952-7533-42BF-8E67-8832E89B763B}"/>
                </a:ext>
              </a:extLst>
            </p:cNvPr>
            <p:cNvSpPr/>
            <p:nvPr/>
          </p:nvSpPr>
          <p:spPr>
            <a:xfrm>
              <a:off x="1286142" y="3874450"/>
              <a:ext cx="1243413" cy="294830"/>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2">
                      <a:lumMod val="50000"/>
                    </a:schemeClr>
                  </a:solidFill>
                </a:rPr>
                <a:t>Worker</a:t>
              </a:r>
            </a:p>
          </p:txBody>
        </p:sp>
        <p:sp>
          <p:nvSpPr>
            <p:cNvPr id="46" name="Rectangle 45">
              <a:extLst>
                <a:ext uri="{FF2B5EF4-FFF2-40B4-BE49-F238E27FC236}">
                  <a16:creationId xmlns:a16="http://schemas.microsoft.com/office/drawing/2014/main" id="{337571D2-49F6-4D2F-95E8-DDC44724EE54}"/>
                </a:ext>
              </a:extLst>
            </p:cNvPr>
            <p:cNvSpPr/>
            <p:nvPr/>
          </p:nvSpPr>
          <p:spPr>
            <a:xfrm>
              <a:off x="1384418" y="4065611"/>
              <a:ext cx="1243413" cy="294830"/>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2">
                      <a:lumMod val="50000"/>
                    </a:schemeClr>
                  </a:solidFill>
                </a:rPr>
                <a:t>Worker</a:t>
              </a:r>
            </a:p>
          </p:txBody>
        </p:sp>
        <p:sp>
          <p:nvSpPr>
            <p:cNvPr id="47" name="Rectangle 46">
              <a:extLst>
                <a:ext uri="{FF2B5EF4-FFF2-40B4-BE49-F238E27FC236}">
                  <a16:creationId xmlns:a16="http://schemas.microsoft.com/office/drawing/2014/main" id="{869560AF-BA57-41C1-B310-587B839BA819}"/>
                </a:ext>
              </a:extLst>
            </p:cNvPr>
            <p:cNvSpPr/>
            <p:nvPr/>
          </p:nvSpPr>
          <p:spPr>
            <a:xfrm>
              <a:off x="1482694" y="4262928"/>
              <a:ext cx="1243413" cy="294830"/>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2">
                      <a:lumMod val="50000"/>
                    </a:schemeClr>
                  </a:solidFill>
                </a:rPr>
                <a:t>Worker</a:t>
              </a:r>
            </a:p>
          </p:txBody>
        </p:sp>
        <p:sp>
          <p:nvSpPr>
            <p:cNvPr id="48" name="Rectangle 47">
              <a:extLst>
                <a:ext uri="{FF2B5EF4-FFF2-40B4-BE49-F238E27FC236}">
                  <a16:creationId xmlns:a16="http://schemas.microsoft.com/office/drawing/2014/main" id="{6E2B35C0-C146-45EC-A7A8-3CC445779537}"/>
                </a:ext>
              </a:extLst>
            </p:cNvPr>
            <p:cNvSpPr/>
            <p:nvPr/>
          </p:nvSpPr>
          <p:spPr>
            <a:xfrm>
              <a:off x="1580970" y="4460245"/>
              <a:ext cx="1243413" cy="294830"/>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2">
                      <a:lumMod val="50000"/>
                    </a:schemeClr>
                  </a:solidFill>
                </a:rPr>
                <a:t>Worker</a:t>
              </a:r>
            </a:p>
          </p:txBody>
        </p:sp>
      </p:grpSp>
      <p:grpSp>
        <p:nvGrpSpPr>
          <p:cNvPr id="49" name="Group 48">
            <a:extLst>
              <a:ext uri="{FF2B5EF4-FFF2-40B4-BE49-F238E27FC236}">
                <a16:creationId xmlns:a16="http://schemas.microsoft.com/office/drawing/2014/main" id="{64B7DB6D-53B5-42D2-AA10-4CE2B13A291C}"/>
              </a:ext>
            </a:extLst>
          </p:cNvPr>
          <p:cNvGrpSpPr/>
          <p:nvPr/>
        </p:nvGrpSpPr>
        <p:grpSpPr>
          <a:xfrm>
            <a:off x="7883612" y="2939933"/>
            <a:ext cx="1766844" cy="576690"/>
            <a:chOff x="1156886" y="3007816"/>
            <a:chExt cx="1766844" cy="576690"/>
          </a:xfrm>
        </p:grpSpPr>
        <p:sp>
          <p:nvSpPr>
            <p:cNvPr id="50" name="Rectangle 49">
              <a:extLst>
                <a:ext uri="{FF2B5EF4-FFF2-40B4-BE49-F238E27FC236}">
                  <a16:creationId xmlns:a16="http://schemas.microsoft.com/office/drawing/2014/main" id="{E3B80D6E-C6DA-468B-8463-290C8E1386BF}"/>
                </a:ext>
              </a:extLst>
            </p:cNvPr>
            <p:cNvSpPr/>
            <p:nvPr/>
          </p:nvSpPr>
          <p:spPr>
            <a:xfrm>
              <a:off x="1156886" y="3007816"/>
              <a:ext cx="1501923" cy="294830"/>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bg2">
                      <a:lumMod val="50000"/>
                    </a:schemeClr>
                  </a:solidFill>
                </a:rPr>
                <a:t>Job Queue</a:t>
              </a:r>
              <a:endParaRPr lang="en-US" sz="1000" dirty="0">
                <a:solidFill>
                  <a:schemeClr val="bg2">
                    <a:lumMod val="50000"/>
                  </a:schemeClr>
                </a:solidFill>
              </a:endParaRPr>
            </a:p>
          </p:txBody>
        </p:sp>
        <p:sp>
          <p:nvSpPr>
            <p:cNvPr id="51" name="Rectangle 50">
              <a:extLst>
                <a:ext uri="{FF2B5EF4-FFF2-40B4-BE49-F238E27FC236}">
                  <a16:creationId xmlns:a16="http://schemas.microsoft.com/office/drawing/2014/main" id="{324A54BA-0D0C-4CD8-A036-32CACCD0044E}"/>
                </a:ext>
              </a:extLst>
            </p:cNvPr>
            <p:cNvSpPr/>
            <p:nvPr/>
          </p:nvSpPr>
          <p:spPr>
            <a:xfrm>
              <a:off x="1286142" y="3143225"/>
              <a:ext cx="1501923" cy="294830"/>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bg2">
                      <a:lumMod val="50000"/>
                    </a:schemeClr>
                  </a:solidFill>
                </a:rPr>
                <a:t>Job Queue</a:t>
              </a:r>
              <a:endParaRPr lang="en-US" sz="1000" dirty="0">
                <a:solidFill>
                  <a:schemeClr val="bg2">
                    <a:lumMod val="50000"/>
                  </a:schemeClr>
                </a:solidFill>
              </a:endParaRPr>
            </a:p>
          </p:txBody>
        </p:sp>
        <p:sp>
          <p:nvSpPr>
            <p:cNvPr id="52" name="Rectangle 51">
              <a:extLst>
                <a:ext uri="{FF2B5EF4-FFF2-40B4-BE49-F238E27FC236}">
                  <a16:creationId xmlns:a16="http://schemas.microsoft.com/office/drawing/2014/main" id="{CC364096-6BE0-4104-B089-5935F35C594B}"/>
                </a:ext>
              </a:extLst>
            </p:cNvPr>
            <p:cNvSpPr/>
            <p:nvPr/>
          </p:nvSpPr>
          <p:spPr>
            <a:xfrm>
              <a:off x="1421807" y="3289676"/>
              <a:ext cx="1501923" cy="294830"/>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bg2">
                      <a:lumMod val="50000"/>
                    </a:schemeClr>
                  </a:solidFill>
                </a:rPr>
                <a:t>Job Queue</a:t>
              </a:r>
              <a:endParaRPr lang="en-US" sz="1000" dirty="0">
                <a:solidFill>
                  <a:schemeClr val="bg2">
                    <a:lumMod val="50000"/>
                  </a:schemeClr>
                </a:solidFill>
              </a:endParaRPr>
            </a:p>
          </p:txBody>
        </p:sp>
      </p:grpSp>
      <p:cxnSp>
        <p:nvCxnSpPr>
          <p:cNvPr id="53" name="Straight Arrow Connector 52">
            <a:extLst>
              <a:ext uri="{FF2B5EF4-FFF2-40B4-BE49-F238E27FC236}">
                <a16:creationId xmlns:a16="http://schemas.microsoft.com/office/drawing/2014/main" id="{84FBA9CE-1E03-41FC-B576-2395942384DB}"/>
              </a:ext>
            </a:extLst>
          </p:cNvPr>
          <p:cNvCxnSpPr>
            <a:cxnSpLocks/>
          </p:cNvCxnSpPr>
          <p:nvPr/>
        </p:nvCxnSpPr>
        <p:spPr>
          <a:xfrm>
            <a:off x="8767034" y="3617132"/>
            <a:ext cx="0" cy="809590"/>
          </a:xfrm>
          <a:prstGeom prst="straightConnector1">
            <a:avLst/>
          </a:prstGeom>
          <a:ln>
            <a:solidFill>
              <a:schemeClr val="accent4"/>
            </a:solidFill>
            <a:tailEnd type="triangle" w="sm" len="lg"/>
          </a:ln>
        </p:spPr>
        <p:style>
          <a:lnRef idx="1">
            <a:schemeClr val="accent1"/>
          </a:lnRef>
          <a:fillRef idx="0">
            <a:schemeClr val="accent1"/>
          </a:fillRef>
          <a:effectRef idx="0">
            <a:schemeClr val="accent1"/>
          </a:effectRef>
          <a:fontRef idx="minor">
            <a:schemeClr val="tx1"/>
          </a:fontRef>
        </p:style>
      </p:cxnSp>
      <p:sp>
        <p:nvSpPr>
          <p:cNvPr id="54" name="Rectangle 53">
            <a:extLst>
              <a:ext uri="{FF2B5EF4-FFF2-40B4-BE49-F238E27FC236}">
                <a16:creationId xmlns:a16="http://schemas.microsoft.com/office/drawing/2014/main" id="{0A631E49-B29C-4CD6-B8B6-70C0EA8CED76}"/>
              </a:ext>
            </a:extLst>
          </p:cNvPr>
          <p:cNvSpPr/>
          <p:nvPr/>
        </p:nvSpPr>
        <p:spPr>
          <a:xfrm>
            <a:off x="4333147" y="3338964"/>
            <a:ext cx="890828" cy="239947"/>
          </a:xfrm>
          <a:prstGeom prst="rect">
            <a:avLst/>
          </a:prstGeom>
          <a:solidFill>
            <a:schemeClr val="tx2"/>
          </a:solid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1000" dirty="0">
                <a:solidFill>
                  <a:schemeClr val="tx1"/>
                </a:solidFill>
                <a:latin typeface="Trebuchet MS" panose="020B0603020202020204" pitchFamily="34" charset="0"/>
              </a:rPr>
              <a:t>Job</a:t>
            </a:r>
          </a:p>
        </p:txBody>
      </p:sp>
      <p:cxnSp>
        <p:nvCxnSpPr>
          <p:cNvPr id="55" name="Straight Arrow Connector 54">
            <a:extLst>
              <a:ext uri="{FF2B5EF4-FFF2-40B4-BE49-F238E27FC236}">
                <a16:creationId xmlns:a16="http://schemas.microsoft.com/office/drawing/2014/main" id="{2F0367E2-8513-417C-BB82-8C93B5B12137}"/>
              </a:ext>
            </a:extLst>
          </p:cNvPr>
          <p:cNvCxnSpPr>
            <a:cxnSpLocks/>
            <a:stCxn id="60" idx="2"/>
            <a:endCxn id="54" idx="0"/>
          </p:cNvCxnSpPr>
          <p:nvPr/>
        </p:nvCxnSpPr>
        <p:spPr>
          <a:xfrm flipH="1">
            <a:off x="4778561" y="2637382"/>
            <a:ext cx="937356" cy="701582"/>
          </a:xfrm>
          <a:prstGeom prst="straightConnector1">
            <a:avLst/>
          </a:prstGeom>
          <a:ln>
            <a:solidFill>
              <a:schemeClr val="accent4"/>
            </a:solidFill>
            <a:prstDash val="solid"/>
            <a:tailEnd type="triangle" w="sm" len="lg"/>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7BCC3E57-E901-471F-8550-DDE407D7CB1F}"/>
              </a:ext>
            </a:extLst>
          </p:cNvPr>
          <p:cNvSpPr txBox="1"/>
          <p:nvPr/>
        </p:nvSpPr>
        <p:spPr>
          <a:xfrm>
            <a:off x="5091993" y="2406550"/>
            <a:ext cx="1247848" cy="230832"/>
          </a:xfrm>
          <a:prstGeom prst="rect">
            <a:avLst/>
          </a:prstGeom>
          <a:solidFill>
            <a:schemeClr val="tx2"/>
          </a:solid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altLang="zh-CN" sz="1000" dirty="0" err="1">
                <a:solidFill>
                  <a:schemeClr val="tx1"/>
                </a:solidFill>
                <a:latin typeface="Trebuchet MS" panose="020B0603020202020204" pitchFamily="34" charset="0"/>
              </a:rPr>
              <a:t>coroutine_handle</a:t>
            </a:r>
            <a:endParaRPr lang="en-US" sz="1000" dirty="0">
              <a:solidFill>
                <a:schemeClr val="tx1"/>
              </a:solidFill>
              <a:latin typeface="Trebuchet MS" panose="020B0603020202020204" pitchFamily="34" charset="0"/>
            </a:endParaRPr>
          </a:p>
        </p:txBody>
      </p:sp>
      <p:cxnSp>
        <p:nvCxnSpPr>
          <p:cNvPr id="62" name="Straight Arrow Connector 61">
            <a:extLst>
              <a:ext uri="{FF2B5EF4-FFF2-40B4-BE49-F238E27FC236}">
                <a16:creationId xmlns:a16="http://schemas.microsoft.com/office/drawing/2014/main" id="{F1EAEF60-C970-410F-86EC-3F4C9F7F5428}"/>
              </a:ext>
            </a:extLst>
          </p:cNvPr>
          <p:cNvCxnSpPr>
            <a:cxnSpLocks/>
            <a:stCxn id="17" idx="2"/>
            <a:endCxn id="60" idx="0"/>
          </p:cNvCxnSpPr>
          <p:nvPr/>
        </p:nvCxnSpPr>
        <p:spPr>
          <a:xfrm flipH="1">
            <a:off x="5715917" y="1609934"/>
            <a:ext cx="1" cy="796616"/>
          </a:xfrm>
          <a:prstGeom prst="straightConnector1">
            <a:avLst/>
          </a:prstGeom>
          <a:ln>
            <a:solidFill>
              <a:schemeClr val="accent4"/>
            </a:solidFill>
            <a:prstDash val="dash"/>
            <a:tailEnd type="triangle" w="sm" len="sm"/>
          </a:ln>
        </p:spPr>
        <p:style>
          <a:lnRef idx="1">
            <a:schemeClr val="accent1"/>
          </a:lnRef>
          <a:fillRef idx="0">
            <a:schemeClr val="accent1"/>
          </a:fillRef>
          <a:effectRef idx="0">
            <a:schemeClr val="accent1"/>
          </a:effectRef>
          <a:fontRef idx="minor">
            <a:schemeClr val="tx1"/>
          </a:fontRef>
        </p:style>
      </p:cxnSp>
      <p:sp>
        <p:nvSpPr>
          <p:cNvPr id="66" name="Rectangle 65">
            <a:extLst>
              <a:ext uri="{FF2B5EF4-FFF2-40B4-BE49-F238E27FC236}">
                <a16:creationId xmlns:a16="http://schemas.microsoft.com/office/drawing/2014/main" id="{844B2A6F-43D3-40D4-B879-538A2A076D6F}"/>
              </a:ext>
            </a:extLst>
          </p:cNvPr>
          <p:cNvSpPr/>
          <p:nvPr/>
        </p:nvSpPr>
        <p:spPr>
          <a:xfrm>
            <a:off x="4074013" y="2727408"/>
            <a:ext cx="3696051" cy="1141045"/>
          </a:xfrm>
          <a:prstGeom prst="rect">
            <a:avLst/>
          </a:prstGeom>
          <a:noFill/>
          <a:ln w="9525">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r"/>
            <a:r>
              <a:rPr lang="en-US" sz="1000" dirty="0">
                <a:solidFill>
                  <a:schemeClr val="bg1"/>
                </a:solidFill>
                <a:latin typeface="Trebuchet MS" panose="020B0603020202020204" pitchFamily="34" charset="0"/>
              </a:rPr>
              <a:t>  Scheduler::Schedule</a:t>
            </a:r>
          </a:p>
        </p:txBody>
      </p:sp>
      <p:sp>
        <p:nvSpPr>
          <p:cNvPr id="76" name="TextBox 75">
            <a:extLst>
              <a:ext uri="{FF2B5EF4-FFF2-40B4-BE49-F238E27FC236}">
                <a16:creationId xmlns:a16="http://schemas.microsoft.com/office/drawing/2014/main" id="{098B8D83-8433-46EA-AF65-BD6E538BDA77}"/>
              </a:ext>
            </a:extLst>
          </p:cNvPr>
          <p:cNvSpPr txBox="1"/>
          <p:nvPr/>
        </p:nvSpPr>
        <p:spPr>
          <a:xfrm>
            <a:off x="4403304" y="2831371"/>
            <a:ext cx="681597" cy="2308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1000" dirty="0">
                <a:solidFill>
                  <a:schemeClr val="bg1"/>
                </a:solidFill>
                <a:latin typeface="Trebuchet MS" panose="020B0603020202020204" pitchFamily="34" charset="0"/>
              </a:rPr>
              <a:t>Job::Job</a:t>
            </a:r>
          </a:p>
        </p:txBody>
      </p:sp>
      <p:cxnSp>
        <p:nvCxnSpPr>
          <p:cNvPr id="83" name="Straight Arrow Connector 82">
            <a:extLst>
              <a:ext uri="{FF2B5EF4-FFF2-40B4-BE49-F238E27FC236}">
                <a16:creationId xmlns:a16="http://schemas.microsoft.com/office/drawing/2014/main" id="{96AC5144-4BF5-4630-A91D-EAC4BCEBFEEC}"/>
              </a:ext>
            </a:extLst>
          </p:cNvPr>
          <p:cNvCxnSpPr>
            <a:cxnSpLocks/>
            <a:stCxn id="54" idx="3"/>
          </p:cNvCxnSpPr>
          <p:nvPr/>
        </p:nvCxnSpPr>
        <p:spPr>
          <a:xfrm>
            <a:off x="5223975" y="3458938"/>
            <a:ext cx="2735750" cy="0"/>
          </a:xfrm>
          <a:prstGeom prst="straightConnector1">
            <a:avLst/>
          </a:prstGeom>
          <a:ln>
            <a:solidFill>
              <a:schemeClr val="accent4"/>
            </a:solidFill>
            <a:prstDash val="solid"/>
            <a:tailEnd type="triangle" w="sm" len="lg"/>
          </a:ln>
        </p:spPr>
        <p:style>
          <a:lnRef idx="1">
            <a:schemeClr val="accent1"/>
          </a:lnRef>
          <a:fillRef idx="0">
            <a:schemeClr val="accent1"/>
          </a:fillRef>
          <a:effectRef idx="0">
            <a:schemeClr val="accent1"/>
          </a:effectRef>
          <a:fontRef idx="minor">
            <a:schemeClr val="tx1"/>
          </a:fontRef>
        </p:style>
      </p:cxnSp>
      <p:sp>
        <p:nvSpPr>
          <p:cNvPr id="94" name="TextBox 93">
            <a:extLst>
              <a:ext uri="{FF2B5EF4-FFF2-40B4-BE49-F238E27FC236}">
                <a16:creationId xmlns:a16="http://schemas.microsoft.com/office/drawing/2014/main" id="{F9938DB8-E8FB-410C-9276-56983C22B466}"/>
              </a:ext>
            </a:extLst>
          </p:cNvPr>
          <p:cNvSpPr txBox="1"/>
          <p:nvPr/>
        </p:nvSpPr>
        <p:spPr>
          <a:xfrm>
            <a:off x="1447563" y="2261756"/>
            <a:ext cx="1448512" cy="230832"/>
          </a:xfrm>
          <a:prstGeom prst="rect">
            <a:avLst/>
          </a:prstGeom>
          <a:solidFill>
            <a:schemeClr val="tx2"/>
          </a:solid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defPPr>
              <a:defRPr lang="en-US"/>
            </a:defPPr>
            <a:lvl1pPr algn="ctr">
              <a:lnSpc>
                <a:spcPct val="90000"/>
              </a:lnSpc>
              <a:defRPr sz="1000">
                <a:solidFill>
                  <a:schemeClr val="tx1"/>
                </a:solidFill>
                <a:latin typeface="Trebuchet MS" panose="020B0603020202020204" pitchFamily="34" charset="0"/>
              </a:defRPr>
            </a:lvl1pPr>
          </a:lstStyle>
          <a:p>
            <a:r>
              <a:rPr lang="en-US" dirty="0"/>
              <a:t>token&lt;&gt;</a:t>
            </a:r>
          </a:p>
        </p:txBody>
      </p:sp>
      <p:sp>
        <p:nvSpPr>
          <p:cNvPr id="95" name="TextBox 94">
            <a:extLst>
              <a:ext uri="{FF2B5EF4-FFF2-40B4-BE49-F238E27FC236}">
                <a16:creationId xmlns:a16="http://schemas.microsoft.com/office/drawing/2014/main" id="{22870053-F3D9-4AAB-94DC-A2F13272FCFA}"/>
              </a:ext>
            </a:extLst>
          </p:cNvPr>
          <p:cNvSpPr txBox="1"/>
          <p:nvPr/>
        </p:nvSpPr>
        <p:spPr>
          <a:xfrm>
            <a:off x="1447563" y="3851689"/>
            <a:ext cx="1448512" cy="230832"/>
          </a:xfrm>
          <a:prstGeom prst="rect">
            <a:avLst/>
          </a:prstGeom>
          <a:solidFill>
            <a:schemeClr val="tx2"/>
          </a:solid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defPPr>
              <a:defRPr lang="en-US"/>
            </a:defPPr>
            <a:lvl1pPr algn="ctr">
              <a:lnSpc>
                <a:spcPct val="90000"/>
              </a:lnSpc>
              <a:defRPr sz="1000">
                <a:solidFill>
                  <a:schemeClr val="tx1"/>
                </a:solidFill>
                <a:latin typeface="Trebuchet MS" panose="020B0603020202020204" pitchFamily="34" charset="0"/>
              </a:defRPr>
            </a:lvl1pPr>
          </a:lstStyle>
          <a:p>
            <a:r>
              <a:rPr lang="en-US" dirty="0" err="1"/>
              <a:t>isa</a:t>
            </a:r>
            <a:endParaRPr lang="en-US" dirty="0"/>
          </a:p>
        </p:txBody>
      </p:sp>
      <p:sp>
        <p:nvSpPr>
          <p:cNvPr id="96" name="TextBox 95">
            <a:extLst>
              <a:ext uri="{FF2B5EF4-FFF2-40B4-BE49-F238E27FC236}">
                <a16:creationId xmlns:a16="http://schemas.microsoft.com/office/drawing/2014/main" id="{7F66B48E-F206-4954-BD10-6A8E4E6BA69A}"/>
              </a:ext>
            </a:extLst>
          </p:cNvPr>
          <p:cNvSpPr txBox="1"/>
          <p:nvPr/>
        </p:nvSpPr>
        <p:spPr>
          <a:xfrm>
            <a:off x="1447563" y="3061712"/>
            <a:ext cx="1448512" cy="230832"/>
          </a:xfrm>
          <a:prstGeom prst="rect">
            <a:avLst/>
          </a:prstGeom>
          <a:solidFill>
            <a:schemeClr val="tx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defPPr>
              <a:defRPr lang="en-US"/>
            </a:defPPr>
            <a:lvl1pPr algn="ctr">
              <a:lnSpc>
                <a:spcPct val="90000"/>
              </a:lnSpc>
              <a:defRPr sz="1000">
                <a:solidFill>
                  <a:schemeClr val="bg1"/>
                </a:solidFill>
                <a:latin typeface="Trebuchet MS" panose="020B0603020202020204" pitchFamily="34" charset="0"/>
              </a:defRPr>
            </a:lvl1pPr>
          </a:lstStyle>
          <a:p>
            <a:r>
              <a:rPr lang="en-US" dirty="0" err="1"/>
              <a:t>Initial_suspend</a:t>
            </a:r>
            <a:endParaRPr lang="en-US" dirty="0"/>
          </a:p>
        </p:txBody>
      </p:sp>
      <p:cxnSp>
        <p:nvCxnSpPr>
          <p:cNvPr id="97" name="Straight Arrow Connector 96">
            <a:extLst>
              <a:ext uri="{FF2B5EF4-FFF2-40B4-BE49-F238E27FC236}">
                <a16:creationId xmlns:a16="http://schemas.microsoft.com/office/drawing/2014/main" id="{EC305CA8-EBC6-44C0-8360-30B618F050CE}"/>
              </a:ext>
            </a:extLst>
          </p:cNvPr>
          <p:cNvCxnSpPr>
            <a:cxnSpLocks/>
            <a:endCxn id="94" idx="0"/>
          </p:cNvCxnSpPr>
          <p:nvPr/>
        </p:nvCxnSpPr>
        <p:spPr>
          <a:xfrm>
            <a:off x="2171819" y="1375762"/>
            <a:ext cx="0" cy="885994"/>
          </a:xfrm>
          <a:prstGeom prst="straightConnector1">
            <a:avLst/>
          </a:prstGeom>
          <a:ln>
            <a:solidFill>
              <a:schemeClr val="accent4"/>
            </a:solidFill>
            <a:prstDash val="solid"/>
            <a:tailEnd type="triangle" w="sm" len="lg"/>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1DDF79B6-6CD9-4CBB-8AEE-88D69C199CD2}"/>
              </a:ext>
            </a:extLst>
          </p:cNvPr>
          <p:cNvCxnSpPr>
            <a:cxnSpLocks/>
            <a:stCxn id="94" idx="2"/>
            <a:endCxn id="96" idx="0"/>
          </p:cNvCxnSpPr>
          <p:nvPr/>
        </p:nvCxnSpPr>
        <p:spPr>
          <a:xfrm>
            <a:off x="2171819" y="2492588"/>
            <a:ext cx="0" cy="569124"/>
          </a:xfrm>
          <a:prstGeom prst="straightConnector1">
            <a:avLst/>
          </a:prstGeom>
          <a:ln>
            <a:solidFill>
              <a:schemeClr val="accent4"/>
            </a:solidFill>
            <a:prstDash val="solid"/>
            <a:tailEnd type="triangle" w="sm" len="lg"/>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48EF38BF-975F-4F6B-A65B-DE8D4D3A1C23}"/>
              </a:ext>
            </a:extLst>
          </p:cNvPr>
          <p:cNvCxnSpPr>
            <a:cxnSpLocks/>
            <a:stCxn id="96" idx="2"/>
            <a:endCxn id="95" idx="0"/>
          </p:cNvCxnSpPr>
          <p:nvPr/>
        </p:nvCxnSpPr>
        <p:spPr>
          <a:xfrm>
            <a:off x="2171819" y="3292544"/>
            <a:ext cx="0" cy="559145"/>
          </a:xfrm>
          <a:prstGeom prst="straightConnector1">
            <a:avLst/>
          </a:prstGeom>
          <a:ln>
            <a:solidFill>
              <a:schemeClr val="accent4"/>
            </a:solidFill>
            <a:prstDash val="solid"/>
            <a:tailEnd type="triangle" w="sm" len="lg"/>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79C79BDA-1FC8-4633-81CC-3DDCB5861EE5}"/>
              </a:ext>
            </a:extLst>
          </p:cNvPr>
          <p:cNvCxnSpPr/>
          <p:nvPr/>
        </p:nvCxnSpPr>
        <p:spPr>
          <a:xfrm flipV="1">
            <a:off x="3459480" y="1676400"/>
            <a:ext cx="0" cy="2016760"/>
          </a:xfrm>
          <a:prstGeom prst="straightConnector1">
            <a:avLst/>
          </a:prstGeom>
          <a:ln>
            <a:solidFill>
              <a:schemeClr val="accent4"/>
            </a:solidFill>
            <a:tailEnd type="triangle" w="sm" len="lg"/>
          </a:ln>
        </p:spPr>
        <p:style>
          <a:lnRef idx="1">
            <a:schemeClr val="accent1"/>
          </a:lnRef>
          <a:fillRef idx="0">
            <a:schemeClr val="accent1"/>
          </a:fillRef>
          <a:effectRef idx="0">
            <a:schemeClr val="accent1"/>
          </a:effectRef>
          <a:fontRef idx="minor">
            <a:schemeClr val="tx1"/>
          </a:fontRef>
        </p:style>
      </p:cxnSp>
      <p:sp>
        <p:nvSpPr>
          <p:cNvPr id="102" name="TextBox 101">
            <a:extLst>
              <a:ext uri="{FF2B5EF4-FFF2-40B4-BE49-F238E27FC236}">
                <a16:creationId xmlns:a16="http://schemas.microsoft.com/office/drawing/2014/main" id="{C709C434-908C-4D8A-8E3B-EA6A98C3B63A}"/>
              </a:ext>
            </a:extLst>
          </p:cNvPr>
          <p:cNvSpPr txBox="1"/>
          <p:nvPr/>
        </p:nvSpPr>
        <p:spPr>
          <a:xfrm>
            <a:off x="1007455" y="677557"/>
            <a:ext cx="7770786" cy="230832"/>
          </a:xfrm>
          <a:prstGeom prst="rect">
            <a:avLst/>
          </a:prstGeom>
          <a:solidFill>
            <a:schemeClr val="tx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altLang="zh-CN" sz="1000" dirty="0" err="1">
                <a:solidFill>
                  <a:schemeClr val="bg1"/>
                </a:solidFill>
                <a:latin typeface="Trebuchet MS" panose="020B0603020202020204" pitchFamily="34" charset="0"/>
              </a:rPr>
              <a:t>NonCoroutineFunction</a:t>
            </a:r>
            <a:endParaRPr lang="en-US" sz="1000" dirty="0">
              <a:solidFill>
                <a:schemeClr val="bg1"/>
              </a:solidFill>
              <a:latin typeface="Trebuchet MS" panose="020B0603020202020204" pitchFamily="34" charset="0"/>
            </a:endParaRPr>
          </a:p>
        </p:txBody>
      </p:sp>
    </p:spTree>
    <p:extLst>
      <p:ext uri="{BB962C8B-B14F-4D97-AF65-F5344CB8AC3E}">
        <p14:creationId xmlns:p14="http://schemas.microsoft.com/office/powerpoint/2010/main" val="3146867380"/>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766C49-6035-4289-8C31-22D599DE6A75}"/>
              </a:ext>
            </a:extLst>
          </p:cNvPr>
          <p:cNvSpPr>
            <a:spLocks noGrp="1"/>
          </p:cNvSpPr>
          <p:nvPr>
            <p:ph type="title"/>
          </p:nvPr>
        </p:nvSpPr>
        <p:spPr>
          <a:xfrm>
            <a:off x="6043609" y="56188"/>
            <a:ext cx="4098514" cy="590931"/>
          </a:xfrm>
        </p:spPr>
        <p:txBody>
          <a:bodyPr/>
          <a:lstStyle/>
          <a:p>
            <a:r>
              <a:rPr lang="en-US" sz="2400" dirty="0"/>
              <a:t>Coroutine Job system</a:t>
            </a:r>
          </a:p>
        </p:txBody>
      </p:sp>
      <p:sp>
        <p:nvSpPr>
          <p:cNvPr id="21" name="TextBox 20">
            <a:extLst>
              <a:ext uri="{FF2B5EF4-FFF2-40B4-BE49-F238E27FC236}">
                <a16:creationId xmlns:a16="http://schemas.microsoft.com/office/drawing/2014/main" id="{C1255C3F-8C62-4ED6-BF43-32BF42A348AE}"/>
              </a:ext>
            </a:extLst>
          </p:cNvPr>
          <p:cNvSpPr txBox="1"/>
          <p:nvPr/>
        </p:nvSpPr>
        <p:spPr>
          <a:xfrm>
            <a:off x="5010889" y="1379102"/>
            <a:ext cx="1410057" cy="230832"/>
          </a:xfrm>
          <a:prstGeom prst="rect">
            <a:avLst/>
          </a:prstGeom>
          <a:solidFill>
            <a:schemeClr val="tx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altLang="zh-CN" sz="1000" dirty="0" err="1">
                <a:solidFill>
                  <a:schemeClr val="bg1"/>
                </a:solidFill>
                <a:latin typeface="Trebuchet MS" panose="020B0603020202020204" pitchFamily="34" charset="0"/>
              </a:rPr>
              <a:t>isa</a:t>
            </a:r>
            <a:r>
              <a:rPr lang="en-US" altLang="zh-CN" sz="1000" dirty="0">
                <a:solidFill>
                  <a:schemeClr val="bg1"/>
                </a:solidFill>
                <a:latin typeface="Trebuchet MS" panose="020B0603020202020204" pitchFamily="34" charset="0"/>
              </a:rPr>
              <a:t>::</a:t>
            </a:r>
            <a:r>
              <a:rPr lang="en-US" altLang="zh-CN" sz="1000" dirty="0" err="1">
                <a:solidFill>
                  <a:schemeClr val="bg1"/>
                </a:solidFill>
                <a:latin typeface="Trebuchet MS" panose="020B0603020202020204" pitchFamily="34" charset="0"/>
              </a:rPr>
              <a:t>await_suspend</a:t>
            </a:r>
            <a:endParaRPr lang="en-US" sz="1000" dirty="0">
              <a:solidFill>
                <a:schemeClr val="bg1"/>
              </a:solidFill>
              <a:latin typeface="Trebuchet MS" panose="020B0603020202020204" pitchFamily="34" charset="0"/>
            </a:endParaRPr>
          </a:p>
        </p:txBody>
      </p:sp>
      <p:sp>
        <p:nvSpPr>
          <p:cNvPr id="22" name="Rectangle 21">
            <a:extLst>
              <a:ext uri="{FF2B5EF4-FFF2-40B4-BE49-F238E27FC236}">
                <a16:creationId xmlns:a16="http://schemas.microsoft.com/office/drawing/2014/main" id="{44A7149B-6880-469F-BBA2-A4B0D2BDDBDE}"/>
              </a:ext>
            </a:extLst>
          </p:cNvPr>
          <p:cNvSpPr/>
          <p:nvPr/>
        </p:nvSpPr>
        <p:spPr>
          <a:xfrm>
            <a:off x="7510803" y="2406550"/>
            <a:ext cx="2512463" cy="3139671"/>
          </a:xfrm>
          <a:prstGeom prst="rect">
            <a:avLst/>
          </a:prstGeom>
          <a:no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altLang="zh-CN" sz="1000" dirty="0">
              <a:solidFill>
                <a:schemeClr val="bg1"/>
              </a:solidFill>
            </a:endParaRPr>
          </a:p>
          <a:p>
            <a:pPr algn="ctr"/>
            <a:r>
              <a:rPr lang="en-US" altLang="zh-CN" sz="1000" dirty="0">
                <a:solidFill>
                  <a:schemeClr val="bg1"/>
                </a:solidFill>
              </a:rPr>
              <a:t>Scheduler</a:t>
            </a:r>
            <a:endParaRPr lang="en-US" sz="1000" dirty="0">
              <a:solidFill>
                <a:schemeClr val="bg1"/>
              </a:solidFill>
            </a:endParaRPr>
          </a:p>
        </p:txBody>
      </p:sp>
      <p:grpSp>
        <p:nvGrpSpPr>
          <p:cNvPr id="23" name="Group 22">
            <a:extLst>
              <a:ext uri="{FF2B5EF4-FFF2-40B4-BE49-F238E27FC236}">
                <a16:creationId xmlns:a16="http://schemas.microsoft.com/office/drawing/2014/main" id="{9765B6FE-1AAB-4F7D-AED1-47D6A519746E}"/>
              </a:ext>
            </a:extLst>
          </p:cNvPr>
          <p:cNvGrpSpPr/>
          <p:nvPr/>
        </p:nvGrpSpPr>
        <p:grpSpPr>
          <a:xfrm>
            <a:off x="7997914" y="4498602"/>
            <a:ext cx="1538241" cy="880625"/>
            <a:chOff x="1286142" y="3874450"/>
            <a:chExt cx="1538241" cy="880625"/>
          </a:xfrm>
        </p:grpSpPr>
        <p:sp>
          <p:nvSpPr>
            <p:cNvPr id="24" name="Rectangle 23">
              <a:extLst>
                <a:ext uri="{FF2B5EF4-FFF2-40B4-BE49-F238E27FC236}">
                  <a16:creationId xmlns:a16="http://schemas.microsoft.com/office/drawing/2014/main" id="{26706399-6892-413B-B225-4B418B6D11F6}"/>
                </a:ext>
              </a:extLst>
            </p:cNvPr>
            <p:cNvSpPr/>
            <p:nvPr/>
          </p:nvSpPr>
          <p:spPr>
            <a:xfrm>
              <a:off x="1286142" y="3874450"/>
              <a:ext cx="1243413" cy="294830"/>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2">
                      <a:lumMod val="50000"/>
                    </a:schemeClr>
                  </a:solidFill>
                </a:rPr>
                <a:t>Worker</a:t>
              </a:r>
            </a:p>
          </p:txBody>
        </p:sp>
        <p:sp>
          <p:nvSpPr>
            <p:cNvPr id="25" name="Rectangle 24">
              <a:extLst>
                <a:ext uri="{FF2B5EF4-FFF2-40B4-BE49-F238E27FC236}">
                  <a16:creationId xmlns:a16="http://schemas.microsoft.com/office/drawing/2014/main" id="{15158716-D662-4804-8957-486C08116EE6}"/>
                </a:ext>
              </a:extLst>
            </p:cNvPr>
            <p:cNvSpPr/>
            <p:nvPr/>
          </p:nvSpPr>
          <p:spPr>
            <a:xfrm>
              <a:off x="1384418" y="4065611"/>
              <a:ext cx="1243413" cy="294830"/>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2">
                      <a:lumMod val="50000"/>
                    </a:schemeClr>
                  </a:solidFill>
                </a:rPr>
                <a:t>Worker</a:t>
              </a:r>
            </a:p>
          </p:txBody>
        </p:sp>
        <p:sp>
          <p:nvSpPr>
            <p:cNvPr id="26" name="Rectangle 25">
              <a:extLst>
                <a:ext uri="{FF2B5EF4-FFF2-40B4-BE49-F238E27FC236}">
                  <a16:creationId xmlns:a16="http://schemas.microsoft.com/office/drawing/2014/main" id="{F0FEBD08-7F01-4E4E-8ACE-3EDF7C84874A}"/>
                </a:ext>
              </a:extLst>
            </p:cNvPr>
            <p:cNvSpPr/>
            <p:nvPr/>
          </p:nvSpPr>
          <p:spPr>
            <a:xfrm>
              <a:off x="1482694" y="4262928"/>
              <a:ext cx="1243413" cy="294830"/>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2">
                      <a:lumMod val="50000"/>
                    </a:schemeClr>
                  </a:solidFill>
                </a:rPr>
                <a:t>Worker</a:t>
              </a:r>
            </a:p>
          </p:txBody>
        </p:sp>
        <p:sp>
          <p:nvSpPr>
            <p:cNvPr id="28" name="Rectangle 27">
              <a:extLst>
                <a:ext uri="{FF2B5EF4-FFF2-40B4-BE49-F238E27FC236}">
                  <a16:creationId xmlns:a16="http://schemas.microsoft.com/office/drawing/2014/main" id="{500AAB63-3F3B-441C-9D9B-3C608967554D}"/>
                </a:ext>
              </a:extLst>
            </p:cNvPr>
            <p:cNvSpPr/>
            <p:nvPr/>
          </p:nvSpPr>
          <p:spPr>
            <a:xfrm>
              <a:off x="1580970" y="4460245"/>
              <a:ext cx="1243413" cy="294830"/>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2">
                      <a:lumMod val="50000"/>
                    </a:schemeClr>
                  </a:solidFill>
                </a:rPr>
                <a:t>Worker</a:t>
              </a:r>
            </a:p>
          </p:txBody>
        </p:sp>
      </p:grpSp>
      <p:grpSp>
        <p:nvGrpSpPr>
          <p:cNvPr id="29" name="Group 28">
            <a:extLst>
              <a:ext uri="{FF2B5EF4-FFF2-40B4-BE49-F238E27FC236}">
                <a16:creationId xmlns:a16="http://schemas.microsoft.com/office/drawing/2014/main" id="{F0461B6A-372A-43FD-B179-413B264506D2}"/>
              </a:ext>
            </a:extLst>
          </p:cNvPr>
          <p:cNvGrpSpPr/>
          <p:nvPr/>
        </p:nvGrpSpPr>
        <p:grpSpPr>
          <a:xfrm>
            <a:off x="7883612" y="2939933"/>
            <a:ext cx="1766844" cy="576690"/>
            <a:chOff x="1156886" y="3007816"/>
            <a:chExt cx="1766844" cy="576690"/>
          </a:xfrm>
        </p:grpSpPr>
        <p:sp>
          <p:nvSpPr>
            <p:cNvPr id="30" name="Rectangle 29">
              <a:extLst>
                <a:ext uri="{FF2B5EF4-FFF2-40B4-BE49-F238E27FC236}">
                  <a16:creationId xmlns:a16="http://schemas.microsoft.com/office/drawing/2014/main" id="{583B448A-E1AB-435D-8253-1EE65A46A027}"/>
                </a:ext>
              </a:extLst>
            </p:cNvPr>
            <p:cNvSpPr/>
            <p:nvPr/>
          </p:nvSpPr>
          <p:spPr>
            <a:xfrm>
              <a:off x="1156886" y="3007816"/>
              <a:ext cx="1501923" cy="294830"/>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bg2">
                      <a:lumMod val="50000"/>
                    </a:schemeClr>
                  </a:solidFill>
                </a:rPr>
                <a:t>Job Queue</a:t>
              </a:r>
              <a:endParaRPr lang="en-US" sz="1000" dirty="0">
                <a:solidFill>
                  <a:schemeClr val="bg2">
                    <a:lumMod val="50000"/>
                  </a:schemeClr>
                </a:solidFill>
              </a:endParaRPr>
            </a:p>
          </p:txBody>
        </p:sp>
        <p:sp>
          <p:nvSpPr>
            <p:cNvPr id="31" name="Rectangle 30">
              <a:extLst>
                <a:ext uri="{FF2B5EF4-FFF2-40B4-BE49-F238E27FC236}">
                  <a16:creationId xmlns:a16="http://schemas.microsoft.com/office/drawing/2014/main" id="{D3EFB92A-3B44-42CC-AD0B-A770CE5D70FD}"/>
                </a:ext>
              </a:extLst>
            </p:cNvPr>
            <p:cNvSpPr/>
            <p:nvPr/>
          </p:nvSpPr>
          <p:spPr>
            <a:xfrm>
              <a:off x="1286142" y="3143225"/>
              <a:ext cx="1501923" cy="294830"/>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bg2">
                      <a:lumMod val="50000"/>
                    </a:schemeClr>
                  </a:solidFill>
                </a:rPr>
                <a:t>Job Queue</a:t>
              </a:r>
              <a:endParaRPr lang="en-US" sz="1000" dirty="0">
                <a:solidFill>
                  <a:schemeClr val="bg2">
                    <a:lumMod val="50000"/>
                  </a:schemeClr>
                </a:solidFill>
              </a:endParaRPr>
            </a:p>
          </p:txBody>
        </p:sp>
        <p:sp>
          <p:nvSpPr>
            <p:cNvPr id="33" name="Rectangle 32">
              <a:extLst>
                <a:ext uri="{FF2B5EF4-FFF2-40B4-BE49-F238E27FC236}">
                  <a16:creationId xmlns:a16="http://schemas.microsoft.com/office/drawing/2014/main" id="{AB6B210A-4EF2-4C2C-927A-E3A63D654CAF}"/>
                </a:ext>
              </a:extLst>
            </p:cNvPr>
            <p:cNvSpPr/>
            <p:nvPr/>
          </p:nvSpPr>
          <p:spPr>
            <a:xfrm>
              <a:off x="1421807" y="3289676"/>
              <a:ext cx="1501923" cy="294830"/>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bg2">
                      <a:lumMod val="50000"/>
                    </a:schemeClr>
                  </a:solidFill>
                </a:rPr>
                <a:t>Job Queue</a:t>
              </a:r>
              <a:endParaRPr lang="en-US" sz="1000" dirty="0">
                <a:solidFill>
                  <a:schemeClr val="bg2">
                    <a:lumMod val="50000"/>
                  </a:schemeClr>
                </a:solidFill>
              </a:endParaRPr>
            </a:p>
          </p:txBody>
        </p:sp>
      </p:grpSp>
      <p:cxnSp>
        <p:nvCxnSpPr>
          <p:cNvPr id="34" name="Straight Arrow Connector 33">
            <a:extLst>
              <a:ext uri="{FF2B5EF4-FFF2-40B4-BE49-F238E27FC236}">
                <a16:creationId xmlns:a16="http://schemas.microsoft.com/office/drawing/2014/main" id="{4B2B5C02-8512-4F35-AF4C-C43C483C0A21}"/>
              </a:ext>
            </a:extLst>
          </p:cNvPr>
          <p:cNvCxnSpPr>
            <a:cxnSpLocks/>
          </p:cNvCxnSpPr>
          <p:nvPr/>
        </p:nvCxnSpPr>
        <p:spPr>
          <a:xfrm>
            <a:off x="8767034" y="3617132"/>
            <a:ext cx="0" cy="809590"/>
          </a:xfrm>
          <a:prstGeom prst="straightConnector1">
            <a:avLst/>
          </a:prstGeom>
          <a:ln>
            <a:solidFill>
              <a:schemeClr val="accent4"/>
            </a:solidFill>
            <a:tailEnd type="triangle" w="sm" len="lg"/>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E7F98364-C62A-4886-9A20-865981A43576}"/>
              </a:ext>
            </a:extLst>
          </p:cNvPr>
          <p:cNvSpPr/>
          <p:nvPr/>
        </p:nvSpPr>
        <p:spPr>
          <a:xfrm>
            <a:off x="4333147" y="3338964"/>
            <a:ext cx="890828" cy="239947"/>
          </a:xfrm>
          <a:prstGeom prst="rect">
            <a:avLst/>
          </a:prstGeom>
          <a:solidFill>
            <a:schemeClr val="tx2"/>
          </a:solid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1000" dirty="0">
                <a:solidFill>
                  <a:schemeClr val="tx1"/>
                </a:solidFill>
                <a:latin typeface="Trebuchet MS" panose="020B0603020202020204" pitchFamily="34" charset="0"/>
              </a:rPr>
              <a:t>Job</a:t>
            </a:r>
          </a:p>
        </p:txBody>
      </p:sp>
      <p:cxnSp>
        <p:nvCxnSpPr>
          <p:cNvPr id="36" name="Straight Arrow Connector 35">
            <a:extLst>
              <a:ext uri="{FF2B5EF4-FFF2-40B4-BE49-F238E27FC236}">
                <a16:creationId xmlns:a16="http://schemas.microsoft.com/office/drawing/2014/main" id="{172950B3-1E4D-479A-AF4D-1C6AC0192195}"/>
              </a:ext>
            </a:extLst>
          </p:cNvPr>
          <p:cNvCxnSpPr>
            <a:cxnSpLocks/>
            <a:stCxn id="39" idx="2"/>
            <a:endCxn id="35" idx="0"/>
          </p:cNvCxnSpPr>
          <p:nvPr/>
        </p:nvCxnSpPr>
        <p:spPr>
          <a:xfrm flipH="1">
            <a:off x="4778561" y="2637382"/>
            <a:ext cx="937356" cy="701582"/>
          </a:xfrm>
          <a:prstGeom prst="straightConnector1">
            <a:avLst/>
          </a:prstGeom>
          <a:ln>
            <a:solidFill>
              <a:schemeClr val="accent4"/>
            </a:solidFill>
            <a:prstDash val="solid"/>
            <a:tailEnd type="triangle" w="sm" len="lg"/>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4940E77B-C530-46D9-ABE6-C30F35CB69B7}"/>
              </a:ext>
            </a:extLst>
          </p:cNvPr>
          <p:cNvSpPr txBox="1"/>
          <p:nvPr/>
        </p:nvSpPr>
        <p:spPr>
          <a:xfrm>
            <a:off x="5091993" y="2406550"/>
            <a:ext cx="1247848" cy="230832"/>
          </a:xfrm>
          <a:prstGeom prst="rect">
            <a:avLst/>
          </a:prstGeom>
          <a:solidFill>
            <a:schemeClr val="tx2"/>
          </a:solid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altLang="zh-CN" sz="1000" dirty="0" err="1">
                <a:solidFill>
                  <a:schemeClr val="tx1"/>
                </a:solidFill>
                <a:latin typeface="Trebuchet MS" panose="020B0603020202020204" pitchFamily="34" charset="0"/>
              </a:rPr>
              <a:t>coroutine_handle</a:t>
            </a:r>
            <a:endParaRPr lang="en-US" sz="1000" dirty="0">
              <a:solidFill>
                <a:schemeClr val="tx1"/>
              </a:solidFill>
              <a:latin typeface="Trebuchet MS" panose="020B0603020202020204" pitchFamily="34" charset="0"/>
            </a:endParaRPr>
          </a:p>
        </p:txBody>
      </p:sp>
      <p:cxnSp>
        <p:nvCxnSpPr>
          <p:cNvPr id="40" name="Straight Arrow Connector 39">
            <a:extLst>
              <a:ext uri="{FF2B5EF4-FFF2-40B4-BE49-F238E27FC236}">
                <a16:creationId xmlns:a16="http://schemas.microsoft.com/office/drawing/2014/main" id="{20FA5B0A-53B7-4E55-932D-50C4F65302B8}"/>
              </a:ext>
            </a:extLst>
          </p:cNvPr>
          <p:cNvCxnSpPr>
            <a:cxnSpLocks/>
            <a:stCxn id="21" idx="2"/>
            <a:endCxn id="39" idx="0"/>
          </p:cNvCxnSpPr>
          <p:nvPr/>
        </p:nvCxnSpPr>
        <p:spPr>
          <a:xfrm flipH="1">
            <a:off x="5715917" y="1609934"/>
            <a:ext cx="1" cy="796616"/>
          </a:xfrm>
          <a:prstGeom prst="straightConnector1">
            <a:avLst/>
          </a:prstGeom>
          <a:ln>
            <a:solidFill>
              <a:schemeClr val="accent4"/>
            </a:solidFill>
            <a:prstDash val="dash"/>
            <a:tailEnd type="triangle" w="sm" len="sm"/>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F33D106A-7E29-4FD3-A557-53A4CCA3F950}"/>
              </a:ext>
            </a:extLst>
          </p:cNvPr>
          <p:cNvSpPr txBox="1"/>
          <p:nvPr/>
        </p:nvSpPr>
        <p:spPr>
          <a:xfrm>
            <a:off x="4403304" y="2831371"/>
            <a:ext cx="681597" cy="2308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1000" dirty="0">
                <a:solidFill>
                  <a:schemeClr val="bg1"/>
                </a:solidFill>
                <a:latin typeface="Trebuchet MS" panose="020B0603020202020204" pitchFamily="34" charset="0"/>
              </a:rPr>
              <a:t>Job::Job</a:t>
            </a:r>
          </a:p>
        </p:txBody>
      </p:sp>
      <p:cxnSp>
        <p:nvCxnSpPr>
          <p:cNvPr id="43" name="Straight Arrow Connector 42">
            <a:extLst>
              <a:ext uri="{FF2B5EF4-FFF2-40B4-BE49-F238E27FC236}">
                <a16:creationId xmlns:a16="http://schemas.microsoft.com/office/drawing/2014/main" id="{DDC33006-E508-4C52-9297-1B75A3EC17D0}"/>
              </a:ext>
            </a:extLst>
          </p:cNvPr>
          <p:cNvCxnSpPr>
            <a:cxnSpLocks/>
            <a:stCxn id="35" idx="3"/>
          </p:cNvCxnSpPr>
          <p:nvPr/>
        </p:nvCxnSpPr>
        <p:spPr>
          <a:xfrm>
            <a:off x="5223975" y="3458938"/>
            <a:ext cx="2735750" cy="0"/>
          </a:xfrm>
          <a:prstGeom prst="straightConnector1">
            <a:avLst/>
          </a:prstGeom>
          <a:ln>
            <a:solidFill>
              <a:schemeClr val="accent4"/>
            </a:solidFill>
            <a:prstDash val="solid"/>
            <a:tailEnd type="triangle" w="sm" len="lg"/>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3E780EA1-FB25-45FD-B96B-D8E822DF2D81}"/>
              </a:ext>
            </a:extLst>
          </p:cNvPr>
          <p:cNvSpPr txBox="1"/>
          <p:nvPr/>
        </p:nvSpPr>
        <p:spPr>
          <a:xfrm>
            <a:off x="343200" y="5660646"/>
            <a:ext cx="2097049" cy="2308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1000" dirty="0">
                <a:solidFill>
                  <a:schemeClr val="bg1"/>
                </a:solidFill>
                <a:latin typeface="Trebuchet MS" panose="020B0603020202020204" pitchFamily="34" charset="0"/>
              </a:rPr>
              <a:t>*</a:t>
            </a:r>
            <a:r>
              <a:rPr lang="en-US" sz="1000" dirty="0" err="1">
                <a:solidFill>
                  <a:schemeClr val="bg1"/>
                </a:solidFill>
                <a:latin typeface="Trebuchet MS" panose="020B0603020202020204" pitchFamily="34" charset="0"/>
              </a:rPr>
              <a:t>isa</a:t>
            </a:r>
            <a:r>
              <a:rPr lang="en-US" sz="1000" dirty="0">
                <a:solidFill>
                  <a:schemeClr val="bg1"/>
                </a:solidFill>
                <a:latin typeface="Trebuchet MS" panose="020B0603020202020204" pitchFamily="34" charset="0"/>
              </a:rPr>
              <a:t> == </a:t>
            </a:r>
            <a:r>
              <a:rPr lang="en-US" sz="1000" dirty="0" err="1">
                <a:solidFill>
                  <a:schemeClr val="bg1"/>
                </a:solidFill>
                <a:latin typeface="Trebuchet MS" panose="020B0603020202020204" pitchFamily="34" charset="0"/>
              </a:rPr>
              <a:t>initial_suspend_awaitable</a:t>
            </a:r>
            <a:endParaRPr lang="en-US" sz="1000" dirty="0">
              <a:solidFill>
                <a:schemeClr val="bg1"/>
              </a:solidFill>
              <a:latin typeface="Trebuchet MS" panose="020B0603020202020204" pitchFamily="34" charset="0"/>
            </a:endParaRPr>
          </a:p>
        </p:txBody>
      </p:sp>
      <p:cxnSp>
        <p:nvCxnSpPr>
          <p:cNvPr id="66" name="Connector: Elbow 65">
            <a:extLst>
              <a:ext uri="{FF2B5EF4-FFF2-40B4-BE49-F238E27FC236}">
                <a16:creationId xmlns:a16="http://schemas.microsoft.com/office/drawing/2014/main" id="{199DE16A-F713-467A-91BD-B58AD4B56586}"/>
              </a:ext>
            </a:extLst>
          </p:cNvPr>
          <p:cNvCxnSpPr>
            <a:cxnSpLocks/>
            <a:stCxn id="69" idx="3"/>
          </p:cNvCxnSpPr>
          <p:nvPr/>
        </p:nvCxnSpPr>
        <p:spPr>
          <a:xfrm flipV="1">
            <a:off x="2896075" y="1494518"/>
            <a:ext cx="2114814" cy="2472587"/>
          </a:xfrm>
          <a:prstGeom prst="bentConnector3">
            <a:avLst>
              <a:gd name="adj1" fmla="val 26700"/>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B1EDDD60-C71C-440D-BE00-AD9D85E5D29D}"/>
              </a:ext>
            </a:extLst>
          </p:cNvPr>
          <p:cNvSpPr txBox="1"/>
          <p:nvPr/>
        </p:nvSpPr>
        <p:spPr>
          <a:xfrm>
            <a:off x="1447563" y="1144930"/>
            <a:ext cx="1448512" cy="230832"/>
          </a:xfrm>
          <a:prstGeom prst="rect">
            <a:avLst/>
          </a:prstGeom>
          <a:solidFill>
            <a:schemeClr val="tx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1000" dirty="0" err="1">
                <a:solidFill>
                  <a:schemeClr val="bg1"/>
                </a:solidFill>
                <a:latin typeface="Trebuchet MS" panose="020B0603020202020204" pitchFamily="34" charset="0"/>
              </a:rPr>
              <a:t>get_return_object</a:t>
            </a:r>
            <a:endParaRPr lang="en-US" sz="1000" dirty="0">
              <a:solidFill>
                <a:schemeClr val="bg1"/>
              </a:solidFill>
              <a:latin typeface="Trebuchet MS" panose="020B0603020202020204" pitchFamily="34" charset="0"/>
            </a:endParaRPr>
          </a:p>
        </p:txBody>
      </p:sp>
      <p:sp>
        <p:nvSpPr>
          <p:cNvPr id="68" name="TextBox 67">
            <a:extLst>
              <a:ext uri="{FF2B5EF4-FFF2-40B4-BE49-F238E27FC236}">
                <a16:creationId xmlns:a16="http://schemas.microsoft.com/office/drawing/2014/main" id="{F45BF225-6CFC-4571-9260-6CD3A6BC45CF}"/>
              </a:ext>
            </a:extLst>
          </p:cNvPr>
          <p:cNvSpPr txBox="1"/>
          <p:nvPr/>
        </p:nvSpPr>
        <p:spPr>
          <a:xfrm>
            <a:off x="1447563" y="2261756"/>
            <a:ext cx="1448512" cy="230832"/>
          </a:xfrm>
          <a:prstGeom prst="rect">
            <a:avLst/>
          </a:prstGeom>
          <a:solidFill>
            <a:schemeClr val="tx2"/>
          </a:solid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defPPr>
              <a:defRPr lang="en-US"/>
            </a:defPPr>
            <a:lvl1pPr algn="ctr">
              <a:lnSpc>
                <a:spcPct val="90000"/>
              </a:lnSpc>
              <a:defRPr sz="1000">
                <a:solidFill>
                  <a:schemeClr val="tx1"/>
                </a:solidFill>
                <a:latin typeface="Trebuchet MS" panose="020B0603020202020204" pitchFamily="34" charset="0"/>
              </a:defRPr>
            </a:lvl1pPr>
          </a:lstStyle>
          <a:p>
            <a:r>
              <a:rPr lang="en-US" dirty="0"/>
              <a:t>token&lt;&gt;</a:t>
            </a:r>
          </a:p>
        </p:txBody>
      </p:sp>
      <p:sp>
        <p:nvSpPr>
          <p:cNvPr id="69" name="TextBox 68">
            <a:extLst>
              <a:ext uri="{FF2B5EF4-FFF2-40B4-BE49-F238E27FC236}">
                <a16:creationId xmlns:a16="http://schemas.microsoft.com/office/drawing/2014/main" id="{57A403FD-71EB-487F-956C-A7EC9044A328}"/>
              </a:ext>
            </a:extLst>
          </p:cNvPr>
          <p:cNvSpPr txBox="1"/>
          <p:nvPr/>
        </p:nvSpPr>
        <p:spPr>
          <a:xfrm>
            <a:off x="1447563" y="3851689"/>
            <a:ext cx="1448512" cy="230832"/>
          </a:xfrm>
          <a:prstGeom prst="rect">
            <a:avLst/>
          </a:prstGeom>
          <a:solidFill>
            <a:schemeClr val="tx2"/>
          </a:solid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defPPr>
              <a:defRPr lang="en-US"/>
            </a:defPPr>
            <a:lvl1pPr algn="ctr">
              <a:lnSpc>
                <a:spcPct val="90000"/>
              </a:lnSpc>
              <a:defRPr sz="1000">
                <a:solidFill>
                  <a:schemeClr val="tx1"/>
                </a:solidFill>
                <a:latin typeface="Trebuchet MS" panose="020B0603020202020204" pitchFamily="34" charset="0"/>
              </a:defRPr>
            </a:lvl1pPr>
          </a:lstStyle>
          <a:p>
            <a:r>
              <a:rPr lang="en-US" dirty="0" err="1"/>
              <a:t>isa</a:t>
            </a:r>
            <a:endParaRPr lang="en-US" dirty="0"/>
          </a:p>
        </p:txBody>
      </p:sp>
      <p:sp>
        <p:nvSpPr>
          <p:cNvPr id="70" name="TextBox 69">
            <a:extLst>
              <a:ext uri="{FF2B5EF4-FFF2-40B4-BE49-F238E27FC236}">
                <a16:creationId xmlns:a16="http://schemas.microsoft.com/office/drawing/2014/main" id="{F57B9AAD-1BCA-44CC-A05F-5C642FE0EB79}"/>
              </a:ext>
            </a:extLst>
          </p:cNvPr>
          <p:cNvSpPr txBox="1"/>
          <p:nvPr/>
        </p:nvSpPr>
        <p:spPr>
          <a:xfrm>
            <a:off x="1447563" y="3061712"/>
            <a:ext cx="1448512" cy="230832"/>
          </a:xfrm>
          <a:prstGeom prst="rect">
            <a:avLst/>
          </a:prstGeom>
          <a:solidFill>
            <a:schemeClr val="tx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defPPr>
              <a:defRPr lang="en-US"/>
            </a:defPPr>
            <a:lvl1pPr algn="ctr">
              <a:lnSpc>
                <a:spcPct val="90000"/>
              </a:lnSpc>
              <a:defRPr sz="1000">
                <a:solidFill>
                  <a:schemeClr val="bg1"/>
                </a:solidFill>
                <a:latin typeface="Trebuchet MS" panose="020B0603020202020204" pitchFamily="34" charset="0"/>
              </a:defRPr>
            </a:lvl1pPr>
          </a:lstStyle>
          <a:p>
            <a:r>
              <a:rPr lang="en-US" dirty="0" err="1"/>
              <a:t>Initial_suspend</a:t>
            </a:r>
            <a:endParaRPr lang="en-US" dirty="0"/>
          </a:p>
        </p:txBody>
      </p:sp>
      <p:cxnSp>
        <p:nvCxnSpPr>
          <p:cNvPr id="72" name="Straight Arrow Connector 71">
            <a:extLst>
              <a:ext uri="{FF2B5EF4-FFF2-40B4-BE49-F238E27FC236}">
                <a16:creationId xmlns:a16="http://schemas.microsoft.com/office/drawing/2014/main" id="{FD580EF5-8D42-4A5B-8479-5DFAE003F2BC}"/>
              </a:ext>
            </a:extLst>
          </p:cNvPr>
          <p:cNvCxnSpPr>
            <a:cxnSpLocks/>
            <a:stCxn id="68" idx="2"/>
            <a:endCxn id="70" idx="0"/>
          </p:cNvCxnSpPr>
          <p:nvPr/>
        </p:nvCxnSpPr>
        <p:spPr>
          <a:xfrm>
            <a:off x="2171819" y="2492588"/>
            <a:ext cx="0" cy="569124"/>
          </a:xfrm>
          <a:prstGeom prst="straightConnector1">
            <a:avLst/>
          </a:prstGeom>
          <a:ln>
            <a:solidFill>
              <a:schemeClr val="accent4"/>
            </a:solidFill>
            <a:prstDash val="solid"/>
            <a:tailEnd type="triangle" w="sm" len="lg"/>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28AB1D1C-522E-482F-AE0B-5ECC93A47825}"/>
              </a:ext>
            </a:extLst>
          </p:cNvPr>
          <p:cNvCxnSpPr>
            <a:cxnSpLocks/>
            <a:stCxn id="70" idx="2"/>
            <a:endCxn id="69" idx="0"/>
          </p:cNvCxnSpPr>
          <p:nvPr/>
        </p:nvCxnSpPr>
        <p:spPr>
          <a:xfrm>
            <a:off x="2171819" y="3292544"/>
            <a:ext cx="0" cy="559145"/>
          </a:xfrm>
          <a:prstGeom prst="straightConnector1">
            <a:avLst/>
          </a:prstGeom>
          <a:ln>
            <a:solidFill>
              <a:schemeClr val="accent4"/>
            </a:solidFill>
            <a:prstDash val="solid"/>
            <a:tailEnd type="triangle" w="sm" len="lg"/>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F136B2A9-ED6B-4943-BE35-D3E8274CC572}"/>
              </a:ext>
            </a:extLst>
          </p:cNvPr>
          <p:cNvCxnSpPr>
            <a:cxnSpLocks/>
          </p:cNvCxnSpPr>
          <p:nvPr/>
        </p:nvCxnSpPr>
        <p:spPr>
          <a:xfrm>
            <a:off x="2171819" y="1375762"/>
            <a:ext cx="0" cy="885994"/>
          </a:xfrm>
          <a:prstGeom prst="straightConnector1">
            <a:avLst/>
          </a:prstGeom>
          <a:ln>
            <a:solidFill>
              <a:schemeClr val="accent4"/>
            </a:solidFill>
            <a:prstDash val="solid"/>
            <a:tailEnd type="triangle" w="sm"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68699144"/>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766C49-6035-4289-8C31-22D599DE6A75}"/>
              </a:ext>
            </a:extLst>
          </p:cNvPr>
          <p:cNvSpPr>
            <a:spLocks noGrp="1"/>
          </p:cNvSpPr>
          <p:nvPr>
            <p:ph type="title"/>
          </p:nvPr>
        </p:nvSpPr>
        <p:spPr>
          <a:xfrm>
            <a:off x="6043609" y="56188"/>
            <a:ext cx="4098514" cy="590931"/>
          </a:xfrm>
        </p:spPr>
        <p:txBody>
          <a:bodyPr/>
          <a:lstStyle/>
          <a:p>
            <a:r>
              <a:rPr lang="en-US" sz="2400" dirty="0"/>
              <a:t>Coroutine Job system</a:t>
            </a:r>
          </a:p>
        </p:txBody>
      </p:sp>
      <p:sp>
        <p:nvSpPr>
          <p:cNvPr id="21" name="TextBox 20">
            <a:extLst>
              <a:ext uri="{FF2B5EF4-FFF2-40B4-BE49-F238E27FC236}">
                <a16:creationId xmlns:a16="http://schemas.microsoft.com/office/drawing/2014/main" id="{C1255C3F-8C62-4ED6-BF43-32BF42A348AE}"/>
              </a:ext>
            </a:extLst>
          </p:cNvPr>
          <p:cNvSpPr txBox="1"/>
          <p:nvPr/>
        </p:nvSpPr>
        <p:spPr>
          <a:xfrm>
            <a:off x="5010889" y="1379102"/>
            <a:ext cx="1410057" cy="230832"/>
          </a:xfrm>
          <a:prstGeom prst="rect">
            <a:avLst/>
          </a:prstGeom>
          <a:solidFill>
            <a:schemeClr val="tx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altLang="zh-CN" sz="1000" dirty="0" err="1">
                <a:solidFill>
                  <a:schemeClr val="bg1"/>
                </a:solidFill>
                <a:latin typeface="Trebuchet MS" panose="020B0603020202020204" pitchFamily="34" charset="0"/>
              </a:rPr>
              <a:t>isa</a:t>
            </a:r>
            <a:r>
              <a:rPr lang="en-US" altLang="zh-CN" sz="1000" dirty="0">
                <a:solidFill>
                  <a:schemeClr val="bg1"/>
                </a:solidFill>
                <a:latin typeface="Trebuchet MS" panose="020B0603020202020204" pitchFamily="34" charset="0"/>
              </a:rPr>
              <a:t>::</a:t>
            </a:r>
            <a:r>
              <a:rPr lang="en-US" altLang="zh-CN" sz="1000" dirty="0" err="1">
                <a:solidFill>
                  <a:schemeClr val="bg1"/>
                </a:solidFill>
                <a:latin typeface="Trebuchet MS" panose="020B0603020202020204" pitchFamily="34" charset="0"/>
              </a:rPr>
              <a:t>await_suspend</a:t>
            </a:r>
            <a:endParaRPr lang="en-US" sz="1000" dirty="0">
              <a:solidFill>
                <a:schemeClr val="bg1"/>
              </a:solidFill>
              <a:latin typeface="Trebuchet MS" panose="020B0603020202020204" pitchFamily="34" charset="0"/>
            </a:endParaRPr>
          </a:p>
        </p:txBody>
      </p:sp>
      <p:sp>
        <p:nvSpPr>
          <p:cNvPr id="22" name="Rectangle 21">
            <a:extLst>
              <a:ext uri="{FF2B5EF4-FFF2-40B4-BE49-F238E27FC236}">
                <a16:creationId xmlns:a16="http://schemas.microsoft.com/office/drawing/2014/main" id="{44A7149B-6880-469F-BBA2-A4B0D2BDDBDE}"/>
              </a:ext>
            </a:extLst>
          </p:cNvPr>
          <p:cNvSpPr/>
          <p:nvPr/>
        </p:nvSpPr>
        <p:spPr>
          <a:xfrm>
            <a:off x="7510803" y="2406550"/>
            <a:ext cx="2512463" cy="3139671"/>
          </a:xfrm>
          <a:prstGeom prst="rect">
            <a:avLst/>
          </a:prstGeom>
          <a:no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altLang="zh-CN" sz="1000" dirty="0">
              <a:solidFill>
                <a:schemeClr val="bg1"/>
              </a:solidFill>
            </a:endParaRPr>
          </a:p>
          <a:p>
            <a:pPr algn="ctr"/>
            <a:r>
              <a:rPr lang="en-US" altLang="zh-CN" sz="1000" dirty="0">
                <a:solidFill>
                  <a:schemeClr val="bg1"/>
                </a:solidFill>
              </a:rPr>
              <a:t>Scheduler</a:t>
            </a:r>
            <a:endParaRPr lang="en-US" sz="1000" dirty="0">
              <a:solidFill>
                <a:schemeClr val="bg1"/>
              </a:solidFill>
            </a:endParaRPr>
          </a:p>
        </p:txBody>
      </p:sp>
      <p:grpSp>
        <p:nvGrpSpPr>
          <p:cNvPr id="23" name="Group 22">
            <a:extLst>
              <a:ext uri="{FF2B5EF4-FFF2-40B4-BE49-F238E27FC236}">
                <a16:creationId xmlns:a16="http://schemas.microsoft.com/office/drawing/2014/main" id="{9765B6FE-1AAB-4F7D-AED1-47D6A519746E}"/>
              </a:ext>
            </a:extLst>
          </p:cNvPr>
          <p:cNvGrpSpPr/>
          <p:nvPr/>
        </p:nvGrpSpPr>
        <p:grpSpPr>
          <a:xfrm>
            <a:off x="7997914" y="4498602"/>
            <a:ext cx="1538241" cy="880625"/>
            <a:chOff x="1286142" y="3874450"/>
            <a:chExt cx="1538241" cy="880625"/>
          </a:xfrm>
        </p:grpSpPr>
        <p:sp>
          <p:nvSpPr>
            <p:cNvPr id="24" name="Rectangle 23">
              <a:extLst>
                <a:ext uri="{FF2B5EF4-FFF2-40B4-BE49-F238E27FC236}">
                  <a16:creationId xmlns:a16="http://schemas.microsoft.com/office/drawing/2014/main" id="{26706399-6892-413B-B225-4B418B6D11F6}"/>
                </a:ext>
              </a:extLst>
            </p:cNvPr>
            <p:cNvSpPr/>
            <p:nvPr/>
          </p:nvSpPr>
          <p:spPr>
            <a:xfrm>
              <a:off x="1286142" y="3874450"/>
              <a:ext cx="1243413" cy="294830"/>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2">
                      <a:lumMod val="50000"/>
                    </a:schemeClr>
                  </a:solidFill>
                </a:rPr>
                <a:t>Worker</a:t>
              </a:r>
            </a:p>
          </p:txBody>
        </p:sp>
        <p:sp>
          <p:nvSpPr>
            <p:cNvPr id="25" name="Rectangle 24">
              <a:extLst>
                <a:ext uri="{FF2B5EF4-FFF2-40B4-BE49-F238E27FC236}">
                  <a16:creationId xmlns:a16="http://schemas.microsoft.com/office/drawing/2014/main" id="{15158716-D662-4804-8957-486C08116EE6}"/>
                </a:ext>
              </a:extLst>
            </p:cNvPr>
            <p:cNvSpPr/>
            <p:nvPr/>
          </p:nvSpPr>
          <p:spPr>
            <a:xfrm>
              <a:off x="1384418" y="4065611"/>
              <a:ext cx="1243413" cy="294830"/>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2">
                      <a:lumMod val="50000"/>
                    </a:schemeClr>
                  </a:solidFill>
                </a:rPr>
                <a:t>Worker</a:t>
              </a:r>
            </a:p>
          </p:txBody>
        </p:sp>
        <p:sp>
          <p:nvSpPr>
            <p:cNvPr id="26" name="Rectangle 25">
              <a:extLst>
                <a:ext uri="{FF2B5EF4-FFF2-40B4-BE49-F238E27FC236}">
                  <a16:creationId xmlns:a16="http://schemas.microsoft.com/office/drawing/2014/main" id="{F0FEBD08-7F01-4E4E-8ACE-3EDF7C84874A}"/>
                </a:ext>
              </a:extLst>
            </p:cNvPr>
            <p:cNvSpPr/>
            <p:nvPr/>
          </p:nvSpPr>
          <p:spPr>
            <a:xfrm>
              <a:off x="1482694" y="4262928"/>
              <a:ext cx="1243413" cy="294830"/>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2">
                      <a:lumMod val="50000"/>
                    </a:schemeClr>
                  </a:solidFill>
                </a:rPr>
                <a:t>Worker</a:t>
              </a:r>
            </a:p>
          </p:txBody>
        </p:sp>
        <p:sp>
          <p:nvSpPr>
            <p:cNvPr id="28" name="Rectangle 27">
              <a:extLst>
                <a:ext uri="{FF2B5EF4-FFF2-40B4-BE49-F238E27FC236}">
                  <a16:creationId xmlns:a16="http://schemas.microsoft.com/office/drawing/2014/main" id="{500AAB63-3F3B-441C-9D9B-3C608967554D}"/>
                </a:ext>
              </a:extLst>
            </p:cNvPr>
            <p:cNvSpPr/>
            <p:nvPr/>
          </p:nvSpPr>
          <p:spPr>
            <a:xfrm>
              <a:off x="1580970" y="4460245"/>
              <a:ext cx="1243413" cy="294830"/>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2">
                      <a:lumMod val="50000"/>
                    </a:schemeClr>
                  </a:solidFill>
                </a:rPr>
                <a:t>Worker</a:t>
              </a:r>
            </a:p>
          </p:txBody>
        </p:sp>
      </p:grpSp>
      <p:grpSp>
        <p:nvGrpSpPr>
          <p:cNvPr id="29" name="Group 28">
            <a:extLst>
              <a:ext uri="{FF2B5EF4-FFF2-40B4-BE49-F238E27FC236}">
                <a16:creationId xmlns:a16="http://schemas.microsoft.com/office/drawing/2014/main" id="{F0461B6A-372A-43FD-B179-413B264506D2}"/>
              </a:ext>
            </a:extLst>
          </p:cNvPr>
          <p:cNvGrpSpPr/>
          <p:nvPr/>
        </p:nvGrpSpPr>
        <p:grpSpPr>
          <a:xfrm>
            <a:off x="7883612" y="2939933"/>
            <a:ext cx="1766844" cy="576690"/>
            <a:chOff x="1156886" y="3007816"/>
            <a:chExt cx="1766844" cy="576690"/>
          </a:xfrm>
        </p:grpSpPr>
        <p:sp>
          <p:nvSpPr>
            <p:cNvPr id="30" name="Rectangle 29">
              <a:extLst>
                <a:ext uri="{FF2B5EF4-FFF2-40B4-BE49-F238E27FC236}">
                  <a16:creationId xmlns:a16="http://schemas.microsoft.com/office/drawing/2014/main" id="{583B448A-E1AB-435D-8253-1EE65A46A027}"/>
                </a:ext>
              </a:extLst>
            </p:cNvPr>
            <p:cNvSpPr/>
            <p:nvPr/>
          </p:nvSpPr>
          <p:spPr>
            <a:xfrm>
              <a:off x="1156886" y="3007816"/>
              <a:ext cx="1501923" cy="294830"/>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bg2">
                      <a:lumMod val="50000"/>
                    </a:schemeClr>
                  </a:solidFill>
                </a:rPr>
                <a:t>Job Queue</a:t>
              </a:r>
              <a:endParaRPr lang="en-US" sz="1000" dirty="0">
                <a:solidFill>
                  <a:schemeClr val="bg2">
                    <a:lumMod val="50000"/>
                  </a:schemeClr>
                </a:solidFill>
              </a:endParaRPr>
            </a:p>
          </p:txBody>
        </p:sp>
        <p:sp>
          <p:nvSpPr>
            <p:cNvPr id="31" name="Rectangle 30">
              <a:extLst>
                <a:ext uri="{FF2B5EF4-FFF2-40B4-BE49-F238E27FC236}">
                  <a16:creationId xmlns:a16="http://schemas.microsoft.com/office/drawing/2014/main" id="{D3EFB92A-3B44-42CC-AD0B-A770CE5D70FD}"/>
                </a:ext>
              </a:extLst>
            </p:cNvPr>
            <p:cNvSpPr/>
            <p:nvPr/>
          </p:nvSpPr>
          <p:spPr>
            <a:xfrm>
              <a:off x="1286142" y="3143225"/>
              <a:ext cx="1501923" cy="294830"/>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bg2">
                      <a:lumMod val="50000"/>
                    </a:schemeClr>
                  </a:solidFill>
                </a:rPr>
                <a:t>Job Queue</a:t>
              </a:r>
              <a:endParaRPr lang="en-US" sz="1000" dirty="0">
                <a:solidFill>
                  <a:schemeClr val="bg2">
                    <a:lumMod val="50000"/>
                  </a:schemeClr>
                </a:solidFill>
              </a:endParaRPr>
            </a:p>
          </p:txBody>
        </p:sp>
        <p:sp>
          <p:nvSpPr>
            <p:cNvPr id="33" name="Rectangle 32">
              <a:extLst>
                <a:ext uri="{FF2B5EF4-FFF2-40B4-BE49-F238E27FC236}">
                  <a16:creationId xmlns:a16="http://schemas.microsoft.com/office/drawing/2014/main" id="{AB6B210A-4EF2-4C2C-927A-E3A63D654CAF}"/>
                </a:ext>
              </a:extLst>
            </p:cNvPr>
            <p:cNvSpPr/>
            <p:nvPr/>
          </p:nvSpPr>
          <p:spPr>
            <a:xfrm>
              <a:off x="1421807" y="3289676"/>
              <a:ext cx="1501923" cy="294830"/>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bg2">
                      <a:lumMod val="50000"/>
                    </a:schemeClr>
                  </a:solidFill>
                </a:rPr>
                <a:t>Job Queue</a:t>
              </a:r>
              <a:endParaRPr lang="en-US" sz="1000" dirty="0">
                <a:solidFill>
                  <a:schemeClr val="bg2">
                    <a:lumMod val="50000"/>
                  </a:schemeClr>
                </a:solidFill>
              </a:endParaRPr>
            </a:p>
          </p:txBody>
        </p:sp>
      </p:grpSp>
      <p:cxnSp>
        <p:nvCxnSpPr>
          <p:cNvPr id="34" name="Straight Arrow Connector 33">
            <a:extLst>
              <a:ext uri="{FF2B5EF4-FFF2-40B4-BE49-F238E27FC236}">
                <a16:creationId xmlns:a16="http://schemas.microsoft.com/office/drawing/2014/main" id="{4B2B5C02-8512-4F35-AF4C-C43C483C0A21}"/>
              </a:ext>
            </a:extLst>
          </p:cNvPr>
          <p:cNvCxnSpPr>
            <a:cxnSpLocks/>
          </p:cNvCxnSpPr>
          <p:nvPr/>
        </p:nvCxnSpPr>
        <p:spPr>
          <a:xfrm>
            <a:off x="8767034" y="3617132"/>
            <a:ext cx="0" cy="809590"/>
          </a:xfrm>
          <a:prstGeom prst="straightConnector1">
            <a:avLst/>
          </a:prstGeom>
          <a:ln>
            <a:solidFill>
              <a:schemeClr val="accent4"/>
            </a:solidFill>
            <a:tailEnd type="triangle" w="sm" len="lg"/>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E7F98364-C62A-4886-9A20-865981A43576}"/>
              </a:ext>
            </a:extLst>
          </p:cNvPr>
          <p:cNvSpPr/>
          <p:nvPr/>
        </p:nvSpPr>
        <p:spPr>
          <a:xfrm>
            <a:off x="4333147" y="3338964"/>
            <a:ext cx="890828" cy="239947"/>
          </a:xfrm>
          <a:prstGeom prst="rect">
            <a:avLst/>
          </a:prstGeom>
          <a:solidFill>
            <a:schemeClr val="tx2"/>
          </a:solid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1000" dirty="0">
                <a:solidFill>
                  <a:schemeClr val="tx1"/>
                </a:solidFill>
                <a:latin typeface="Trebuchet MS" panose="020B0603020202020204" pitchFamily="34" charset="0"/>
              </a:rPr>
              <a:t>Job</a:t>
            </a:r>
          </a:p>
        </p:txBody>
      </p:sp>
      <p:cxnSp>
        <p:nvCxnSpPr>
          <p:cNvPr id="36" name="Straight Arrow Connector 35">
            <a:extLst>
              <a:ext uri="{FF2B5EF4-FFF2-40B4-BE49-F238E27FC236}">
                <a16:creationId xmlns:a16="http://schemas.microsoft.com/office/drawing/2014/main" id="{172950B3-1E4D-479A-AF4D-1C6AC0192195}"/>
              </a:ext>
            </a:extLst>
          </p:cNvPr>
          <p:cNvCxnSpPr>
            <a:cxnSpLocks/>
            <a:stCxn id="39" idx="2"/>
            <a:endCxn id="35" idx="0"/>
          </p:cNvCxnSpPr>
          <p:nvPr/>
        </p:nvCxnSpPr>
        <p:spPr>
          <a:xfrm flipH="1">
            <a:off x="4778561" y="2637382"/>
            <a:ext cx="937356" cy="701582"/>
          </a:xfrm>
          <a:prstGeom prst="straightConnector1">
            <a:avLst/>
          </a:prstGeom>
          <a:ln>
            <a:solidFill>
              <a:schemeClr val="accent4"/>
            </a:solidFill>
            <a:prstDash val="solid"/>
            <a:tailEnd type="triangle" w="sm" len="lg"/>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4940E77B-C530-46D9-ABE6-C30F35CB69B7}"/>
              </a:ext>
            </a:extLst>
          </p:cNvPr>
          <p:cNvSpPr txBox="1"/>
          <p:nvPr/>
        </p:nvSpPr>
        <p:spPr>
          <a:xfrm>
            <a:off x="5091993" y="2406550"/>
            <a:ext cx="1247848" cy="230832"/>
          </a:xfrm>
          <a:prstGeom prst="rect">
            <a:avLst/>
          </a:prstGeom>
          <a:solidFill>
            <a:schemeClr val="tx2"/>
          </a:solid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altLang="zh-CN" sz="1000" dirty="0" err="1">
                <a:solidFill>
                  <a:schemeClr val="tx1"/>
                </a:solidFill>
                <a:latin typeface="Trebuchet MS" panose="020B0603020202020204" pitchFamily="34" charset="0"/>
              </a:rPr>
              <a:t>coroutine_handle</a:t>
            </a:r>
            <a:endParaRPr lang="en-US" sz="1000" dirty="0">
              <a:solidFill>
                <a:schemeClr val="tx1"/>
              </a:solidFill>
              <a:latin typeface="Trebuchet MS" panose="020B0603020202020204" pitchFamily="34" charset="0"/>
            </a:endParaRPr>
          </a:p>
        </p:txBody>
      </p:sp>
      <p:cxnSp>
        <p:nvCxnSpPr>
          <p:cNvPr id="40" name="Straight Arrow Connector 39">
            <a:extLst>
              <a:ext uri="{FF2B5EF4-FFF2-40B4-BE49-F238E27FC236}">
                <a16:creationId xmlns:a16="http://schemas.microsoft.com/office/drawing/2014/main" id="{20FA5B0A-53B7-4E55-932D-50C4F65302B8}"/>
              </a:ext>
            </a:extLst>
          </p:cNvPr>
          <p:cNvCxnSpPr>
            <a:cxnSpLocks/>
            <a:stCxn id="21" idx="2"/>
            <a:endCxn id="39" idx="0"/>
          </p:cNvCxnSpPr>
          <p:nvPr/>
        </p:nvCxnSpPr>
        <p:spPr>
          <a:xfrm flipH="1">
            <a:off x="5715917" y="1609934"/>
            <a:ext cx="1" cy="796616"/>
          </a:xfrm>
          <a:prstGeom prst="straightConnector1">
            <a:avLst/>
          </a:prstGeom>
          <a:ln>
            <a:solidFill>
              <a:schemeClr val="accent4"/>
            </a:solidFill>
            <a:prstDash val="dash"/>
            <a:tailEnd type="triangle" w="sm" len="sm"/>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F33D106A-7E29-4FD3-A557-53A4CCA3F950}"/>
              </a:ext>
            </a:extLst>
          </p:cNvPr>
          <p:cNvSpPr txBox="1"/>
          <p:nvPr/>
        </p:nvSpPr>
        <p:spPr>
          <a:xfrm>
            <a:off x="4403304" y="2831371"/>
            <a:ext cx="681597" cy="2308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1000" dirty="0">
                <a:solidFill>
                  <a:schemeClr val="bg1"/>
                </a:solidFill>
                <a:latin typeface="Trebuchet MS" panose="020B0603020202020204" pitchFamily="34" charset="0"/>
              </a:rPr>
              <a:t>Job::Job</a:t>
            </a:r>
          </a:p>
        </p:txBody>
      </p:sp>
      <p:cxnSp>
        <p:nvCxnSpPr>
          <p:cNvPr id="43" name="Straight Arrow Connector 42">
            <a:extLst>
              <a:ext uri="{FF2B5EF4-FFF2-40B4-BE49-F238E27FC236}">
                <a16:creationId xmlns:a16="http://schemas.microsoft.com/office/drawing/2014/main" id="{DDC33006-E508-4C52-9297-1B75A3EC17D0}"/>
              </a:ext>
            </a:extLst>
          </p:cNvPr>
          <p:cNvCxnSpPr>
            <a:cxnSpLocks/>
            <a:stCxn id="35" idx="3"/>
          </p:cNvCxnSpPr>
          <p:nvPr/>
        </p:nvCxnSpPr>
        <p:spPr>
          <a:xfrm>
            <a:off x="5223975" y="3458938"/>
            <a:ext cx="2735750" cy="0"/>
          </a:xfrm>
          <a:prstGeom prst="straightConnector1">
            <a:avLst/>
          </a:prstGeom>
          <a:ln>
            <a:solidFill>
              <a:schemeClr val="accent4"/>
            </a:solidFill>
            <a:prstDash val="solid"/>
            <a:tailEnd type="triangle" w="sm" len="lg"/>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3E780EA1-FB25-45FD-B96B-D8E822DF2D81}"/>
              </a:ext>
            </a:extLst>
          </p:cNvPr>
          <p:cNvSpPr txBox="1"/>
          <p:nvPr/>
        </p:nvSpPr>
        <p:spPr>
          <a:xfrm>
            <a:off x="343200" y="5660646"/>
            <a:ext cx="2097049" cy="2308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1000" dirty="0">
                <a:solidFill>
                  <a:schemeClr val="bg1"/>
                </a:solidFill>
                <a:latin typeface="Trebuchet MS" panose="020B0603020202020204" pitchFamily="34" charset="0"/>
              </a:rPr>
              <a:t>*</a:t>
            </a:r>
            <a:r>
              <a:rPr lang="en-US" sz="1000" dirty="0" err="1">
                <a:solidFill>
                  <a:schemeClr val="bg1"/>
                </a:solidFill>
                <a:latin typeface="Trebuchet MS" panose="020B0603020202020204" pitchFamily="34" charset="0"/>
              </a:rPr>
              <a:t>isa</a:t>
            </a:r>
            <a:r>
              <a:rPr lang="en-US" sz="1000" dirty="0">
                <a:solidFill>
                  <a:schemeClr val="bg1"/>
                </a:solidFill>
                <a:latin typeface="Trebuchet MS" panose="020B0603020202020204" pitchFamily="34" charset="0"/>
              </a:rPr>
              <a:t> == </a:t>
            </a:r>
            <a:r>
              <a:rPr lang="en-US" sz="1000" dirty="0" err="1">
                <a:solidFill>
                  <a:schemeClr val="bg1"/>
                </a:solidFill>
                <a:latin typeface="Trebuchet MS" panose="020B0603020202020204" pitchFamily="34" charset="0"/>
              </a:rPr>
              <a:t>initial_suspend_awaitable</a:t>
            </a:r>
            <a:endParaRPr lang="en-US" sz="1000" dirty="0">
              <a:solidFill>
                <a:schemeClr val="bg1"/>
              </a:solidFill>
              <a:latin typeface="Trebuchet MS" panose="020B0603020202020204" pitchFamily="34" charset="0"/>
            </a:endParaRPr>
          </a:p>
        </p:txBody>
      </p:sp>
      <p:cxnSp>
        <p:nvCxnSpPr>
          <p:cNvPr id="66" name="Connector: Elbow 65">
            <a:extLst>
              <a:ext uri="{FF2B5EF4-FFF2-40B4-BE49-F238E27FC236}">
                <a16:creationId xmlns:a16="http://schemas.microsoft.com/office/drawing/2014/main" id="{199DE16A-F713-467A-91BD-B58AD4B56586}"/>
              </a:ext>
            </a:extLst>
          </p:cNvPr>
          <p:cNvCxnSpPr>
            <a:cxnSpLocks/>
            <a:stCxn id="69" idx="3"/>
          </p:cNvCxnSpPr>
          <p:nvPr/>
        </p:nvCxnSpPr>
        <p:spPr>
          <a:xfrm flipV="1">
            <a:off x="2896075" y="1494518"/>
            <a:ext cx="2114814" cy="2472587"/>
          </a:xfrm>
          <a:prstGeom prst="bentConnector3">
            <a:avLst>
              <a:gd name="adj1" fmla="val 26700"/>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B1EDDD60-C71C-440D-BE00-AD9D85E5D29D}"/>
              </a:ext>
            </a:extLst>
          </p:cNvPr>
          <p:cNvSpPr txBox="1"/>
          <p:nvPr/>
        </p:nvSpPr>
        <p:spPr>
          <a:xfrm>
            <a:off x="1447563" y="1144930"/>
            <a:ext cx="1448512" cy="230832"/>
          </a:xfrm>
          <a:prstGeom prst="rect">
            <a:avLst/>
          </a:prstGeom>
          <a:solidFill>
            <a:schemeClr val="tx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1000" dirty="0" err="1">
                <a:solidFill>
                  <a:schemeClr val="bg1"/>
                </a:solidFill>
                <a:latin typeface="Trebuchet MS" panose="020B0603020202020204" pitchFamily="34" charset="0"/>
              </a:rPr>
              <a:t>get_return_object</a:t>
            </a:r>
            <a:endParaRPr lang="en-US" sz="1000" dirty="0">
              <a:solidFill>
                <a:schemeClr val="bg1"/>
              </a:solidFill>
              <a:latin typeface="Trebuchet MS" panose="020B0603020202020204" pitchFamily="34" charset="0"/>
            </a:endParaRPr>
          </a:p>
        </p:txBody>
      </p:sp>
      <p:sp>
        <p:nvSpPr>
          <p:cNvPr id="68" name="TextBox 67">
            <a:extLst>
              <a:ext uri="{FF2B5EF4-FFF2-40B4-BE49-F238E27FC236}">
                <a16:creationId xmlns:a16="http://schemas.microsoft.com/office/drawing/2014/main" id="{F45BF225-6CFC-4571-9260-6CD3A6BC45CF}"/>
              </a:ext>
            </a:extLst>
          </p:cNvPr>
          <p:cNvSpPr txBox="1"/>
          <p:nvPr/>
        </p:nvSpPr>
        <p:spPr>
          <a:xfrm>
            <a:off x="1447563" y="2261756"/>
            <a:ext cx="1448512" cy="230832"/>
          </a:xfrm>
          <a:prstGeom prst="rect">
            <a:avLst/>
          </a:prstGeom>
          <a:solidFill>
            <a:schemeClr val="tx2"/>
          </a:solid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defPPr>
              <a:defRPr lang="en-US"/>
            </a:defPPr>
            <a:lvl1pPr algn="ctr">
              <a:lnSpc>
                <a:spcPct val="90000"/>
              </a:lnSpc>
              <a:defRPr sz="1000">
                <a:solidFill>
                  <a:schemeClr val="tx1"/>
                </a:solidFill>
                <a:latin typeface="Trebuchet MS" panose="020B0603020202020204" pitchFamily="34" charset="0"/>
              </a:defRPr>
            </a:lvl1pPr>
          </a:lstStyle>
          <a:p>
            <a:r>
              <a:rPr lang="en-US" dirty="0"/>
              <a:t>token&lt;&gt;</a:t>
            </a:r>
          </a:p>
        </p:txBody>
      </p:sp>
      <p:sp>
        <p:nvSpPr>
          <p:cNvPr id="69" name="TextBox 68">
            <a:extLst>
              <a:ext uri="{FF2B5EF4-FFF2-40B4-BE49-F238E27FC236}">
                <a16:creationId xmlns:a16="http://schemas.microsoft.com/office/drawing/2014/main" id="{57A403FD-71EB-487F-956C-A7EC9044A328}"/>
              </a:ext>
            </a:extLst>
          </p:cNvPr>
          <p:cNvSpPr txBox="1"/>
          <p:nvPr/>
        </p:nvSpPr>
        <p:spPr>
          <a:xfrm>
            <a:off x="1447563" y="3851689"/>
            <a:ext cx="1448512" cy="230832"/>
          </a:xfrm>
          <a:prstGeom prst="rect">
            <a:avLst/>
          </a:prstGeom>
          <a:solidFill>
            <a:schemeClr val="tx2"/>
          </a:solid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defPPr>
              <a:defRPr lang="en-US"/>
            </a:defPPr>
            <a:lvl1pPr algn="ctr">
              <a:lnSpc>
                <a:spcPct val="90000"/>
              </a:lnSpc>
              <a:defRPr sz="1000">
                <a:solidFill>
                  <a:schemeClr val="tx1"/>
                </a:solidFill>
                <a:latin typeface="Trebuchet MS" panose="020B0603020202020204" pitchFamily="34" charset="0"/>
              </a:defRPr>
            </a:lvl1pPr>
          </a:lstStyle>
          <a:p>
            <a:r>
              <a:rPr lang="en-US" dirty="0" err="1"/>
              <a:t>isa</a:t>
            </a:r>
            <a:endParaRPr lang="en-US" dirty="0"/>
          </a:p>
        </p:txBody>
      </p:sp>
      <p:sp>
        <p:nvSpPr>
          <p:cNvPr id="70" name="TextBox 69">
            <a:extLst>
              <a:ext uri="{FF2B5EF4-FFF2-40B4-BE49-F238E27FC236}">
                <a16:creationId xmlns:a16="http://schemas.microsoft.com/office/drawing/2014/main" id="{F57B9AAD-1BCA-44CC-A05F-5C642FE0EB79}"/>
              </a:ext>
            </a:extLst>
          </p:cNvPr>
          <p:cNvSpPr txBox="1"/>
          <p:nvPr/>
        </p:nvSpPr>
        <p:spPr>
          <a:xfrm>
            <a:off x="1447563" y="3061712"/>
            <a:ext cx="1448512" cy="230832"/>
          </a:xfrm>
          <a:prstGeom prst="rect">
            <a:avLst/>
          </a:prstGeom>
          <a:solidFill>
            <a:schemeClr val="tx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defPPr>
              <a:defRPr lang="en-US"/>
            </a:defPPr>
            <a:lvl1pPr algn="ctr">
              <a:lnSpc>
                <a:spcPct val="90000"/>
              </a:lnSpc>
              <a:defRPr sz="1000">
                <a:solidFill>
                  <a:schemeClr val="bg1"/>
                </a:solidFill>
                <a:latin typeface="Trebuchet MS" panose="020B0603020202020204" pitchFamily="34" charset="0"/>
              </a:defRPr>
            </a:lvl1pPr>
          </a:lstStyle>
          <a:p>
            <a:r>
              <a:rPr lang="en-US" dirty="0" err="1"/>
              <a:t>Initial_suspend</a:t>
            </a:r>
            <a:endParaRPr lang="en-US" dirty="0"/>
          </a:p>
        </p:txBody>
      </p:sp>
      <p:cxnSp>
        <p:nvCxnSpPr>
          <p:cNvPr id="72" name="Straight Arrow Connector 71">
            <a:extLst>
              <a:ext uri="{FF2B5EF4-FFF2-40B4-BE49-F238E27FC236}">
                <a16:creationId xmlns:a16="http://schemas.microsoft.com/office/drawing/2014/main" id="{FD580EF5-8D42-4A5B-8479-5DFAE003F2BC}"/>
              </a:ext>
            </a:extLst>
          </p:cNvPr>
          <p:cNvCxnSpPr>
            <a:cxnSpLocks/>
            <a:stCxn id="68" idx="2"/>
            <a:endCxn id="70" idx="0"/>
          </p:cNvCxnSpPr>
          <p:nvPr/>
        </p:nvCxnSpPr>
        <p:spPr>
          <a:xfrm>
            <a:off x="2171819" y="2492588"/>
            <a:ext cx="0" cy="569124"/>
          </a:xfrm>
          <a:prstGeom prst="straightConnector1">
            <a:avLst/>
          </a:prstGeom>
          <a:ln>
            <a:solidFill>
              <a:schemeClr val="accent4"/>
            </a:solidFill>
            <a:prstDash val="solid"/>
            <a:tailEnd type="triangle" w="sm" len="lg"/>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28AB1D1C-522E-482F-AE0B-5ECC93A47825}"/>
              </a:ext>
            </a:extLst>
          </p:cNvPr>
          <p:cNvCxnSpPr>
            <a:cxnSpLocks/>
            <a:stCxn id="70" idx="2"/>
            <a:endCxn id="69" idx="0"/>
          </p:cNvCxnSpPr>
          <p:nvPr/>
        </p:nvCxnSpPr>
        <p:spPr>
          <a:xfrm>
            <a:off x="2171819" y="3292544"/>
            <a:ext cx="0" cy="559145"/>
          </a:xfrm>
          <a:prstGeom prst="straightConnector1">
            <a:avLst/>
          </a:prstGeom>
          <a:ln>
            <a:solidFill>
              <a:schemeClr val="accent4"/>
            </a:solidFill>
            <a:prstDash val="solid"/>
            <a:tailEnd type="triangle" w="sm" len="lg"/>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F136B2A9-ED6B-4943-BE35-D3E8274CC572}"/>
              </a:ext>
            </a:extLst>
          </p:cNvPr>
          <p:cNvCxnSpPr>
            <a:cxnSpLocks/>
          </p:cNvCxnSpPr>
          <p:nvPr/>
        </p:nvCxnSpPr>
        <p:spPr>
          <a:xfrm>
            <a:off x="2171819" y="1375762"/>
            <a:ext cx="0" cy="885994"/>
          </a:xfrm>
          <a:prstGeom prst="straightConnector1">
            <a:avLst/>
          </a:prstGeom>
          <a:ln>
            <a:solidFill>
              <a:schemeClr val="accent4"/>
            </a:solidFill>
            <a:prstDash val="solid"/>
            <a:tailEnd type="triangle" w="sm" len="lg"/>
          </a:ln>
        </p:spPr>
        <p:style>
          <a:lnRef idx="1">
            <a:schemeClr val="accent1"/>
          </a:lnRef>
          <a:fillRef idx="0">
            <a:schemeClr val="accent1"/>
          </a:fillRef>
          <a:effectRef idx="0">
            <a:schemeClr val="accent1"/>
          </a:effectRef>
          <a:fontRef idx="minor">
            <a:schemeClr val="tx1"/>
          </a:fontRef>
        </p:style>
      </p:cxnSp>
      <p:sp>
        <p:nvSpPr>
          <p:cNvPr id="81" name="Rectangle 80">
            <a:extLst>
              <a:ext uri="{FF2B5EF4-FFF2-40B4-BE49-F238E27FC236}">
                <a16:creationId xmlns:a16="http://schemas.microsoft.com/office/drawing/2014/main" id="{66E64088-516F-4C5C-9D01-94D49ACD8238}"/>
              </a:ext>
            </a:extLst>
          </p:cNvPr>
          <p:cNvSpPr/>
          <p:nvPr/>
        </p:nvSpPr>
        <p:spPr>
          <a:xfrm>
            <a:off x="1148358" y="3652922"/>
            <a:ext cx="2114813" cy="835582"/>
          </a:xfrm>
          <a:prstGeom prst="rect">
            <a:avLst/>
          </a:prstGeom>
          <a:noFill/>
          <a:ln w="9525">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altLang="zh-CN" sz="1100" dirty="0">
                <a:solidFill>
                  <a:schemeClr val="bg1"/>
                </a:solidFill>
                <a:latin typeface="Trebuchet MS" panose="020B0603020202020204" pitchFamily="34" charset="0"/>
              </a:rPr>
              <a:t>(live in coroutine frame)</a:t>
            </a:r>
            <a:endParaRPr lang="en-US" sz="1100" dirty="0">
              <a:solidFill>
                <a:schemeClr val="bg1"/>
              </a:solidFill>
              <a:latin typeface="Trebuchet MS" panose="020B0603020202020204" pitchFamily="34" charset="0"/>
            </a:endParaRPr>
          </a:p>
        </p:txBody>
      </p:sp>
    </p:spTree>
    <p:extLst>
      <p:ext uri="{BB962C8B-B14F-4D97-AF65-F5344CB8AC3E}">
        <p14:creationId xmlns:p14="http://schemas.microsoft.com/office/powerpoint/2010/main" val="2688878403"/>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766C49-6035-4289-8C31-22D599DE6A75}"/>
              </a:ext>
            </a:extLst>
          </p:cNvPr>
          <p:cNvSpPr>
            <a:spLocks noGrp="1"/>
          </p:cNvSpPr>
          <p:nvPr>
            <p:ph type="title"/>
          </p:nvPr>
        </p:nvSpPr>
        <p:spPr>
          <a:xfrm>
            <a:off x="6043609" y="56188"/>
            <a:ext cx="4098514" cy="590931"/>
          </a:xfrm>
        </p:spPr>
        <p:txBody>
          <a:bodyPr/>
          <a:lstStyle/>
          <a:p>
            <a:r>
              <a:rPr lang="en-US" sz="2400" dirty="0"/>
              <a:t>Coroutine Job system</a:t>
            </a:r>
          </a:p>
        </p:txBody>
      </p:sp>
      <p:sp>
        <p:nvSpPr>
          <p:cNvPr id="21" name="TextBox 20">
            <a:extLst>
              <a:ext uri="{FF2B5EF4-FFF2-40B4-BE49-F238E27FC236}">
                <a16:creationId xmlns:a16="http://schemas.microsoft.com/office/drawing/2014/main" id="{C1255C3F-8C62-4ED6-BF43-32BF42A348AE}"/>
              </a:ext>
            </a:extLst>
          </p:cNvPr>
          <p:cNvSpPr txBox="1"/>
          <p:nvPr/>
        </p:nvSpPr>
        <p:spPr>
          <a:xfrm>
            <a:off x="5010889" y="1379102"/>
            <a:ext cx="1410057" cy="230832"/>
          </a:xfrm>
          <a:prstGeom prst="rect">
            <a:avLst/>
          </a:prstGeom>
          <a:solidFill>
            <a:schemeClr val="tx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altLang="zh-CN" sz="1000" dirty="0" err="1">
                <a:solidFill>
                  <a:schemeClr val="bg1"/>
                </a:solidFill>
                <a:latin typeface="Trebuchet MS" panose="020B0603020202020204" pitchFamily="34" charset="0"/>
              </a:rPr>
              <a:t>isa</a:t>
            </a:r>
            <a:r>
              <a:rPr lang="en-US" altLang="zh-CN" sz="1000" dirty="0">
                <a:solidFill>
                  <a:schemeClr val="bg1"/>
                </a:solidFill>
                <a:latin typeface="Trebuchet MS" panose="020B0603020202020204" pitchFamily="34" charset="0"/>
              </a:rPr>
              <a:t>::</a:t>
            </a:r>
            <a:r>
              <a:rPr lang="en-US" altLang="zh-CN" sz="1000" dirty="0" err="1">
                <a:solidFill>
                  <a:schemeClr val="bg1"/>
                </a:solidFill>
                <a:latin typeface="Trebuchet MS" panose="020B0603020202020204" pitchFamily="34" charset="0"/>
              </a:rPr>
              <a:t>await_suspend</a:t>
            </a:r>
            <a:endParaRPr lang="en-US" sz="1000" dirty="0">
              <a:solidFill>
                <a:schemeClr val="bg1"/>
              </a:solidFill>
              <a:latin typeface="Trebuchet MS" panose="020B0603020202020204" pitchFamily="34" charset="0"/>
            </a:endParaRPr>
          </a:p>
        </p:txBody>
      </p:sp>
      <p:sp>
        <p:nvSpPr>
          <p:cNvPr id="22" name="Rectangle 21">
            <a:extLst>
              <a:ext uri="{FF2B5EF4-FFF2-40B4-BE49-F238E27FC236}">
                <a16:creationId xmlns:a16="http://schemas.microsoft.com/office/drawing/2014/main" id="{44A7149B-6880-469F-BBA2-A4B0D2BDDBDE}"/>
              </a:ext>
            </a:extLst>
          </p:cNvPr>
          <p:cNvSpPr/>
          <p:nvPr/>
        </p:nvSpPr>
        <p:spPr>
          <a:xfrm>
            <a:off x="7510803" y="2406550"/>
            <a:ext cx="2512463" cy="3139671"/>
          </a:xfrm>
          <a:prstGeom prst="rect">
            <a:avLst/>
          </a:prstGeom>
          <a:no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altLang="zh-CN" sz="1000" dirty="0">
              <a:solidFill>
                <a:schemeClr val="bg1"/>
              </a:solidFill>
            </a:endParaRPr>
          </a:p>
          <a:p>
            <a:pPr algn="ctr"/>
            <a:r>
              <a:rPr lang="en-US" altLang="zh-CN" sz="1000" dirty="0">
                <a:solidFill>
                  <a:schemeClr val="bg1"/>
                </a:solidFill>
              </a:rPr>
              <a:t>Scheduler</a:t>
            </a:r>
            <a:endParaRPr lang="en-US" sz="1000" dirty="0">
              <a:solidFill>
                <a:schemeClr val="bg1"/>
              </a:solidFill>
            </a:endParaRPr>
          </a:p>
        </p:txBody>
      </p:sp>
      <p:grpSp>
        <p:nvGrpSpPr>
          <p:cNvPr id="23" name="Group 22">
            <a:extLst>
              <a:ext uri="{FF2B5EF4-FFF2-40B4-BE49-F238E27FC236}">
                <a16:creationId xmlns:a16="http://schemas.microsoft.com/office/drawing/2014/main" id="{9765B6FE-1AAB-4F7D-AED1-47D6A519746E}"/>
              </a:ext>
            </a:extLst>
          </p:cNvPr>
          <p:cNvGrpSpPr/>
          <p:nvPr/>
        </p:nvGrpSpPr>
        <p:grpSpPr>
          <a:xfrm>
            <a:off x="7997914" y="4498602"/>
            <a:ext cx="1538241" cy="880625"/>
            <a:chOff x="1286142" y="3874450"/>
            <a:chExt cx="1538241" cy="880625"/>
          </a:xfrm>
        </p:grpSpPr>
        <p:sp>
          <p:nvSpPr>
            <p:cNvPr id="24" name="Rectangle 23">
              <a:extLst>
                <a:ext uri="{FF2B5EF4-FFF2-40B4-BE49-F238E27FC236}">
                  <a16:creationId xmlns:a16="http://schemas.microsoft.com/office/drawing/2014/main" id="{26706399-6892-413B-B225-4B418B6D11F6}"/>
                </a:ext>
              </a:extLst>
            </p:cNvPr>
            <p:cNvSpPr/>
            <p:nvPr/>
          </p:nvSpPr>
          <p:spPr>
            <a:xfrm>
              <a:off x="1286142" y="3874450"/>
              <a:ext cx="1243413" cy="294830"/>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2">
                      <a:lumMod val="50000"/>
                    </a:schemeClr>
                  </a:solidFill>
                </a:rPr>
                <a:t>Worker</a:t>
              </a:r>
            </a:p>
          </p:txBody>
        </p:sp>
        <p:sp>
          <p:nvSpPr>
            <p:cNvPr id="25" name="Rectangle 24">
              <a:extLst>
                <a:ext uri="{FF2B5EF4-FFF2-40B4-BE49-F238E27FC236}">
                  <a16:creationId xmlns:a16="http://schemas.microsoft.com/office/drawing/2014/main" id="{15158716-D662-4804-8957-486C08116EE6}"/>
                </a:ext>
              </a:extLst>
            </p:cNvPr>
            <p:cNvSpPr/>
            <p:nvPr/>
          </p:nvSpPr>
          <p:spPr>
            <a:xfrm>
              <a:off x="1384418" y="4065611"/>
              <a:ext cx="1243413" cy="294830"/>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2">
                      <a:lumMod val="50000"/>
                    </a:schemeClr>
                  </a:solidFill>
                </a:rPr>
                <a:t>Worker</a:t>
              </a:r>
            </a:p>
          </p:txBody>
        </p:sp>
        <p:sp>
          <p:nvSpPr>
            <p:cNvPr id="26" name="Rectangle 25">
              <a:extLst>
                <a:ext uri="{FF2B5EF4-FFF2-40B4-BE49-F238E27FC236}">
                  <a16:creationId xmlns:a16="http://schemas.microsoft.com/office/drawing/2014/main" id="{F0FEBD08-7F01-4E4E-8ACE-3EDF7C84874A}"/>
                </a:ext>
              </a:extLst>
            </p:cNvPr>
            <p:cNvSpPr/>
            <p:nvPr/>
          </p:nvSpPr>
          <p:spPr>
            <a:xfrm>
              <a:off x="1482694" y="4262928"/>
              <a:ext cx="1243413" cy="294830"/>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2">
                      <a:lumMod val="50000"/>
                    </a:schemeClr>
                  </a:solidFill>
                </a:rPr>
                <a:t>Worker</a:t>
              </a:r>
            </a:p>
          </p:txBody>
        </p:sp>
        <p:sp>
          <p:nvSpPr>
            <p:cNvPr id="28" name="Rectangle 27">
              <a:extLst>
                <a:ext uri="{FF2B5EF4-FFF2-40B4-BE49-F238E27FC236}">
                  <a16:creationId xmlns:a16="http://schemas.microsoft.com/office/drawing/2014/main" id="{500AAB63-3F3B-441C-9D9B-3C608967554D}"/>
                </a:ext>
              </a:extLst>
            </p:cNvPr>
            <p:cNvSpPr/>
            <p:nvPr/>
          </p:nvSpPr>
          <p:spPr>
            <a:xfrm>
              <a:off x="1580970" y="4460245"/>
              <a:ext cx="1243413" cy="294830"/>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2">
                      <a:lumMod val="50000"/>
                    </a:schemeClr>
                  </a:solidFill>
                </a:rPr>
                <a:t>Worker</a:t>
              </a:r>
            </a:p>
          </p:txBody>
        </p:sp>
      </p:grpSp>
      <p:grpSp>
        <p:nvGrpSpPr>
          <p:cNvPr id="29" name="Group 28">
            <a:extLst>
              <a:ext uri="{FF2B5EF4-FFF2-40B4-BE49-F238E27FC236}">
                <a16:creationId xmlns:a16="http://schemas.microsoft.com/office/drawing/2014/main" id="{F0461B6A-372A-43FD-B179-413B264506D2}"/>
              </a:ext>
            </a:extLst>
          </p:cNvPr>
          <p:cNvGrpSpPr/>
          <p:nvPr/>
        </p:nvGrpSpPr>
        <p:grpSpPr>
          <a:xfrm>
            <a:off x="7883612" y="2939933"/>
            <a:ext cx="1766844" cy="576690"/>
            <a:chOff x="1156886" y="3007816"/>
            <a:chExt cx="1766844" cy="576690"/>
          </a:xfrm>
        </p:grpSpPr>
        <p:sp>
          <p:nvSpPr>
            <p:cNvPr id="30" name="Rectangle 29">
              <a:extLst>
                <a:ext uri="{FF2B5EF4-FFF2-40B4-BE49-F238E27FC236}">
                  <a16:creationId xmlns:a16="http://schemas.microsoft.com/office/drawing/2014/main" id="{583B448A-E1AB-435D-8253-1EE65A46A027}"/>
                </a:ext>
              </a:extLst>
            </p:cNvPr>
            <p:cNvSpPr/>
            <p:nvPr/>
          </p:nvSpPr>
          <p:spPr>
            <a:xfrm>
              <a:off x="1156886" y="3007816"/>
              <a:ext cx="1501923" cy="294830"/>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bg2">
                      <a:lumMod val="50000"/>
                    </a:schemeClr>
                  </a:solidFill>
                </a:rPr>
                <a:t>Job Queue</a:t>
              </a:r>
              <a:endParaRPr lang="en-US" sz="1000" dirty="0">
                <a:solidFill>
                  <a:schemeClr val="bg2">
                    <a:lumMod val="50000"/>
                  </a:schemeClr>
                </a:solidFill>
              </a:endParaRPr>
            </a:p>
          </p:txBody>
        </p:sp>
        <p:sp>
          <p:nvSpPr>
            <p:cNvPr id="31" name="Rectangle 30">
              <a:extLst>
                <a:ext uri="{FF2B5EF4-FFF2-40B4-BE49-F238E27FC236}">
                  <a16:creationId xmlns:a16="http://schemas.microsoft.com/office/drawing/2014/main" id="{D3EFB92A-3B44-42CC-AD0B-A770CE5D70FD}"/>
                </a:ext>
              </a:extLst>
            </p:cNvPr>
            <p:cNvSpPr/>
            <p:nvPr/>
          </p:nvSpPr>
          <p:spPr>
            <a:xfrm>
              <a:off x="1286142" y="3143225"/>
              <a:ext cx="1501923" cy="294830"/>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bg2">
                      <a:lumMod val="50000"/>
                    </a:schemeClr>
                  </a:solidFill>
                </a:rPr>
                <a:t>Job Queue</a:t>
              </a:r>
              <a:endParaRPr lang="en-US" sz="1000" dirty="0">
                <a:solidFill>
                  <a:schemeClr val="bg2">
                    <a:lumMod val="50000"/>
                  </a:schemeClr>
                </a:solidFill>
              </a:endParaRPr>
            </a:p>
          </p:txBody>
        </p:sp>
        <p:sp>
          <p:nvSpPr>
            <p:cNvPr id="33" name="Rectangle 32">
              <a:extLst>
                <a:ext uri="{FF2B5EF4-FFF2-40B4-BE49-F238E27FC236}">
                  <a16:creationId xmlns:a16="http://schemas.microsoft.com/office/drawing/2014/main" id="{AB6B210A-4EF2-4C2C-927A-E3A63D654CAF}"/>
                </a:ext>
              </a:extLst>
            </p:cNvPr>
            <p:cNvSpPr/>
            <p:nvPr/>
          </p:nvSpPr>
          <p:spPr>
            <a:xfrm>
              <a:off x="1421807" y="3289676"/>
              <a:ext cx="1501923" cy="294830"/>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bg2">
                      <a:lumMod val="50000"/>
                    </a:schemeClr>
                  </a:solidFill>
                </a:rPr>
                <a:t>Job Queue</a:t>
              </a:r>
              <a:endParaRPr lang="en-US" sz="1000" dirty="0">
                <a:solidFill>
                  <a:schemeClr val="bg2">
                    <a:lumMod val="50000"/>
                  </a:schemeClr>
                </a:solidFill>
              </a:endParaRPr>
            </a:p>
          </p:txBody>
        </p:sp>
      </p:grpSp>
      <p:cxnSp>
        <p:nvCxnSpPr>
          <p:cNvPr id="34" name="Straight Arrow Connector 33">
            <a:extLst>
              <a:ext uri="{FF2B5EF4-FFF2-40B4-BE49-F238E27FC236}">
                <a16:creationId xmlns:a16="http://schemas.microsoft.com/office/drawing/2014/main" id="{4B2B5C02-8512-4F35-AF4C-C43C483C0A21}"/>
              </a:ext>
            </a:extLst>
          </p:cNvPr>
          <p:cNvCxnSpPr>
            <a:cxnSpLocks/>
          </p:cNvCxnSpPr>
          <p:nvPr/>
        </p:nvCxnSpPr>
        <p:spPr>
          <a:xfrm>
            <a:off x="8767034" y="3617132"/>
            <a:ext cx="0" cy="809590"/>
          </a:xfrm>
          <a:prstGeom prst="straightConnector1">
            <a:avLst/>
          </a:prstGeom>
          <a:ln>
            <a:solidFill>
              <a:schemeClr val="accent4"/>
            </a:solidFill>
            <a:tailEnd type="triangle" w="sm" len="lg"/>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E7F98364-C62A-4886-9A20-865981A43576}"/>
              </a:ext>
            </a:extLst>
          </p:cNvPr>
          <p:cNvSpPr/>
          <p:nvPr/>
        </p:nvSpPr>
        <p:spPr>
          <a:xfrm>
            <a:off x="4333147" y="3338964"/>
            <a:ext cx="890828" cy="239947"/>
          </a:xfrm>
          <a:prstGeom prst="rect">
            <a:avLst/>
          </a:prstGeom>
          <a:solidFill>
            <a:schemeClr val="tx2"/>
          </a:solid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1000" dirty="0">
                <a:solidFill>
                  <a:schemeClr val="tx1"/>
                </a:solidFill>
                <a:latin typeface="Trebuchet MS" panose="020B0603020202020204" pitchFamily="34" charset="0"/>
              </a:rPr>
              <a:t>Job</a:t>
            </a:r>
          </a:p>
        </p:txBody>
      </p:sp>
      <p:cxnSp>
        <p:nvCxnSpPr>
          <p:cNvPr id="36" name="Straight Arrow Connector 35">
            <a:extLst>
              <a:ext uri="{FF2B5EF4-FFF2-40B4-BE49-F238E27FC236}">
                <a16:creationId xmlns:a16="http://schemas.microsoft.com/office/drawing/2014/main" id="{172950B3-1E4D-479A-AF4D-1C6AC0192195}"/>
              </a:ext>
            </a:extLst>
          </p:cNvPr>
          <p:cNvCxnSpPr>
            <a:cxnSpLocks/>
            <a:stCxn id="39" idx="2"/>
            <a:endCxn id="35" idx="0"/>
          </p:cNvCxnSpPr>
          <p:nvPr/>
        </p:nvCxnSpPr>
        <p:spPr>
          <a:xfrm flipH="1">
            <a:off x="4778561" y="2637382"/>
            <a:ext cx="937356" cy="701582"/>
          </a:xfrm>
          <a:prstGeom prst="straightConnector1">
            <a:avLst/>
          </a:prstGeom>
          <a:ln>
            <a:solidFill>
              <a:schemeClr val="accent4"/>
            </a:solidFill>
            <a:prstDash val="solid"/>
            <a:tailEnd type="triangle" w="sm" len="lg"/>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4940E77B-C530-46D9-ABE6-C30F35CB69B7}"/>
              </a:ext>
            </a:extLst>
          </p:cNvPr>
          <p:cNvSpPr txBox="1"/>
          <p:nvPr/>
        </p:nvSpPr>
        <p:spPr>
          <a:xfrm>
            <a:off x="5091993" y="2406550"/>
            <a:ext cx="1247848" cy="230832"/>
          </a:xfrm>
          <a:prstGeom prst="rect">
            <a:avLst/>
          </a:prstGeom>
          <a:solidFill>
            <a:schemeClr val="tx2"/>
          </a:solid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altLang="zh-CN" sz="1000" dirty="0" err="1">
                <a:solidFill>
                  <a:schemeClr val="tx1"/>
                </a:solidFill>
                <a:latin typeface="Trebuchet MS" panose="020B0603020202020204" pitchFamily="34" charset="0"/>
              </a:rPr>
              <a:t>coroutine_handle</a:t>
            </a:r>
            <a:endParaRPr lang="en-US" sz="1000" dirty="0">
              <a:solidFill>
                <a:schemeClr val="tx1"/>
              </a:solidFill>
              <a:latin typeface="Trebuchet MS" panose="020B0603020202020204" pitchFamily="34" charset="0"/>
            </a:endParaRPr>
          </a:p>
        </p:txBody>
      </p:sp>
      <p:cxnSp>
        <p:nvCxnSpPr>
          <p:cNvPr id="40" name="Straight Arrow Connector 39">
            <a:extLst>
              <a:ext uri="{FF2B5EF4-FFF2-40B4-BE49-F238E27FC236}">
                <a16:creationId xmlns:a16="http://schemas.microsoft.com/office/drawing/2014/main" id="{20FA5B0A-53B7-4E55-932D-50C4F65302B8}"/>
              </a:ext>
            </a:extLst>
          </p:cNvPr>
          <p:cNvCxnSpPr>
            <a:cxnSpLocks/>
            <a:stCxn id="21" idx="2"/>
            <a:endCxn id="39" idx="0"/>
          </p:cNvCxnSpPr>
          <p:nvPr/>
        </p:nvCxnSpPr>
        <p:spPr>
          <a:xfrm flipH="1">
            <a:off x="5715917" y="1609934"/>
            <a:ext cx="1" cy="796616"/>
          </a:xfrm>
          <a:prstGeom prst="straightConnector1">
            <a:avLst/>
          </a:prstGeom>
          <a:ln>
            <a:solidFill>
              <a:schemeClr val="accent4"/>
            </a:solidFill>
            <a:prstDash val="dash"/>
            <a:tailEnd type="triangle" w="sm" len="sm"/>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F33D106A-7E29-4FD3-A557-53A4CCA3F950}"/>
              </a:ext>
            </a:extLst>
          </p:cNvPr>
          <p:cNvSpPr txBox="1"/>
          <p:nvPr/>
        </p:nvSpPr>
        <p:spPr>
          <a:xfrm>
            <a:off x="4403304" y="2831371"/>
            <a:ext cx="681597" cy="2308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1000" dirty="0">
                <a:solidFill>
                  <a:schemeClr val="bg1"/>
                </a:solidFill>
                <a:latin typeface="Trebuchet MS" panose="020B0603020202020204" pitchFamily="34" charset="0"/>
              </a:rPr>
              <a:t>Job::Job</a:t>
            </a:r>
          </a:p>
        </p:txBody>
      </p:sp>
      <p:cxnSp>
        <p:nvCxnSpPr>
          <p:cNvPr id="43" name="Straight Arrow Connector 42">
            <a:extLst>
              <a:ext uri="{FF2B5EF4-FFF2-40B4-BE49-F238E27FC236}">
                <a16:creationId xmlns:a16="http://schemas.microsoft.com/office/drawing/2014/main" id="{DDC33006-E508-4C52-9297-1B75A3EC17D0}"/>
              </a:ext>
            </a:extLst>
          </p:cNvPr>
          <p:cNvCxnSpPr>
            <a:cxnSpLocks/>
            <a:stCxn id="35" idx="3"/>
          </p:cNvCxnSpPr>
          <p:nvPr/>
        </p:nvCxnSpPr>
        <p:spPr>
          <a:xfrm>
            <a:off x="5223975" y="3458938"/>
            <a:ext cx="2735750" cy="0"/>
          </a:xfrm>
          <a:prstGeom prst="straightConnector1">
            <a:avLst/>
          </a:prstGeom>
          <a:ln>
            <a:solidFill>
              <a:schemeClr val="accent4"/>
            </a:solidFill>
            <a:prstDash val="solid"/>
            <a:tailEnd type="triangle" w="sm" len="lg"/>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3E780EA1-FB25-45FD-B96B-D8E822DF2D81}"/>
              </a:ext>
            </a:extLst>
          </p:cNvPr>
          <p:cNvSpPr txBox="1"/>
          <p:nvPr/>
        </p:nvSpPr>
        <p:spPr>
          <a:xfrm>
            <a:off x="343200" y="5660646"/>
            <a:ext cx="2097049" cy="2308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1000" dirty="0">
                <a:solidFill>
                  <a:schemeClr val="bg1"/>
                </a:solidFill>
                <a:latin typeface="Trebuchet MS" panose="020B0603020202020204" pitchFamily="34" charset="0"/>
              </a:rPr>
              <a:t>*</a:t>
            </a:r>
            <a:r>
              <a:rPr lang="en-US" sz="1000" dirty="0" err="1">
                <a:solidFill>
                  <a:schemeClr val="bg1"/>
                </a:solidFill>
                <a:latin typeface="Trebuchet MS" panose="020B0603020202020204" pitchFamily="34" charset="0"/>
              </a:rPr>
              <a:t>isa</a:t>
            </a:r>
            <a:r>
              <a:rPr lang="en-US" sz="1000" dirty="0">
                <a:solidFill>
                  <a:schemeClr val="bg1"/>
                </a:solidFill>
                <a:latin typeface="Trebuchet MS" panose="020B0603020202020204" pitchFamily="34" charset="0"/>
              </a:rPr>
              <a:t> == </a:t>
            </a:r>
            <a:r>
              <a:rPr lang="en-US" sz="1000" dirty="0" err="1">
                <a:solidFill>
                  <a:schemeClr val="bg1"/>
                </a:solidFill>
                <a:latin typeface="Trebuchet MS" panose="020B0603020202020204" pitchFamily="34" charset="0"/>
              </a:rPr>
              <a:t>initial_suspend_awaitable</a:t>
            </a:r>
            <a:endParaRPr lang="en-US" sz="1000" dirty="0">
              <a:solidFill>
                <a:schemeClr val="bg1"/>
              </a:solidFill>
              <a:latin typeface="Trebuchet MS" panose="020B0603020202020204" pitchFamily="34" charset="0"/>
            </a:endParaRPr>
          </a:p>
        </p:txBody>
      </p:sp>
      <p:cxnSp>
        <p:nvCxnSpPr>
          <p:cNvPr id="66" name="Connector: Elbow 65">
            <a:extLst>
              <a:ext uri="{FF2B5EF4-FFF2-40B4-BE49-F238E27FC236}">
                <a16:creationId xmlns:a16="http://schemas.microsoft.com/office/drawing/2014/main" id="{199DE16A-F713-467A-91BD-B58AD4B56586}"/>
              </a:ext>
            </a:extLst>
          </p:cNvPr>
          <p:cNvCxnSpPr>
            <a:cxnSpLocks/>
            <a:stCxn id="69" idx="3"/>
          </p:cNvCxnSpPr>
          <p:nvPr/>
        </p:nvCxnSpPr>
        <p:spPr>
          <a:xfrm flipV="1">
            <a:off x="2896075" y="1494518"/>
            <a:ext cx="2114814" cy="2472587"/>
          </a:xfrm>
          <a:prstGeom prst="bentConnector3">
            <a:avLst>
              <a:gd name="adj1" fmla="val 26700"/>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B1EDDD60-C71C-440D-BE00-AD9D85E5D29D}"/>
              </a:ext>
            </a:extLst>
          </p:cNvPr>
          <p:cNvSpPr txBox="1"/>
          <p:nvPr/>
        </p:nvSpPr>
        <p:spPr>
          <a:xfrm>
            <a:off x="1447563" y="1144930"/>
            <a:ext cx="1448512" cy="230832"/>
          </a:xfrm>
          <a:prstGeom prst="rect">
            <a:avLst/>
          </a:prstGeom>
          <a:solidFill>
            <a:schemeClr val="tx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1000" dirty="0" err="1">
                <a:solidFill>
                  <a:schemeClr val="bg1"/>
                </a:solidFill>
                <a:latin typeface="Trebuchet MS" panose="020B0603020202020204" pitchFamily="34" charset="0"/>
              </a:rPr>
              <a:t>get_return_object</a:t>
            </a:r>
            <a:endParaRPr lang="en-US" sz="1000" dirty="0">
              <a:solidFill>
                <a:schemeClr val="bg1"/>
              </a:solidFill>
              <a:latin typeface="Trebuchet MS" panose="020B0603020202020204" pitchFamily="34" charset="0"/>
            </a:endParaRPr>
          </a:p>
        </p:txBody>
      </p:sp>
      <p:sp>
        <p:nvSpPr>
          <p:cNvPr id="68" name="TextBox 67">
            <a:extLst>
              <a:ext uri="{FF2B5EF4-FFF2-40B4-BE49-F238E27FC236}">
                <a16:creationId xmlns:a16="http://schemas.microsoft.com/office/drawing/2014/main" id="{F45BF225-6CFC-4571-9260-6CD3A6BC45CF}"/>
              </a:ext>
            </a:extLst>
          </p:cNvPr>
          <p:cNvSpPr txBox="1"/>
          <p:nvPr/>
        </p:nvSpPr>
        <p:spPr>
          <a:xfrm>
            <a:off x="1447563" y="2261756"/>
            <a:ext cx="1448512" cy="230832"/>
          </a:xfrm>
          <a:prstGeom prst="rect">
            <a:avLst/>
          </a:prstGeom>
          <a:solidFill>
            <a:schemeClr val="tx2"/>
          </a:solid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defPPr>
              <a:defRPr lang="en-US"/>
            </a:defPPr>
            <a:lvl1pPr algn="ctr">
              <a:lnSpc>
                <a:spcPct val="90000"/>
              </a:lnSpc>
              <a:defRPr sz="1000">
                <a:solidFill>
                  <a:schemeClr val="tx1"/>
                </a:solidFill>
                <a:latin typeface="Trebuchet MS" panose="020B0603020202020204" pitchFamily="34" charset="0"/>
              </a:defRPr>
            </a:lvl1pPr>
          </a:lstStyle>
          <a:p>
            <a:r>
              <a:rPr lang="en-US" dirty="0"/>
              <a:t>token&lt;&gt;</a:t>
            </a:r>
          </a:p>
        </p:txBody>
      </p:sp>
      <p:sp>
        <p:nvSpPr>
          <p:cNvPr id="69" name="TextBox 68">
            <a:extLst>
              <a:ext uri="{FF2B5EF4-FFF2-40B4-BE49-F238E27FC236}">
                <a16:creationId xmlns:a16="http://schemas.microsoft.com/office/drawing/2014/main" id="{57A403FD-71EB-487F-956C-A7EC9044A328}"/>
              </a:ext>
            </a:extLst>
          </p:cNvPr>
          <p:cNvSpPr txBox="1"/>
          <p:nvPr/>
        </p:nvSpPr>
        <p:spPr>
          <a:xfrm>
            <a:off x="1447563" y="3851689"/>
            <a:ext cx="1448512" cy="230832"/>
          </a:xfrm>
          <a:prstGeom prst="rect">
            <a:avLst/>
          </a:prstGeom>
          <a:solidFill>
            <a:schemeClr val="tx2"/>
          </a:solid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defPPr>
              <a:defRPr lang="en-US"/>
            </a:defPPr>
            <a:lvl1pPr algn="ctr">
              <a:lnSpc>
                <a:spcPct val="90000"/>
              </a:lnSpc>
              <a:defRPr sz="1000">
                <a:solidFill>
                  <a:schemeClr val="tx1"/>
                </a:solidFill>
                <a:latin typeface="Trebuchet MS" panose="020B0603020202020204" pitchFamily="34" charset="0"/>
              </a:defRPr>
            </a:lvl1pPr>
          </a:lstStyle>
          <a:p>
            <a:r>
              <a:rPr lang="en-US" dirty="0" err="1"/>
              <a:t>isa</a:t>
            </a:r>
            <a:endParaRPr lang="en-US" dirty="0"/>
          </a:p>
        </p:txBody>
      </p:sp>
      <p:sp>
        <p:nvSpPr>
          <p:cNvPr id="70" name="TextBox 69">
            <a:extLst>
              <a:ext uri="{FF2B5EF4-FFF2-40B4-BE49-F238E27FC236}">
                <a16:creationId xmlns:a16="http://schemas.microsoft.com/office/drawing/2014/main" id="{F57B9AAD-1BCA-44CC-A05F-5C642FE0EB79}"/>
              </a:ext>
            </a:extLst>
          </p:cNvPr>
          <p:cNvSpPr txBox="1"/>
          <p:nvPr/>
        </p:nvSpPr>
        <p:spPr>
          <a:xfrm>
            <a:off x="1447563" y="3061712"/>
            <a:ext cx="1448512" cy="230832"/>
          </a:xfrm>
          <a:prstGeom prst="rect">
            <a:avLst/>
          </a:prstGeom>
          <a:solidFill>
            <a:schemeClr val="tx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defPPr>
              <a:defRPr lang="en-US"/>
            </a:defPPr>
            <a:lvl1pPr algn="ctr">
              <a:lnSpc>
                <a:spcPct val="90000"/>
              </a:lnSpc>
              <a:defRPr sz="1000">
                <a:solidFill>
                  <a:schemeClr val="bg1"/>
                </a:solidFill>
                <a:latin typeface="Trebuchet MS" panose="020B0603020202020204" pitchFamily="34" charset="0"/>
              </a:defRPr>
            </a:lvl1pPr>
          </a:lstStyle>
          <a:p>
            <a:r>
              <a:rPr lang="en-US" dirty="0" err="1"/>
              <a:t>Initial_suspend</a:t>
            </a:r>
            <a:endParaRPr lang="en-US" dirty="0"/>
          </a:p>
        </p:txBody>
      </p:sp>
      <p:cxnSp>
        <p:nvCxnSpPr>
          <p:cNvPr id="71" name="Straight Arrow Connector 70">
            <a:extLst>
              <a:ext uri="{FF2B5EF4-FFF2-40B4-BE49-F238E27FC236}">
                <a16:creationId xmlns:a16="http://schemas.microsoft.com/office/drawing/2014/main" id="{C1B6BD2A-5238-4FE7-9963-896012A53883}"/>
              </a:ext>
            </a:extLst>
          </p:cNvPr>
          <p:cNvCxnSpPr>
            <a:cxnSpLocks/>
            <a:stCxn id="67" idx="2"/>
            <a:endCxn id="68" idx="0"/>
          </p:cNvCxnSpPr>
          <p:nvPr/>
        </p:nvCxnSpPr>
        <p:spPr>
          <a:xfrm>
            <a:off x="2171819" y="1375762"/>
            <a:ext cx="0" cy="885994"/>
          </a:xfrm>
          <a:prstGeom prst="straightConnector1">
            <a:avLst/>
          </a:prstGeom>
          <a:ln>
            <a:solidFill>
              <a:schemeClr val="accent4"/>
            </a:solidFill>
            <a:prstDash val="solid"/>
            <a:tailEnd type="triangle" w="sm" len="lg"/>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FD580EF5-8D42-4A5B-8479-5DFAE003F2BC}"/>
              </a:ext>
            </a:extLst>
          </p:cNvPr>
          <p:cNvCxnSpPr>
            <a:cxnSpLocks/>
            <a:stCxn id="68" idx="2"/>
            <a:endCxn id="70" idx="0"/>
          </p:cNvCxnSpPr>
          <p:nvPr/>
        </p:nvCxnSpPr>
        <p:spPr>
          <a:xfrm>
            <a:off x="2171819" y="2492588"/>
            <a:ext cx="0" cy="569124"/>
          </a:xfrm>
          <a:prstGeom prst="straightConnector1">
            <a:avLst/>
          </a:prstGeom>
          <a:ln>
            <a:solidFill>
              <a:schemeClr val="accent4"/>
            </a:solidFill>
            <a:prstDash val="solid"/>
            <a:tailEnd type="triangle" w="sm" len="lg"/>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28AB1D1C-522E-482F-AE0B-5ECC93A47825}"/>
              </a:ext>
            </a:extLst>
          </p:cNvPr>
          <p:cNvCxnSpPr>
            <a:cxnSpLocks/>
            <a:stCxn id="70" idx="2"/>
            <a:endCxn id="69" idx="0"/>
          </p:cNvCxnSpPr>
          <p:nvPr/>
        </p:nvCxnSpPr>
        <p:spPr>
          <a:xfrm>
            <a:off x="2171819" y="3292544"/>
            <a:ext cx="0" cy="559145"/>
          </a:xfrm>
          <a:prstGeom prst="straightConnector1">
            <a:avLst/>
          </a:prstGeom>
          <a:ln>
            <a:solidFill>
              <a:schemeClr val="accent4"/>
            </a:solidFill>
            <a:prstDash val="solid"/>
            <a:tailEnd type="triangle" w="sm" len="lg"/>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D1D1CED1-F23F-4ACA-B641-DFC704B3604D}"/>
              </a:ext>
            </a:extLst>
          </p:cNvPr>
          <p:cNvSpPr txBox="1"/>
          <p:nvPr/>
        </p:nvSpPr>
        <p:spPr>
          <a:xfrm>
            <a:off x="152163" y="1762721"/>
            <a:ext cx="1448512" cy="230832"/>
          </a:xfrm>
          <a:prstGeom prst="rect">
            <a:avLst/>
          </a:prstGeom>
          <a:solidFill>
            <a:schemeClr val="tx2"/>
          </a:solid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defPPr>
              <a:defRPr lang="en-US"/>
            </a:defPPr>
            <a:lvl1pPr algn="ctr">
              <a:lnSpc>
                <a:spcPct val="90000"/>
              </a:lnSpc>
              <a:defRPr sz="1000">
                <a:solidFill>
                  <a:schemeClr val="tx1"/>
                </a:solidFill>
                <a:latin typeface="Trebuchet MS" panose="020B0603020202020204" pitchFamily="34" charset="0"/>
              </a:defRPr>
            </a:lvl1pPr>
          </a:lstStyle>
          <a:p>
            <a:r>
              <a:rPr lang="en-US" dirty="0" err="1"/>
              <a:t>token_promise</a:t>
            </a:r>
            <a:endParaRPr lang="en-US" dirty="0"/>
          </a:p>
        </p:txBody>
      </p:sp>
      <p:cxnSp>
        <p:nvCxnSpPr>
          <p:cNvPr id="5" name="Connector: Elbow 4">
            <a:extLst>
              <a:ext uri="{FF2B5EF4-FFF2-40B4-BE49-F238E27FC236}">
                <a16:creationId xmlns:a16="http://schemas.microsoft.com/office/drawing/2014/main" id="{724E7BDA-0F2F-4551-8A13-2F604BF3355F}"/>
              </a:ext>
            </a:extLst>
          </p:cNvPr>
          <p:cNvCxnSpPr>
            <a:stCxn id="3" idx="0"/>
            <a:endCxn id="67" idx="1"/>
          </p:cNvCxnSpPr>
          <p:nvPr/>
        </p:nvCxnSpPr>
        <p:spPr>
          <a:xfrm rot="5400000" flipH="1" flipV="1">
            <a:off x="910804" y="1225962"/>
            <a:ext cx="502375" cy="571144"/>
          </a:xfrm>
          <a:prstGeom prst="bentConnector2">
            <a:avLst/>
          </a:prstGeom>
          <a:ln>
            <a:solidFill>
              <a:schemeClr val="accent4"/>
            </a:solidFill>
            <a:prstDash val="dash"/>
            <a:headEnd type="triangle" w="sm" len="med"/>
            <a:tailEnd type="none" w="sm" len="lg"/>
          </a:ln>
        </p:spPr>
        <p:style>
          <a:lnRef idx="1">
            <a:schemeClr val="accent1"/>
          </a:lnRef>
          <a:fillRef idx="0">
            <a:schemeClr val="accent1"/>
          </a:fillRef>
          <a:effectRef idx="0">
            <a:schemeClr val="accent1"/>
          </a:effectRef>
          <a:fontRef idx="minor">
            <a:schemeClr val="tx1"/>
          </a:fontRef>
        </p:style>
      </p:cxnSp>
      <p:cxnSp>
        <p:nvCxnSpPr>
          <p:cNvPr id="37" name="Connector: Elbow 36">
            <a:extLst>
              <a:ext uri="{FF2B5EF4-FFF2-40B4-BE49-F238E27FC236}">
                <a16:creationId xmlns:a16="http://schemas.microsoft.com/office/drawing/2014/main" id="{41FDAA93-22D1-4221-B81B-2886750C75F9}"/>
              </a:ext>
            </a:extLst>
          </p:cNvPr>
          <p:cNvCxnSpPr>
            <a:cxnSpLocks/>
            <a:stCxn id="3" idx="2"/>
            <a:endCxn id="70" idx="1"/>
          </p:cNvCxnSpPr>
          <p:nvPr/>
        </p:nvCxnSpPr>
        <p:spPr>
          <a:xfrm rot="16200000" flipH="1">
            <a:off x="570204" y="2299768"/>
            <a:ext cx="1183575" cy="571144"/>
          </a:xfrm>
          <a:prstGeom prst="bentConnector2">
            <a:avLst/>
          </a:prstGeom>
          <a:ln>
            <a:solidFill>
              <a:schemeClr val="accent4"/>
            </a:solidFill>
            <a:prstDash val="dash"/>
            <a:tailEnd type="oval" w="sm" len="sm"/>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11BD3976-1C6C-41F1-8C8B-8F696853AA9D}"/>
              </a:ext>
            </a:extLst>
          </p:cNvPr>
          <p:cNvSpPr/>
          <p:nvPr/>
        </p:nvSpPr>
        <p:spPr>
          <a:xfrm>
            <a:off x="1148358" y="3652922"/>
            <a:ext cx="2114813" cy="835582"/>
          </a:xfrm>
          <a:prstGeom prst="rect">
            <a:avLst/>
          </a:prstGeom>
          <a:noFill/>
          <a:ln w="9525">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altLang="zh-CN" sz="1100" dirty="0">
                <a:solidFill>
                  <a:schemeClr val="bg1"/>
                </a:solidFill>
                <a:latin typeface="Trebuchet MS" panose="020B0603020202020204" pitchFamily="34" charset="0"/>
              </a:rPr>
              <a:t>(live in coroutine frame)</a:t>
            </a:r>
            <a:endParaRPr lang="en-US" sz="1100" dirty="0">
              <a:solidFill>
                <a:schemeClr val="bg1"/>
              </a:solidFill>
              <a:latin typeface="Trebuchet MS" panose="020B0603020202020204" pitchFamily="34" charset="0"/>
            </a:endParaRPr>
          </a:p>
        </p:txBody>
      </p:sp>
    </p:spTree>
    <p:extLst>
      <p:ext uri="{BB962C8B-B14F-4D97-AF65-F5344CB8AC3E}">
        <p14:creationId xmlns:p14="http://schemas.microsoft.com/office/powerpoint/2010/main" val="1237993411"/>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E9580436-1CBC-414D-AF82-34DCE3089FD7}"/>
              </a:ext>
            </a:extLst>
          </p:cNvPr>
          <p:cNvSpPr txBox="1"/>
          <p:nvPr/>
        </p:nvSpPr>
        <p:spPr>
          <a:xfrm>
            <a:off x="148978" y="195233"/>
            <a:ext cx="1863011" cy="4247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nSpc>
                <a:spcPct val="90000"/>
              </a:lnSpc>
            </a:pPr>
            <a:r>
              <a:rPr lang="en-US" altLang="zh-CN" sz="2400" dirty="0">
                <a:solidFill>
                  <a:schemeClr val="bg1"/>
                </a:solidFill>
                <a:latin typeface="+mj-lt"/>
              </a:rPr>
              <a:t>token&lt;void&gt;</a:t>
            </a:r>
            <a:endParaRPr lang="en-US" sz="2400" dirty="0">
              <a:solidFill>
                <a:schemeClr val="bg1"/>
              </a:solidFill>
              <a:latin typeface="+mj-lt"/>
            </a:endParaRPr>
          </a:p>
        </p:txBody>
      </p:sp>
      <p:sp>
        <p:nvSpPr>
          <p:cNvPr id="10" name="TextBox 9">
            <a:extLst>
              <a:ext uri="{FF2B5EF4-FFF2-40B4-BE49-F238E27FC236}">
                <a16:creationId xmlns:a16="http://schemas.microsoft.com/office/drawing/2014/main" id="{206CC5FC-17D8-4027-BD75-F678C4B499A3}"/>
              </a:ext>
            </a:extLst>
          </p:cNvPr>
          <p:cNvSpPr txBox="1"/>
          <p:nvPr/>
        </p:nvSpPr>
        <p:spPr>
          <a:xfrm>
            <a:off x="148977" y="760932"/>
            <a:ext cx="6388359" cy="4358244"/>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nSpc>
                <a:spcPct val="200000"/>
              </a:lnSpc>
            </a:pPr>
            <a:r>
              <a:rPr lang="en-US" sz="1000" b="0" dirty="0">
                <a:solidFill>
                  <a:srgbClr val="0000FF"/>
                </a:solidFill>
                <a:effectLst/>
                <a:latin typeface=" Fira Mono"/>
              </a:rPr>
              <a:t>struct</a:t>
            </a:r>
            <a:r>
              <a:rPr lang="en-US" sz="1000" b="0" dirty="0">
                <a:solidFill>
                  <a:srgbClr val="000000"/>
                </a:solidFill>
                <a:effectLst/>
                <a:latin typeface=" Fira Mono"/>
              </a:rPr>
              <a:t> </a:t>
            </a:r>
            <a:r>
              <a:rPr lang="en-US" sz="1000" b="0" dirty="0" err="1">
                <a:solidFill>
                  <a:srgbClr val="267F99"/>
                </a:solidFill>
                <a:effectLst/>
                <a:latin typeface=" Fira Mono"/>
              </a:rPr>
              <a:t>token_dispatcher</a:t>
            </a:r>
            <a:r>
              <a:rPr lang="en-US" sz="1000" b="0" dirty="0">
                <a:solidFill>
                  <a:srgbClr val="000000"/>
                </a:solidFill>
                <a:effectLst/>
                <a:latin typeface=" Fira Mono"/>
              </a:rPr>
              <a:t>;</a:t>
            </a:r>
          </a:p>
          <a:p>
            <a:pPr>
              <a:lnSpc>
                <a:spcPct val="200000"/>
              </a:lnSpc>
            </a:pPr>
            <a:r>
              <a:rPr lang="en-US" sz="1000" b="0" dirty="0">
                <a:solidFill>
                  <a:srgbClr val="0000FF"/>
                </a:solidFill>
                <a:effectLst/>
                <a:latin typeface=" Fira Mono"/>
              </a:rPr>
              <a:t>struct</a:t>
            </a:r>
            <a:r>
              <a:rPr lang="en-US" sz="1000" b="0" dirty="0">
                <a:solidFill>
                  <a:srgbClr val="000000"/>
                </a:solidFill>
                <a:effectLst/>
                <a:latin typeface=" Fira Mono"/>
              </a:rPr>
              <a:t> </a:t>
            </a:r>
            <a:r>
              <a:rPr lang="en-US" sz="1000" b="0" dirty="0" err="1">
                <a:solidFill>
                  <a:srgbClr val="267F99"/>
                </a:solidFill>
                <a:effectLst/>
                <a:latin typeface=" Fira Mono"/>
              </a:rPr>
              <a:t>final_awaitable</a:t>
            </a:r>
            <a:r>
              <a:rPr lang="en-US" sz="1000" b="0" dirty="0">
                <a:solidFill>
                  <a:srgbClr val="000000"/>
                </a:solidFill>
                <a:effectLst/>
                <a:latin typeface=" Fira Mono"/>
              </a:rPr>
              <a:t>;</a:t>
            </a:r>
          </a:p>
          <a:p>
            <a:pPr>
              <a:lnSpc>
                <a:spcPct val="200000"/>
              </a:lnSpc>
            </a:pPr>
            <a:r>
              <a:rPr lang="en-US" sz="1000" b="0" dirty="0">
                <a:solidFill>
                  <a:srgbClr val="0000FF"/>
                </a:solidFill>
                <a:effectLst/>
                <a:latin typeface=" Fira Mono"/>
              </a:rPr>
              <a:t>class</a:t>
            </a:r>
            <a:r>
              <a:rPr lang="en-US" sz="1000" b="0" dirty="0">
                <a:solidFill>
                  <a:srgbClr val="000000"/>
                </a:solidFill>
                <a:effectLst/>
                <a:latin typeface=" Fira Mono"/>
              </a:rPr>
              <a:t> </a:t>
            </a:r>
            <a:r>
              <a:rPr lang="en-US" sz="1000" b="0" dirty="0" err="1">
                <a:solidFill>
                  <a:srgbClr val="267F99"/>
                </a:solidFill>
                <a:effectLst/>
                <a:latin typeface=" Fira Mono"/>
              </a:rPr>
              <a:t>token_promise</a:t>
            </a:r>
            <a:r>
              <a:rPr lang="en-US" sz="1000" b="0" dirty="0">
                <a:solidFill>
                  <a:srgbClr val="000000"/>
                </a:solidFill>
                <a:effectLst/>
                <a:latin typeface=" Fira Mono"/>
              </a:rPr>
              <a:t> </a:t>
            </a:r>
          </a:p>
          <a:p>
            <a:pPr>
              <a:lnSpc>
                <a:spcPct val="200000"/>
              </a:lnSpc>
            </a:pPr>
            <a:r>
              <a:rPr lang="en-US" sz="1000" b="0" dirty="0">
                <a:solidFill>
                  <a:srgbClr val="000000"/>
                </a:solidFill>
                <a:effectLst/>
                <a:latin typeface=" Fira Mono"/>
              </a:rPr>
              <a:t>{</a:t>
            </a:r>
          </a:p>
          <a:p>
            <a:pPr>
              <a:lnSpc>
                <a:spcPct val="200000"/>
              </a:lnSpc>
            </a:pPr>
            <a:r>
              <a:rPr lang="en-US" sz="1000" b="0" dirty="0">
                <a:solidFill>
                  <a:srgbClr val="000000"/>
                </a:solidFill>
                <a:effectLst/>
                <a:latin typeface=" Fira Mono"/>
              </a:rPr>
              <a:t>    </a:t>
            </a:r>
            <a:r>
              <a:rPr lang="en-US" sz="1000" b="0" dirty="0">
                <a:solidFill>
                  <a:srgbClr val="267F99"/>
                </a:solidFill>
                <a:effectLst/>
                <a:latin typeface=" Fira Mono"/>
              </a:rPr>
              <a:t>token</a:t>
            </a:r>
            <a:r>
              <a:rPr lang="en-US" sz="1000" b="0" dirty="0">
                <a:solidFill>
                  <a:srgbClr val="000000"/>
                </a:solidFill>
                <a:effectLst/>
                <a:latin typeface=" Fira Mono"/>
              </a:rPr>
              <a:t> </a:t>
            </a:r>
            <a:r>
              <a:rPr lang="en-US" sz="1000" b="0" dirty="0" err="1">
                <a:solidFill>
                  <a:srgbClr val="795E26"/>
                </a:solidFill>
                <a:effectLst/>
                <a:latin typeface=" Fira Mono"/>
              </a:rPr>
              <a:t>get_return_object</a:t>
            </a:r>
            <a:r>
              <a:rPr lang="en-US" sz="1000" b="0" dirty="0">
                <a:solidFill>
                  <a:srgbClr val="000000"/>
                </a:solidFill>
                <a:effectLst/>
                <a:latin typeface=" Fira Mono"/>
              </a:rPr>
              <a:t>();</a:t>
            </a:r>
          </a:p>
          <a:p>
            <a:pPr>
              <a:lnSpc>
                <a:spcPct val="200000"/>
              </a:lnSpc>
            </a:pPr>
            <a:r>
              <a:rPr lang="en-US" sz="1000" b="0" dirty="0">
                <a:solidFill>
                  <a:srgbClr val="000000"/>
                </a:solidFill>
                <a:effectLst/>
                <a:latin typeface=" Fira Mono"/>
              </a:rPr>
              <a:t>    </a:t>
            </a:r>
            <a:r>
              <a:rPr lang="en-US" sz="1000" b="0" dirty="0" err="1">
                <a:solidFill>
                  <a:srgbClr val="267F99"/>
                </a:solidFill>
                <a:effectLst/>
                <a:latin typeface=" Fira Mono"/>
              </a:rPr>
              <a:t>token_dispatcher</a:t>
            </a:r>
            <a:r>
              <a:rPr lang="en-US" sz="1000" b="0" dirty="0">
                <a:solidFill>
                  <a:srgbClr val="000000"/>
                </a:solidFill>
                <a:effectLst/>
                <a:latin typeface=" Fira Mono"/>
              </a:rPr>
              <a:t> </a:t>
            </a:r>
            <a:r>
              <a:rPr lang="en-US" sz="1000" b="0" dirty="0" err="1">
                <a:solidFill>
                  <a:srgbClr val="795E26"/>
                </a:solidFill>
                <a:effectLst/>
                <a:latin typeface=" Fira Mono"/>
              </a:rPr>
              <a:t>inital_suspend</a:t>
            </a:r>
            <a:r>
              <a:rPr lang="en-US" sz="1000" b="0" dirty="0">
                <a:solidFill>
                  <a:srgbClr val="000000"/>
                </a:solidFill>
                <a:effectLst/>
                <a:latin typeface=" Fira Mono"/>
              </a:rPr>
              <a:t>()</a:t>
            </a:r>
          </a:p>
          <a:p>
            <a:pPr>
              <a:lnSpc>
                <a:spcPct val="200000"/>
              </a:lnSpc>
            </a:pPr>
            <a:r>
              <a:rPr lang="en-US" sz="1000" b="0" dirty="0">
                <a:solidFill>
                  <a:srgbClr val="000000"/>
                </a:solidFill>
                <a:effectLst/>
                <a:latin typeface=" Fira Mono"/>
              </a:rPr>
              <a:t>    {</a:t>
            </a:r>
          </a:p>
          <a:p>
            <a:pPr>
              <a:lnSpc>
                <a:spcPct val="200000"/>
              </a:lnSpc>
            </a:pPr>
            <a:r>
              <a:rPr lang="en-US" sz="1000" b="0" dirty="0">
                <a:solidFill>
                  <a:srgbClr val="000000"/>
                </a:solidFill>
                <a:effectLst/>
                <a:latin typeface=" Fira Mono"/>
              </a:rPr>
              <a:t>        </a:t>
            </a:r>
            <a:r>
              <a:rPr lang="en-US" sz="1000" b="0" dirty="0">
                <a:solidFill>
                  <a:srgbClr val="0000FF"/>
                </a:solidFill>
                <a:effectLst/>
                <a:latin typeface=" Fira Mono"/>
              </a:rPr>
              <a:t>auto</a:t>
            </a:r>
            <a:r>
              <a:rPr lang="en-US" sz="1000" b="0" dirty="0">
                <a:solidFill>
                  <a:srgbClr val="000000"/>
                </a:solidFill>
                <a:effectLst/>
                <a:latin typeface=" Fira Mono"/>
              </a:rPr>
              <a:t>&amp; scheduler = </a:t>
            </a:r>
            <a:r>
              <a:rPr lang="en-US" sz="1000" b="0" dirty="0">
                <a:solidFill>
                  <a:srgbClr val="267F99"/>
                </a:solidFill>
                <a:effectLst/>
                <a:latin typeface=" Fira Mono"/>
              </a:rPr>
              <a:t>Scheduler</a:t>
            </a:r>
            <a:r>
              <a:rPr lang="en-US" sz="1000" b="0" dirty="0">
                <a:solidFill>
                  <a:srgbClr val="000000"/>
                </a:solidFill>
                <a:effectLst/>
                <a:latin typeface=" Fira Mono"/>
              </a:rPr>
              <a:t>::</a:t>
            </a:r>
            <a:r>
              <a:rPr lang="en-US" sz="1000" b="0" dirty="0">
                <a:solidFill>
                  <a:srgbClr val="795E26"/>
                </a:solidFill>
                <a:effectLst/>
                <a:latin typeface=" Fira Mono"/>
              </a:rPr>
              <a:t>Get</a:t>
            </a:r>
            <a:r>
              <a:rPr lang="en-US" sz="1000" b="0" dirty="0">
                <a:solidFill>
                  <a:srgbClr val="000000"/>
                </a:solidFill>
                <a:effectLst/>
                <a:latin typeface=" Fira Mono"/>
              </a:rPr>
              <a:t>();</a:t>
            </a:r>
          </a:p>
          <a:p>
            <a:pPr>
              <a:lnSpc>
                <a:spcPct val="200000"/>
              </a:lnSpc>
            </a:pPr>
            <a:r>
              <a:rPr lang="en-US" sz="1000" b="0" dirty="0">
                <a:solidFill>
                  <a:srgbClr val="000000"/>
                </a:solidFill>
                <a:effectLst/>
                <a:latin typeface=" Fira Mono"/>
              </a:rPr>
              <a:t>        </a:t>
            </a:r>
            <a:r>
              <a:rPr lang="en-US" sz="1000" b="0" dirty="0">
                <a:solidFill>
                  <a:srgbClr val="0000FF"/>
                </a:solidFill>
                <a:effectLst/>
                <a:latin typeface=" Fira Mono"/>
              </a:rPr>
              <a:t>bool</a:t>
            </a:r>
            <a:r>
              <a:rPr lang="en-US" sz="1000" b="0" dirty="0">
                <a:solidFill>
                  <a:srgbClr val="000000"/>
                </a:solidFill>
                <a:effectLst/>
                <a:latin typeface=" Fira Mono"/>
              </a:rPr>
              <a:t> </a:t>
            </a:r>
            <a:r>
              <a:rPr lang="en-US" sz="1000" b="0" dirty="0" err="1">
                <a:solidFill>
                  <a:srgbClr val="000000"/>
                </a:solidFill>
                <a:effectLst/>
                <a:latin typeface=" Fira Mono"/>
              </a:rPr>
              <a:t>isOnMainThread</a:t>
            </a:r>
            <a:r>
              <a:rPr lang="en-US" sz="1000" b="0" dirty="0">
                <a:solidFill>
                  <a:srgbClr val="000000"/>
                </a:solidFill>
                <a:effectLst/>
                <a:latin typeface=" Fira Mono"/>
              </a:rPr>
              <a:t> = </a:t>
            </a:r>
          </a:p>
          <a:p>
            <a:pPr>
              <a:lnSpc>
                <a:spcPct val="200000"/>
              </a:lnSpc>
            </a:pPr>
            <a:r>
              <a:rPr lang="en-US" sz="1000" b="0" dirty="0">
                <a:solidFill>
                  <a:srgbClr val="000000"/>
                </a:solidFill>
                <a:effectLst/>
                <a:latin typeface=" Fira Mono"/>
              </a:rPr>
              <a:t>            </a:t>
            </a:r>
            <a:r>
              <a:rPr lang="en-US" sz="1000" b="0" dirty="0" err="1">
                <a:solidFill>
                  <a:srgbClr val="001080"/>
                </a:solidFill>
                <a:effectLst/>
                <a:latin typeface=" Fira Mono"/>
              </a:rPr>
              <a:t>scheduler</a:t>
            </a:r>
            <a:r>
              <a:rPr lang="en-US" sz="1000" b="0" dirty="0" err="1">
                <a:solidFill>
                  <a:srgbClr val="000000"/>
                </a:solidFill>
                <a:effectLst/>
                <a:latin typeface=" Fira Mono"/>
              </a:rPr>
              <a:t>.</a:t>
            </a:r>
            <a:r>
              <a:rPr lang="en-US" sz="1000" b="0" dirty="0" err="1">
                <a:solidFill>
                  <a:srgbClr val="795E26"/>
                </a:solidFill>
                <a:effectLst/>
                <a:latin typeface=" Fira Mono"/>
              </a:rPr>
              <a:t>GetMainThreadIndex</a:t>
            </a:r>
            <a:r>
              <a:rPr lang="en-US" sz="1000" b="0" dirty="0">
                <a:solidFill>
                  <a:srgbClr val="000000"/>
                </a:solidFill>
                <a:effectLst/>
                <a:latin typeface=" Fira Mono"/>
              </a:rPr>
              <a:t>() == </a:t>
            </a:r>
            <a:r>
              <a:rPr lang="en-US" sz="1000" b="0" dirty="0" err="1">
                <a:solidFill>
                  <a:srgbClr val="001080"/>
                </a:solidFill>
                <a:effectLst/>
                <a:latin typeface=" Fira Mono"/>
              </a:rPr>
              <a:t>scheduler</a:t>
            </a:r>
            <a:r>
              <a:rPr lang="en-US" sz="1000" b="0" dirty="0" err="1">
                <a:solidFill>
                  <a:srgbClr val="000000"/>
                </a:solidFill>
                <a:effectLst/>
                <a:latin typeface=" Fira Mono"/>
              </a:rPr>
              <a:t>.</a:t>
            </a:r>
            <a:r>
              <a:rPr lang="en-US" sz="1000" b="0" dirty="0" err="1">
                <a:solidFill>
                  <a:srgbClr val="795E26"/>
                </a:solidFill>
                <a:effectLst/>
                <a:latin typeface=" Fira Mono"/>
              </a:rPr>
              <a:t>GetThreadIndex</a:t>
            </a:r>
            <a:r>
              <a:rPr lang="en-US" sz="1000" b="0" dirty="0">
                <a:solidFill>
                  <a:srgbClr val="000000"/>
                </a:solidFill>
                <a:effectLst/>
                <a:latin typeface=" Fira Mono"/>
              </a:rPr>
              <a:t>();</a:t>
            </a:r>
          </a:p>
          <a:p>
            <a:pPr>
              <a:lnSpc>
                <a:spcPct val="200000"/>
              </a:lnSpc>
            </a:pPr>
            <a:r>
              <a:rPr lang="en-US" sz="1000" b="0" dirty="0">
                <a:solidFill>
                  <a:srgbClr val="000000"/>
                </a:solidFill>
                <a:effectLst/>
                <a:latin typeface=" Fira Mono"/>
              </a:rPr>
              <a:t>        </a:t>
            </a:r>
            <a:r>
              <a:rPr lang="en-US" sz="1000" b="0" dirty="0">
                <a:solidFill>
                  <a:srgbClr val="AF00DB"/>
                </a:solidFill>
                <a:effectLst/>
                <a:latin typeface=" Fira Mono"/>
              </a:rPr>
              <a:t>return</a:t>
            </a:r>
            <a:r>
              <a:rPr lang="en-US" sz="1000" b="0" dirty="0">
                <a:solidFill>
                  <a:srgbClr val="000000"/>
                </a:solidFill>
                <a:effectLst/>
                <a:latin typeface=" Fira Mono"/>
              </a:rPr>
              <a:t> </a:t>
            </a:r>
            <a:r>
              <a:rPr lang="en-US" sz="1000" b="0" dirty="0" err="1">
                <a:solidFill>
                  <a:srgbClr val="000000"/>
                </a:solidFill>
                <a:effectLst/>
                <a:latin typeface=" Fira Mono"/>
              </a:rPr>
              <a:t>token_dispatcher</a:t>
            </a:r>
            <a:r>
              <a:rPr lang="en-US" sz="1000" b="0" dirty="0">
                <a:solidFill>
                  <a:srgbClr val="000000"/>
                </a:solidFill>
                <a:effectLst/>
                <a:latin typeface=" Fira Mono"/>
              </a:rPr>
              <a:t>{ </a:t>
            </a:r>
            <a:r>
              <a:rPr lang="en-US" sz="1000" b="0" dirty="0" err="1">
                <a:solidFill>
                  <a:srgbClr val="000000"/>
                </a:solidFill>
                <a:effectLst/>
                <a:latin typeface=" Fira Mono"/>
              </a:rPr>
              <a:t>isOnMainThread</a:t>
            </a:r>
            <a:r>
              <a:rPr lang="en-US" sz="1000" b="0" dirty="0">
                <a:solidFill>
                  <a:srgbClr val="000000"/>
                </a:solidFill>
                <a:effectLst/>
                <a:latin typeface=" Fira Mono"/>
              </a:rPr>
              <a:t> };</a:t>
            </a:r>
          </a:p>
          <a:p>
            <a:pPr>
              <a:lnSpc>
                <a:spcPct val="200000"/>
              </a:lnSpc>
            </a:pPr>
            <a:r>
              <a:rPr lang="en-US" sz="1000" b="0" dirty="0">
                <a:solidFill>
                  <a:srgbClr val="000000"/>
                </a:solidFill>
                <a:effectLst/>
                <a:latin typeface=" Fira Mono"/>
              </a:rPr>
              <a:t>    }</a:t>
            </a:r>
          </a:p>
          <a:p>
            <a:pPr>
              <a:lnSpc>
                <a:spcPct val="200000"/>
              </a:lnSpc>
            </a:pPr>
            <a:r>
              <a:rPr lang="en-US" sz="1000" b="0" dirty="0">
                <a:solidFill>
                  <a:srgbClr val="000000"/>
                </a:solidFill>
                <a:effectLst/>
                <a:latin typeface=" Fira Mono"/>
              </a:rPr>
              <a:t>    </a:t>
            </a:r>
            <a:r>
              <a:rPr lang="en-US" sz="1000" b="0" dirty="0" err="1">
                <a:solidFill>
                  <a:srgbClr val="267F99"/>
                </a:solidFill>
                <a:effectLst/>
                <a:highlight>
                  <a:srgbClr val="FFFF00"/>
                </a:highlight>
                <a:latin typeface=" Fira Mono"/>
              </a:rPr>
              <a:t>final_awaitable</a:t>
            </a:r>
            <a:r>
              <a:rPr lang="en-US" sz="1000" b="0" dirty="0">
                <a:solidFill>
                  <a:srgbClr val="000000"/>
                </a:solidFill>
                <a:effectLst/>
                <a:latin typeface=" Fira Mono"/>
              </a:rPr>
              <a:t> </a:t>
            </a:r>
            <a:r>
              <a:rPr lang="en-US" sz="1000" b="0" dirty="0" err="1">
                <a:solidFill>
                  <a:srgbClr val="795E26"/>
                </a:solidFill>
                <a:effectLst/>
                <a:latin typeface=" Fira Mono"/>
              </a:rPr>
              <a:t>final_suspend</a:t>
            </a:r>
            <a:r>
              <a:rPr lang="en-US" sz="1000" b="0" dirty="0">
                <a:solidFill>
                  <a:srgbClr val="000000"/>
                </a:solidFill>
                <a:effectLst/>
                <a:latin typeface=" Fira Mono"/>
              </a:rPr>
              <a:t>() { </a:t>
            </a:r>
            <a:r>
              <a:rPr lang="en-US" sz="1000" b="0" dirty="0">
                <a:solidFill>
                  <a:srgbClr val="AF00DB"/>
                </a:solidFill>
                <a:effectLst/>
                <a:latin typeface=" Fira Mono"/>
              </a:rPr>
              <a:t>return</a:t>
            </a:r>
            <a:r>
              <a:rPr lang="en-US" sz="1000" b="0" dirty="0">
                <a:solidFill>
                  <a:srgbClr val="000000"/>
                </a:solidFill>
                <a:effectLst/>
                <a:latin typeface=" Fira Mono"/>
              </a:rPr>
              <a:t> {}; }</a:t>
            </a:r>
          </a:p>
          <a:p>
            <a:pPr>
              <a:lnSpc>
                <a:spcPct val="200000"/>
              </a:lnSpc>
            </a:pPr>
            <a:r>
              <a:rPr lang="en-US" sz="1000" b="0" dirty="0">
                <a:solidFill>
                  <a:srgbClr val="000000"/>
                </a:solidFill>
                <a:effectLst/>
                <a:latin typeface=" Fira Mono"/>
              </a:rPr>
              <a:t>}</a:t>
            </a:r>
          </a:p>
        </p:txBody>
      </p:sp>
      <p:grpSp>
        <p:nvGrpSpPr>
          <p:cNvPr id="6" name="Group 5">
            <a:extLst>
              <a:ext uri="{FF2B5EF4-FFF2-40B4-BE49-F238E27FC236}">
                <a16:creationId xmlns:a16="http://schemas.microsoft.com/office/drawing/2014/main" id="{6BA8C528-C5BF-4EE7-A798-5F04F1F6ADF8}"/>
              </a:ext>
            </a:extLst>
          </p:cNvPr>
          <p:cNvGrpSpPr/>
          <p:nvPr/>
        </p:nvGrpSpPr>
        <p:grpSpPr>
          <a:xfrm>
            <a:off x="6367849" y="102973"/>
            <a:ext cx="4455973" cy="1476907"/>
            <a:chOff x="6367849" y="102973"/>
            <a:chExt cx="4455973" cy="1476907"/>
          </a:xfrm>
        </p:grpSpPr>
        <p:sp>
          <p:nvSpPr>
            <p:cNvPr id="7" name="Rectangle: Rounded Corners 6">
              <a:extLst>
                <a:ext uri="{FF2B5EF4-FFF2-40B4-BE49-F238E27FC236}">
                  <a16:creationId xmlns:a16="http://schemas.microsoft.com/office/drawing/2014/main" id="{5B30C4EE-DFC1-438D-AFC6-D3D662D3824A}"/>
                </a:ext>
              </a:extLst>
            </p:cNvPr>
            <p:cNvSpPr/>
            <p:nvPr/>
          </p:nvSpPr>
          <p:spPr>
            <a:xfrm>
              <a:off x="6367849" y="102973"/>
              <a:ext cx="4455973" cy="1476907"/>
            </a:xfrm>
            <a:prstGeom prst="roundRect">
              <a:avLst>
                <a:gd name="adj" fmla="val 2717"/>
              </a:avLst>
            </a:prstGeom>
            <a:noFill/>
            <a:ln w="127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75D963D1-201D-4471-9CD1-75E0D3AEAF73}"/>
                </a:ext>
              </a:extLst>
            </p:cNvPr>
            <p:cNvSpPr txBox="1"/>
            <p:nvPr/>
          </p:nvSpPr>
          <p:spPr>
            <a:xfrm>
              <a:off x="6823744" y="264963"/>
              <a:ext cx="3544182" cy="991938"/>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nSpc>
                  <a:spcPct val="150000"/>
                </a:lnSpc>
              </a:pPr>
              <a:r>
                <a:rPr lang="en-US" sz="1000" b="0" dirty="0">
                  <a:solidFill>
                    <a:srgbClr val="267F99"/>
                  </a:solidFill>
                  <a:effectLst/>
                  <a:latin typeface=" Fira Mono"/>
                </a:rPr>
                <a:t>token</a:t>
              </a:r>
              <a:r>
                <a:rPr lang="en-US" sz="1000" b="0" dirty="0">
                  <a:solidFill>
                    <a:srgbClr val="000000"/>
                  </a:solidFill>
                  <a:effectLst/>
                  <a:latin typeface=" Fira Mono"/>
                </a:rPr>
                <a:t>&lt;&gt; </a:t>
              </a:r>
              <a:r>
                <a:rPr lang="en-US" sz="1000" b="0" dirty="0" err="1">
                  <a:solidFill>
                    <a:srgbClr val="795E26"/>
                  </a:solidFill>
                  <a:effectLst/>
                  <a:latin typeface=" Fira Mono"/>
                </a:rPr>
                <a:t>ApplyImmunization</a:t>
              </a:r>
              <a:r>
                <a:rPr lang="en-US" sz="1000" b="0" dirty="0">
                  <a:solidFill>
                    <a:srgbClr val="000000"/>
                  </a:solidFill>
                  <a:effectLst/>
                  <a:latin typeface=" Fira Mono"/>
                </a:rPr>
                <a:t>(</a:t>
              </a:r>
              <a:r>
                <a:rPr lang="en-US" sz="1000" b="0" dirty="0" err="1">
                  <a:solidFill>
                    <a:srgbClr val="0000FF"/>
                  </a:solidFill>
                  <a:effectLst/>
                  <a:latin typeface=" Fira Mono"/>
                </a:rPr>
                <a:t>uint</a:t>
              </a:r>
              <a:r>
                <a:rPr lang="en-US" sz="1000" b="0" dirty="0">
                  <a:solidFill>
                    <a:srgbClr val="000000"/>
                  </a:solidFill>
                  <a:effectLst/>
                  <a:latin typeface=" Fira Mono"/>
                </a:rPr>
                <a:t> </a:t>
              </a:r>
              <a:r>
                <a:rPr lang="en-US" sz="1000" b="0" dirty="0" err="1">
                  <a:solidFill>
                    <a:srgbClr val="001080"/>
                  </a:solidFill>
                  <a:effectLst/>
                  <a:latin typeface=" Fira Mono"/>
                </a:rPr>
                <a:t>healthPeople</a:t>
              </a:r>
              <a:r>
                <a:rPr lang="en-US" sz="1000" b="0" dirty="0">
                  <a:solidFill>
                    <a:srgbClr val="000000"/>
                  </a:solidFill>
                  <a:effectLst/>
                  <a:latin typeface=" Fira Mono"/>
                </a:rPr>
                <a:t>)</a:t>
              </a:r>
            </a:p>
            <a:p>
              <a:pPr>
                <a:lnSpc>
                  <a:spcPct val="150000"/>
                </a:lnSpc>
              </a:pPr>
              <a:r>
                <a:rPr lang="en-US" sz="1000" b="0" dirty="0">
                  <a:solidFill>
                    <a:srgbClr val="000000"/>
                  </a:solidFill>
                  <a:effectLst/>
                  <a:latin typeface=" Fira Mono"/>
                </a:rPr>
                <a:t>{</a:t>
              </a:r>
            </a:p>
            <a:p>
              <a:pPr>
                <a:lnSpc>
                  <a:spcPct val="150000"/>
                </a:lnSpc>
              </a:pPr>
              <a:r>
                <a:rPr lang="en-US" sz="1000" dirty="0">
                  <a:solidFill>
                    <a:srgbClr val="000000"/>
                  </a:solidFill>
                  <a:latin typeface=" Fira Mono"/>
                </a:rPr>
                <a:t>    </a:t>
              </a:r>
              <a:r>
                <a:rPr lang="en-US" altLang="zh-CN" sz="1000" dirty="0">
                  <a:solidFill>
                    <a:srgbClr val="000000"/>
                  </a:solidFill>
                  <a:latin typeface=" Fira Mono"/>
                </a:rPr>
                <a:t>//......</a:t>
              </a:r>
              <a:endParaRPr lang="en-US" sz="1000" b="0" dirty="0">
                <a:solidFill>
                  <a:srgbClr val="000000"/>
                </a:solidFill>
                <a:effectLst/>
                <a:latin typeface=" Fira Mono"/>
              </a:endParaRPr>
            </a:p>
            <a:p>
              <a:pPr>
                <a:lnSpc>
                  <a:spcPct val="150000"/>
                </a:lnSpc>
              </a:pPr>
              <a:r>
                <a:rPr lang="en-US" sz="1000" b="0" dirty="0">
                  <a:solidFill>
                    <a:srgbClr val="000000"/>
                  </a:solidFill>
                  <a:effectLst/>
                  <a:latin typeface=" Fira Mono"/>
                </a:rPr>
                <a:t>}</a:t>
              </a:r>
            </a:p>
          </p:txBody>
        </p:sp>
      </p:grpSp>
    </p:spTree>
    <p:extLst>
      <p:ext uri="{BB962C8B-B14F-4D97-AF65-F5344CB8AC3E}">
        <p14:creationId xmlns:p14="http://schemas.microsoft.com/office/powerpoint/2010/main" val="5232497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00">
        <p159:morph option="byObject"/>
      </p:transition>
    </mc:Choice>
    <mc:Fallback xmlns="">
      <p:transition>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E9580436-1CBC-414D-AF82-34DCE3089FD7}"/>
              </a:ext>
            </a:extLst>
          </p:cNvPr>
          <p:cNvSpPr txBox="1"/>
          <p:nvPr/>
        </p:nvSpPr>
        <p:spPr>
          <a:xfrm>
            <a:off x="148978" y="195233"/>
            <a:ext cx="1863011" cy="4247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nSpc>
                <a:spcPct val="90000"/>
              </a:lnSpc>
            </a:pPr>
            <a:r>
              <a:rPr lang="en-US" altLang="zh-CN" sz="2400" dirty="0">
                <a:solidFill>
                  <a:schemeClr val="bg1"/>
                </a:solidFill>
                <a:latin typeface="+mj-lt"/>
              </a:rPr>
              <a:t>token&lt;void&gt;</a:t>
            </a:r>
            <a:endParaRPr lang="en-US" sz="2400" dirty="0">
              <a:solidFill>
                <a:schemeClr val="bg1"/>
              </a:solidFill>
              <a:latin typeface="+mj-lt"/>
            </a:endParaRPr>
          </a:p>
        </p:txBody>
      </p:sp>
      <p:sp>
        <p:nvSpPr>
          <p:cNvPr id="10" name="TextBox 9">
            <a:extLst>
              <a:ext uri="{FF2B5EF4-FFF2-40B4-BE49-F238E27FC236}">
                <a16:creationId xmlns:a16="http://schemas.microsoft.com/office/drawing/2014/main" id="{206CC5FC-17D8-4027-BD75-F678C4B499A3}"/>
              </a:ext>
            </a:extLst>
          </p:cNvPr>
          <p:cNvSpPr txBox="1"/>
          <p:nvPr/>
        </p:nvSpPr>
        <p:spPr>
          <a:xfrm>
            <a:off x="148977" y="760932"/>
            <a:ext cx="6388359" cy="4666021"/>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nSpc>
                <a:spcPct val="200000"/>
              </a:lnSpc>
            </a:pPr>
            <a:r>
              <a:rPr lang="en-US" sz="1000" b="0" dirty="0">
                <a:solidFill>
                  <a:srgbClr val="0000FF"/>
                </a:solidFill>
                <a:effectLst/>
                <a:latin typeface=" Fira Mono"/>
              </a:rPr>
              <a:t>struct</a:t>
            </a:r>
            <a:r>
              <a:rPr lang="en-US" sz="1000" b="0" dirty="0">
                <a:solidFill>
                  <a:srgbClr val="000000"/>
                </a:solidFill>
                <a:effectLst/>
                <a:latin typeface=" Fira Mono"/>
              </a:rPr>
              <a:t> </a:t>
            </a:r>
            <a:r>
              <a:rPr lang="en-US" sz="1000" b="0" dirty="0" err="1">
                <a:solidFill>
                  <a:srgbClr val="267F99"/>
                </a:solidFill>
                <a:effectLst/>
                <a:latin typeface=" Fira Mono"/>
              </a:rPr>
              <a:t>token_dispatcher</a:t>
            </a:r>
            <a:r>
              <a:rPr lang="en-US" sz="1000" b="0" dirty="0">
                <a:solidFill>
                  <a:srgbClr val="000000"/>
                </a:solidFill>
                <a:effectLst/>
                <a:latin typeface=" Fira Mono"/>
              </a:rPr>
              <a:t>;</a:t>
            </a:r>
          </a:p>
          <a:p>
            <a:pPr>
              <a:lnSpc>
                <a:spcPct val="200000"/>
              </a:lnSpc>
            </a:pPr>
            <a:r>
              <a:rPr lang="en-US" sz="1000" b="0" dirty="0">
                <a:solidFill>
                  <a:srgbClr val="0000FF"/>
                </a:solidFill>
                <a:effectLst/>
                <a:latin typeface=" Fira Mono"/>
              </a:rPr>
              <a:t>struct</a:t>
            </a:r>
            <a:r>
              <a:rPr lang="en-US" sz="1000" b="0" dirty="0">
                <a:solidFill>
                  <a:srgbClr val="000000"/>
                </a:solidFill>
                <a:effectLst/>
                <a:latin typeface=" Fira Mono"/>
              </a:rPr>
              <a:t> </a:t>
            </a:r>
            <a:r>
              <a:rPr lang="en-US" sz="1000" b="0" dirty="0" err="1">
                <a:solidFill>
                  <a:srgbClr val="267F99"/>
                </a:solidFill>
                <a:effectLst/>
                <a:latin typeface=" Fira Mono"/>
              </a:rPr>
              <a:t>final_awaitable</a:t>
            </a:r>
            <a:r>
              <a:rPr lang="en-US" sz="1000" b="0" dirty="0">
                <a:solidFill>
                  <a:srgbClr val="000000"/>
                </a:solidFill>
                <a:effectLst/>
                <a:latin typeface=" Fira Mono"/>
              </a:rPr>
              <a:t>;</a:t>
            </a:r>
          </a:p>
          <a:p>
            <a:pPr>
              <a:lnSpc>
                <a:spcPct val="200000"/>
              </a:lnSpc>
            </a:pPr>
            <a:r>
              <a:rPr lang="en-US" sz="1000" b="0" dirty="0">
                <a:solidFill>
                  <a:srgbClr val="0000FF"/>
                </a:solidFill>
                <a:effectLst/>
                <a:latin typeface=" Fira Mono"/>
              </a:rPr>
              <a:t>class</a:t>
            </a:r>
            <a:r>
              <a:rPr lang="en-US" sz="1000" b="0" dirty="0">
                <a:solidFill>
                  <a:srgbClr val="000000"/>
                </a:solidFill>
                <a:effectLst/>
                <a:latin typeface=" Fira Mono"/>
              </a:rPr>
              <a:t> </a:t>
            </a:r>
            <a:r>
              <a:rPr lang="en-US" sz="1000" b="0" dirty="0" err="1">
                <a:solidFill>
                  <a:srgbClr val="267F99"/>
                </a:solidFill>
                <a:effectLst/>
                <a:latin typeface=" Fira Mono"/>
              </a:rPr>
              <a:t>token_promise</a:t>
            </a:r>
            <a:r>
              <a:rPr lang="en-US" sz="1000" b="0" dirty="0">
                <a:solidFill>
                  <a:srgbClr val="000000"/>
                </a:solidFill>
                <a:effectLst/>
                <a:latin typeface=" Fira Mono"/>
              </a:rPr>
              <a:t> </a:t>
            </a:r>
          </a:p>
          <a:p>
            <a:pPr>
              <a:lnSpc>
                <a:spcPct val="200000"/>
              </a:lnSpc>
            </a:pPr>
            <a:r>
              <a:rPr lang="en-US" sz="1000" b="0" dirty="0">
                <a:solidFill>
                  <a:srgbClr val="000000"/>
                </a:solidFill>
                <a:effectLst/>
                <a:latin typeface=" Fira Mono"/>
              </a:rPr>
              <a:t>{</a:t>
            </a:r>
          </a:p>
          <a:p>
            <a:pPr>
              <a:lnSpc>
                <a:spcPct val="200000"/>
              </a:lnSpc>
            </a:pPr>
            <a:r>
              <a:rPr lang="en-US" sz="1000" b="0" dirty="0">
                <a:solidFill>
                  <a:srgbClr val="000000"/>
                </a:solidFill>
                <a:effectLst/>
                <a:latin typeface=" Fira Mono"/>
              </a:rPr>
              <a:t>    </a:t>
            </a:r>
            <a:r>
              <a:rPr lang="en-US" sz="1000" b="0" dirty="0">
                <a:solidFill>
                  <a:srgbClr val="267F99"/>
                </a:solidFill>
                <a:effectLst/>
                <a:latin typeface=" Fira Mono"/>
              </a:rPr>
              <a:t>token</a:t>
            </a:r>
            <a:r>
              <a:rPr lang="en-US" sz="1000" b="0" dirty="0">
                <a:solidFill>
                  <a:srgbClr val="000000"/>
                </a:solidFill>
                <a:effectLst/>
                <a:latin typeface=" Fira Mono"/>
              </a:rPr>
              <a:t> </a:t>
            </a:r>
            <a:r>
              <a:rPr lang="en-US" sz="1000" b="0" dirty="0" err="1">
                <a:solidFill>
                  <a:srgbClr val="795E26"/>
                </a:solidFill>
                <a:effectLst/>
                <a:latin typeface=" Fira Mono"/>
              </a:rPr>
              <a:t>get_return_object</a:t>
            </a:r>
            <a:r>
              <a:rPr lang="en-US" sz="1000" b="0" dirty="0">
                <a:solidFill>
                  <a:srgbClr val="000000"/>
                </a:solidFill>
                <a:effectLst/>
                <a:latin typeface=" Fira Mono"/>
              </a:rPr>
              <a:t>();</a:t>
            </a:r>
          </a:p>
          <a:p>
            <a:pPr>
              <a:lnSpc>
                <a:spcPct val="200000"/>
              </a:lnSpc>
            </a:pPr>
            <a:r>
              <a:rPr lang="en-US" sz="1000" b="0" dirty="0">
                <a:solidFill>
                  <a:srgbClr val="000000"/>
                </a:solidFill>
                <a:effectLst/>
                <a:latin typeface=" Fira Mono"/>
              </a:rPr>
              <a:t>    </a:t>
            </a:r>
            <a:r>
              <a:rPr lang="en-US" sz="1000" b="0" dirty="0" err="1">
                <a:solidFill>
                  <a:srgbClr val="267F99"/>
                </a:solidFill>
                <a:effectLst/>
                <a:latin typeface=" Fira Mono"/>
              </a:rPr>
              <a:t>token_dispatcher</a:t>
            </a:r>
            <a:r>
              <a:rPr lang="en-US" sz="1000" b="0" dirty="0">
                <a:solidFill>
                  <a:srgbClr val="000000"/>
                </a:solidFill>
                <a:effectLst/>
                <a:latin typeface=" Fira Mono"/>
              </a:rPr>
              <a:t> </a:t>
            </a:r>
            <a:r>
              <a:rPr lang="en-US" sz="1000" b="0" dirty="0" err="1">
                <a:solidFill>
                  <a:srgbClr val="795E26"/>
                </a:solidFill>
                <a:effectLst/>
                <a:latin typeface=" Fira Mono"/>
              </a:rPr>
              <a:t>inital_suspend</a:t>
            </a:r>
            <a:r>
              <a:rPr lang="en-US" sz="1000" b="0" dirty="0">
                <a:solidFill>
                  <a:srgbClr val="000000"/>
                </a:solidFill>
                <a:effectLst/>
                <a:latin typeface=" Fira Mono"/>
              </a:rPr>
              <a:t>()</a:t>
            </a:r>
          </a:p>
          <a:p>
            <a:pPr>
              <a:lnSpc>
                <a:spcPct val="200000"/>
              </a:lnSpc>
            </a:pPr>
            <a:r>
              <a:rPr lang="en-US" sz="1000" b="0" dirty="0">
                <a:solidFill>
                  <a:srgbClr val="000000"/>
                </a:solidFill>
                <a:effectLst/>
                <a:latin typeface=" Fira Mono"/>
              </a:rPr>
              <a:t>    {</a:t>
            </a:r>
          </a:p>
          <a:p>
            <a:pPr>
              <a:lnSpc>
                <a:spcPct val="200000"/>
              </a:lnSpc>
            </a:pPr>
            <a:r>
              <a:rPr lang="en-US" sz="1000" b="0" dirty="0">
                <a:solidFill>
                  <a:srgbClr val="000000"/>
                </a:solidFill>
                <a:effectLst/>
                <a:latin typeface=" Fira Mono"/>
              </a:rPr>
              <a:t>        </a:t>
            </a:r>
            <a:r>
              <a:rPr lang="en-US" sz="1000" b="0" dirty="0">
                <a:solidFill>
                  <a:srgbClr val="0000FF"/>
                </a:solidFill>
                <a:effectLst/>
                <a:latin typeface=" Fira Mono"/>
              </a:rPr>
              <a:t>auto</a:t>
            </a:r>
            <a:r>
              <a:rPr lang="en-US" sz="1000" b="0" dirty="0">
                <a:solidFill>
                  <a:srgbClr val="000000"/>
                </a:solidFill>
                <a:effectLst/>
                <a:latin typeface=" Fira Mono"/>
              </a:rPr>
              <a:t>&amp; scheduler = </a:t>
            </a:r>
            <a:r>
              <a:rPr lang="en-US" sz="1000" b="0" dirty="0">
                <a:solidFill>
                  <a:srgbClr val="267F99"/>
                </a:solidFill>
                <a:effectLst/>
                <a:latin typeface=" Fira Mono"/>
              </a:rPr>
              <a:t>Scheduler</a:t>
            </a:r>
            <a:r>
              <a:rPr lang="en-US" sz="1000" b="0" dirty="0">
                <a:solidFill>
                  <a:srgbClr val="000000"/>
                </a:solidFill>
                <a:effectLst/>
                <a:latin typeface=" Fira Mono"/>
              </a:rPr>
              <a:t>::</a:t>
            </a:r>
            <a:r>
              <a:rPr lang="en-US" sz="1000" b="0" dirty="0">
                <a:solidFill>
                  <a:srgbClr val="795E26"/>
                </a:solidFill>
                <a:effectLst/>
                <a:latin typeface=" Fira Mono"/>
              </a:rPr>
              <a:t>Get</a:t>
            </a:r>
            <a:r>
              <a:rPr lang="en-US" sz="1000" b="0" dirty="0">
                <a:solidFill>
                  <a:srgbClr val="000000"/>
                </a:solidFill>
                <a:effectLst/>
                <a:latin typeface=" Fira Mono"/>
              </a:rPr>
              <a:t>();</a:t>
            </a:r>
          </a:p>
          <a:p>
            <a:pPr>
              <a:lnSpc>
                <a:spcPct val="200000"/>
              </a:lnSpc>
            </a:pPr>
            <a:r>
              <a:rPr lang="en-US" sz="1000" b="0" dirty="0">
                <a:solidFill>
                  <a:srgbClr val="000000"/>
                </a:solidFill>
                <a:effectLst/>
                <a:latin typeface=" Fira Mono"/>
              </a:rPr>
              <a:t>        </a:t>
            </a:r>
            <a:r>
              <a:rPr lang="en-US" sz="1000" b="0" dirty="0">
                <a:solidFill>
                  <a:srgbClr val="0000FF"/>
                </a:solidFill>
                <a:effectLst/>
                <a:latin typeface=" Fira Mono"/>
              </a:rPr>
              <a:t>bool</a:t>
            </a:r>
            <a:r>
              <a:rPr lang="en-US" sz="1000" b="0" dirty="0">
                <a:solidFill>
                  <a:srgbClr val="000000"/>
                </a:solidFill>
                <a:effectLst/>
                <a:latin typeface=" Fira Mono"/>
              </a:rPr>
              <a:t> </a:t>
            </a:r>
            <a:r>
              <a:rPr lang="en-US" sz="1000" b="0" dirty="0" err="1">
                <a:solidFill>
                  <a:srgbClr val="000000"/>
                </a:solidFill>
                <a:effectLst/>
                <a:latin typeface=" Fira Mono"/>
              </a:rPr>
              <a:t>isOnMainThread</a:t>
            </a:r>
            <a:r>
              <a:rPr lang="en-US" sz="1000" b="0" dirty="0">
                <a:solidFill>
                  <a:srgbClr val="000000"/>
                </a:solidFill>
                <a:effectLst/>
                <a:latin typeface=" Fira Mono"/>
              </a:rPr>
              <a:t> = </a:t>
            </a:r>
          </a:p>
          <a:p>
            <a:pPr>
              <a:lnSpc>
                <a:spcPct val="200000"/>
              </a:lnSpc>
            </a:pPr>
            <a:r>
              <a:rPr lang="en-US" sz="1000" b="0" dirty="0">
                <a:solidFill>
                  <a:srgbClr val="000000"/>
                </a:solidFill>
                <a:effectLst/>
                <a:latin typeface=" Fira Mono"/>
              </a:rPr>
              <a:t>            </a:t>
            </a:r>
            <a:r>
              <a:rPr lang="en-US" sz="1000" b="0" dirty="0" err="1">
                <a:solidFill>
                  <a:srgbClr val="001080"/>
                </a:solidFill>
                <a:effectLst/>
                <a:latin typeface=" Fira Mono"/>
              </a:rPr>
              <a:t>scheduler</a:t>
            </a:r>
            <a:r>
              <a:rPr lang="en-US" sz="1000" b="0" dirty="0" err="1">
                <a:solidFill>
                  <a:srgbClr val="000000"/>
                </a:solidFill>
                <a:effectLst/>
                <a:latin typeface=" Fira Mono"/>
              </a:rPr>
              <a:t>.</a:t>
            </a:r>
            <a:r>
              <a:rPr lang="en-US" sz="1000" b="0" dirty="0" err="1">
                <a:solidFill>
                  <a:srgbClr val="795E26"/>
                </a:solidFill>
                <a:effectLst/>
                <a:latin typeface=" Fira Mono"/>
              </a:rPr>
              <a:t>GetMainThreadIndex</a:t>
            </a:r>
            <a:r>
              <a:rPr lang="en-US" sz="1000" b="0" dirty="0">
                <a:solidFill>
                  <a:srgbClr val="000000"/>
                </a:solidFill>
                <a:effectLst/>
                <a:latin typeface=" Fira Mono"/>
              </a:rPr>
              <a:t>() == </a:t>
            </a:r>
            <a:r>
              <a:rPr lang="en-US" sz="1000" b="0" dirty="0" err="1">
                <a:solidFill>
                  <a:srgbClr val="001080"/>
                </a:solidFill>
                <a:effectLst/>
                <a:latin typeface=" Fira Mono"/>
              </a:rPr>
              <a:t>scheduler</a:t>
            </a:r>
            <a:r>
              <a:rPr lang="en-US" sz="1000" b="0" dirty="0" err="1">
                <a:solidFill>
                  <a:srgbClr val="000000"/>
                </a:solidFill>
                <a:effectLst/>
                <a:latin typeface=" Fira Mono"/>
              </a:rPr>
              <a:t>.</a:t>
            </a:r>
            <a:r>
              <a:rPr lang="en-US" sz="1000" b="0" dirty="0" err="1">
                <a:solidFill>
                  <a:srgbClr val="795E26"/>
                </a:solidFill>
                <a:effectLst/>
                <a:latin typeface=" Fira Mono"/>
              </a:rPr>
              <a:t>GetThreadIndex</a:t>
            </a:r>
            <a:r>
              <a:rPr lang="en-US" sz="1000" b="0" dirty="0">
                <a:solidFill>
                  <a:srgbClr val="000000"/>
                </a:solidFill>
                <a:effectLst/>
                <a:latin typeface=" Fira Mono"/>
              </a:rPr>
              <a:t>();</a:t>
            </a:r>
          </a:p>
          <a:p>
            <a:pPr>
              <a:lnSpc>
                <a:spcPct val="200000"/>
              </a:lnSpc>
            </a:pPr>
            <a:r>
              <a:rPr lang="en-US" sz="1000" b="0" dirty="0">
                <a:solidFill>
                  <a:srgbClr val="000000"/>
                </a:solidFill>
                <a:effectLst/>
                <a:latin typeface=" Fira Mono"/>
              </a:rPr>
              <a:t>        </a:t>
            </a:r>
            <a:r>
              <a:rPr lang="en-US" sz="1000" b="0" dirty="0">
                <a:solidFill>
                  <a:srgbClr val="AF00DB"/>
                </a:solidFill>
                <a:effectLst/>
                <a:latin typeface=" Fira Mono"/>
              </a:rPr>
              <a:t>return</a:t>
            </a:r>
            <a:r>
              <a:rPr lang="en-US" sz="1000" b="0" dirty="0">
                <a:solidFill>
                  <a:srgbClr val="000000"/>
                </a:solidFill>
                <a:effectLst/>
                <a:latin typeface=" Fira Mono"/>
              </a:rPr>
              <a:t> </a:t>
            </a:r>
            <a:r>
              <a:rPr lang="en-US" sz="1000" b="0" dirty="0" err="1">
                <a:solidFill>
                  <a:srgbClr val="000000"/>
                </a:solidFill>
                <a:effectLst/>
                <a:latin typeface=" Fira Mono"/>
              </a:rPr>
              <a:t>token_dispatcher</a:t>
            </a:r>
            <a:r>
              <a:rPr lang="en-US" sz="1000" b="0" dirty="0">
                <a:solidFill>
                  <a:srgbClr val="000000"/>
                </a:solidFill>
                <a:effectLst/>
                <a:latin typeface=" Fira Mono"/>
              </a:rPr>
              <a:t>{ </a:t>
            </a:r>
            <a:r>
              <a:rPr lang="en-US" sz="1000" b="0" dirty="0" err="1">
                <a:solidFill>
                  <a:srgbClr val="000000"/>
                </a:solidFill>
                <a:effectLst/>
                <a:latin typeface=" Fira Mono"/>
              </a:rPr>
              <a:t>isOnMainThread</a:t>
            </a:r>
            <a:r>
              <a:rPr lang="en-US" sz="1000" b="0" dirty="0">
                <a:solidFill>
                  <a:srgbClr val="000000"/>
                </a:solidFill>
                <a:effectLst/>
                <a:latin typeface=" Fira Mono"/>
              </a:rPr>
              <a:t> };</a:t>
            </a:r>
          </a:p>
          <a:p>
            <a:pPr>
              <a:lnSpc>
                <a:spcPct val="200000"/>
              </a:lnSpc>
            </a:pPr>
            <a:r>
              <a:rPr lang="en-US" sz="1000" b="0" dirty="0">
                <a:solidFill>
                  <a:srgbClr val="000000"/>
                </a:solidFill>
                <a:effectLst/>
                <a:latin typeface=" Fira Mono"/>
              </a:rPr>
              <a:t>    }</a:t>
            </a:r>
          </a:p>
          <a:p>
            <a:pPr>
              <a:lnSpc>
                <a:spcPct val="200000"/>
              </a:lnSpc>
            </a:pPr>
            <a:r>
              <a:rPr lang="en-US" sz="1000" b="0" dirty="0">
                <a:solidFill>
                  <a:srgbClr val="000000"/>
                </a:solidFill>
                <a:effectLst/>
                <a:latin typeface=" Fira Mono"/>
              </a:rPr>
              <a:t>    </a:t>
            </a:r>
            <a:r>
              <a:rPr lang="en-US" sz="1000" b="0" dirty="0" err="1">
                <a:solidFill>
                  <a:srgbClr val="267F99"/>
                </a:solidFill>
                <a:effectLst/>
                <a:latin typeface=" Fira Mono"/>
              </a:rPr>
              <a:t>final_awaitable</a:t>
            </a:r>
            <a:r>
              <a:rPr lang="en-US" sz="1000" b="0" dirty="0">
                <a:solidFill>
                  <a:srgbClr val="000000"/>
                </a:solidFill>
                <a:effectLst/>
                <a:latin typeface=" Fira Mono"/>
              </a:rPr>
              <a:t> </a:t>
            </a:r>
            <a:r>
              <a:rPr lang="en-US" sz="1000" b="0" dirty="0" err="1">
                <a:solidFill>
                  <a:srgbClr val="795E26"/>
                </a:solidFill>
                <a:effectLst/>
                <a:latin typeface=" Fira Mono"/>
              </a:rPr>
              <a:t>final_suspend</a:t>
            </a:r>
            <a:r>
              <a:rPr lang="en-US" sz="1000" b="0" dirty="0">
                <a:solidFill>
                  <a:srgbClr val="000000"/>
                </a:solidFill>
                <a:effectLst/>
                <a:latin typeface=" Fira Mono"/>
              </a:rPr>
              <a:t>() { </a:t>
            </a:r>
            <a:r>
              <a:rPr lang="en-US" sz="1000" b="0" dirty="0">
                <a:solidFill>
                  <a:srgbClr val="AF00DB"/>
                </a:solidFill>
                <a:effectLst/>
                <a:latin typeface=" Fira Mono"/>
              </a:rPr>
              <a:t>return</a:t>
            </a:r>
            <a:r>
              <a:rPr lang="en-US" sz="1000" b="0" dirty="0">
                <a:solidFill>
                  <a:srgbClr val="000000"/>
                </a:solidFill>
                <a:effectLst/>
                <a:latin typeface=" Fira Mono"/>
              </a:rPr>
              <a:t> {}; }</a:t>
            </a:r>
          </a:p>
          <a:p>
            <a:pPr>
              <a:lnSpc>
                <a:spcPct val="200000"/>
              </a:lnSpc>
            </a:pPr>
            <a:r>
              <a:rPr lang="en-US" sz="1000" b="0" dirty="0">
                <a:solidFill>
                  <a:srgbClr val="000000"/>
                </a:solidFill>
                <a:effectLst/>
                <a:latin typeface=" Fira Mono"/>
              </a:rPr>
              <a:t>    </a:t>
            </a:r>
            <a:r>
              <a:rPr lang="en-US" sz="1000" b="0" dirty="0">
                <a:solidFill>
                  <a:srgbClr val="0000FF"/>
                </a:solidFill>
                <a:effectLst/>
                <a:highlight>
                  <a:srgbClr val="FFFF00"/>
                </a:highlight>
                <a:latin typeface=" Fira Mono"/>
              </a:rPr>
              <a:t>void</a:t>
            </a:r>
            <a:r>
              <a:rPr lang="en-US" sz="1000" b="0" dirty="0">
                <a:solidFill>
                  <a:srgbClr val="000000"/>
                </a:solidFill>
                <a:effectLst/>
                <a:highlight>
                  <a:srgbClr val="FFFF00"/>
                </a:highlight>
                <a:latin typeface=" Fira Mono"/>
              </a:rPr>
              <a:t> </a:t>
            </a:r>
            <a:r>
              <a:rPr lang="en-US" sz="1000" b="0" dirty="0" err="1">
                <a:solidFill>
                  <a:srgbClr val="795E26"/>
                </a:solidFill>
                <a:effectLst/>
                <a:highlight>
                  <a:srgbClr val="FFFF00"/>
                </a:highlight>
                <a:latin typeface=" Fira Mono"/>
              </a:rPr>
              <a:t>return_void</a:t>
            </a:r>
            <a:r>
              <a:rPr lang="en-US" sz="1000" b="0" dirty="0">
                <a:solidFill>
                  <a:srgbClr val="000000"/>
                </a:solidFill>
                <a:effectLst/>
                <a:highlight>
                  <a:srgbClr val="FFFF00"/>
                </a:highlight>
                <a:latin typeface=" Fira Mono"/>
              </a:rPr>
              <a:t>() {}</a:t>
            </a:r>
          </a:p>
          <a:p>
            <a:pPr>
              <a:lnSpc>
                <a:spcPct val="200000"/>
              </a:lnSpc>
            </a:pPr>
            <a:r>
              <a:rPr lang="en-US" sz="1000" b="0" dirty="0">
                <a:solidFill>
                  <a:srgbClr val="000000"/>
                </a:solidFill>
                <a:effectLst/>
                <a:latin typeface=" Fira Mono"/>
              </a:rPr>
              <a:t>}</a:t>
            </a:r>
          </a:p>
        </p:txBody>
      </p:sp>
      <p:sp>
        <p:nvSpPr>
          <p:cNvPr id="3" name="TextBox 2">
            <a:extLst>
              <a:ext uri="{FF2B5EF4-FFF2-40B4-BE49-F238E27FC236}">
                <a16:creationId xmlns:a16="http://schemas.microsoft.com/office/drawing/2014/main" id="{B6C5387B-14CE-4191-8135-21965E70610E}"/>
              </a:ext>
            </a:extLst>
          </p:cNvPr>
          <p:cNvSpPr txBox="1"/>
          <p:nvPr/>
        </p:nvSpPr>
        <p:spPr>
          <a:xfrm>
            <a:off x="7450361" y="4241785"/>
            <a:ext cx="2290948" cy="6463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altLang="zh-CN" sz="4000" dirty="0">
                <a:solidFill>
                  <a:schemeClr val="bg1"/>
                </a:solidFill>
                <a:latin typeface="Trebuchet MS" panose="020B0603020202020204" pitchFamily="34" charset="0"/>
              </a:rPr>
              <a:t>That’s it!</a:t>
            </a:r>
            <a:endParaRPr lang="en-US" sz="4000" dirty="0">
              <a:solidFill>
                <a:schemeClr val="bg1"/>
              </a:solidFill>
              <a:latin typeface="Trebuchet MS" panose="020B0603020202020204" pitchFamily="34" charset="0"/>
            </a:endParaRPr>
          </a:p>
        </p:txBody>
      </p:sp>
      <p:grpSp>
        <p:nvGrpSpPr>
          <p:cNvPr id="12" name="Group 11">
            <a:extLst>
              <a:ext uri="{FF2B5EF4-FFF2-40B4-BE49-F238E27FC236}">
                <a16:creationId xmlns:a16="http://schemas.microsoft.com/office/drawing/2014/main" id="{4BED05BE-2699-4CBD-8E42-33E2E6E6E780}"/>
              </a:ext>
            </a:extLst>
          </p:cNvPr>
          <p:cNvGrpSpPr/>
          <p:nvPr/>
        </p:nvGrpSpPr>
        <p:grpSpPr>
          <a:xfrm>
            <a:off x="6367849" y="102973"/>
            <a:ext cx="4455973" cy="1476907"/>
            <a:chOff x="6367849" y="102973"/>
            <a:chExt cx="4455973" cy="1476907"/>
          </a:xfrm>
        </p:grpSpPr>
        <p:sp>
          <p:nvSpPr>
            <p:cNvPr id="13" name="Rectangle: Rounded Corners 12">
              <a:extLst>
                <a:ext uri="{FF2B5EF4-FFF2-40B4-BE49-F238E27FC236}">
                  <a16:creationId xmlns:a16="http://schemas.microsoft.com/office/drawing/2014/main" id="{D0262FCC-8D4E-4DF8-B36E-7CD3C6BAB39B}"/>
                </a:ext>
              </a:extLst>
            </p:cNvPr>
            <p:cNvSpPr/>
            <p:nvPr/>
          </p:nvSpPr>
          <p:spPr>
            <a:xfrm>
              <a:off x="6367849" y="102973"/>
              <a:ext cx="4455973" cy="1476907"/>
            </a:xfrm>
            <a:prstGeom prst="roundRect">
              <a:avLst>
                <a:gd name="adj" fmla="val 2717"/>
              </a:avLst>
            </a:prstGeom>
            <a:noFill/>
            <a:ln w="127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BB62525D-BAD8-45E3-ABF8-4D7740DAD9C7}"/>
                </a:ext>
              </a:extLst>
            </p:cNvPr>
            <p:cNvSpPr txBox="1"/>
            <p:nvPr/>
          </p:nvSpPr>
          <p:spPr>
            <a:xfrm>
              <a:off x="6823744" y="264963"/>
              <a:ext cx="3544182" cy="991938"/>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nSpc>
                  <a:spcPct val="150000"/>
                </a:lnSpc>
              </a:pPr>
              <a:r>
                <a:rPr lang="en-US" sz="1000" b="0" dirty="0">
                  <a:solidFill>
                    <a:srgbClr val="267F99"/>
                  </a:solidFill>
                  <a:effectLst/>
                  <a:latin typeface=" Fira Mono"/>
                </a:rPr>
                <a:t>token</a:t>
              </a:r>
              <a:r>
                <a:rPr lang="en-US" sz="1000" b="0" dirty="0">
                  <a:solidFill>
                    <a:srgbClr val="000000"/>
                  </a:solidFill>
                  <a:effectLst/>
                  <a:latin typeface=" Fira Mono"/>
                </a:rPr>
                <a:t>&lt;&gt; </a:t>
              </a:r>
              <a:r>
                <a:rPr lang="en-US" sz="1000" b="0" dirty="0" err="1">
                  <a:solidFill>
                    <a:srgbClr val="795E26"/>
                  </a:solidFill>
                  <a:effectLst/>
                  <a:latin typeface=" Fira Mono"/>
                </a:rPr>
                <a:t>ApplyImmunization</a:t>
              </a:r>
              <a:r>
                <a:rPr lang="en-US" sz="1000" b="0" dirty="0">
                  <a:solidFill>
                    <a:srgbClr val="000000"/>
                  </a:solidFill>
                  <a:effectLst/>
                  <a:latin typeface=" Fira Mono"/>
                </a:rPr>
                <a:t>(</a:t>
              </a:r>
              <a:r>
                <a:rPr lang="en-US" sz="1000" b="0" dirty="0" err="1">
                  <a:solidFill>
                    <a:srgbClr val="0000FF"/>
                  </a:solidFill>
                  <a:effectLst/>
                  <a:latin typeface=" Fira Mono"/>
                </a:rPr>
                <a:t>uint</a:t>
              </a:r>
              <a:r>
                <a:rPr lang="en-US" sz="1000" b="0" dirty="0">
                  <a:solidFill>
                    <a:srgbClr val="000000"/>
                  </a:solidFill>
                  <a:effectLst/>
                  <a:latin typeface=" Fira Mono"/>
                </a:rPr>
                <a:t> </a:t>
              </a:r>
              <a:r>
                <a:rPr lang="en-US" sz="1000" b="0" dirty="0" err="1">
                  <a:solidFill>
                    <a:srgbClr val="001080"/>
                  </a:solidFill>
                  <a:effectLst/>
                  <a:latin typeface=" Fira Mono"/>
                </a:rPr>
                <a:t>healthPeople</a:t>
              </a:r>
              <a:r>
                <a:rPr lang="en-US" sz="1000" b="0" dirty="0">
                  <a:solidFill>
                    <a:srgbClr val="000000"/>
                  </a:solidFill>
                  <a:effectLst/>
                  <a:latin typeface=" Fira Mono"/>
                </a:rPr>
                <a:t>)</a:t>
              </a:r>
            </a:p>
            <a:p>
              <a:pPr>
                <a:lnSpc>
                  <a:spcPct val="150000"/>
                </a:lnSpc>
              </a:pPr>
              <a:r>
                <a:rPr lang="en-US" sz="1000" b="0" dirty="0">
                  <a:solidFill>
                    <a:srgbClr val="000000"/>
                  </a:solidFill>
                  <a:effectLst/>
                  <a:latin typeface=" Fira Mono"/>
                </a:rPr>
                <a:t>{</a:t>
              </a:r>
            </a:p>
            <a:p>
              <a:pPr>
                <a:lnSpc>
                  <a:spcPct val="150000"/>
                </a:lnSpc>
              </a:pPr>
              <a:r>
                <a:rPr lang="en-US" sz="1000" dirty="0">
                  <a:solidFill>
                    <a:srgbClr val="000000"/>
                  </a:solidFill>
                  <a:latin typeface=" Fira Mono"/>
                </a:rPr>
                <a:t>    </a:t>
              </a:r>
              <a:r>
                <a:rPr lang="en-US" altLang="zh-CN" sz="1000" dirty="0">
                  <a:solidFill>
                    <a:srgbClr val="000000"/>
                  </a:solidFill>
                  <a:latin typeface=" Fira Mono"/>
                </a:rPr>
                <a:t>//......</a:t>
              </a:r>
              <a:endParaRPr lang="en-US" sz="1000" b="0" dirty="0">
                <a:solidFill>
                  <a:srgbClr val="000000"/>
                </a:solidFill>
                <a:effectLst/>
                <a:latin typeface=" Fira Mono"/>
              </a:endParaRPr>
            </a:p>
            <a:p>
              <a:pPr>
                <a:lnSpc>
                  <a:spcPct val="150000"/>
                </a:lnSpc>
              </a:pPr>
              <a:r>
                <a:rPr lang="en-US" sz="1000" b="0" dirty="0">
                  <a:solidFill>
                    <a:srgbClr val="000000"/>
                  </a:solidFill>
                  <a:effectLst/>
                  <a:latin typeface=" Fira Mono"/>
                </a:rPr>
                <a:t>}</a:t>
              </a:r>
            </a:p>
          </p:txBody>
        </p:sp>
      </p:grpSp>
    </p:spTree>
    <p:extLst>
      <p:ext uri="{BB962C8B-B14F-4D97-AF65-F5344CB8AC3E}">
        <p14:creationId xmlns:p14="http://schemas.microsoft.com/office/powerpoint/2010/main" val="13688684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00">
        <p159:morph option="byWord"/>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E9580436-1CBC-414D-AF82-34DCE3089FD7}"/>
              </a:ext>
            </a:extLst>
          </p:cNvPr>
          <p:cNvSpPr txBox="1"/>
          <p:nvPr/>
        </p:nvSpPr>
        <p:spPr>
          <a:xfrm>
            <a:off x="148978" y="195233"/>
            <a:ext cx="1465466" cy="4247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nSpc>
                <a:spcPct val="90000"/>
              </a:lnSpc>
            </a:pPr>
            <a:r>
              <a:rPr lang="en-US" altLang="zh-CN" sz="2400" dirty="0">
                <a:solidFill>
                  <a:schemeClr val="bg1"/>
                </a:solidFill>
                <a:latin typeface="+mj-lt"/>
              </a:rPr>
              <a:t>token&lt;T&gt;</a:t>
            </a:r>
            <a:endParaRPr lang="en-US" sz="2400" dirty="0">
              <a:solidFill>
                <a:schemeClr val="bg1"/>
              </a:solidFill>
              <a:latin typeface="+mj-lt"/>
            </a:endParaRPr>
          </a:p>
        </p:txBody>
      </p:sp>
      <p:sp>
        <p:nvSpPr>
          <p:cNvPr id="8" name="TextBox 7">
            <a:extLst>
              <a:ext uri="{FF2B5EF4-FFF2-40B4-BE49-F238E27FC236}">
                <a16:creationId xmlns:a16="http://schemas.microsoft.com/office/drawing/2014/main" id="{775401D7-ECA3-4836-987C-C081E8C3CABE}"/>
              </a:ext>
            </a:extLst>
          </p:cNvPr>
          <p:cNvSpPr txBox="1"/>
          <p:nvPr/>
        </p:nvSpPr>
        <p:spPr>
          <a:xfrm>
            <a:off x="201826" y="793051"/>
            <a:ext cx="6647935" cy="3069430"/>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nSpc>
                <a:spcPct val="150000"/>
              </a:lnSpc>
            </a:pPr>
            <a:r>
              <a:rPr lang="en-US" sz="1000" b="0" dirty="0">
                <a:solidFill>
                  <a:srgbClr val="0000FF"/>
                </a:solidFill>
                <a:effectLst/>
                <a:highlight>
                  <a:srgbClr val="FFFF00"/>
                </a:highlight>
                <a:latin typeface=" Fira Mono"/>
              </a:rPr>
              <a:t>template</a:t>
            </a:r>
            <a:r>
              <a:rPr lang="en-US" sz="1000" b="0" dirty="0">
                <a:solidFill>
                  <a:srgbClr val="000000"/>
                </a:solidFill>
                <a:effectLst/>
                <a:highlight>
                  <a:srgbClr val="FFFF00"/>
                </a:highlight>
                <a:latin typeface=" Fira Mono"/>
              </a:rPr>
              <a:t>&lt;</a:t>
            </a:r>
            <a:r>
              <a:rPr lang="en-US" sz="1000" b="0" dirty="0" err="1">
                <a:solidFill>
                  <a:srgbClr val="0000FF"/>
                </a:solidFill>
                <a:effectLst/>
                <a:highlight>
                  <a:srgbClr val="FFFF00"/>
                </a:highlight>
                <a:latin typeface=" Fira Mono"/>
              </a:rPr>
              <a:t>typename</a:t>
            </a:r>
            <a:r>
              <a:rPr lang="en-US" sz="1000" b="0" dirty="0">
                <a:solidFill>
                  <a:srgbClr val="000000"/>
                </a:solidFill>
                <a:effectLst/>
                <a:highlight>
                  <a:srgbClr val="FFFF00"/>
                </a:highlight>
                <a:latin typeface=" Fira Mono"/>
              </a:rPr>
              <a:t> </a:t>
            </a:r>
            <a:r>
              <a:rPr lang="en-US" sz="1000" b="0" dirty="0">
                <a:solidFill>
                  <a:srgbClr val="267F99"/>
                </a:solidFill>
                <a:effectLst/>
                <a:highlight>
                  <a:srgbClr val="FFFF00"/>
                </a:highlight>
                <a:latin typeface=" Fira Mono"/>
              </a:rPr>
              <a:t>T</a:t>
            </a:r>
            <a:r>
              <a:rPr lang="en-US" sz="1000" b="0" dirty="0">
                <a:solidFill>
                  <a:srgbClr val="000000"/>
                </a:solidFill>
                <a:effectLst/>
                <a:highlight>
                  <a:srgbClr val="FFFF00"/>
                </a:highlight>
                <a:latin typeface=" Fira Mono"/>
              </a:rPr>
              <a:t>&gt;</a:t>
            </a:r>
          </a:p>
          <a:p>
            <a:pPr>
              <a:lnSpc>
                <a:spcPct val="150000"/>
              </a:lnSpc>
            </a:pPr>
            <a:r>
              <a:rPr lang="en-US" sz="1000" b="0" dirty="0">
                <a:solidFill>
                  <a:srgbClr val="0000FF"/>
                </a:solidFill>
                <a:effectLst/>
                <a:latin typeface=" Fira Mono"/>
              </a:rPr>
              <a:t>class</a:t>
            </a:r>
            <a:r>
              <a:rPr lang="en-US" sz="1000" b="0" dirty="0">
                <a:solidFill>
                  <a:srgbClr val="000000"/>
                </a:solidFill>
                <a:effectLst/>
                <a:latin typeface=" Fira Mono"/>
              </a:rPr>
              <a:t> </a:t>
            </a:r>
            <a:r>
              <a:rPr lang="en-US" sz="1000" b="0" dirty="0">
                <a:solidFill>
                  <a:srgbClr val="267F99"/>
                </a:solidFill>
                <a:effectLst/>
                <a:latin typeface=" Fira Mono"/>
              </a:rPr>
              <a:t>token</a:t>
            </a:r>
            <a:endParaRPr lang="en-US" sz="1000" b="0" dirty="0">
              <a:solidFill>
                <a:srgbClr val="000000"/>
              </a:solidFill>
              <a:effectLst/>
              <a:latin typeface=" Fira Mono"/>
            </a:endParaRPr>
          </a:p>
          <a:p>
            <a:pPr>
              <a:lnSpc>
                <a:spcPct val="150000"/>
              </a:lnSpc>
            </a:pPr>
            <a:r>
              <a:rPr lang="en-US" sz="1000" b="0" dirty="0">
                <a:solidFill>
                  <a:srgbClr val="000000"/>
                </a:solidFill>
                <a:effectLst/>
                <a:latin typeface=" Fira Mono"/>
              </a:rPr>
              <a:t>{</a:t>
            </a:r>
          </a:p>
          <a:p>
            <a:pPr>
              <a:lnSpc>
                <a:spcPct val="150000"/>
              </a:lnSpc>
            </a:pPr>
            <a:r>
              <a:rPr lang="en-US" sz="1000" b="0" dirty="0">
                <a:solidFill>
                  <a:srgbClr val="0000FF"/>
                </a:solidFill>
                <a:effectLst/>
                <a:latin typeface=" Fira Mono"/>
              </a:rPr>
              <a:t>public:</a:t>
            </a:r>
            <a:endParaRPr lang="en-US" sz="1000" b="0" dirty="0">
              <a:solidFill>
                <a:srgbClr val="000000"/>
              </a:solidFill>
              <a:effectLst/>
              <a:latin typeface=" Fira Mono"/>
            </a:endParaRPr>
          </a:p>
          <a:p>
            <a:pPr>
              <a:lnSpc>
                <a:spcPct val="150000"/>
              </a:lnSpc>
            </a:pPr>
            <a:r>
              <a:rPr lang="en-US" sz="1000" b="0" dirty="0">
                <a:solidFill>
                  <a:srgbClr val="000000"/>
                </a:solidFill>
                <a:effectLst/>
                <a:latin typeface=" Fira Mono"/>
              </a:rPr>
              <a:t>    </a:t>
            </a:r>
            <a:r>
              <a:rPr lang="en-US" sz="1000" b="0" dirty="0">
                <a:solidFill>
                  <a:srgbClr val="AF00DB"/>
                </a:solidFill>
                <a:effectLst/>
                <a:latin typeface=" Fira Mono"/>
              </a:rPr>
              <a:t>using</a:t>
            </a:r>
            <a:r>
              <a:rPr lang="en-US" sz="1000" b="0" dirty="0">
                <a:solidFill>
                  <a:srgbClr val="000000"/>
                </a:solidFill>
                <a:effectLst/>
                <a:latin typeface=" Fira Mono"/>
              </a:rPr>
              <a:t> </a:t>
            </a:r>
            <a:r>
              <a:rPr lang="en-US" sz="1000" b="0" dirty="0" err="1">
                <a:solidFill>
                  <a:srgbClr val="267F99"/>
                </a:solidFill>
                <a:effectLst/>
                <a:latin typeface=" Fira Mono"/>
              </a:rPr>
              <a:t>promise_type</a:t>
            </a:r>
            <a:r>
              <a:rPr lang="en-US" sz="1000" b="0" dirty="0">
                <a:solidFill>
                  <a:srgbClr val="000000"/>
                </a:solidFill>
                <a:effectLst/>
                <a:latin typeface=" Fira Mono"/>
              </a:rPr>
              <a:t> = </a:t>
            </a:r>
            <a:r>
              <a:rPr lang="en-US" sz="1000" b="0" dirty="0" err="1">
                <a:solidFill>
                  <a:srgbClr val="267F99"/>
                </a:solidFill>
                <a:effectLst/>
                <a:latin typeface=" Fira Mono"/>
              </a:rPr>
              <a:t>token_promise</a:t>
            </a:r>
            <a:r>
              <a:rPr lang="en-US" sz="1000" b="0" dirty="0">
                <a:solidFill>
                  <a:srgbClr val="000000"/>
                </a:solidFill>
                <a:effectLst/>
                <a:highlight>
                  <a:srgbClr val="FFFF00"/>
                </a:highlight>
                <a:latin typeface=" Fira Mono"/>
              </a:rPr>
              <a:t>&lt;</a:t>
            </a:r>
            <a:r>
              <a:rPr lang="en-US" sz="1000" b="0" dirty="0">
                <a:solidFill>
                  <a:srgbClr val="267F99"/>
                </a:solidFill>
                <a:effectLst/>
                <a:highlight>
                  <a:srgbClr val="FFFF00"/>
                </a:highlight>
                <a:latin typeface=" Fira Mono"/>
              </a:rPr>
              <a:t>T</a:t>
            </a:r>
            <a:r>
              <a:rPr lang="en-US" sz="1000" b="0" dirty="0">
                <a:solidFill>
                  <a:srgbClr val="000000"/>
                </a:solidFill>
                <a:effectLst/>
                <a:highlight>
                  <a:srgbClr val="FFFF00"/>
                </a:highlight>
                <a:latin typeface=" Fira Mono"/>
              </a:rPr>
              <a:t>&gt;</a:t>
            </a:r>
            <a:r>
              <a:rPr lang="en-US" sz="1000" b="0" dirty="0">
                <a:solidFill>
                  <a:srgbClr val="000000"/>
                </a:solidFill>
                <a:effectLst/>
                <a:latin typeface=" Fira Mono"/>
              </a:rPr>
              <a:t>;</a:t>
            </a:r>
          </a:p>
          <a:p>
            <a:pPr>
              <a:lnSpc>
                <a:spcPct val="150000"/>
              </a:lnSpc>
            </a:pPr>
            <a:r>
              <a:rPr lang="en-US" sz="1000" b="0" dirty="0">
                <a:solidFill>
                  <a:srgbClr val="000000"/>
                </a:solidFill>
                <a:effectLst/>
                <a:latin typeface=" Fira Mono"/>
              </a:rPr>
              <a:t>    </a:t>
            </a:r>
            <a:r>
              <a:rPr lang="en-US" sz="1000" b="0" dirty="0">
                <a:solidFill>
                  <a:srgbClr val="AF00DB"/>
                </a:solidFill>
                <a:effectLst/>
                <a:latin typeface=" Fira Mono"/>
              </a:rPr>
              <a:t>using</a:t>
            </a:r>
            <a:r>
              <a:rPr lang="en-US" sz="1000" b="0" dirty="0">
                <a:solidFill>
                  <a:srgbClr val="000000"/>
                </a:solidFill>
                <a:effectLst/>
                <a:latin typeface=" Fira Mono"/>
              </a:rPr>
              <a:t> </a:t>
            </a:r>
            <a:r>
              <a:rPr lang="en-US" sz="1000" b="0" dirty="0" err="1">
                <a:solidFill>
                  <a:srgbClr val="267F99"/>
                </a:solidFill>
                <a:effectLst/>
                <a:latin typeface=" Fira Mono"/>
              </a:rPr>
              <a:t>coro_handle_t</a:t>
            </a:r>
            <a:r>
              <a:rPr lang="en-US" sz="1000" b="0" dirty="0">
                <a:solidFill>
                  <a:srgbClr val="000000"/>
                </a:solidFill>
                <a:effectLst/>
                <a:latin typeface=" Fira Mono"/>
              </a:rPr>
              <a:t> </a:t>
            </a:r>
          </a:p>
          <a:p>
            <a:pPr>
              <a:lnSpc>
                <a:spcPct val="150000"/>
              </a:lnSpc>
            </a:pPr>
            <a:r>
              <a:rPr lang="en-US" sz="1000" dirty="0">
                <a:solidFill>
                  <a:srgbClr val="000000"/>
                </a:solidFill>
                <a:latin typeface=" Fira Mono"/>
              </a:rPr>
              <a:t>	   </a:t>
            </a:r>
            <a:r>
              <a:rPr lang="en-US" sz="1000" b="0" dirty="0">
                <a:solidFill>
                  <a:srgbClr val="000000"/>
                </a:solidFill>
                <a:effectLst/>
                <a:latin typeface=" Fira Mono"/>
              </a:rPr>
              <a:t>= </a:t>
            </a:r>
            <a:r>
              <a:rPr lang="en-US" sz="1000" b="0" dirty="0">
                <a:solidFill>
                  <a:srgbClr val="267F99"/>
                </a:solidFill>
                <a:effectLst/>
                <a:latin typeface=" Fira Mono"/>
              </a:rPr>
              <a:t>std</a:t>
            </a:r>
            <a:r>
              <a:rPr lang="en-US" sz="1000" b="0" dirty="0">
                <a:solidFill>
                  <a:srgbClr val="000000"/>
                </a:solidFill>
                <a:effectLst/>
                <a:latin typeface=" Fira Mono"/>
              </a:rPr>
              <a:t>::</a:t>
            </a:r>
            <a:r>
              <a:rPr lang="en-US" sz="1000" b="0" dirty="0">
                <a:solidFill>
                  <a:srgbClr val="267F99"/>
                </a:solidFill>
                <a:effectLst/>
                <a:latin typeface=" Fira Mono"/>
              </a:rPr>
              <a:t>experimental</a:t>
            </a:r>
            <a:r>
              <a:rPr lang="en-US" sz="1000" b="0" dirty="0">
                <a:solidFill>
                  <a:srgbClr val="000000"/>
                </a:solidFill>
                <a:effectLst/>
                <a:latin typeface=" Fira Mono"/>
              </a:rPr>
              <a:t>::</a:t>
            </a:r>
            <a:r>
              <a:rPr lang="en-US" sz="1000" b="0" dirty="0" err="1">
                <a:solidFill>
                  <a:srgbClr val="267F99"/>
                </a:solidFill>
                <a:effectLst/>
                <a:latin typeface=" Fira Mono"/>
              </a:rPr>
              <a:t>coroutine_handle</a:t>
            </a:r>
            <a:r>
              <a:rPr lang="en-US" sz="1000" b="0" dirty="0">
                <a:solidFill>
                  <a:srgbClr val="000000"/>
                </a:solidFill>
                <a:effectLst/>
                <a:latin typeface=" Fira Mono"/>
              </a:rPr>
              <a:t>&lt;</a:t>
            </a:r>
            <a:r>
              <a:rPr lang="en-US" sz="1000" b="0" dirty="0" err="1">
                <a:solidFill>
                  <a:srgbClr val="267F99"/>
                </a:solidFill>
                <a:effectLst/>
                <a:latin typeface=" Fira Mono"/>
              </a:rPr>
              <a:t>promise_type</a:t>
            </a:r>
            <a:r>
              <a:rPr lang="en-US" sz="1000" b="0" dirty="0">
                <a:solidFill>
                  <a:srgbClr val="000000"/>
                </a:solidFill>
                <a:effectLst/>
                <a:latin typeface=" Fira Mono"/>
              </a:rPr>
              <a:t>&gt;;</a:t>
            </a:r>
          </a:p>
          <a:p>
            <a:pPr>
              <a:lnSpc>
                <a:spcPct val="150000"/>
              </a:lnSpc>
            </a:pPr>
            <a:br>
              <a:rPr lang="en-US" sz="1000" b="0" dirty="0">
                <a:solidFill>
                  <a:srgbClr val="000000"/>
                </a:solidFill>
                <a:effectLst/>
                <a:latin typeface=" Fira Mono"/>
              </a:rPr>
            </a:br>
            <a:r>
              <a:rPr lang="en-US" sz="1000" b="0" dirty="0">
                <a:solidFill>
                  <a:srgbClr val="000000"/>
                </a:solidFill>
                <a:effectLst/>
                <a:latin typeface=" Fira Mono"/>
              </a:rPr>
              <a:t>    </a:t>
            </a:r>
            <a:r>
              <a:rPr lang="en-US" sz="1000" b="0" dirty="0">
                <a:solidFill>
                  <a:srgbClr val="795E26"/>
                </a:solidFill>
                <a:effectLst/>
                <a:latin typeface=" Fira Mono"/>
              </a:rPr>
              <a:t>token</a:t>
            </a:r>
            <a:r>
              <a:rPr lang="en-US" sz="1000" b="0" dirty="0">
                <a:solidFill>
                  <a:srgbClr val="000000"/>
                </a:solidFill>
                <a:effectLst/>
                <a:latin typeface=" Fira Mono"/>
              </a:rPr>
              <a:t>(</a:t>
            </a:r>
            <a:r>
              <a:rPr lang="en-US" sz="1000" b="0" dirty="0" err="1">
                <a:solidFill>
                  <a:srgbClr val="267F99"/>
                </a:solidFill>
                <a:effectLst/>
                <a:latin typeface=" Fira Mono"/>
              </a:rPr>
              <a:t>coro_handle_t</a:t>
            </a:r>
            <a:r>
              <a:rPr lang="en-US" sz="1000" b="0" dirty="0">
                <a:solidFill>
                  <a:srgbClr val="000000"/>
                </a:solidFill>
                <a:effectLst/>
                <a:latin typeface=" Fira Mono"/>
              </a:rPr>
              <a:t> </a:t>
            </a:r>
            <a:r>
              <a:rPr lang="en-US" sz="1000" b="0" dirty="0">
                <a:solidFill>
                  <a:srgbClr val="001080"/>
                </a:solidFill>
                <a:effectLst/>
                <a:latin typeface=" Fira Mono"/>
              </a:rPr>
              <a:t>handle</a:t>
            </a:r>
            <a:r>
              <a:rPr lang="en-US" sz="1000" b="0" dirty="0">
                <a:solidFill>
                  <a:srgbClr val="000000"/>
                </a:solidFill>
                <a:effectLst/>
                <a:latin typeface=" Fira Mono"/>
              </a:rPr>
              <a:t>);</a:t>
            </a:r>
          </a:p>
          <a:p>
            <a:pPr>
              <a:lnSpc>
                <a:spcPct val="150000"/>
              </a:lnSpc>
            </a:pPr>
            <a:br>
              <a:rPr lang="en-US" sz="1000" b="0" dirty="0">
                <a:solidFill>
                  <a:srgbClr val="000000"/>
                </a:solidFill>
                <a:effectLst/>
                <a:latin typeface=" Fira Mono"/>
              </a:rPr>
            </a:br>
            <a:r>
              <a:rPr lang="en-US" sz="1000" b="0" dirty="0">
                <a:solidFill>
                  <a:srgbClr val="0000FF"/>
                </a:solidFill>
                <a:effectLst/>
                <a:latin typeface=" Fira Mono"/>
              </a:rPr>
              <a:t>protected:</a:t>
            </a:r>
            <a:endParaRPr lang="en-US" sz="1000" b="0" dirty="0">
              <a:solidFill>
                <a:srgbClr val="000000"/>
              </a:solidFill>
              <a:effectLst/>
              <a:latin typeface=" Fira Mono"/>
            </a:endParaRPr>
          </a:p>
          <a:p>
            <a:pPr>
              <a:lnSpc>
                <a:spcPct val="150000"/>
              </a:lnSpc>
            </a:pPr>
            <a:r>
              <a:rPr lang="en-US" sz="1000" b="0" dirty="0">
                <a:solidFill>
                  <a:srgbClr val="000000"/>
                </a:solidFill>
                <a:effectLst/>
                <a:latin typeface=" Fira Mono"/>
              </a:rPr>
              <a:t>    </a:t>
            </a:r>
            <a:r>
              <a:rPr lang="en-US" sz="1000" b="0" dirty="0" err="1">
                <a:solidFill>
                  <a:srgbClr val="267F99"/>
                </a:solidFill>
                <a:effectLst/>
                <a:latin typeface=" Fira Mono"/>
              </a:rPr>
              <a:t>coro_handle_t</a:t>
            </a:r>
            <a:r>
              <a:rPr lang="en-US" sz="1000" b="0" dirty="0">
                <a:solidFill>
                  <a:srgbClr val="000000"/>
                </a:solidFill>
                <a:effectLst/>
                <a:latin typeface=" Fira Mono"/>
              </a:rPr>
              <a:t> </a:t>
            </a:r>
            <a:r>
              <a:rPr lang="en-US" sz="1000" b="0" dirty="0" err="1">
                <a:solidFill>
                  <a:srgbClr val="000000"/>
                </a:solidFill>
                <a:effectLst/>
                <a:latin typeface=" Fira Mono"/>
              </a:rPr>
              <a:t>mHandle</a:t>
            </a:r>
            <a:r>
              <a:rPr lang="en-US" sz="1000" b="0" dirty="0">
                <a:solidFill>
                  <a:srgbClr val="000000"/>
                </a:solidFill>
                <a:effectLst/>
                <a:latin typeface=" Fira Mono"/>
              </a:rPr>
              <a:t>;</a:t>
            </a:r>
          </a:p>
          <a:p>
            <a:pPr>
              <a:lnSpc>
                <a:spcPct val="150000"/>
              </a:lnSpc>
            </a:pPr>
            <a:r>
              <a:rPr lang="en-US" sz="1000" b="0" dirty="0">
                <a:solidFill>
                  <a:srgbClr val="000000"/>
                </a:solidFill>
                <a:effectLst/>
                <a:latin typeface=" Fira Mono"/>
              </a:rPr>
              <a:t>}</a:t>
            </a:r>
          </a:p>
        </p:txBody>
      </p:sp>
    </p:spTree>
    <p:extLst>
      <p:ext uri="{BB962C8B-B14F-4D97-AF65-F5344CB8AC3E}">
        <p14:creationId xmlns:p14="http://schemas.microsoft.com/office/powerpoint/2010/main" val="39906725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00">
        <p159:morph option="byWord"/>
      </p:transition>
    </mc:Choice>
    <mc:Fallback xmlns="">
      <p:transition>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E9580436-1CBC-414D-AF82-34DCE3089FD7}"/>
              </a:ext>
            </a:extLst>
          </p:cNvPr>
          <p:cNvSpPr txBox="1"/>
          <p:nvPr/>
        </p:nvSpPr>
        <p:spPr>
          <a:xfrm>
            <a:off x="148978" y="195233"/>
            <a:ext cx="1465466" cy="4247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nSpc>
                <a:spcPct val="90000"/>
              </a:lnSpc>
            </a:pPr>
            <a:r>
              <a:rPr lang="en-US" altLang="zh-CN" sz="2400" dirty="0">
                <a:solidFill>
                  <a:schemeClr val="bg1"/>
                </a:solidFill>
                <a:latin typeface="+mj-lt"/>
              </a:rPr>
              <a:t>token&lt;T&gt;</a:t>
            </a:r>
            <a:endParaRPr lang="en-US" sz="2400" dirty="0">
              <a:solidFill>
                <a:schemeClr val="bg1"/>
              </a:solidFill>
              <a:latin typeface="+mj-lt"/>
            </a:endParaRPr>
          </a:p>
        </p:txBody>
      </p:sp>
      <p:sp>
        <p:nvSpPr>
          <p:cNvPr id="5" name="TextBox 4">
            <a:extLst>
              <a:ext uri="{FF2B5EF4-FFF2-40B4-BE49-F238E27FC236}">
                <a16:creationId xmlns:a16="http://schemas.microsoft.com/office/drawing/2014/main" id="{32ABDC09-2940-4573-A190-DCBBA05936C7}"/>
              </a:ext>
            </a:extLst>
          </p:cNvPr>
          <p:cNvSpPr txBox="1"/>
          <p:nvPr/>
        </p:nvSpPr>
        <p:spPr>
          <a:xfrm>
            <a:off x="5948420" y="852381"/>
            <a:ext cx="4163530" cy="2511585"/>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nSpc>
                <a:spcPct val="200000"/>
              </a:lnSpc>
            </a:pPr>
            <a:endParaRPr lang="en-US" sz="1000" b="0" dirty="0">
              <a:solidFill>
                <a:srgbClr val="0000FF"/>
              </a:solidFill>
              <a:effectLst/>
              <a:latin typeface=" Fira Mono"/>
            </a:endParaRPr>
          </a:p>
          <a:p>
            <a:pPr>
              <a:lnSpc>
                <a:spcPct val="200000"/>
              </a:lnSpc>
            </a:pPr>
            <a:r>
              <a:rPr lang="en-US" sz="1000" b="0" dirty="0">
                <a:solidFill>
                  <a:srgbClr val="0000FF"/>
                </a:solidFill>
                <a:effectLst/>
                <a:latin typeface=" Fira Mono"/>
              </a:rPr>
              <a:t>class</a:t>
            </a:r>
            <a:r>
              <a:rPr lang="en-US" sz="1000" b="0" dirty="0">
                <a:solidFill>
                  <a:srgbClr val="000000"/>
                </a:solidFill>
                <a:effectLst/>
                <a:latin typeface=" Fira Mono"/>
              </a:rPr>
              <a:t> </a:t>
            </a:r>
            <a:r>
              <a:rPr lang="en-US" sz="1000" b="0" dirty="0" err="1">
                <a:solidFill>
                  <a:srgbClr val="267F99"/>
                </a:solidFill>
                <a:effectLst/>
                <a:latin typeface=" Fira Mono"/>
              </a:rPr>
              <a:t>token_promise</a:t>
            </a:r>
            <a:r>
              <a:rPr lang="en-US" sz="1000" b="0" dirty="0">
                <a:solidFill>
                  <a:srgbClr val="000000"/>
                </a:solidFill>
                <a:effectLst/>
                <a:latin typeface=" Fira Mono"/>
              </a:rPr>
              <a:t> </a:t>
            </a:r>
          </a:p>
          <a:p>
            <a:pPr>
              <a:lnSpc>
                <a:spcPct val="200000"/>
              </a:lnSpc>
            </a:pPr>
            <a:r>
              <a:rPr lang="en-US" sz="1000" b="0" dirty="0">
                <a:solidFill>
                  <a:srgbClr val="000000"/>
                </a:solidFill>
                <a:effectLst/>
                <a:latin typeface=" Fira Mono"/>
              </a:rPr>
              <a:t>{</a:t>
            </a:r>
          </a:p>
          <a:p>
            <a:pPr>
              <a:lnSpc>
                <a:spcPct val="200000"/>
              </a:lnSpc>
            </a:pPr>
            <a:r>
              <a:rPr lang="en-US" sz="1000" b="0" dirty="0">
                <a:solidFill>
                  <a:srgbClr val="000000"/>
                </a:solidFill>
                <a:effectLst/>
                <a:latin typeface=" Fira Mono"/>
              </a:rPr>
              <a:t>    </a:t>
            </a:r>
            <a:r>
              <a:rPr lang="en-US" sz="1000" b="0" dirty="0">
                <a:solidFill>
                  <a:srgbClr val="267F99"/>
                </a:solidFill>
                <a:effectLst/>
                <a:latin typeface=" Fira Mono"/>
              </a:rPr>
              <a:t>token</a:t>
            </a:r>
            <a:r>
              <a:rPr lang="en-US" sz="1000" b="0" dirty="0">
                <a:solidFill>
                  <a:srgbClr val="000000"/>
                </a:solidFill>
                <a:effectLst/>
                <a:latin typeface=" Fira Mono"/>
              </a:rPr>
              <a:t> </a:t>
            </a:r>
            <a:r>
              <a:rPr lang="en-US" sz="1000" b="0" dirty="0" err="1">
                <a:solidFill>
                  <a:srgbClr val="795E26"/>
                </a:solidFill>
                <a:effectLst/>
                <a:latin typeface=" Fira Mono"/>
              </a:rPr>
              <a:t>get_return_object</a:t>
            </a:r>
            <a:r>
              <a:rPr lang="en-US" sz="1000" b="0" dirty="0">
                <a:solidFill>
                  <a:srgbClr val="000000"/>
                </a:solidFill>
                <a:effectLst/>
                <a:latin typeface=" Fira Mono"/>
              </a:rPr>
              <a:t>();</a:t>
            </a:r>
          </a:p>
          <a:p>
            <a:pPr>
              <a:lnSpc>
                <a:spcPct val="200000"/>
              </a:lnSpc>
            </a:pPr>
            <a:r>
              <a:rPr lang="en-US" sz="1000" b="0" dirty="0">
                <a:solidFill>
                  <a:srgbClr val="000000"/>
                </a:solidFill>
                <a:effectLst/>
                <a:latin typeface=" Fira Mono"/>
              </a:rPr>
              <a:t>    </a:t>
            </a:r>
            <a:r>
              <a:rPr lang="en-US" sz="1000" b="0" dirty="0" err="1">
                <a:solidFill>
                  <a:srgbClr val="267F99"/>
                </a:solidFill>
                <a:effectLst/>
                <a:latin typeface=" Fira Mono"/>
              </a:rPr>
              <a:t>token_dispatcher</a:t>
            </a:r>
            <a:r>
              <a:rPr lang="en-US" sz="1000" b="0" dirty="0">
                <a:solidFill>
                  <a:srgbClr val="000000"/>
                </a:solidFill>
                <a:effectLst/>
                <a:latin typeface=" Fira Mono"/>
              </a:rPr>
              <a:t> </a:t>
            </a:r>
            <a:r>
              <a:rPr lang="en-US" sz="1000" b="0" dirty="0" err="1">
                <a:solidFill>
                  <a:srgbClr val="795E26"/>
                </a:solidFill>
                <a:effectLst/>
                <a:latin typeface=" Fira Mono"/>
              </a:rPr>
              <a:t>inital_suspend</a:t>
            </a:r>
            <a:r>
              <a:rPr lang="en-US" sz="1000" b="0" dirty="0">
                <a:solidFill>
                  <a:srgbClr val="000000"/>
                </a:solidFill>
                <a:effectLst/>
                <a:latin typeface=" Fira Mono"/>
              </a:rPr>
              <a:t>();</a:t>
            </a:r>
          </a:p>
          <a:p>
            <a:pPr>
              <a:lnSpc>
                <a:spcPct val="200000"/>
              </a:lnSpc>
            </a:pPr>
            <a:r>
              <a:rPr lang="en-US" sz="1000" b="0" dirty="0">
                <a:solidFill>
                  <a:srgbClr val="000000"/>
                </a:solidFill>
                <a:effectLst/>
                <a:latin typeface=" Fira Mono"/>
              </a:rPr>
              <a:t>    </a:t>
            </a:r>
            <a:r>
              <a:rPr lang="en-US" sz="1000" b="0" dirty="0" err="1">
                <a:solidFill>
                  <a:srgbClr val="267F99"/>
                </a:solidFill>
                <a:effectLst/>
                <a:latin typeface=" Fira Mono"/>
              </a:rPr>
              <a:t>final_awaitable</a:t>
            </a:r>
            <a:r>
              <a:rPr lang="en-US" sz="1000" b="0" dirty="0">
                <a:solidFill>
                  <a:srgbClr val="000000"/>
                </a:solidFill>
                <a:effectLst/>
                <a:latin typeface=" Fira Mono"/>
              </a:rPr>
              <a:t> </a:t>
            </a:r>
            <a:r>
              <a:rPr lang="en-US" sz="1000" b="0" dirty="0" err="1">
                <a:solidFill>
                  <a:srgbClr val="795E26"/>
                </a:solidFill>
                <a:effectLst/>
                <a:latin typeface=" Fira Mono"/>
              </a:rPr>
              <a:t>final_suspend</a:t>
            </a:r>
            <a:r>
              <a:rPr lang="en-US" sz="1000" b="0" dirty="0">
                <a:solidFill>
                  <a:srgbClr val="000000"/>
                </a:solidFill>
                <a:effectLst/>
                <a:latin typeface=" Fira Mono"/>
              </a:rPr>
              <a:t>() { </a:t>
            </a:r>
            <a:r>
              <a:rPr lang="en-US" sz="1000" b="0" dirty="0">
                <a:solidFill>
                  <a:srgbClr val="AF00DB"/>
                </a:solidFill>
                <a:effectLst/>
                <a:latin typeface=" Fira Mono"/>
              </a:rPr>
              <a:t>return</a:t>
            </a:r>
            <a:r>
              <a:rPr lang="en-US" sz="1000" b="0" dirty="0">
                <a:solidFill>
                  <a:srgbClr val="000000"/>
                </a:solidFill>
                <a:effectLst/>
                <a:latin typeface=" Fira Mono"/>
              </a:rPr>
              <a:t> {}; }</a:t>
            </a:r>
          </a:p>
          <a:p>
            <a:pPr>
              <a:lnSpc>
                <a:spcPct val="200000"/>
              </a:lnSpc>
            </a:pPr>
            <a:r>
              <a:rPr lang="en-US" sz="1000" b="0" dirty="0">
                <a:solidFill>
                  <a:srgbClr val="000000"/>
                </a:solidFill>
                <a:effectLst/>
                <a:latin typeface=" Fira Mono"/>
              </a:rPr>
              <a:t>    </a:t>
            </a:r>
            <a:r>
              <a:rPr lang="en-US" sz="1000" b="0" dirty="0">
                <a:solidFill>
                  <a:srgbClr val="0000FF"/>
                </a:solidFill>
                <a:effectLst/>
                <a:latin typeface=" Fira Mono"/>
              </a:rPr>
              <a:t>void</a:t>
            </a:r>
            <a:r>
              <a:rPr lang="en-US" sz="1000" b="0" dirty="0">
                <a:solidFill>
                  <a:srgbClr val="000000"/>
                </a:solidFill>
                <a:effectLst/>
                <a:latin typeface=" Fira Mono"/>
              </a:rPr>
              <a:t> </a:t>
            </a:r>
            <a:r>
              <a:rPr lang="en-US" sz="1000" b="0" dirty="0" err="1">
                <a:solidFill>
                  <a:srgbClr val="795E26"/>
                </a:solidFill>
                <a:effectLst/>
                <a:latin typeface=" Fira Mono"/>
              </a:rPr>
              <a:t>return_void</a:t>
            </a:r>
            <a:r>
              <a:rPr lang="en-US" sz="1000" b="0" dirty="0">
                <a:solidFill>
                  <a:srgbClr val="000000"/>
                </a:solidFill>
                <a:effectLst/>
                <a:latin typeface=" Fira Mono"/>
              </a:rPr>
              <a:t>() {}</a:t>
            </a:r>
          </a:p>
          <a:p>
            <a:pPr>
              <a:lnSpc>
                <a:spcPct val="200000"/>
              </a:lnSpc>
            </a:pPr>
            <a:r>
              <a:rPr lang="en-US" sz="1000" b="0" dirty="0">
                <a:solidFill>
                  <a:srgbClr val="000000"/>
                </a:solidFill>
                <a:effectLst/>
                <a:latin typeface=" Fira Mono"/>
              </a:rPr>
              <a:t>}</a:t>
            </a:r>
          </a:p>
        </p:txBody>
      </p:sp>
      <p:sp>
        <p:nvSpPr>
          <p:cNvPr id="7" name="TextBox 6">
            <a:extLst>
              <a:ext uri="{FF2B5EF4-FFF2-40B4-BE49-F238E27FC236}">
                <a16:creationId xmlns:a16="http://schemas.microsoft.com/office/drawing/2014/main" id="{3E74C4BF-7D13-4CF0-BC57-286FD8CD1588}"/>
              </a:ext>
            </a:extLst>
          </p:cNvPr>
          <p:cNvSpPr txBox="1"/>
          <p:nvPr/>
        </p:nvSpPr>
        <p:spPr>
          <a:xfrm>
            <a:off x="345992" y="852381"/>
            <a:ext cx="5486400" cy="2511585"/>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nSpc>
                <a:spcPct val="200000"/>
              </a:lnSpc>
            </a:pPr>
            <a:r>
              <a:rPr lang="en-US" sz="1000" b="0" dirty="0">
                <a:solidFill>
                  <a:srgbClr val="0000FF"/>
                </a:solidFill>
                <a:effectLst/>
                <a:highlight>
                  <a:srgbClr val="FFFF00"/>
                </a:highlight>
                <a:latin typeface=" Fira Mono"/>
              </a:rPr>
              <a:t>template</a:t>
            </a:r>
            <a:r>
              <a:rPr lang="en-US" sz="1000" b="0" dirty="0">
                <a:solidFill>
                  <a:srgbClr val="000000"/>
                </a:solidFill>
                <a:effectLst/>
                <a:highlight>
                  <a:srgbClr val="FFFF00"/>
                </a:highlight>
                <a:latin typeface=" Fira Mono"/>
              </a:rPr>
              <a:t>&lt;</a:t>
            </a:r>
            <a:r>
              <a:rPr lang="en-US" sz="1000" b="0" dirty="0" err="1">
                <a:solidFill>
                  <a:srgbClr val="0000FF"/>
                </a:solidFill>
                <a:effectLst/>
                <a:highlight>
                  <a:srgbClr val="FFFF00"/>
                </a:highlight>
                <a:latin typeface=" Fira Mono"/>
              </a:rPr>
              <a:t>typename</a:t>
            </a:r>
            <a:r>
              <a:rPr lang="en-US" sz="1000" b="0" dirty="0">
                <a:solidFill>
                  <a:srgbClr val="000000"/>
                </a:solidFill>
                <a:effectLst/>
                <a:highlight>
                  <a:srgbClr val="FFFF00"/>
                </a:highlight>
                <a:latin typeface=" Fira Mono"/>
              </a:rPr>
              <a:t> </a:t>
            </a:r>
            <a:r>
              <a:rPr lang="en-US" sz="1000" b="0" dirty="0">
                <a:solidFill>
                  <a:srgbClr val="267F99"/>
                </a:solidFill>
                <a:effectLst/>
                <a:highlight>
                  <a:srgbClr val="FFFF00"/>
                </a:highlight>
                <a:latin typeface=" Fira Mono"/>
              </a:rPr>
              <a:t>T</a:t>
            </a:r>
            <a:r>
              <a:rPr lang="en-US" sz="1000" b="0" dirty="0">
                <a:solidFill>
                  <a:srgbClr val="000000"/>
                </a:solidFill>
                <a:effectLst/>
                <a:highlight>
                  <a:srgbClr val="FFFF00"/>
                </a:highlight>
                <a:latin typeface=" Fira Mono"/>
              </a:rPr>
              <a:t>&gt;</a:t>
            </a:r>
          </a:p>
          <a:p>
            <a:pPr>
              <a:lnSpc>
                <a:spcPct val="200000"/>
              </a:lnSpc>
            </a:pPr>
            <a:r>
              <a:rPr lang="en-US" sz="1000" b="0" dirty="0">
                <a:solidFill>
                  <a:srgbClr val="0000FF"/>
                </a:solidFill>
                <a:effectLst/>
                <a:latin typeface=" Fira Mono"/>
              </a:rPr>
              <a:t>class</a:t>
            </a:r>
            <a:r>
              <a:rPr lang="en-US" sz="1000" b="0" dirty="0">
                <a:solidFill>
                  <a:srgbClr val="000000"/>
                </a:solidFill>
                <a:effectLst/>
                <a:latin typeface=" Fira Mono"/>
              </a:rPr>
              <a:t> </a:t>
            </a:r>
            <a:r>
              <a:rPr lang="en-US" sz="1000" b="0" dirty="0" err="1">
                <a:solidFill>
                  <a:srgbClr val="267F99"/>
                </a:solidFill>
                <a:effectLst/>
                <a:latin typeface=" Fira Mono"/>
              </a:rPr>
              <a:t>token_promise</a:t>
            </a:r>
            <a:r>
              <a:rPr lang="en-US" sz="1000" b="0" dirty="0">
                <a:solidFill>
                  <a:srgbClr val="000000"/>
                </a:solidFill>
                <a:effectLst/>
                <a:latin typeface=" Fira Mono"/>
              </a:rPr>
              <a:t> </a:t>
            </a:r>
          </a:p>
          <a:p>
            <a:pPr>
              <a:lnSpc>
                <a:spcPct val="200000"/>
              </a:lnSpc>
            </a:pPr>
            <a:r>
              <a:rPr lang="en-US" sz="1000" b="0" dirty="0">
                <a:solidFill>
                  <a:srgbClr val="000000"/>
                </a:solidFill>
                <a:effectLst/>
                <a:latin typeface=" Fira Mono"/>
              </a:rPr>
              <a:t>{</a:t>
            </a:r>
          </a:p>
          <a:p>
            <a:pPr>
              <a:lnSpc>
                <a:spcPct val="200000"/>
              </a:lnSpc>
            </a:pPr>
            <a:r>
              <a:rPr lang="en-US" sz="1000" b="0" dirty="0">
                <a:solidFill>
                  <a:srgbClr val="000000"/>
                </a:solidFill>
                <a:effectLst/>
                <a:latin typeface=" Fira Mono"/>
              </a:rPr>
              <a:t>    </a:t>
            </a:r>
            <a:r>
              <a:rPr lang="en-US" sz="1000" b="0" dirty="0">
                <a:solidFill>
                  <a:srgbClr val="267F99"/>
                </a:solidFill>
                <a:effectLst/>
                <a:latin typeface=" Fira Mono"/>
              </a:rPr>
              <a:t>token</a:t>
            </a:r>
            <a:r>
              <a:rPr lang="en-US" sz="1000" b="0" dirty="0">
                <a:solidFill>
                  <a:srgbClr val="000000"/>
                </a:solidFill>
                <a:effectLst/>
                <a:highlight>
                  <a:srgbClr val="FFFF00"/>
                </a:highlight>
                <a:latin typeface=" Fira Mono"/>
              </a:rPr>
              <a:t>&lt;</a:t>
            </a:r>
            <a:r>
              <a:rPr lang="en-US" sz="1000" b="0" dirty="0">
                <a:solidFill>
                  <a:srgbClr val="267F99"/>
                </a:solidFill>
                <a:effectLst/>
                <a:highlight>
                  <a:srgbClr val="FFFF00"/>
                </a:highlight>
                <a:latin typeface=" Fira Mono"/>
              </a:rPr>
              <a:t>T</a:t>
            </a:r>
            <a:r>
              <a:rPr lang="en-US" sz="1000" b="0" dirty="0">
                <a:solidFill>
                  <a:srgbClr val="000000"/>
                </a:solidFill>
                <a:effectLst/>
                <a:highlight>
                  <a:srgbClr val="FFFF00"/>
                </a:highlight>
                <a:latin typeface=" Fira Mono"/>
              </a:rPr>
              <a:t>&gt;</a:t>
            </a:r>
            <a:r>
              <a:rPr lang="en-US" sz="1000" b="0" dirty="0">
                <a:solidFill>
                  <a:srgbClr val="000000"/>
                </a:solidFill>
                <a:effectLst/>
                <a:latin typeface=" Fira Mono"/>
              </a:rPr>
              <a:t> </a:t>
            </a:r>
            <a:r>
              <a:rPr lang="en-US" sz="1000" b="0" dirty="0" err="1">
                <a:solidFill>
                  <a:srgbClr val="795E26"/>
                </a:solidFill>
                <a:effectLst/>
                <a:latin typeface=" Fira Mono"/>
              </a:rPr>
              <a:t>get_return_object</a:t>
            </a:r>
            <a:r>
              <a:rPr lang="en-US" sz="1000" b="0" dirty="0">
                <a:solidFill>
                  <a:srgbClr val="000000"/>
                </a:solidFill>
                <a:effectLst/>
                <a:latin typeface=" Fira Mono"/>
              </a:rPr>
              <a:t>();</a:t>
            </a:r>
          </a:p>
          <a:p>
            <a:pPr>
              <a:lnSpc>
                <a:spcPct val="200000"/>
              </a:lnSpc>
            </a:pPr>
            <a:r>
              <a:rPr lang="en-US" sz="1000" b="0" dirty="0">
                <a:solidFill>
                  <a:srgbClr val="000000"/>
                </a:solidFill>
                <a:effectLst/>
                <a:latin typeface=" Fira Mono"/>
              </a:rPr>
              <a:t>    </a:t>
            </a:r>
            <a:r>
              <a:rPr lang="en-US" sz="1000" b="0" dirty="0" err="1">
                <a:solidFill>
                  <a:srgbClr val="267F99"/>
                </a:solidFill>
                <a:effectLst/>
                <a:latin typeface=" Fira Mono"/>
              </a:rPr>
              <a:t>token_dispatcher</a:t>
            </a:r>
            <a:r>
              <a:rPr lang="en-US" sz="1000" b="0" dirty="0">
                <a:solidFill>
                  <a:srgbClr val="000000"/>
                </a:solidFill>
                <a:effectLst/>
                <a:latin typeface=" Fira Mono"/>
              </a:rPr>
              <a:t> </a:t>
            </a:r>
            <a:r>
              <a:rPr lang="en-US" sz="1000" b="0" dirty="0" err="1">
                <a:solidFill>
                  <a:srgbClr val="795E26"/>
                </a:solidFill>
                <a:effectLst/>
                <a:latin typeface=" Fira Mono"/>
              </a:rPr>
              <a:t>inital_suspend</a:t>
            </a:r>
            <a:r>
              <a:rPr lang="en-US" sz="1000" b="0" dirty="0">
                <a:solidFill>
                  <a:srgbClr val="000000"/>
                </a:solidFill>
                <a:effectLst/>
                <a:latin typeface=" Fira Mono"/>
              </a:rPr>
              <a:t>();</a:t>
            </a:r>
          </a:p>
          <a:p>
            <a:pPr>
              <a:lnSpc>
                <a:spcPct val="200000"/>
              </a:lnSpc>
            </a:pPr>
            <a:r>
              <a:rPr lang="en-US" sz="1000" b="0" dirty="0">
                <a:solidFill>
                  <a:srgbClr val="000000"/>
                </a:solidFill>
                <a:effectLst/>
                <a:latin typeface=" Fira Mono"/>
              </a:rPr>
              <a:t>    </a:t>
            </a:r>
            <a:r>
              <a:rPr lang="en-US" sz="1000" b="0" dirty="0" err="1">
                <a:solidFill>
                  <a:srgbClr val="267F99"/>
                </a:solidFill>
                <a:effectLst/>
                <a:latin typeface=" Fira Mono"/>
              </a:rPr>
              <a:t>final_awaitable</a:t>
            </a:r>
            <a:r>
              <a:rPr lang="en-US" sz="1000" b="0" dirty="0">
                <a:solidFill>
                  <a:srgbClr val="000000"/>
                </a:solidFill>
                <a:effectLst/>
                <a:latin typeface=" Fira Mono"/>
              </a:rPr>
              <a:t> </a:t>
            </a:r>
            <a:r>
              <a:rPr lang="en-US" sz="1000" b="0" dirty="0" err="1">
                <a:solidFill>
                  <a:srgbClr val="795E26"/>
                </a:solidFill>
                <a:effectLst/>
                <a:latin typeface=" Fira Mono"/>
              </a:rPr>
              <a:t>final_suspend</a:t>
            </a:r>
            <a:r>
              <a:rPr lang="en-US" sz="1000" b="0" dirty="0">
                <a:solidFill>
                  <a:srgbClr val="000000"/>
                </a:solidFill>
                <a:effectLst/>
                <a:latin typeface=" Fira Mono"/>
              </a:rPr>
              <a:t>() { </a:t>
            </a:r>
            <a:r>
              <a:rPr lang="en-US" sz="1000" b="0" dirty="0">
                <a:solidFill>
                  <a:srgbClr val="AF00DB"/>
                </a:solidFill>
                <a:effectLst/>
                <a:latin typeface=" Fira Mono"/>
              </a:rPr>
              <a:t>return</a:t>
            </a:r>
            <a:r>
              <a:rPr lang="en-US" sz="1000" b="0" dirty="0">
                <a:solidFill>
                  <a:srgbClr val="000000"/>
                </a:solidFill>
                <a:effectLst/>
                <a:latin typeface=" Fira Mono"/>
              </a:rPr>
              <a:t> {}; }</a:t>
            </a:r>
          </a:p>
          <a:p>
            <a:pPr>
              <a:lnSpc>
                <a:spcPct val="200000"/>
              </a:lnSpc>
            </a:pPr>
            <a:r>
              <a:rPr lang="en-US" sz="1000" b="0" dirty="0">
                <a:solidFill>
                  <a:srgbClr val="000000"/>
                </a:solidFill>
                <a:effectLst/>
                <a:latin typeface=" Fira Mono"/>
              </a:rPr>
              <a:t>    </a:t>
            </a:r>
            <a:r>
              <a:rPr lang="en-US" sz="1000" b="0" dirty="0">
                <a:solidFill>
                  <a:srgbClr val="0000FF"/>
                </a:solidFill>
                <a:effectLst/>
                <a:latin typeface=" Fira Mono"/>
              </a:rPr>
              <a:t>void</a:t>
            </a:r>
            <a:r>
              <a:rPr lang="en-US" sz="1000" b="0" dirty="0">
                <a:solidFill>
                  <a:srgbClr val="000000"/>
                </a:solidFill>
                <a:effectLst/>
                <a:latin typeface=" Fira Mono"/>
              </a:rPr>
              <a:t> </a:t>
            </a:r>
            <a:r>
              <a:rPr lang="en-US" sz="1000" b="0" dirty="0" err="1">
                <a:solidFill>
                  <a:srgbClr val="795E26"/>
                </a:solidFill>
                <a:effectLst/>
                <a:highlight>
                  <a:srgbClr val="FFFF00"/>
                </a:highlight>
                <a:latin typeface=" Fira Mono"/>
              </a:rPr>
              <a:t>return_value</a:t>
            </a:r>
            <a:r>
              <a:rPr lang="en-US" sz="1000" b="0" dirty="0">
                <a:solidFill>
                  <a:srgbClr val="000000"/>
                </a:solidFill>
                <a:effectLst/>
                <a:highlight>
                  <a:srgbClr val="FFFF00"/>
                </a:highlight>
                <a:latin typeface=" Fira Mono"/>
              </a:rPr>
              <a:t>( </a:t>
            </a:r>
            <a:r>
              <a:rPr lang="en-US" sz="1000" b="0" dirty="0">
                <a:solidFill>
                  <a:srgbClr val="267F99"/>
                </a:solidFill>
                <a:effectLst/>
                <a:highlight>
                  <a:srgbClr val="FFFF00"/>
                </a:highlight>
                <a:latin typeface=" Fira Mono"/>
              </a:rPr>
              <a:t>VALUE</a:t>
            </a:r>
            <a:r>
              <a:rPr lang="en-US" sz="1000" b="0" dirty="0">
                <a:solidFill>
                  <a:srgbClr val="0000FF"/>
                </a:solidFill>
                <a:effectLst/>
                <a:highlight>
                  <a:srgbClr val="FFFF00"/>
                </a:highlight>
                <a:latin typeface=" Fira Mono"/>
              </a:rPr>
              <a:t>&amp;&amp;</a:t>
            </a:r>
            <a:r>
              <a:rPr lang="en-US" sz="1000" b="0" dirty="0">
                <a:solidFill>
                  <a:srgbClr val="000000"/>
                </a:solidFill>
                <a:effectLst/>
                <a:highlight>
                  <a:srgbClr val="FFFF00"/>
                </a:highlight>
                <a:latin typeface=" Fira Mono"/>
              </a:rPr>
              <a:t> </a:t>
            </a:r>
            <a:r>
              <a:rPr lang="en-US" sz="1000" b="0" dirty="0">
                <a:solidFill>
                  <a:srgbClr val="001080"/>
                </a:solidFill>
                <a:effectLst/>
                <a:highlight>
                  <a:srgbClr val="FFFF00"/>
                </a:highlight>
                <a:latin typeface=" Fira Mono"/>
              </a:rPr>
              <a:t>v</a:t>
            </a:r>
            <a:r>
              <a:rPr lang="en-US" sz="1000" b="0" dirty="0">
                <a:solidFill>
                  <a:srgbClr val="000000"/>
                </a:solidFill>
                <a:effectLst/>
                <a:highlight>
                  <a:srgbClr val="FFFF00"/>
                </a:highlight>
                <a:latin typeface=" Fira Mono"/>
              </a:rPr>
              <a:t> );</a:t>
            </a:r>
          </a:p>
          <a:p>
            <a:pPr>
              <a:lnSpc>
                <a:spcPct val="200000"/>
              </a:lnSpc>
            </a:pPr>
            <a:r>
              <a:rPr lang="en-US" sz="1000" b="0" dirty="0">
                <a:solidFill>
                  <a:srgbClr val="000000"/>
                </a:solidFill>
                <a:effectLst/>
                <a:latin typeface=" Fira Mono"/>
              </a:rPr>
              <a:t>}</a:t>
            </a:r>
          </a:p>
        </p:txBody>
      </p:sp>
      <p:graphicFrame>
        <p:nvGraphicFramePr>
          <p:cNvPr id="4" name="Table 5">
            <a:extLst>
              <a:ext uri="{FF2B5EF4-FFF2-40B4-BE49-F238E27FC236}">
                <a16:creationId xmlns:a16="http://schemas.microsoft.com/office/drawing/2014/main" id="{F27C1CFD-E55C-49CE-BAA4-F495FE49CCD4}"/>
              </a:ext>
            </a:extLst>
          </p:cNvPr>
          <p:cNvGraphicFramePr>
            <a:graphicFrameLocks noGrp="1"/>
          </p:cNvGraphicFramePr>
          <p:nvPr>
            <p:extLst>
              <p:ext uri="{D42A27DB-BD31-4B8C-83A1-F6EECF244321}">
                <p14:modId xmlns:p14="http://schemas.microsoft.com/office/powerpoint/2010/main" val="932620582"/>
              </p:ext>
            </p:extLst>
          </p:nvPr>
        </p:nvGraphicFramePr>
        <p:xfrm>
          <a:off x="1" y="922639"/>
          <a:ext cx="10972799" cy="2409568"/>
        </p:xfrm>
        <a:graphic>
          <a:graphicData uri="http://schemas.openxmlformats.org/drawingml/2006/table">
            <a:tbl>
              <a:tblPr firstRow="1" bandRow="1">
                <a:tableStyleId>{5C22544A-7EE6-4342-B048-85BDC9FD1C3A}</a:tableStyleId>
              </a:tblPr>
              <a:tblGrid>
                <a:gridCol w="10972799">
                  <a:extLst>
                    <a:ext uri="{9D8B030D-6E8A-4147-A177-3AD203B41FA5}">
                      <a16:colId xmlns:a16="http://schemas.microsoft.com/office/drawing/2014/main" val="3589787864"/>
                    </a:ext>
                  </a:extLst>
                </a:gridCol>
              </a:tblGrid>
              <a:tr h="301196">
                <a:tc>
                  <a:txBody>
                    <a:bodyPr/>
                    <a:lstStyle/>
                    <a:p>
                      <a:endParaRPr lang="en-US" sz="1000" dirty="0"/>
                    </a:p>
                  </a:txBody>
                  <a:tcPr>
                    <a:lnL w="12700" cmpd="sng">
                      <a:noFill/>
                    </a:lnL>
                    <a:lnR w="12700" cmpd="sng">
                      <a:noFill/>
                    </a:lnR>
                    <a:lnT w="12700" cmpd="sng">
                      <a:noFill/>
                    </a:lnT>
                    <a:lnB w="12700"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07064475"/>
                  </a:ext>
                </a:extLst>
              </a:tr>
              <a:tr h="301196">
                <a:tc>
                  <a:txBody>
                    <a:bodyPr/>
                    <a:lstStyle/>
                    <a:p>
                      <a:endParaRPr lang="en-US" sz="1000" dirty="0"/>
                    </a:p>
                  </a:txBody>
                  <a:tcPr>
                    <a:lnL w="12700" cmpd="sng">
                      <a:noFill/>
                    </a:lnL>
                    <a:lnR w="12700" cmpd="sng">
                      <a:noFill/>
                    </a:lnR>
                    <a:lnT w="12700" cap="flat" cmpd="sng" algn="ctr">
                      <a:solidFill>
                        <a:schemeClr val="bg2">
                          <a:lumMod val="20000"/>
                          <a:lumOff val="80000"/>
                        </a:schemeClr>
                      </a:solidFill>
                      <a:prstDash val="solid"/>
                      <a:round/>
                      <a:headEnd type="none" w="med" len="med"/>
                      <a:tailEnd type="none" w="med" len="med"/>
                    </a:lnT>
                    <a:lnB w="12700"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73749141"/>
                  </a:ext>
                </a:extLst>
              </a:tr>
              <a:tr h="301196">
                <a:tc>
                  <a:txBody>
                    <a:bodyPr/>
                    <a:lstStyle/>
                    <a:p>
                      <a:endParaRPr lang="en-US" sz="1000" dirty="0"/>
                    </a:p>
                  </a:txBody>
                  <a:tcPr>
                    <a:lnL w="12700" cmpd="sng">
                      <a:noFill/>
                    </a:lnL>
                    <a:lnR w="12700" cmpd="sng">
                      <a:noFill/>
                    </a:lnR>
                    <a:lnT w="12700" cap="flat" cmpd="sng" algn="ctr">
                      <a:solidFill>
                        <a:schemeClr val="bg2">
                          <a:lumMod val="20000"/>
                          <a:lumOff val="80000"/>
                        </a:schemeClr>
                      </a:solidFill>
                      <a:prstDash val="solid"/>
                      <a:round/>
                      <a:headEnd type="none" w="med" len="med"/>
                      <a:tailEnd type="none" w="med" len="med"/>
                    </a:lnT>
                    <a:lnB w="12700"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02166322"/>
                  </a:ext>
                </a:extLst>
              </a:tr>
              <a:tr h="301196">
                <a:tc>
                  <a:txBody>
                    <a:bodyPr/>
                    <a:lstStyle/>
                    <a:p>
                      <a:endParaRPr lang="en-US" sz="1000" dirty="0"/>
                    </a:p>
                  </a:txBody>
                  <a:tcPr>
                    <a:lnL w="12700" cmpd="sng">
                      <a:noFill/>
                    </a:lnL>
                    <a:lnR w="12700" cmpd="sng">
                      <a:noFill/>
                    </a:lnR>
                    <a:lnT w="12700" cap="flat" cmpd="sng" algn="ctr">
                      <a:solidFill>
                        <a:schemeClr val="bg2">
                          <a:lumMod val="20000"/>
                          <a:lumOff val="80000"/>
                        </a:schemeClr>
                      </a:solidFill>
                      <a:prstDash val="solid"/>
                      <a:round/>
                      <a:headEnd type="none" w="med" len="med"/>
                      <a:tailEnd type="none" w="med" len="med"/>
                    </a:lnT>
                    <a:lnB w="12700"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23625798"/>
                  </a:ext>
                </a:extLst>
              </a:tr>
              <a:tr h="301196">
                <a:tc>
                  <a:txBody>
                    <a:bodyPr/>
                    <a:lstStyle/>
                    <a:p>
                      <a:endParaRPr lang="en-US" sz="1000" dirty="0"/>
                    </a:p>
                  </a:txBody>
                  <a:tcPr>
                    <a:lnL w="12700" cmpd="sng">
                      <a:noFill/>
                    </a:lnL>
                    <a:lnR w="12700" cmpd="sng">
                      <a:noFill/>
                    </a:lnR>
                    <a:lnT w="12700" cap="flat" cmpd="sng" algn="ctr">
                      <a:solidFill>
                        <a:schemeClr val="bg2">
                          <a:lumMod val="20000"/>
                          <a:lumOff val="80000"/>
                        </a:schemeClr>
                      </a:solidFill>
                      <a:prstDash val="solid"/>
                      <a:round/>
                      <a:headEnd type="none" w="med" len="med"/>
                      <a:tailEnd type="none" w="med" len="med"/>
                    </a:lnT>
                    <a:lnB w="12700"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03072497"/>
                  </a:ext>
                </a:extLst>
              </a:tr>
              <a:tr h="301196">
                <a:tc>
                  <a:txBody>
                    <a:bodyPr/>
                    <a:lstStyle/>
                    <a:p>
                      <a:endParaRPr lang="en-US" sz="1000" dirty="0"/>
                    </a:p>
                  </a:txBody>
                  <a:tcPr>
                    <a:lnL w="12700" cmpd="sng">
                      <a:noFill/>
                    </a:lnL>
                    <a:lnR w="12700" cmpd="sng">
                      <a:noFill/>
                    </a:lnR>
                    <a:lnT w="12700" cap="flat" cmpd="sng" algn="ctr">
                      <a:solidFill>
                        <a:schemeClr val="bg2">
                          <a:lumMod val="20000"/>
                          <a:lumOff val="80000"/>
                        </a:schemeClr>
                      </a:solidFill>
                      <a:prstDash val="solid"/>
                      <a:round/>
                      <a:headEnd type="none" w="med" len="med"/>
                      <a:tailEnd type="none" w="med" len="med"/>
                    </a:lnT>
                    <a:lnB w="12700"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71740065"/>
                  </a:ext>
                </a:extLst>
              </a:tr>
              <a:tr h="301196">
                <a:tc>
                  <a:txBody>
                    <a:bodyPr/>
                    <a:lstStyle/>
                    <a:p>
                      <a:endParaRPr lang="en-US" sz="1000" dirty="0"/>
                    </a:p>
                  </a:txBody>
                  <a:tcPr>
                    <a:lnL w="12700" cmpd="sng">
                      <a:noFill/>
                    </a:lnL>
                    <a:lnR w="12700" cmpd="sng">
                      <a:noFill/>
                    </a:lnR>
                    <a:lnT w="12700" cap="flat" cmpd="sng" algn="ctr">
                      <a:solidFill>
                        <a:schemeClr val="bg2">
                          <a:lumMod val="20000"/>
                          <a:lumOff val="80000"/>
                        </a:schemeClr>
                      </a:solidFill>
                      <a:prstDash val="solid"/>
                      <a:round/>
                      <a:headEnd type="none" w="med" len="med"/>
                      <a:tailEnd type="none" w="med" len="med"/>
                    </a:lnT>
                    <a:lnB w="12700"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01736744"/>
                  </a:ext>
                </a:extLst>
              </a:tr>
              <a:tr h="301196">
                <a:tc>
                  <a:txBody>
                    <a:bodyPr/>
                    <a:lstStyle/>
                    <a:p>
                      <a:endParaRPr lang="en-US" sz="1000" dirty="0"/>
                    </a:p>
                  </a:txBody>
                  <a:tcPr>
                    <a:lnL w="12700" cmpd="sng">
                      <a:noFill/>
                    </a:lnL>
                    <a:lnR w="12700" cmpd="sng">
                      <a:noFill/>
                    </a:lnR>
                    <a:lnT w="12700" cap="flat" cmpd="sng" algn="ctr">
                      <a:solidFill>
                        <a:schemeClr val="bg2">
                          <a:lumMod val="20000"/>
                          <a:lumOff val="80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975856594"/>
                  </a:ext>
                </a:extLst>
              </a:tr>
            </a:tbl>
          </a:graphicData>
        </a:graphic>
      </p:graphicFrame>
    </p:spTree>
    <p:extLst>
      <p:ext uri="{BB962C8B-B14F-4D97-AF65-F5344CB8AC3E}">
        <p14:creationId xmlns:p14="http://schemas.microsoft.com/office/powerpoint/2010/main" val="9112541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00">
        <p159:morph option="byWord"/>
      </p:transition>
    </mc:Choice>
    <mc:Fallback xmlns="">
      <p:transition>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5">
            <a:extLst>
              <a:ext uri="{FF2B5EF4-FFF2-40B4-BE49-F238E27FC236}">
                <a16:creationId xmlns:a16="http://schemas.microsoft.com/office/drawing/2014/main" id="{F27C1CFD-E55C-49CE-BAA4-F495FE49CCD4}"/>
              </a:ext>
            </a:extLst>
          </p:cNvPr>
          <p:cNvGraphicFramePr>
            <a:graphicFrameLocks noGrp="1"/>
          </p:cNvGraphicFramePr>
          <p:nvPr/>
        </p:nvGraphicFramePr>
        <p:xfrm>
          <a:off x="1" y="922639"/>
          <a:ext cx="10972799" cy="2409568"/>
        </p:xfrm>
        <a:graphic>
          <a:graphicData uri="http://schemas.openxmlformats.org/drawingml/2006/table">
            <a:tbl>
              <a:tblPr firstRow="1" bandRow="1">
                <a:tableStyleId>{5C22544A-7EE6-4342-B048-85BDC9FD1C3A}</a:tableStyleId>
              </a:tblPr>
              <a:tblGrid>
                <a:gridCol w="10972799">
                  <a:extLst>
                    <a:ext uri="{9D8B030D-6E8A-4147-A177-3AD203B41FA5}">
                      <a16:colId xmlns:a16="http://schemas.microsoft.com/office/drawing/2014/main" val="3589787864"/>
                    </a:ext>
                  </a:extLst>
                </a:gridCol>
              </a:tblGrid>
              <a:tr h="301196">
                <a:tc>
                  <a:txBody>
                    <a:bodyPr/>
                    <a:lstStyle/>
                    <a:p>
                      <a:endParaRPr lang="en-US" sz="1000" dirty="0"/>
                    </a:p>
                  </a:txBody>
                  <a:tcPr>
                    <a:lnL w="12700" cmpd="sng">
                      <a:noFill/>
                    </a:lnL>
                    <a:lnR w="12700" cmpd="sng">
                      <a:noFill/>
                    </a:lnR>
                    <a:lnT w="12700" cmpd="sng">
                      <a:noFill/>
                    </a:lnT>
                    <a:lnB w="12700"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07064475"/>
                  </a:ext>
                </a:extLst>
              </a:tr>
              <a:tr h="301196">
                <a:tc>
                  <a:txBody>
                    <a:bodyPr/>
                    <a:lstStyle/>
                    <a:p>
                      <a:endParaRPr lang="en-US" sz="1000" dirty="0"/>
                    </a:p>
                  </a:txBody>
                  <a:tcPr>
                    <a:lnL w="12700" cmpd="sng">
                      <a:noFill/>
                    </a:lnL>
                    <a:lnR w="12700" cmpd="sng">
                      <a:noFill/>
                    </a:lnR>
                    <a:lnT w="12700" cap="flat" cmpd="sng" algn="ctr">
                      <a:solidFill>
                        <a:schemeClr val="bg2">
                          <a:lumMod val="20000"/>
                          <a:lumOff val="80000"/>
                        </a:schemeClr>
                      </a:solidFill>
                      <a:prstDash val="solid"/>
                      <a:round/>
                      <a:headEnd type="none" w="med" len="med"/>
                      <a:tailEnd type="none" w="med" len="med"/>
                    </a:lnT>
                    <a:lnB w="12700"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73749141"/>
                  </a:ext>
                </a:extLst>
              </a:tr>
              <a:tr h="301196">
                <a:tc>
                  <a:txBody>
                    <a:bodyPr/>
                    <a:lstStyle/>
                    <a:p>
                      <a:endParaRPr lang="en-US" sz="1000" dirty="0"/>
                    </a:p>
                  </a:txBody>
                  <a:tcPr>
                    <a:lnL w="12700" cmpd="sng">
                      <a:noFill/>
                    </a:lnL>
                    <a:lnR w="12700" cmpd="sng">
                      <a:noFill/>
                    </a:lnR>
                    <a:lnT w="12700" cap="flat" cmpd="sng" algn="ctr">
                      <a:solidFill>
                        <a:schemeClr val="bg2">
                          <a:lumMod val="20000"/>
                          <a:lumOff val="80000"/>
                        </a:schemeClr>
                      </a:solidFill>
                      <a:prstDash val="solid"/>
                      <a:round/>
                      <a:headEnd type="none" w="med" len="med"/>
                      <a:tailEnd type="none" w="med" len="med"/>
                    </a:lnT>
                    <a:lnB w="12700"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02166322"/>
                  </a:ext>
                </a:extLst>
              </a:tr>
              <a:tr h="301196">
                <a:tc>
                  <a:txBody>
                    <a:bodyPr/>
                    <a:lstStyle/>
                    <a:p>
                      <a:endParaRPr lang="en-US" sz="1000" dirty="0"/>
                    </a:p>
                  </a:txBody>
                  <a:tcPr>
                    <a:lnL w="12700" cmpd="sng">
                      <a:noFill/>
                    </a:lnL>
                    <a:lnR w="12700" cmpd="sng">
                      <a:noFill/>
                    </a:lnR>
                    <a:lnT w="12700" cap="flat" cmpd="sng" algn="ctr">
                      <a:solidFill>
                        <a:schemeClr val="bg2">
                          <a:lumMod val="20000"/>
                          <a:lumOff val="80000"/>
                        </a:schemeClr>
                      </a:solidFill>
                      <a:prstDash val="solid"/>
                      <a:round/>
                      <a:headEnd type="none" w="med" len="med"/>
                      <a:tailEnd type="none" w="med" len="med"/>
                    </a:lnT>
                    <a:lnB w="12700"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23625798"/>
                  </a:ext>
                </a:extLst>
              </a:tr>
              <a:tr h="301196">
                <a:tc>
                  <a:txBody>
                    <a:bodyPr/>
                    <a:lstStyle/>
                    <a:p>
                      <a:endParaRPr lang="en-US" sz="1000" dirty="0"/>
                    </a:p>
                  </a:txBody>
                  <a:tcPr>
                    <a:lnL w="12700" cmpd="sng">
                      <a:noFill/>
                    </a:lnL>
                    <a:lnR w="12700" cmpd="sng">
                      <a:noFill/>
                    </a:lnR>
                    <a:lnT w="12700" cap="flat" cmpd="sng" algn="ctr">
                      <a:solidFill>
                        <a:schemeClr val="bg2">
                          <a:lumMod val="20000"/>
                          <a:lumOff val="80000"/>
                        </a:schemeClr>
                      </a:solidFill>
                      <a:prstDash val="solid"/>
                      <a:round/>
                      <a:headEnd type="none" w="med" len="med"/>
                      <a:tailEnd type="none" w="med" len="med"/>
                    </a:lnT>
                    <a:lnB w="12700"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03072497"/>
                  </a:ext>
                </a:extLst>
              </a:tr>
              <a:tr h="301196">
                <a:tc>
                  <a:txBody>
                    <a:bodyPr/>
                    <a:lstStyle/>
                    <a:p>
                      <a:endParaRPr lang="en-US" sz="1000" dirty="0"/>
                    </a:p>
                  </a:txBody>
                  <a:tcPr>
                    <a:lnL w="12700" cmpd="sng">
                      <a:noFill/>
                    </a:lnL>
                    <a:lnR w="12700" cmpd="sng">
                      <a:noFill/>
                    </a:lnR>
                    <a:lnT w="12700" cap="flat" cmpd="sng" algn="ctr">
                      <a:solidFill>
                        <a:schemeClr val="bg2">
                          <a:lumMod val="20000"/>
                          <a:lumOff val="80000"/>
                        </a:schemeClr>
                      </a:solidFill>
                      <a:prstDash val="solid"/>
                      <a:round/>
                      <a:headEnd type="none" w="med" len="med"/>
                      <a:tailEnd type="none" w="med" len="med"/>
                    </a:lnT>
                    <a:lnB w="12700"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71740065"/>
                  </a:ext>
                </a:extLst>
              </a:tr>
              <a:tr h="301196">
                <a:tc>
                  <a:txBody>
                    <a:bodyPr/>
                    <a:lstStyle/>
                    <a:p>
                      <a:endParaRPr lang="en-US" sz="1000" dirty="0"/>
                    </a:p>
                  </a:txBody>
                  <a:tcPr>
                    <a:lnL w="12700" cmpd="sng">
                      <a:noFill/>
                    </a:lnL>
                    <a:lnR w="12700" cmpd="sng">
                      <a:noFill/>
                    </a:lnR>
                    <a:lnT w="12700" cap="flat" cmpd="sng" algn="ctr">
                      <a:solidFill>
                        <a:schemeClr val="bg2">
                          <a:lumMod val="20000"/>
                          <a:lumOff val="80000"/>
                        </a:schemeClr>
                      </a:solidFill>
                      <a:prstDash val="solid"/>
                      <a:round/>
                      <a:headEnd type="none" w="med" len="med"/>
                      <a:tailEnd type="none" w="med" len="med"/>
                    </a:lnT>
                    <a:lnB w="12700" cap="flat" cmpd="sng" algn="ctr">
                      <a:solidFill>
                        <a:schemeClr val="bg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01736744"/>
                  </a:ext>
                </a:extLst>
              </a:tr>
              <a:tr h="301196">
                <a:tc>
                  <a:txBody>
                    <a:bodyPr/>
                    <a:lstStyle/>
                    <a:p>
                      <a:endParaRPr lang="en-US" sz="1000" dirty="0"/>
                    </a:p>
                  </a:txBody>
                  <a:tcPr>
                    <a:lnL w="12700" cmpd="sng">
                      <a:noFill/>
                    </a:lnL>
                    <a:lnR w="12700" cmpd="sng">
                      <a:noFill/>
                    </a:lnR>
                    <a:lnT w="12700" cap="flat" cmpd="sng" algn="ctr">
                      <a:solidFill>
                        <a:schemeClr val="bg2">
                          <a:lumMod val="20000"/>
                          <a:lumOff val="80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975856594"/>
                  </a:ext>
                </a:extLst>
              </a:tr>
            </a:tbl>
          </a:graphicData>
        </a:graphic>
      </p:graphicFrame>
      <p:sp>
        <p:nvSpPr>
          <p:cNvPr id="11" name="TextBox 10">
            <a:extLst>
              <a:ext uri="{FF2B5EF4-FFF2-40B4-BE49-F238E27FC236}">
                <a16:creationId xmlns:a16="http://schemas.microsoft.com/office/drawing/2014/main" id="{E9580436-1CBC-414D-AF82-34DCE3089FD7}"/>
              </a:ext>
            </a:extLst>
          </p:cNvPr>
          <p:cNvSpPr txBox="1"/>
          <p:nvPr/>
        </p:nvSpPr>
        <p:spPr>
          <a:xfrm>
            <a:off x="148978" y="195233"/>
            <a:ext cx="1465466" cy="4247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nSpc>
                <a:spcPct val="90000"/>
              </a:lnSpc>
            </a:pPr>
            <a:r>
              <a:rPr lang="en-US" altLang="zh-CN" sz="2400" dirty="0">
                <a:solidFill>
                  <a:schemeClr val="bg1"/>
                </a:solidFill>
                <a:latin typeface="+mj-lt"/>
              </a:rPr>
              <a:t>token&lt;T&gt;</a:t>
            </a:r>
            <a:endParaRPr lang="en-US" sz="2400" dirty="0">
              <a:solidFill>
                <a:schemeClr val="bg1"/>
              </a:solidFill>
              <a:latin typeface="+mj-lt"/>
            </a:endParaRPr>
          </a:p>
        </p:txBody>
      </p:sp>
      <p:sp>
        <p:nvSpPr>
          <p:cNvPr id="5" name="TextBox 4">
            <a:extLst>
              <a:ext uri="{FF2B5EF4-FFF2-40B4-BE49-F238E27FC236}">
                <a16:creationId xmlns:a16="http://schemas.microsoft.com/office/drawing/2014/main" id="{32ABDC09-2940-4573-A190-DCBBA05936C7}"/>
              </a:ext>
            </a:extLst>
          </p:cNvPr>
          <p:cNvSpPr txBox="1"/>
          <p:nvPr/>
        </p:nvSpPr>
        <p:spPr>
          <a:xfrm>
            <a:off x="5948420" y="852381"/>
            <a:ext cx="4163530" cy="2511585"/>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nSpc>
                <a:spcPct val="200000"/>
              </a:lnSpc>
            </a:pPr>
            <a:endParaRPr lang="en-US" sz="1000" b="0" dirty="0">
              <a:solidFill>
                <a:srgbClr val="0000FF"/>
              </a:solidFill>
              <a:effectLst/>
              <a:latin typeface=" Fira Mono"/>
            </a:endParaRPr>
          </a:p>
          <a:p>
            <a:pPr>
              <a:lnSpc>
                <a:spcPct val="200000"/>
              </a:lnSpc>
            </a:pPr>
            <a:r>
              <a:rPr lang="en-US" sz="1000" b="0" dirty="0">
                <a:solidFill>
                  <a:srgbClr val="0000FF"/>
                </a:solidFill>
                <a:effectLst/>
                <a:latin typeface=" Fira Mono"/>
              </a:rPr>
              <a:t>class</a:t>
            </a:r>
            <a:r>
              <a:rPr lang="en-US" sz="1000" b="0" dirty="0">
                <a:solidFill>
                  <a:srgbClr val="000000"/>
                </a:solidFill>
                <a:effectLst/>
                <a:latin typeface=" Fira Mono"/>
              </a:rPr>
              <a:t> </a:t>
            </a:r>
            <a:r>
              <a:rPr lang="en-US" sz="1000" b="0" dirty="0" err="1">
                <a:solidFill>
                  <a:srgbClr val="267F99"/>
                </a:solidFill>
                <a:effectLst/>
                <a:latin typeface=" Fira Mono"/>
              </a:rPr>
              <a:t>token_promise</a:t>
            </a:r>
            <a:r>
              <a:rPr lang="en-US" sz="1000" b="0" dirty="0">
                <a:solidFill>
                  <a:srgbClr val="000000"/>
                </a:solidFill>
                <a:effectLst/>
                <a:latin typeface=" Fira Mono"/>
              </a:rPr>
              <a:t> </a:t>
            </a:r>
          </a:p>
          <a:p>
            <a:pPr>
              <a:lnSpc>
                <a:spcPct val="200000"/>
              </a:lnSpc>
            </a:pPr>
            <a:r>
              <a:rPr lang="en-US" sz="1000" b="0" dirty="0">
                <a:solidFill>
                  <a:srgbClr val="000000"/>
                </a:solidFill>
                <a:effectLst/>
                <a:latin typeface=" Fira Mono"/>
              </a:rPr>
              <a:t>{</a:t>
            </a:r>
          </a:p>
          <a:p>
            <a:pPr>
              <a:lnSpc>
                <a:spcPct val="200000"/>
              </a:lnSpc>
            </a:pPr>
            <a:r>
              <a:rPr lang="en-US" sz="1000" b="0" dirty="0">
                <a:solidFill>
                  <a:srgbClr val="000000"/>
                </a:solidFill>
                <a:effectLst/>
                <a:latin typeface=" Fira Mono"/>
              </a:rPr>
              <a:t>    </a:t>
            </a:r>
            <a:r>
              <a:rPr lang="en-US" sz="1000" b="0" dirty="0">
                <a:solidFill>
                  <a:srgbClr val="267F99"/>
                </a:solidFill>
                <a:effectLst/>
                <a:latin typeface=" Fira Mono"/>
              </a:rPr>
              <a:t>token</a:t>
            </a:r>
            <a:r>
              <a:rPr lang="en-US" sz="1000" b="0" dirty="0">
                <a:solidFill>
                  <a:srgbClr val="000000"/>
                </a:solidFill>
                <a:effectLst/>
                <a:latin typeface=" Fira Mono"/>
              </a:rPr>
              <a:t> </a:t>
            </a:r>
            <a:r>
              <a:rPr lang="en-US" sz="1000" b="0" dirty="0" err="1">
                <a:solidFill>
                  <a:srgbClr val="795E26"/>
                </a:solidFill>
                <a:effectLst/>
                <a:latin typeface=" Fira Mono"/>
              </a:rPr>
              <a:t>get_return_object</a:t>
            </a:r>
            <a:r>
              <a:rPr lang="en-US" sz="1000" b="0" dirty="0">
                <a:solidFill>
                  <a:srgbClr val="000000"/>
                </a:solidFill>
                <a:effectLst/>
                <a:latin typeface=" Fira Mono"/>
              </a:rPr>
              <a:t>();</a:t>
            </a:r>
          </a:p>
          <a:p>
            <a:pPr>
              <a:lnSpc>
                <a:spcPct val="200000"/>
              </a:lnSpc>
            </a:pPr>
            <a:r>
              <a:rPr lang="en-US" sz="1000" b="0" dirty="0">
                <a:solidFill>
                  <a:srgbClr val="000000"/>
                </a:solidFill>
                <a:effectLst/>
                <a:latin typeface=" Fira Mono"/>
              </a:rPr>
              <a:t>    </a:t>
            </a:r>
            <a:r>
              <a:rPr lang="en-US" sz="1000" b="0" dirty="0" err="1">
                <a:solidFill>
                  <a:srgbClr val="267F99"/>
                </a:solidFill>
                <a:effectLst/>
                <a:latin typeface=" Fira Mono"/>
              </a:rPr>
              <a:t>token_dispatcher</a:t>
            </a:r>
            <a:r>
              <a:rPr lang="en-US" sz="1000" b="0" dirty="0">
                <a:solidFill>
                  <a:srgbClr val="000000"/>
                </a:solidFill>
                <a:effectLst/>
                <a:latin typeface=" Fira Mono"/>
              </a:rPr>
              <a:t> </a:t>
            </a:r>
            <a:r>
              <a:rPr lang="en-US" sz="1000" b="0" dirty="0" err="1">
                <a:solidFill>
                  <a:srgbClr val="795E26"/>
                </a:solidFill>
                <a:effectLst/>
                <a:latin typeface=" Fira Mono"/>
              </a:rPr>
              <a:t>inital_suspend</a:t>
            </a:r>
            <a:r>
              <a:rPr lang="en-US" sz="1000" b="0" dirty="0">
                <a:solidFill>
                  <a:srgbClr val="000000"/>
                </a:solidFill>
                <a:effectLst/>
                <a:latin typeface=" Fira Mono"/>
              </a:rPr>
              <a:t>();</a:t>
            </a:r>
          </a:p>
          <a:p>
            <a:pPr>
              <a:lnSpc>
                <a:spcPct val="200000"/>
              </a:lnSpc>
            </a:pPr>
            <a:r>
              <a:rPr lang="en-US" sz="1000" b="0" dirty="0">
                <a:solidFill>
                  <a:srgbClr val="000000"/>
                </a:solidFill>
                <a:effectLst/>
                <a:latin typeface=" Fira Mono"/>
              </a:rPr>
              <a:t>    </a:t>
            </a:r>
            <a:r>
              <a:rPr lang="en-US" sz="1000" b="0" dirty="0" err="1">
                <a:solidFill>
                  <a:srgbClr val="267F99"/>
                </a:solidFill>
                <a:effectLst/>
                <a:latin typeface=" Fira Mono"/>
              </a:rPr>
              <a:t>final_awaitable</a:t>
            </a:r>
            <a:r>
              <a:rPr lang="en-US" sz="1000" b="0" dirty="0">
                <a:solidFill>
                  <a:srgbClr val="000000"/>
                </a:solidFill>
                <a:effectLst/>
                <a:latin typeface=" Fira Mono"/>
              </a:rPr>
              <a:t> </a:t>
            </a:r>
            <a:r>
              <a:rPr lang="en-US" sz="1000" b="0" dirty="0" err="1">
                <a:solidFill>
                  <a:srgbClr val="795E26"/>
                </a:solidFill>
                <a:effectLst/>
                <a:latin typeface=" Fira Mono"/>
              </a:rPr>
              <a:t>final_suspend</a:t>
            </a:r>
            <a:r>
              <a:rPr lang="en-US" sz="1000" b="0" dirty="0">
                <a:solidFill>
                  <a:srgbClr val="000000"/>
                </a:solidFill>
                <a:effectLst/>
                <a:latin typeface=" Fira Mono"/>
              </a:rPr>
              <a:t>() { </a:t>
            </a:r>
            <a:r>
              <a:rPr lang="en-US" sz="1000" b="0" dirty="0">
                <a:solidFill>
                  <a:srgbClr val="AF00DB"/>
                </a:solidFill>
                <a:effectLst/>
                <a:latin typeface=" Fira Mono"/>
              </a:rPr>
              <a:t>return</a:t>
            </a:r>
            <a:r>
              <a:rPr lang="en-US" sz="1000" b="0" dirty="0">
                <a:solidFill>
                  <a:srgbClr val="000000"/>
                </a:solidFill>
                <a:effectLst/>
                <a:latin typeface=" Fira Mono"/>
              </a:rPr>
              <a:t> {}; }</a:t>
            </a:r>
          </a:p>
          <a:p>
            <a:pPr>
              <a:lnSpc>
                <a:spcPct val="200000"/>
              </a:lnSpc>
            </a:pPr>
            <a:r>
              <a:rPr lang="en-US" sz="1000" b="0" dirty="0">
                <a:solidFill>
                  <a:srgbClr val="000000"/>
                </a:solidFill>
                <a:effectLst/>
                <a:latin typeface=" Fira Mono"/>
              </a:rPr>
              <a:t>    </a:t>
            </a:r>
            <a:r>
              <a:rPr lang="en-US" sz="1000" b="0" dirty="0">
                <a:solidFill>
                  <a:srgbClr val="0000FF"/>
                </a:solidFill>
                <a:effectLst/>
                <a:latin typeface=" Fira Mono"/>
              </a:rPr>
              <a:t>void</a:t>
            </a:r>
            <a:r>
              <a:rPr lang="en-US" sz="1000" b="0" dirty="0">
                <a:solidFill>
                  <a:srgbClr val="000000"/>
                </a:solidFill>
                <a:effectLst/>
                <a:latin typeface=" Fira Mono"/>
              </a:rPr>
              <a:t> </a:t>
            </a:r>
            <a:r>
              <a:rPr lang="en-US" sz="1000" b="0" dirty="0" err="1">
                <a:solidFill>
                  <a:srgbClr val="795E26"/>
                </a:solidFill>
                <a:effectLst/>
                <a:latin typeface=" Fira Mono"/>
              </a:rPr>
              <a:t>return_void</a:t>
            </a:r>
            <a:r>
              <a:rPr lang="en-US" sz="1000" b="0" dirty="0">
                <a:solidFill>
                  <a:srgbClr val="000000"/>
                </a:solidFill>
                <a:effectLst/>
                <a:latin typeface=" Fira Mono"/>
              </a:rPr>
              <a:t>() {}</a:t>
            </a:r>
          </a:p>
          <a:p>
            <a:pPr>
              <a:lnSpc>
                <a:spcPct val="200000"/>
              </a:lnSpc>
            </a:pPr>
            <a:r>
              <a:rPr lang="en-US" sz="1000" b="0" dirty="0">
                <a:solidFill>
                  <a:srgbClr val="000000"/>
                </a:solidFill>
                <a:effectLst/>
                <a:latin typeface=" Fira Mono"/>
              </a:rPr>
              <a:t>}</a:t>
            </a:r>
          </a:p>
        </p:txBody>
      </p:sp>
      <p:sp>
        <p:nvSpPr>
          <p:cNvPr id="7" name="TextBox 6">
            <a:extLst>
              <a:ext uri="{FF2B5EF4-FFF2-40B4-BE49-F238E27FC236}">
                <a16:creationId xmlns:a16="http://schemas.microsoft.com/office/drawing/2014/main" id="{3E74C4BF-7D13-4CF0-BC57-286FD8CD1588}"/>
              </a:ext>
            </a:extLst>
          </p:cNvPr>
          <p:cNvSpPr txBox="1"/>
          <p:nvPr/>
        </p:nvSpPr>
        <p:spPr>
          <a:xfrm>
            <a:off x="345992" y="852381"/>
            <a:ext cx="5486400" cy="3742691"/>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nSpc>
                <a:spcPct val="200000"/>
              </a:lnSpc>
            </a:pPr>
            <a:r>
              <a:rPr lang="en-US" sz="1000" b="0" dirty="0">
                <a:solidFill>
                  <a:srgbClr val="0000FF"/>
                </a:solidFill>
                <a:effectLst/>
                <a:latin typeface=" Fira Mono"/>
              </a:rPr>
              <a:t>template</a:t>
            </a:r>
            <a:r>
              <a:rPr lang="en-US" sz="1000" b="0" dirty="0">
                <a:solidFill>
                  <a:srgbClr val="000000"/>
                </a:solidFill>
                <a:effectLst/>
                <a:latin typeface=" Fira Mono"/>
              </a:rPr>
              <a:t>&lt;</a:t>
            </a:r>
            <a:r>
              <a:rPr lang="en-US" sz="1000" b="0" dirty="0" err="1">
                <a:solidFill>
                  <a:srgbClr val="0000FF"/>
                </a:solidFill>
                <a:effectLst/>
                <a:latin typeface=" Fira Mono"/>
              </a:rPr>
              <a:t>typename</a:t>
            </a:r>
            <a:r>
              <a:rPr lang="en-US" sz="1000" b="0" dirty="0">
                <a:solidFill>
                  <a:srgbClr val="000000"/>
                </a:solidFill>
                <a:effectLst/>
                <a:latin typeface=" Fira Mono"/>
              </a:rPr>
              <a:t> </a:t>
            </a:r>
            <a:r>
              <a:rPr lang="en-US" sz="1000" b="0" dirty="0">
                <a:solidFill>
                  <a:srgbClr val="267F99"/>
                </a:solidFill>
                <a:effectLst/>
                <a:latin typeface=" Fira Mono"/>
              </a:rPr>
              <a:t>T</a:t>
            </a:r>
            <a:r>
              <a:rPr lang="en-US" sz="1000" b="0" dirty="0">
                <a:solidFill>
                  <a:srgbClr val="000000"/>
                </a:solidFill>
                <a:effectLst/>
                <a:latin typeface=" Fira Mono"/>
              </a:rPr>
              <a:t>&gt;</a:t>
            </a:r>
          </a:p>
          <a:p>
            <a:pPr>
              <a:lnSpc>
                <a:spcPct val="200000"/>
              </a:lnSpc>
            </a:pPr>
            <a:r>
              <a:rPr lang="en-US" sz="1000" b="0" dirty="0">
                <a:solidFill>
                  <a:srgbClr val="0000FF"/>
                </a:solidFill>
                <a:effectLst/>
                <a:latin typeface=" Fira Mono"/>
              </a:rPr>
              <a:t>class</a:t>
            </a:r>
            <a:r>
              <a:rPr lang="en-US" sz="1000" b="0" dirty="0">
                <a:solidFill>
                  <a:srgbClr val="000000"/>
                </a:solidFill>
                <a:effectLst/>
                <a:latin typeface=" Fira Mono"/>
              </a:rPr>
              <a:t> </a:t>
            </a:r>
            <a:r>
              <a:rPr lang="en-US" sz="1000" b="0" dirty="0" err="1">
                <a:solidFill>
                  <a:srgbClr val="267F99"/>
                </a:solidFill>
                <a:effectLst/>
                <a:latin typeface=" Fira Mono"/>
              </a:rPr>
              <a:t>token_promise</a:t>
            </a:r>
            <a:r>
              <a:rPr lang="en-US" sz="1000" b="0" dirty="0">
                <a:solidFill>
                  <a:srgbClr val="000000"/>
                </a:solidFill>
                <a:effectLst/>
                <a:latin typeface=" Fira Mono"/>
              </a:rPr>
              <a:t> </a:t>
            </a:r>
          </a:p>
          <a:p>
            <a:pPr>
              <a:lnSpc>
                <a:spcPct val="200000"/>
              </a:lnSpc>
            </a:pPr>
            <a:r>
              <a:rPr lang="en-US" sz="1000" b="0" dirty="0">
                <a:solidFill>
                  <a:srgbClr val="000000"/>
                </a:solidFill>
                <a:effectLst/>
                <a:latin typeface=" Fira Mono"/>
              </a:rPr>
              <a:t>{</a:t>
            </a:r>
          </a:p>
          <a:p>
            <a:pPr>
              <a:lnSpc>
                <a:spcPct val="200000"/>
              </a:lnSpc>
            </a:pPr>
            <a:r>
              <a:rPr lang="en-US" sz="1000" b="0" dirty="0">
                <a:solidFill>
                  <a:srgbClr val="000000"/>
                </a:solidFill>
                <a:effectLst/>
                <a:latin typeface=" Fira Mono"/>
              </a:rPr>
              <a:t>    </a:t>
            </a:r>
            <a:r>
              <a:rPr lang="en-US" sz="1000" b="0" dirty="0">
                <a:solidFill>
                  <a:srgbClr val="267F99"/>
                </a:solidFill>
                <a:effectLst/>
                <a:latin typeface=" Fira Mono"/>
              </a:rPr>
              <a:t>token</a:t>
            </a:r>
            <a:r>
              <a:rPr lang="en-US" sz="1000" b="0" dirty="0">
                <a:solidFill>
                  <a:srgbClr val="000000"/>
                </a:solidFill>
                <a:effectLst/>
                <a:latin typeface=" Fira Mono"/>
              </a:rPr>
              <a:t>&lt;</a:t>
            </a:r>
            <a:r>
              <a:rPr lang="en-US" sz="1000" b="0" dirty="0">
                <a:solidFill>
                  <a:srgbClr val="267F99"/>
                </a:solidFill>
                <a:effectLst/>
                <a:latin typeface=" Fira Mono"/>
              </a:rPr>
              <a:t>T</a:t>
            </a:r>
            <a:r>
              <a:rPr lang="en-US" sz="1000" b="0" dirty="0">
                <a:solidFill>
                  <a:srgbClr val="000000"/>
                </a:solidFill>
                <a:effectLst/>
                <a:latin typeface=" Fira Mono"/>
              </a:rPr>
              <a:t>&gt; </a:t>
            </a:r>
            <a:r>
              <a:rPr lang="en-US" sz="1000" b="0" dirty="0" err="1">
                <a:solidFill>
                  <a:srgbClr val="795E26"/>
                </a:solidFill>
                <a:effectLst/>
                <a:latin typeface=" Fira Mono"/>
              </a:rPr>
              <a:t>get_return_object</a:t>
            </a:r>
            <a:r>
              <a:rPr lang="en-US" sz="1000" b="0" dirty="0">
                <a:solidFill>
                  <a:srgbClr val="000000"/>
                </a:solidFill>
                <a:effectLst/>
                <a:latin typeface=" Fira Mono"/>
              </a:rPr>
              <a:t>();</a:t>
            </a:r>
          </a:p>
          <a:p>
            <a:pPr>
              <a:lnSpc>
                <a:spcPct val="200000"/>
              </a:lnSpc>
            </a:pPr>
            <a:r>
              <a:rPr lang="en-US" sz="1000" b="0" dirty="0">
                <a:solidFill>
                  <a:srgbClr val="000000"/>
                </a:solidFill>
                <a:effectLst/>
                <a:latin typeface=" Fira Mono"/>
              </a:rPr>
              <a:t>    </a:t>
            </a:r>
            <a:r>
              <a:rPr lang="en-US" sz="1000" b="0" dirty="0" err="1">
                <a:solidFill>
                  <a:srgbClr val="267F99"/>
                </a:solidFill>
                <a:effectLst/>
                <a:latin typeface=" Fira Mono"/>
              </a:rPr>
              <a:t>token_dispatcher</a:t>
            </a:r>
            <a:r>
              <a:rPr lang="en-US" sz="1000" b="0" dirty="0">
                <a:solidFill>
                  <a:srgbClr val="000000"/>
                </a:solidFill>
                <a:effectLst/>
                <a:latin typeface=" Fira Mono"/>
              </a:rPr>
              <a:t> </a:t>
            </a:r>
            <a:r>
              <a:rPr lang="en-US" sz="1000" b="0" dirty="0" err="1">
                <a:solidFill>
                  <a:srgbClr val="795E26"/>
                </a:solidFill>
                <a:effectLst/>
                <a:latin typeface=" Fira Mono"/>
              </a:rPr>
              <a:t>inital_suspend</a:t>
            </a:r>
            <a:r>
              <a:rPr lang="en-US" sz="1000" b="0" dirty="0">
                <a:solidFill>
                  <a:srgbClr val="000000"/>
                </a:solidFill>
                <a:effectLst/>
                <a:latin typeface=" Fira Mono"/>
              </a:rPr>
              <a:t>();</a:t>
            </a:r>
          </a:p>
          <a:p>
            <a:pPr>
              <a:lnSpc>
                <a:spcPct val="200000"/>
              </a:lnSpc>
            </a:pPr>
            <a:r>
              <a:rPr lang="en-US" sz="1000" b="0" dirty="0">
                <a:solidFill>
                  <a:srgbClr val="000000"/>
                </a:solidFill>
                <a:effectLst/>
                <a:latin typeface=" Fira Mono"/>
              </a:rPr>
              <a:t>    </a:t>
            </a:r>
            <a:r>
              <a:rPr lang="en-US" sz="1000" b="0" dirty="0" err="1">
                <a:solidFill>
                  <a:srgbClr val="267F99"/>
                </a:solidFill>
                <a:effectLst/>
                <a:latin typeface=" Fira Mono"/>
              </a:rPr>
              <a:t>final_awaitable</a:t>
            </a:r>
            <a:r>
              <a:rPr lang="en-US" sz="1000" b="0" dirty="0">
                <a:solidFill>
                  <a:srgbClr val="000000"/>
                </a:solidFill>
                <a:effectLst/>
                <a:latin typeface=" Fira Mono"/>
              </a:rPr>
              <a:t> </a:t>
            </a:r>
            <a:r>
              <a:rPr lang="en-US" sz="1000" b="0" dirty="0" err="1">
                <a:solidFill>
                  <a:srgbClr val="795E26"/>
                </a:solidFill>
                <a:effectLst/>
                <a:latin typeface=" Fira Mono"/>
              </a:rPr>
              <a:t>final_suspend</a:t>
            </a:r>
            <a:r>
              <a:rPr lang="en-US" sz="1000" b="0" dirty="0">
                <a:solidFill>
                  <a:srgbClr val="000000"/>
                </a:solidFill>
                <a:effectLst/>
                <a:latin typeface=" Fira Mono"/>
              </a:rPr>
              <a:t>() { </a:t>
            </a:r>
            <a:r>
              <a:rPr lang="en-US" sz="1000" b="0" dirty="0">
                <a:solidFill>
                  <a:srgbClr val="AF00DB"/>
                </a:solidFill>
                <a:effectLst/>
                <a:latin typeface=" Fira Mono"/>
              </a:rPr>
              <a:t>return</a:t>
            </a:r>
            <a:r>
              <a:rPr lang="en-US" sz="1000" b="0" dirty="0">
                <a:solidFill>
                  <a:srgbClr val="000000"/>
                </a:solidFill>
                <a:effectLst/>
                <a:latin typeface=" Fira Mono"/>
              </a:rPr>
              <a:t> {}; }</a:t>
            </a:r>
          </a:p>
          <a:p>
            <a:pPr>
              <a:lnSpc>
                <a:spcPct val="200000"/>
              </a:lnSpc>
            </a:pPr>
            <a:r>
              <a:rPr lang="en-US" sz="1000" b="0" dirty="0">
                <a:solidFill>
                  <a:srgbClr val="000000"/>
                </a:solidFill>
                <a:effectLst/>
                <a:latin typeface=" Fira Mono"/>
              </a:rPr>
              <a:t>    </a:t>
            </a:r>
            <a:r>
              <a:rPr lang="en-US" sz="1000" b="0" dirty="0">
                <a:solidFill>
                  <a:srgbClr val="0000FF"/>
                </a:solidFill>
                <a:effectLst/>
                <a:highlight>
                  <a:srgbClr val="FFFF00"/>
                </a:highlight>
                <a:latin typeface=" Fira Mono"/>
              </a:rPr>
              <a:t>template</a:t>
            </a:r>
            <a:r>
              <a:rPr lang="en-US" sz="1000" b="0" dirty="0">
                <a:solidFill>
                  <a:srgbClr val="000000"/>
                </a:solidFill>
                <a:effectLst/>
                <a:highlight>
                  <a:srgbClr val="FFFF00"/>
                </a:highlight>
                <a:latin typeface=" Fira Mono"/>
              </a:rPr>
              <a:t>&lt;</a:t>
            </a:r>
            <a:r>
              <a:rPr lang="en-US" sz="1000" b="0" dirty="0" err="1">
                <a:solidFill>
                  <a:srgbClr val="0000FF"/>
                </a:solidFill>
                <a:effectLst/>
                <a:highlight>
                  <a:srgbClr val="FFFF00"/>
                </a:highlight>
                <a:latin typeface=" Fira Mono"/>
              </a:rPr>
              <a:t>typename</a:t>
            </a:r>
            <a:r>
              <a:rPr lang="en-US" sz="1000" b="0" dirty="0">
                <a:solidFill>
                  <a:srgbClr val="000000"/>
                </a:solidFill>
                <a:effectLst/>
                <a:highlight>
                  <a:srgbClr val="FFFF00"/>
                </a:highlight>
                <a:latin typeface=" Fira Mono"/>
              </a:rPr>
              <a:t> </a:t>
            </a:r>
            <a:r>
              <a:rPr lang="en-US" sz="1000" b="0" dirty="0">
                <a:solidFill>
                  <a:srgbClr val="267F99"/>
                </a:solidFill>
                <a:effectLst/>
                <a:highlight>
                  <a:srgbClr val="FFFF00"/>
                </a:highlight>
                <a:latin typeface=" Fira Mono"/>
              </a:rPr>
              <a:t>VALUE</a:t>
            </a:r>
            <a:r>
              <a:rPr lang="en-US" sz="1000" b="0" dirty="0">
                <a:solidFill>
                  <a:srgbClr val="000000"/>
                </a:solidFill>
                <a:effectLst/>
                <a:highlight>
                  <a:srgbClr val="FFFF00"/>
                </a:highlight>
                <a:latin typeface=" Fira Mono"/>
              </a:rPr>
              <a:t>&gt;</a:t>
            </a:r>
            <a:r>
              <a:rPr lang="en-US" sz="1000" b="0" dirty="0">
                <a:solidFill>
                  <a:srgbClr val="000000"/>
                </a:solidFill>
                <a:effectLst/>
                <a:latin typeface=" Fira Mono"/>
              </a:rPr>
              <a:t> </a:t>
            </a:r>
            <a:r>
              <a:rPr lang="en-US" sz="1000" b="0" dirty="0">
                <a:solidFill>
                  <a:srgbClr val="0000FF"/>
                </a:solidFill>
                <a:effectLst/>
                <a:latin typeface=" Fira Mono"/>
              </a:rPr>
              <a:t>void</a:t>
            </a:r>
            <a:r>
              <a:rPr lang="en-US" sz="1000" b="0" dirty="0">
                <a:solidFill>
                  <a:srgbClr val="000000"/>
                </a:solidFill>
                <a:effectLst/>
                <a:latin typeface=" Fira Mono"/>
              </a:rPr>
              <a:t> </a:t>
            </a:r>
            <a:r>
              <a:rPr lang="en-US" sz="1000" b="0" dirty="0" err="1">
                <a:solidFill>
                  <a:srgbClr val="795E26"/>
                </a:solidFill>
                <a:effectLst/>
                <a:latin typeface=" Fira Mono"/>
              </a:rPr>
              <a:t>return_value</a:t>
            </a:r>
            <a:r>
              <a:rPr lang="en-US" sz="1000" b="0" dirty="0">
                <a:solidFill>
                  <a:srgbClr val="000000"/>
                </a:solidFill>
                <a:effectLst/>
                <a:latin typeface=" Fira Mono"/>
              </a:rPr>
              <a:t>( </a:t>
            </a:r>
            <a:r>
              <a:rPr lang="en-US" sz="1000" b="0" dirty="0">
                <a:solidFill>
                  <a:srgbClr val="267F99"/>
                </a:solidFill>
                <a:effectLst/>
                <a:latin typeface=" Fira Mono"/>
              </a:rPr>
              <a:t>VALUE</a:t>
            </a:r>
            <a:r>
              <a:rPr lang="en-US" sz="1000" b="0" dirty="0">
                <a:solidFill>
                  <a:srgbClr val="0000FF"/>
                </a:solidFill>
                <a:effectLst/>
                <a:latin typeface=" Fira Mono"/>
              </a:rPr>
              <a:t>&amp;&amp;</a:t>
            </a:r>
            <a:r>
              <a:rPr lang="en-US" sz="1000" b="0" dirty="0">
                <a:solidFill>
                  <a:srgbClr val="000000"/>
                </a:solidFill>
                <a:effectLst/>
                <a:latin typeface=" Fira Mono"/>
              </a:rPr>
              <a:t> </a:t>
            </a:r>
            <a:r>
              <a:rPr lang="en-US" sz="1000" b="0" dirty="0">
                <a:solidFill>
                  <a:srgbClr val="001080"/>
                </a:solidFill>
                <a:effectLst/>
                <a:latin typeface=" Fira Mono"/>
              </a:rPr>
              <a:t>v</a:t>
            </a:r>
            <a:r>
              <a:rPr lang="en-US" sz="1000" b="0" dirty="0">
                <a:solidFill>
                  <a:srgbClr val="000000"/>
                </a:solidFill>
                <a:effectLst/>
                <a:latin typeface=" Fira Mono"/>
              </a:rPr>
              <a:t> )</a:t>
            </a:r>
          </a:p>
          <a:p>
            <a:pPr>
              <a:lnSpc>
                <a:spcPct val="200000"/>
              </a:lnSpc>
            </a:pPr>
            <a:r>
              <a:rPr lang="en-US" sz="1000" b="0" dirty="0">
                <a:solidFill>
                  <a:srgbClr val="000000"/>
                </a:solidFill>
                <a:effectLst/>
                <a:latin typeface=" Fira Mono"/>
              </a:rPr>
              <a:t>    {</a:t>
            </a:r>
          </a:p>
          <a:p>
            <a:pPr>
              <a:lnSpc>
                <a:spcPct val="200000"/>
              </a:lnSpc>
            </a:pPr>
            <a:r>
              <a:rPr lang="en-US" sz="1000" b="0" dirty="0">
                <a:solidFill>
                  <a:srgbClr val="000000"/>
                </a:solidFill>
                <a:effectLst/>
                <a:latin typeface=" Fira Mono"/>
              </a:rPr>
              <a:t>        value = v;</a:t>
            </a:r>
          </a:p>
          <a:p>
            <a:pPr>
              <a:lnSpc>
                <a:spcPct val="200000"/>
              </a:lnSpc>
            </a:pPr>
            <a:r>
              <a:rPr lang="en-US" sz="1000" b="0" dirty="0">
                <a:solidFill>
                  <a:srgbClr val="000000"/>
                </a:solidFill>
                <a:effectLst/>
                <a:latin typeface=" Fira Mono"/>
              </a:rPr>
              <a:t>    }</a:t>
            </a:r>
            <a:br>
              <a:rPr lang="en-US" sz="1000" b="0" dirty="0">
                <a:solidFill>
                  <a:srgbClr val="000000"/>
                </a:solidFill>
                <a:effectLst/>
                <a:latin typeface=" Fira Mono"/>
              </a:rPr>
            </a:br>
            <a:r>
              <a:rPr lang="en-US" sz="1000" b="0" dirty="0">
                <a:solidFill>
                  <a:srgbClr val="000000"/>
                </a:solidFill>
                <a:effectLst/>
                <a:latin typeface=" Fira Mono"/>
              </a:rPr>
              <a:t>    </a:t>
            </a:r>
            <a:r>
              <a:rPr lang="en-US" sz="1000" b="0" dirty="0">
                <a:solidFill>
                  <a:srgbClr val="000000"/>
                </a:solidFill>
                <a:effectLst/>
                <a:highlight>
                  <a:srgbClr val="FFFF00"/>
                </a:highlight>
                <a:latin typeface=" Fira Mono"/>
              </a:rPr>
              <a:t>T value;</a:t>
            </a:r>
          </a:p>
          <a:p>
            <a:pPr>
              <a:lnSpc>
                <a:spcPct val="200000"/>
              </a:lnSpc>
            </a:pPr>
            <a:r>
              <a:rPr lang="en-US" sz="1000" b="0" dirty="0">
                <a:solidFill>
                  <a:srgbClr val="000000"/>
                </a:solidFill>
                <a:effectLst/>
                <a:latin typeface=" Fira Mono"/>
              </a:rPr>
              <a:t>}</a:t>
            </a:r>
          </a:p>
        </p:txBody>
      </p:sp>
    </p:spTree>
    <p:extLst>
      <p:ext uri="{BB962C8B-B14F-4D97-AF65-F5344CB8AC3E}">
        <p14:creationId xmlns:p14="http://schemas.microsoft.com/office/powerpoint/2010/main" val="22779090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00">
        <p159:morph option="byWord"/>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8F1B1B3-0D7C-4668-A70F-839B60762761}"/>
              </a:ext>
            </a:extLst>
          </p:cNvPr>
          <p:cNvSpPr txBox="1"/>
          <p:nvPr/>
        </p:nvSpPr>
        <p:spPr>
          <a:xfrm>
            <a:off x="4075982" y="815249"/>
            <a:ext cx="6803912" cy="5059334"/>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nSpc>
                <a:spcPct val="150000"/>
              </a:lnSpc>
            </a:pPr>
            <a:r>
              <a:rPr lang="en-US" sz="800" b="0" dirty="0">
                <a:solidFill>
                  <a:schemeClr val="tx1">
                    <a:lumMod val="85000"/>
                  </a:schemeClr>
                </a:solidFill>
                <a:effectLst/>
                <a:latin typeface=" Fira Mono"/>
              </a:rPr>
              <a:t>void __</a:t>
            </a:r>
            <a:r>
              <a:rPr lang="en-US" sz="800" b="0" dirty="0" err="1">
                <a:solidFill>
                  <a:schemeClr val="tx1">
                    <a:lumMod val="85000"/>
                  </a:schemeClr>
                </a:solidFill>
                <a:effectLst/>
                <a:latin typeface=" Fira Mono"/>
              </a:rPr>
              <a:t>sum_resume</a:t>
            </a:r>
            <a:r>
              <a:rPr lang="en-US" sz="800" b="0" dirty="0">
                <a:solidFill>
                  <a:schemeClr val="tx1">
                    <a:lumMod val="85000"/>
                  </a:schemeClr>
                </a:solidFill>
                <a:effectLst/>
                <a:latin typeface=" Fira Mono"/>
              </a:rPr>
              <a:t>(void* </a:t>
            </a:r>
            <a:r>
              <a:rPr lang="en-US" sz="800" b="0" dirty="0" err="1">
                <a:solidFill>
                  <a:schemeClr val="tx1">
                    <a:lumMod val="85000"/>
                  </a:schemeClr>
                </a:solidFill>
                <a:effectLst/>
                <a:latin typeface=" Fira Mono"/>
              </a:rPr>
              <a:t>ptr</a:t>
            </a:r>
            <a:r>
              <a:rPr lang="en-US" sz="800" b="0" dirty="0">
                <a:solidFill>
                  <a:schemeClr val="tx1">
                    <a:lumMod val="85000"/>
                  </a:schemeClr>
                </a:solidFill>
                <a:effectLst/>
                <a:latin typeface=" Fira Mono"/>
              </a:rPr>
              <a:t>);</a:t>
            </a:r>
          </a:p>
          <a:p>
            <a:pPr>
              <a:lnSpc>
                <a:spcPct val="150000"/>
              </a:lnSpc>
            </a:pPr>
            <a:br>
              <a:rPr lang="en-US" sz="800" b="0" dirty="0">
                <a:solidFill>
                  <a:schemeClr val="tx1">
                    <a:lumMod val="85000"/>
                  </a:schemeClr>
                </a:solidFill>
                <a:effectLst/>
                <a:latin typeface=" Fira Mono"/>
              </a:rPr>
            </a:br>
            <a:r>
              <a:rPr lang="en-US" sz="800" b="0" dirty="0">
                <a:solidFill>
                  <a:schemeClr val="tx1">
                    <a:lumMod val="85000"/>
                  </a:schemeClr>
                </a:solidFill>
                <a:effectLst/>
                <a:latin typeface=" Fira Mono"/>
              </a:rPr>
              <a:t>struct __</a:t>
            </a:r>
            <a:r>
              <a:rPr lang="en-US" sz="800" b="0" dirty="0" err="1">
                <a:solidFill>
                  <a:schemeClr val="tx1">
                    <a:lumMod val="85000"/>
                  </a:schemeClr>
                </a:solidFill>
                <a:effectLst/>
                <a:latin typeface=" Fira Mono"/>
              </a:rPr>
              <a:t>sum_frame</a:t>
            </a:r>
            <a:r>
              <a:rPr lang="en-US" sz="800" b="0" dirty="0">
                <a:solidFill>
                  <a:schemeClr val="tx1">
                    <a:lumMod val="85000"/>
                  </a:schemeClr>
                </a:solidFill>
                <a:effectLst/>
                <a:latin typeface=" Fira Mono"/>
              </a:rPr>
              <a:t> </a:t>
            </a:r>
          </a:p>
          <a:p>
            <a:pPr>
              <a:lnSpc>
                <a:spcPct val="150000"/>
              </a:lnSpc>
            </a:pPr>
            <a:r>
              <a:rPr lang="en-US" sz="800" b="0" dirty="0">
                <a:solidFill>
                  <a:schemeClr val="tx1">
                    <a:lumMod val="85000"/>
                  </a:schemeClr>
                </a:solidFill>
                <a:effectLst/>
                <a:latin typeface=" Fira Mono"/>
              </a:rPr>
              <a:t>{</a:t>
            </a:r>
          </a:p>
          <a:p>
            <a:pPr>
              <a:lnSpc>
                <a:spcPct val="150000"/>
              </a:lnSpc>
            </a:pPr>
            <a:r>
              <a:rPr lang="en-US" sz="800" b="0" dirty="0">
                <a:solidFill>
                  <a:schemeClr val="tx1">
                    <a:lumMod val="85000"/>
                  </a:schemeClr>
                </a:solidFill>
                <a:effectLst/>
                <a:latin typeface=" Fira Mono"/>
              </a:rPr>
              <a:t>    __</a:t>
            </a:r>
            <a:r>
              <a:rPr lang="en-US" sz="800" b="0" dirty="0" err="1">
                <a:solidFill>
                  <a:schemeClr val="tx1">
                    <a:lumMod val="85000"/>
                  </a:schemeClr>
                </a:solidFill>
                <a:effectLst/>
                <a:latin typeface=" Fira Mono"/>
              </a:rPr>
              <a:t>sum_frame</a:t>
            </a:r>
            <a:r>
              <a:rPr lang="en-US" sz="800" b="0" dirty="0">
                <a:solidFill>
                  <a:schemeClr val="tx1">
                    <a:lumMod val="85000"/>
                  </a:schemeClr>
                </a:solidFill>
                <a:effectLst/>
                <a:latin typeface=" Fira Mono"/>
              </a:rPr>
              <a:t>(int a, int b);</a:t>
            </a:r>
          </a:p>
          <a:p>
            <a:pPr>
              <a:lnSpc>
                <a:spcPct val="150000"/>
              </a:lnSpc>
            </a:pPr>
            <a:r>
              <a:rPr lang="en-US" sz="800" b="0" dirty="0">
                <a:solidFill>
                  <a:schemeClr val="tx1">
                    <a:lumMod val="85000"/>
                  </a:schemeClr>
                </a:solidFill>
                <a:effectLst/>
                <a:latin typeface=" Fira Mono"/>
              </a:rPr>
              <a:t>    </a:t>
            </a:r>
            <a:r>
              <a:rPr lang="en-US" sz="800" b="0" dirty="0" err="1">
                <a:solidFill>
                  <a:schemeClr val="tx1">
                    <a:lumMod val="85000"/>
                  </a:schemeClr>
                </a:solidFill>
                <a:effectLst/>
                <a:latin typeface=" Fira Mono"/>
              </a:rPr>
              <a:t>promise_type</a:t>
            </a:r>
            <a:r>
              <a:rPr lang="en-US" sz="800" b="0" dirty="0">
                <a:solidFill>
                  <a:schemeClr val="tx1">
                    <a:lumMod val="85000"/>
                  </a:schemeClr>
                </a:solidFill>
                <a:effectLst/>
                <a:latin typeface=" Fira Mono"/>
              </a:rPr>
              <a:t> promise;</a:t>
            </a:r>
          </a:p>
          <a:p>
            <a:pPr>
              <a:lnSpc>
                <a:spcPct val="150000"/>
              </a:lnSpc>
            </a:pPr>
            <a:r>
              <a:rPr lang="en-US" sz="800" b="0" dirty="0">
                <a:solidFill>
                  <a:schemeClr val="tx1">
                    <a:lumMod val="85000"/>
                  </a:schemeClr>
                </a:solidFill>
                <a:effectLst/>
                <a:latin typeface=" Fira Mono"/>
              </a:rPr>
              <a:t>    int </a:t>
            </a:r>
            <a:r>
              <a:rPr lang="en-US" sz="800" b="0" dirty="0" err="1">
                <a:solidFill>
                  <a:schemeClr val="tx1">
                    <a:lumMod val="85000"/>
                  </a:schemeClr>
                </a:solidFill>
                <a:effectLst/>
                <a:latin typeface=" Fira Mono"/>
              </a:rPr>
              <a:t>resumeIndex</a:t>
            </a:r>
            <a:r>
              <a:rPr lang="en-US" sz="800" b="0" dirty="0">
                <a:solidFill>
                  <a:schemeClr val="tx1">
                    <a:lumMod val="85000"/>
                  </a:schemeClr>
                </a:solidFill>
                <a:effectLst/>
                <a:latin typeface=" Fira Mono"/>
              </a:rPr>
              <a:t> = 0;</a:t>
            </a:r>
          </a:p>
          <a:p>
            <a:pPr>
              <a:lnSpc>
                <a:spcPct val="150000"/>
              </a:lnSpc>
            </a:pPr>
            <a:r>
              <a:rPr lang="en-US" sz="800" b="0" dirty="0">
                <a:solidFill>
                  <a:schemeClr val="tx1">
                    <a:lumMod val="85000"/>
                  </a:schemeClr>
                </a:solidFill>
                <a:effectLst/>
                <a:latin typeface=" Fira Mono"/>
              </a:rPr>
              <a:t>    void(* const </a:t>
            </a:r>
            <a:r>
              <a:rPr lang="en-US" sz="800" b="0" dirty="0" err="1">
                <a:solidFill>
                  <a:schemeClr val="tx1">
                    <a:lumMod val="85000"/>
                  </a:schemeClr>
                </a:solidFill>
                <a:effectLst/>
                <a:latin typeface=" Fira Mono"/>
              </a:rPr>
              <a:t>resumefn</a:t>
            </a:r>
            <a:r>
              <a:rPr lang="en-US" sz="800" b="0" dirty="0">
                <a:solidFill>
                  <a:schemeClr val="tx1">
                    <a:lumMod val="85000"/>
                  </a:schemeClr>
                </a:solidFill>
                <a:effectLst/>
                <a:latin typeface=" Fira Mono"/>
              </a:rPr>
              <a:t>)(void*) = __</a:t>
            </a:r>
            <a:r>
              <a:rPr lang="en-US" sz="800" b="0" dirty="0" err="1">
                <a:solidFill>
                  <a:schemeClr val="tx1">
                    <a:lumMod val="85000"/>
                  </a:schemeClr>
                </a:solidFill>
                <a:effectLst/>
                <a:latin typeface=" Fira Mono"/>
              </a:rPr>
              <a:t>sum_resume</a:t>
            </a:r>
            <a:r>
              <a:rPr lang="en-US" sz="800" b="0" dirty="0">
                <a:solidFill>
                  <a:schemeClr val="tx1">
                    <a:lumMod val="85000"/>
                  </a:schemeClr>
                </a:solidFill>
                <a:effectLst/>
                <a:latin typeface=" Fira Mono"/>
              </a:rPr>
              <a:t>;</a:t>
            </a:r>
          </a:p>
          <a:p>
            <a:pPr>
              <a:lnSpc>
                <a:spcPct val="150000"/>
              </a:lnSpc>
            </a:pPr>
            <a:r>
              <a:rPr lang="en-US" sz="800" b="0" dirty="0">
                <a:solidFill>
                  <a:schemeClr val="tx1">
                    <a:lumMod val="85000"/>
                  </a:schemeClr>
                </a:solidFill>
                <a:effectLst/>
                <a:latin typeface=" Fira Mono"/>
              </a:rPr>
              <a:t>    void(* const </a:t>
            </a:r>
            <a:r>
              <a:rPr lang="en-US" sz="800" b="0" dirty="0" err="1">
                <a:solidFill>
                  <a:schemeClr val="tx1">
                    <a:lumMod val="85000"/>
                  </a:schemeClr>
                </a:solidFill>
                <a:effectLst/>
                <a:latin typeface=" Fira Mono"/>
              </a:rPr>
              <a:t>destroyfn</a:t>
            </a:r>
            <a:r>
              <a:rPr lang="en-US" sz="800" b="0" dirty="0">
                <a:solidFill>
                  <a:schemeClr val="tx1">
                    <a:lumMod val="85000"/>
                  </a:schemeClr>
                </a:solidFill>
                <a:effectLst/>
                <a:latin typeface=" Fira Mono"/>
              </a:rPr>
              <a:t>)(void*);</a:t>
            </a:r>
          </a:p>
          <a:p>
            <a:pPr>
              <a:lnSpc>
                <a:spcPct val="150000"/>
              </a:lnSpc>
            </a:pPr>
            <a:br>
              <a:rPr lang="en-US" sz="800" b="0" dirty="0">
                <a:solidFill>
                  <a:schemeClr val="tx1">
                    <a:lumMod val="85000"/>
                  </a:schemeClr>
                </a:solidFill>
                <a:effectLst/>
                <a:latin typeface=" Fira Mono"/>
              </a:rPr>
            </a:br>
            <a:r>
              <a:rPr lang="en-US" sz="800" b="0" dirty="0">
                <a:solidFill>
                  <a:schemeClr val="tx1">
                    <a:lumMod val="85000"/>
                  </a:schemeClr>
                </a:solidFill>
                <a:effectLst/>
                <a:latin typeface=" Fira Mono"/>
              </a:rPr>
              <a:t>    struct </a:t>
            </a:r>
            <a:r>
              <a:rPr lang="en-US" sz="800" b="0" dirty="0" err="1">
                <a:solidFill>
                  <a:schemeClr val="tx1">
                    <a:lumMod val="85000"/>
                  </a:schemeClr>
                </a:solidFill>
                <a:effectLst/>
                <a:latin typeface=" Fira Mono"/>
              </a:rPr>
              <a:t>param_t</a:t>
            </a:r>
            <a:r>
              <a:rPr lang="en-US" sz="800" b="0" dirty="0">
                <a:solidFill>
                  <a:schemeClr val="tx1">
                    <a:lumMod val="85000"/>
                  </a:schemeClr>
                </a:solidFill>
                <a:effectLst/>
                <a:latin typeface=" Fira Mono"/>
              </a:rPr>
              <a:t> {</a:t>
            </a:r>
          </a:p>
          <a:p>
            <a:pPr>
              <a:lnSpc>
                <a:spcPct val="150000"/>
              </a:lnSpc>
            </a:pPr>
            <a:r>
              <a:rPr lang="en-US" sz="800" b="0" dirty="0">
                <a:solidFill>
                  <a:schemeClr val="tx1">
                    <a:lumMod val="85000"/>
                  </a:schemeClr>
                </a:solidFill>
                <a:effectLst/>
                <a:latin typeface=" Fira Mono"/>
              </a:rPr>
              <a:t>        int a;</a:t>
            </a:r>
          </a:p>
          <a:p>
            <a:pPr>
              <a:lnSpc>
                <a:spcPct val="150000"/>
              </a:lnSpc>
            </a:pPr>
            <a:r>
              <a:rPr lang="en-US" sz="800" b="0" dirty="0">
                <a:solidFill>
                  <a:schemeClr val="tx1">
                    <a:lumMod val="85000"/>
                  </a:schemeClr>
                </a:solidFill>
                <a:effectLst/>
                <a:latin typeface=" Fira Mono"/>
              </a:rPr>
              <a:t>        int b;</a:t>
            </a:r>
          </a:p>
          <a:p>
            <a:pPr>
              <a:lnSpc>
                <a:spcPct val="150000"/>
              </a:lnSpc>
            </a:pPr>
            <a:r>
              <a:rPr lang="en-US" sz="800" b="0" dirty="0">
                <a:solidFill>
                  <a:schemeClr val="tx1">
                    <a:lumMod val="85000"/>
                  </a:schemeClr>
                </a:solidFill>
                <a:effectLst/>
                <a:latin typeface=" Fira Mono"/>
              </a:rPr>
              <a:t>    } params;</a:t>
            </a:r>
          </a:p>
          <a:p>
            <a:pPr>
              <a:lnSpc>
                <a:spcPct val="150000"/>
              </a:lnSpc>
            </a:pPr>
            <a:br>
              <a:rPr lang="en-US" sz="800" b="0" dirty="0">
                <a:solidFill>
                  <a:schemeClr val="tx1">
                    <a:lumMod val="85000"/>
                  </a:schemeClr>
                </a:solidFill>
                <a:effectLst/>
                <a:latin typeface=" Fira Mono"/>
              </a:rPr>
            </a:br>
            <a:r>
              <a:rPr lang="en-US" sz="800" b="0" dirty="0">
                <a:solidFill>
                  <a:schemeClr val="tx1">
                    <a:lumMod val="85000"/>
                  </a:schemeClr>
                </a:solidFill>
                <a:effectLst/>
                <a:latin typeface=" Fira Mono"/>
              </a:rPr>
              <a:t>    union {</a:t>
            </a:r>
          </a:p>
          <a:p>
            <a:pPr>
              <a:lnSpc>
                <a:spcPct val="150000"/>
              </a:lnSpc>
            </a:pPr>
            <a:r>
              <a:rPr lang="en-US" sz="800" b="0" dirty="0">
                <a:solidFill>
                  <a:schemeClr val="tx1">
                    <a:lumMod val="85000"/>
                  </a:schemeClr>
                </a:solidFill>
                <a:effectLst/>
                <a:latin typeface=" Fira Mono"/>
              </a:rPr>
              <a:t>        </a:t>
            </a:r>
            <a:r>
              <a:rPr lang="en-US" sz="800" b="0" dirty="0" err="1">
                <a:solidFill>
                  <a:schemeClr val="tx1">
                    <a:lumMod val="85000"/>
                  </a:schemeClr>
                </a:solidFill>
                <a:effectLst/>
                <a:latin typeface=" Fira Mono"/>
              </a:rPr>
              <a:t>initial_suspend_awaitable_t</a:t>
            </a:r>
            <a:r>
              <a:rPr lang="en-US" sz="800" b="0" dirty="0">
                <a:solidFill>
                  <a:schemeClr val="tx1">
                    <a:lumMod val="85000"/>
                  </a:schemeClr>
                </a:solidFill>
                <a:effectLst/>
                <a:latin typeface=" Fira Mono"/>
              </a:rPr>
              <a:t> </a:t>
            </a:r>
            <a:r>
              <a:rPr lang="en-US" sz="800" b="0" dirty="0" err="1">
                <a:solidFill>
                  <a:schemeClr val="tx1">
                    <a:lumMod val="85000"/>
                  </a:schemeClr>
                </a:solidFill>
                <a:effectLst/>
                <a:latin typeface=" Fira Mono"/>
              </a:rPr>
              <a:t>initial_suspend_awaitable</a:t>
            </a:r>
            <a:r>
              <a:rPr lang="en-US" sz="800" b="0" dirty="0">
                <a:solidFill>
                  <a:schemeClr val="tx1">
                    <a:lumMod val="85000"/>
                  </a:schemeClr>
                </a:solidFill>
                <a:effectLst/>
                <a:latin typeface=" Fira Mono"/>
              </a:rPr>
              <a:t>;</a:t>
            </a:r>
          </a:p>
          <a:p>
            <a:pPr>
              <a:lnSpc>
                <a:spcPct val="150000"/>
              </a:lnSpc>
            </a:pPr>
            <a:r>
              <a:rPr lang="en-US" sz="800" b="0" dirty="0">
                <a:solidFill>
                  <a:schemeClr val="tx1">
                    <a:lumMod val="85000"/>
                  </a:schemeClr>
                </a:solidFill>
                <a:effectLst/>
                <a:latin typeface=" Fira Mono"/>
              </a:rPr>
              <a:t>        </a:t>
            </a:r>
            <a:r>
              <a:rPr lang="en-US" sz="800" b="0" dirty="0" err="1">
                <a:solidFill>
                  <a:schemeClr val="tx1">
                    <a:lumMod val="85000"/>
                  </a:schemeClr>
                </a:solidFill>
                <a:effectLst/>
                <a:latin typeface=" Fira Mono"/>
              </a:rPr>
              <a:t>final_suspend_awaitable_t</a:t>
            </a:r>
            <a:r>
              <a:rPr lang="en-US" sz="800" b="0" dirty="0">
                <a:solidFill>
                  <a:schemeClr val="tx1">
                    <a:lumMod val="85000"/>
                  </a:schemeClr>
                </a:solidFill>
                <a:effectLst/>
                <a:latin typeface=" Fira Mono"/>
              </a:rPr>
              <a:t> </a:t>
            </a:r>
            <a:r>
              <a:rPr lang="en-US" sz="800" b="0" dirty="0" err="1">
                <a:solidFill>
                  <a:schemeClr val="tx1">
                    <a:lumMod val="85000"/>
                  </a:schemeClr>
                </a:solidFill>
                <a:effectLst/>
                <a:latin typeface=" Fira Mono"/>
              </a:rPr>
              <a:t>final_suspend_awaitable</a:t>
            </a:r>
            <a:r>
              <a:rPr lang="en-US" sz="800" b="0" dirty="0">
                <a:solidFill>
                  <a:schemeClr val="tx1">
                    <a:lumMod val="85000"/>
                  </a:schemeClr>
                </a:solidFill>
                <a:effectLst/>
                <a:latin typeface=" Fira Mono"/>
              </a:rPr>
              <a:t>;</a:t>
            </a:r>
          </a:p>
          <a:p>
            <a:pPr>
              <a:lnSpc>
                <a:spcPct val="150000"/>
              </a:lnSpc>
            </a:pPr>
            <a:r>
              <a:rPr lang="en-US" sz="800" b="0" dirty="0">
                <a:solidFill>
                  <a:schemeClr val="tx1">
                    <a:lumMod val="85000"/>
                  </a:schemeClr>
                </a:solidFill>
                <a:effectLst/>
                <a:latin typeface=" Fira Mono"/>
              </a:rPr>
              <a:t>    };</a:t>
            </a:r>
          </a:p>
          <a:p>
            <a:pPr>
              <a:lnSpc>
                <a:spcPct val="150000"/>
              </a:lnSpc>
            </a:pPr>
            <a:r>
              <a:rPr lang="en-US" sz="800" b="0" dirty="0">
                <a:solidFill>
                  <a:schemeClr val="tx1">
                    <a:lumMod val="85000"/>
                  </a:schemeClr>
                </a:solidFill>
                <a:effectLst/>
                <a:latin typeface=" Fira Mono"/>
              </a:rPr>
              <a:t>};</a:t>
            </a:r>
          </a:p>
          <a:p>
            <a:pPr>
              <a:lnSpc>
                <a:spcPct val="150000"/>
              </a:lnSpc>
            </a:pPr>
            <a:br>
              <a:rPr lang="en-US" sz="800" b="0" dirty="0">
                <a:solidFill>
                  <a:srgbClr val="000000"/>
                </a:solidFill>
                <a:effectLst/>
                <a:latin typeface=" Fira Mono"/>
              </a:rPr>
            </a:br>
            <a:r>
              <a:rPr lang="en-US" sz="800" b="0" dirty="0">
                <a:solidFill>
                  <a:srgbClr val="267F99"/>
                </a:solidFill>
                <a:effectLst/>
                <a:latin typeface=" Fira Mono"/>
              </a:rPr>
              <a:t>task</a:t>
            </a:r>
            <a:r>
              <a:rPr lang="en-US" sz="800" b="0" dirty="0">
                <a:solidFill>
                  <a:srgbClr val="000000"/>
                </a:solidFill>
                <a:effectLst/>
                <a:latin typeface=" Fira Mono"/>
              </a:rPr>
              <a:t>&lt;</a:t>
            </a:r>
            <a:r>
              <a:rPr lang="en-US" sz="800" b="0" dirty="0">
                <a:solidFill>
                  <a:srgbClr val="0000FF"/>
                </a:solidFill>
                <a:effectLst/>
                <a:latin typeface=" Fira Mono"/>
              </a:rPr>
              <a:t>int</a:t>
            </a:r>
            <a:r>
              <a:rPr lang="en-US" sz="800" b="0" dirty="0">
                <a:solidFill>
                  <a:srgbClr val="000000"/>
                </a:solidFill>
                <a:effectLst/>
                <a:latin typeface=" Fira Mono"/>
              </a:rPr>
              <a:t>&gt; </a:t>
            </a:r>
            <a:r>
              <a:rPr lang="en-US" sz="800" b="0" dirty="0">
                <a:solidFill>
                  <a:srgbClr val="795E26"/>
                </a:solidFill>
                <a:effectLst/>
                <a:latin typeface=" Fira Mono"/>
              </a:rPr>
              <a:t>sum</a:t>
            </a:r>
            <a:r>
              <a:rPr lang="en-US" sz="800" b="0" dirty="0">
                <a:solidFill>
                  <a:srgbClr val="000000"/>
                </a:solidFill>
                <a:effectLst/>
                <a:latin typeface=" Fira Mono"/>
              </a:rPr>
              <a:t>(</a:t>
            </a:r>
            <a:r>
              <a:rPr lang="en-US" sz="800" b="0" dirty="0">
                <a:solidFill>
                  <a:srgbClr val="0000FF"/>
                </a:solidFill>
                <a:effectLst/>
                <a:latin typeface=" Fira Mono"/>
              </a:rPr>
              <a:t>int</a:t>
            </a:r>
            <a:r>
              <a:rPr lang="en-US" sz="800" b="0" dirty="0">
                <a:solidFill>
                  <a:srgbClr val="000000"/>
                </a:solidFill>
                <a:effectLst/>
                <a:latin typeface=" Fira Mono"/>
              </a:rPr>
              <a:t> </a:t>
            </a:r>
            <a:r>
              <a:rPr lang="en-US" sz="800" b="0" dirty="0">
                <a:solidFill>
                  <a:srgbClr val="001080"/>
                </a:solidFill>
                <a:effectLst/>
                <a:latin typeface=" Fira Mono"/>
              </a:rPr>
              <a:t>a</a:t>
            </a:r>
            <a:r>
              <a:rPr lang="en-US" sz="800" b="0" dirty="0">
                <a:solidFill>
                  <a:srgbClr val="000000"/>
                </a:solidFill>
                <a:effectLst/>
                <a:latin typeface=" Fira Mono"/>
              </a:rPr>
              <a:t>, </a:t>
            </a:r>
            <a:r>
              <a:rPr lang="en-US" sz="800" b="0" dirty="0">
                <a:solidFill>
                  <a:srgbClr val="0000FF"/>
                </a:solidFill>
                <a:effectLst/>
                <a:latin typeface=" Fira Mono"/>
              </a:rPr>
              <a:t>int</a:t>
            </a:r>
            <a:r>
              <a:rPr lang="en-US" sz="800" b="0" dirty="0">
                <a:solidFill>
                  <a:srgbClr val="000000"/>
                </a:solidFill>
                <a:effectLst/>
                <a:latin typeface=" Fira Mono"/>
              </a:rPr>
              <a:t> </a:t>
            </a:r>
            <a:r>
              <a:rPr lang="en-US" sz="800" b="0" dirty="0">
                <a:solidFill>
                  <a:srgbClr val="001080"/>
                </a:solidFill>
                <a:effectLst/>
                <a:latin typeface=" Fira Mono"/>
              </a:rPr>
              <a:t>b</a:t>
            </a:r>
            <a:r>
              <a:rPr lang="en-US" sz="800" b="0" dirty="0">
                <a:solidFill>
                  <a:srgbClr val="000000"/>
                </a:solidFill>
                <a:effectLst/>
                <a:latin typeface=" Fira Mono"/>
              </a:rPr>
              <a:t>) {</a:t>
            </a:r>
          </a:p>
          <a:p>
            <a:pPr>
              <a:lnSpc>
                <a:spcPct val="150000"/>
              </a:lnSpc>
            </a:pPr>
            <a:r>
              <a:rPr lang="en-US" sz="800" b="0" dirty="0">
                <a:solidFill>
                  <a:srgbClr val="000000"/>
                </a:solidFill>
                <a:effectLst/>
                <a:latin typeface=" Fira Mono"/>
              </a:rPr>
              <a:t>    </a:t>
            </a:r>
            <a:r>
              <a:rPr lang="en-US" sz="800" b="0" dirty="0">
                <a:solidFill>
                  <a:srgbClr val="0000FF"/>
                </a:solidFill>
                <a:effectLst/>
                <a:latin typeface=" Fira Mono"/>
              </a:rPr>
              <a:t>auto</a:t>
            </a:r>
            <a:r>
              <a:rPr lang="en-US" sz="800" b="0" dirty="0">
                <a:solidFill>
                  <a:srgbClr val="000000"/>
                </a:solidFill>
                <a:effectLst/>
                <a:latin typeface=" Fira Mono"/>
              </a:rPr>
              <a:t> </a:t>
            </a:r>
            <a:r>
              <a:rPr lang="en-US" sz="800" b="0" dirty="0">
                <a:solidFill>
                  <a:srgbClr val="001080"/>
                </a:solidFill>
                <a:effectLst/>
                <a:latin typeface=" Fira Mono"/>
              </a:rPr>
              <a:t>frame</a:t>
            </a:r>
            <a:r>
              <a:rPr lang="en-US" sz="800" b="0" dirty="0">
                <a:solidFill>
                  <a:srgbClr val="000000"/>
                </a:solidFill>
                <a:effectLst/>
                <a:latin typeface=" Fira Mono"/>
              </a:rPr>
              <a:t> = </a:t>
            </a:r>
            <a:r>
              <a:rPr lang="en-US" sz="800" b="0" dirty="0" err="1">
                <a:solidFill>
                  <a:srgbClr val="795E26"/>
                </a:solidFill>
                <a:effectLst/>
                <a:latin typeface=" Fira Mono"/>
              </a:rPr>
              <a:t>make_unique</a:t>
            </a:r>
            <a:r>
              <a:rPr lang="en-US" sz="800" b="0" dirty="0">
                <a:solidFill>
                  <a:srgbClr val="000000"/>
                </a:solidFill>
                <a:effectLst/>
                <a:latin typeface=" Fira Mono"/>
              </a:rPr>
              <a:t>&lt;</a:t>
            </a:r>
            <a:r>
              <a:rPr lang="en-US" sz="800" b="0" dirty="0">
                <a:solidFill>
                  <a:srgbClr val="267F99"/>
                </a:solidFill>
                <a:effectLst/>
                <a:latin typeface=" Fira Mono"/>
              </a:rPr>
              <a:t>__</a:t>
            </a:r>
            <a:r>
              <a:rPr lang="en-US" sz="800" b="0" dirty="0" err="1">
                <a:solidFill>
                  <a:srgbClr val="267F99"/>
                </a:solidFill>
                <a:effectLst/>
                <a:latin typeface=" Fira Mono"/>
              </a:rPr>
              <a:t>sum_frame</a:t>
            </a:r>
            <a:r>
              <a:rPr lang="en-US" sz="800" b="0" dirty="0">
                <a:solidFill>
                  <a:srgbClr val="000000"/>
                </a:solidFill>
                <a:effectLst/>
                <a:latin typeface=" Fira Mono"/>
              </a:rPr>
              <a:t>&gt;(</a:t>
            </a:r>
            <a:r>
              <a:rPr lang="en-US" sz="800" b="0" dirty="0">
                <a:solidFill>
                  <a:srgbClr val="001080"/>
                </a:solidFill>
                <a:effectLst/>
                <a:latin typeface=" Fira Mono"/>
              </a:rPr>
              <a:t>a</a:t>
            </a:r>
            <a:r>
              <a:rPr lang="en-US" sz="800" b="0" dirty="0">
                <a:solidFill>
                  <a:srgbClr val="000000"/>
                </a:solidFill>
                <a:effectLst/>
                <a:latin typeface=" Fira Mono"/>
              </a:rPr>
              <a:t>, </a:t>
            </a:r>
            <a:r>
              <a:rPr lang="en-US" sz="800" b="0" dirty="0">
                <a:solidFill>
                  <a:srgbClr val="001080"/>
                </a:solidFill>
                <a:effectLst/>
                <a:latin typeface=" Fira Mono"/>
              </a:rPr>
              <a:t>b</a:t>
            </a:r>
            <a:r>
              <a:rPr lang="en-US" sz="800" b="0" dirty="0">
                <a:solidFill>
                  <a:srgbClr val="000000"/>
                </a:solidFill>
                <a:effectLst/>
                <a:latin typeface=" Fira Mono"/>
              </a:rPr>
              <a:t>);</a:t>
            </a:r>
          </a:p>
          <a:p>
            <a:pPr>
              <a:lnSpc>
                <a:spcPct val="150000"/>
              </a:lnSpc>
            </a:pPr>
            <a:r>
              <a:rPr lang="en-US" sz="800" b="0" dirty="0">
                <a:solidFill>
                  <a:srgbClr val="000000"/>
                </a:solidFill>
                <a:effectLst/>
                <a:latin typeface=" Fira Mono"/>
              </a:rPr>
              <a:t>    </a:t>
            </a:r>
            <a:r>
              <a:rPr lang="en-US" sz="800" b="0" dirty="0" err="1">
                <a:solidFill>
                  <a:srgbClr val="0000FF"/>
                </a:solidFill>
                <a:effectLst/>
                <a:latin typeface=" Fira Mono"/>
              </a:rPr>
              <a:t>decltype</a:t>
            </a:r>
            <a:r>
              <a:rPr lang="en-US" sz="800" b="0" dirty="0">
                <a:solidFill>
                  <a:srgbClr val="000000"/>
                </a:solidFill>
                <a:effectLst/>
                <a:latin typeface=" Fira Mono"/>
              </a:rPr>
              <a:t>(</a:t>
            </a:r>
            <a:r>
              <a:rPr lang="en-US" sz="800" b="0" dirty="0">
                <a:solidFill>
                  <a:srgbClr val="0000FF"/>
                </a:solidFill>
                <a:effectLst/>
                <a:latin typeface=" Fira Mono"/>
              </a:rPr>
              <a:t>auto</a:t>
            </a:r>
            <a:r>
              <a:rPr lang="en-US" sz="800" b="0" dirty="0">
                <a:solidFill>
                  <a:srgbClr val="000000"/>
                </a:solidFill>
                <a:effectLst/>
                <a:latin typeface=" Fira Mono"/>
              </a:rPr>
              <a:t>) </a:t>
            </a:r>
            <a:r>
              <a:rPr lang="en-US" sz="800" b="0" dirty="0" err="1">
                <a:solidFill>
                  <a:srgbClr val="001080"/>
                </a:solidFill>
                <a:effectLst/>
                <a:latin typeface=" Fira Mono"/>
              </a:rPr>
              <a:t>returnObject</a:t>
            </a:r>
            <a:r>
              <a:rPr lang="en-US" sz="800" b="0" dirty="0">
                <a:solidFill>
                  <a:srgbClr val="000000"/>
                </a:solidFill>
                <a:effectLst/>
                <a:latin typeface=" Fira Mono"/>
              </a:rPr>
              <a:t> = </a:t>
            </a:r>
            <a:r>
              <a:rPr lang="en-US" sz="800" b="0" dirty="0">
                <a:solidFill>
                  <a:srgbClr val="001080"/>
                </a:solidFill>
                <a:effectLst/>
                <a:latin typeface=" Fira Mono"/>
              </a:rPr>
              <a:t>frame</a:t>
            </a:r>
            <a:r>
              <a:rPr lang="en-US" sz="800" b="0" dirty="0">
                <a:solidFill>
                  <a:srgbClr val="000000"/>
                </a:solidFill>
                <a:effectLst/>
                <a:latin typeface=" Fira Mono"/>
              </a:rPr>
              <a:t>-&gt;</a:t>
            </a:r>
            <a:r>
              <a:rPr lang="en-US" sz="800" b="0" dirty="0" err="1">
                <a:solidFill>
                  <a:srgbClr val="001080"/>
                </a:solidFill>
                <a:effectLst/>
                <a:latin typeface=" Fira Mono"/>
              </a:rPr>
              <a:t>promise</a:t>
            </a:r>
            <a:r>
              <a:rPr lang="en-US" sz="800" b="0" dirty="0" err="1">
                <a:solidFill>
                  <a:srgbClr val="000000"/>
                </a:solidFill>
                <a:effectLst/>
                <a:latin typeface=" Fira Mono"/>
              </a:rPr>
              <a:t>.</a:t>
            </a:r>
            <a:r>
              <a:rPr lang="en-US" sz="800" b="0" dirty="0" err="1">
                <a:solidFill>
                  <a:srgbClr val="795E26"/>
                </a:solidFill>
                <a:effectLst/>
                <a:latin typeface=" Fira Mono"/>
              </a:rPr>
              <a:t>get_return_object</a:t>
            </a:r>
            <a:r>
              <a:rPr lang="en-US" sz="800" b="0" dirty="0">
                <a:solidFill>
                  <a:srgbClr val="000000"/>
                </a:solidFill>
                <a:effectLst/>
                <a:latin typeface=" Fira Mono"/>
              </a:rPr>
              <a:t>();</a:t>
            </a:r>
          </a:p>
          <a:p>
            <a:pPr>
              <a:lnSpc>
                <a:spcPct val="150000"/>
              </a:lnSpc>
            </a:pPr>
            <a:r>
              <a:rPr lang="en-US" sz="800" b="0" dirty="0">
                <a:solidFill>
                  <a:srgbClr val="000000"/>
                </a:solidFill>
                <a:effectLst/>
                <a:latin typeface=" Fira Mono"/>
              </a:rPr>
              <a:t>    </a:t>
            </a:r>
            <a:r>
              <a:rPr lang="en-US" sz="800" b="0" dirty="0">
                <a:solidFill>
                  <a:srgbClr val="795E26"/>
                </a:solidFill>
                <a:effectLst/>
                <a:latin typeface=" Fira Mono"/>
              </a:rPr>
              <a:t>__</a:t>
            </a:r>
            <a:r>
              <a:rPr lang="en-US" sz="800" b="0" dirty="0" err="1">
                <a:solidFill>
                  <a:srgbClr val="795E26"/>
                </a:solidFill>
                <a:effectLst/>
                <a:latin typeface=" Fira Mono"/>
              </a:rPr>
              <a:t>sum_resume</a:t>
            </a:r>
            <a:r>
              <a:rPr lang="en-US" sz="800" b="0" dirty="0">
                <a:solidFill>
                  <a:srgbClr val="000000"/>
                </a:solidFill>
                <a:effectLst/>
                <a:latin typeface=" Fira Mono"/>
              </a:rPr>
              <a:t>(</a:t>
            </a:r>
            <a:r>
              <a:rPr lang="en-US" sz="800" b="0" dirty="0" err="1">
                <a:solidFill>
                  <a:srgbClr val="0000FF"/>
                </a:solidFill>
                <a:effectLst/>
                <a:latin typeface=" Fira Mono"/>
              </a:rPr>
              <a:t>static_cast</a:t>
            </a:r>
            <a:r>
              <a:rPr lang="en-US" sz="800" b="0" dirty="0">
                <a:solidFill>
                  <a:srgbClr val="000000"/>
                </a:solidFill>
                <a:effectLst/>
                <a:latin typeface=" Fira Mono"/>
              </a:rPr>
              <a:t>&lt;</a:t>
            </a:r>
            <a:r>
              <a:rPr lang="en-US" sz="800" b="0" dirty="0">
                <a:solidFill>
                  <a:srgbClr val="0000FF"/>
                </a:solidFill>
                <a:effectLst/>
                <a:latin typeface=" Fira Mono"/>
              </a:rPr>
              <a:t>void</a:t>
            </a:r>
            <a:r>
              <a:rPr lang="en-US" sz="800" b="0" dirty="0">
                <a:solidFill>
                  <a:srgbClr val="000000"/>
                </a:solidFill>
                <a:effectLst/>
                <a:latin typeface=" Fira Mono"/>
              </a:rPr>
              <a:t>*&gt;(</a:t>
            </a:r>
            <a:r>
              <a:rPr lang="en-US" sz="800" b="0" dirty="0" err="1">
                <a:solidFill>
                  <a:srgbClr val="001080"/>
                </a:solidFill>
                <a:effectLst/>
                <a:latin typeface=" Fira Mono"/>
              </a:rPr>
              <a:t>frame</a:t>
            </a:r>
            <a:r>
              <a:rPr lang="en-US" sz="800" b="0" dirty="0" err="1">
                <a:solidFill>
                  <a:srgbClr val="000000"/>
                </a:solidFill>
                <a:effectLst/>
                <a:latin typeface=" Fira Mono"/>
              </a:rPr>
              <a:t>.</a:t>
            </a:r>
            <a:r>
              <a:rPr lang="en-US" sz="800" b="0" dirty="0" err="1">
                <a:solidFill>
                  <a:srgbClr val="795E26"/>
                </a:solidFill>
                <a:effectLst/>
                <a:latin typeface=" Fira Mono"/>
              </a:rPr>
              <a:t>release</a:t>
            </a:r>
            <a:r>
              <a:rPr lang="en-US" sz="800" b="0" dirty="0">
                <a:solidFill>
                  <a:srgbClr val="000000"/>
                </a:solidFill>
                <a:effectLst/>
                <a:latin typeface=" Fira Mono"/>
              </a:rPr>
              <a:t>()));</a:t>
            </a:r>
          </a:p>
          <a:p>
            <a:pPr>
              <a:lnSpc>
                <a:spcPct val="150000"/>
              </a:lnSpc>
            </a:pPr>
            <a:r>
              <a:rPr lang="en-US" sz="800" b="0" dirty="0">
                <a:solidFill>
                  <a:srgbClr val="000000"/>
                </a:solidFill>
                <a:effectLst/>
                <a:latin typeface=" Fira Mono"/>
              </a:rPr>
              <a:t>    </a:t>
            </a:r>
            <a:r>
              <a:rPr lang="en-US" sz="800" b="0" dirty="0">
                <a:solidFill>
                  <a:srgbClr val="AF00DB"/>
                </a:solidFill>
                <a:effectLst/>
                <a:latin typeface=" Fira Mono"/>
              </a:rPr>
              <a:t>return</a:t>
            </a:r>
            <a:r>
              <a:rPr lang="en-US" sz="800" b="0" dirty="0">
                <a:solidFill>
                  <a:srgbClr val="000000"/>
                </a:solidFill>
                <a:effectLst/>
                <a:latin typeface=" Fira Mono"/>
              </a:rPr>
              <a:t> </a:t>
            </a:r>
            <a:r>
              <a:rPr lang="en-US" sz="800" b="0" dirty="0" err="1">
                <a:solidFill>
                  <a:srgbClr val="001080"/>
                </a:solidFill>
                <a:effectLst/>
                <a:latin typeface=" Fira Mono"/>
              </a:rPr>
              <a:t>returnObject</a:t>
            </a:r>
            <a:r>
              <a:rPr lang="en-US" sz="800" b="0" dirty="0">
                <a:solidFill>
                  <a:srgbClr val="000000"/>
                </a:solidFill>
                <a:effectLst/>
                <a:latin typeface=" Fira Mono"/>
              </a:rPr>
              <a:t>;</a:t>
            </a:r>
          </a:p>
          <a:p>
            <a:pPr>
              <a:lnSpc>
                <a:spcPct val="150000"/>
              </a:lnSpc>
            </a:pPr>
            <a:r>
              <a:rPr lang="en-US" sz="800" b="0" dirty="0">
                <a:solidFill>
                  <a:srgbClr val="000000"/>
                </a:solidFill>
                <a:effectLst/>
                <a:latin typeface=" Fira Mono"/>
              </a:rPr>
              <a:t>}</a:t>
            </a:r>
          </a:p>
        </p:txBody>
      </p:sp>
      <p:sp>
        <p:nvSpPr>
          <p:cNvPr id="8" name="TextBox 7">
            <a:extLst>
              <a:ext uri="{FF2B5EF4-FFF2-40B4-BE49-F238E27FC236}">
                <a16:creationId xmlns:a16="http://schemas.microsoft.com/office/drawing/2014/main" id="{5369306F-10AC-4EB9-89DC-63F21BDEFA3A}"/>
              </a:ext>
            </a:extLst>
          </p:cNvPr>
          <p:cNvSpPr txBox="1"/>
          <p:nvPr/>
        </p:nvSpPr>
        <p:spPr>
          <a:xfrm>
            <a:off x="181156" y="815249"/>
            <a:ext cx="2723618" cy="2062103"/>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800" b="0" dirty="0">
                <a:solidFill>
                  <a:schemeClr val="tx1">
                    <a:lumMod val="85000"/>
                  </a:schemeClr>
                </a:solidFill>
                <a:effectLst/>
                <a:latin typeface=" Fira Mono"/>
              </a:rPr>
              <a:t>template&lt;</a:t>
            </a:r>
            <a:r>
              <a:rPr lang="en-US" sz="800" b="0" dirty="0" err="1">
                <a:solidFill>
                  <a:schemeClr val="tx1">
                    <a:lumMod val="85000"/>
                  </a:schemeClr>
                </a:solidFill>
                <a:effectLst/>
                <a:latin typeface=" Fira Mono"/>
              </a:rPr>
              <a:t>typename</a:t>
            </a:r>
            <a:r>
              <a:rPr lang="en-US" sz="800" b="0" dirty="0">
                <a:solidFill>
                  <a:schemeClr val="tx1">
                    <a:lumMod val="85000"/>
                  </a:schemeClr>
                </a:solidFill>
                <a:effectLst/>
                <a:latin typeface=" Fira Mono"/>
              </a:rPr>
              <a:t> T&gt; struct task;</a:t>
            </a:r>
          </a:p>
          <a:p>
            <a:br>
              <a:rPr lang="en-US" sz="800" b="0" dirty="0">
                <a:solidFill>
                  <a:srgbClr val="000000"/>
                </a:solidFill>
                <a:effectLst/>
                <a:latin typeface=" Fira Mono"/>
              </a:rPr>
            </a:br>
            <a:r>
              <a:rPr lang="en-US" sz="800" b="0" dirty="0">
                <a:solidFill>
                  <a:srgbClr val="267F99"/>
                </a:solidFill>
                <a:effectLst/>
                <a:latin typeface=" Fira Mono"/>
              </a:rPr>
              <a:t>task</a:t>
            </a:r>
            <a:r>
              <a:rPr lang="en-US" sz="800" b="0" dirty="0">
                <a:solidFill>
                  <a:srgbClr val="000000"/>
                </a:solidFill>
                <a:effectLst/>
                <a:latin typeface=" Fira Mono"/>
              </a:rPr>
              <a:t>&lt;</a:t>
            </a:r>
            <a:r>
              <a:rPr lang="en-US" sz="800" b="0" dirty="0">
                <a:solidFill>
                  <a:srgbClr val="0000FF"/>
                </a:solidFill>
                <a:effectLst/>
                <a:latin typeface=" Fira Mono"/>
              </a:rPr>
              <a:t>int</a:t>
            </a:r>
            <a:r>
              <a:rPr lang="en-US" sz="800" b="0" dirty="0">
                <a:solidFill>
                  <a:srgbClr val="000000"/>
                </a:solidFill>
                <a:effectLst/>
                <a:latin typeface=" Fira Mono"/>
              </a:rPr>
              <a:t>&gt; </a:t>
            </a:r>
            <a:r>
              <a:rPr lang="en-US" sz="800" b="0" dirty="0">
                <a:solidFill>
                  <a:srgbClr val="795E26"/>
                </a:solidFill>
                <a:effectLst/>
                <a:latin typeface=" Fira Mono"/>
              </a:rPr>
              <a:t>sum</a:t>
            </a:r>
            <a:r>
              <a:rPr lang="en-US" sz="800" b="0" dirty="0">
                <a:solidFill>
                  <a:srgbClr val="000000"/>
                </a:solidFill>
                <a:effectLst/>
                <a:latin typeface=" Fira Mono"/>
              </a:rPr>
              <a:t>(</a:t>
            </a:r>
            <a:r>
              <a:rPr lang="en-US" sz="800" b="0" dirty="0">
                <a:solidFill>
                  <a:srgbClr val="0000FF"/>
                </a:solidFill>
                <a:effectLst/>
                <a:latin typeface=" Fira Mono"/>
              </a:rPr>
              <a:t>int</a:t>
            </a:r>
            <a:r>
              <a:rPr lang="en-US" sz="800" b="0" dirty="0">
                <a:solidFill>
                  <a:srgbClr val="000000"/>
                </a:solidFill>
                <a:effectLst/>
                <a:latin typeface=" Fira Mono"/>
              </a:rPr>
              <a:t> </a:t>
            </a:r>
            <a:r>
              <a:rPr lang="en-US" sz="800" b="0" dirty="0">
                <a:solidFill>
                  <a:srgbClr val="001080"/>
                </a:solidFill>
                <a:effectLst/>
                <a:latin typeface=" Fira Mono"/>
              </a:rPr>
              <a:t>a</a:t>
            </a:r>
            <a:r>
              <a:rPr lang="en-US" sz="800" b="0" dirty="0">
                <a:solidFill>
                  <a:srgbClr val="000000"/>
                </a:solidFill>
                <a:effectLst/>
                <a:latin typeface=" Fira Mono"/>
              </a:rPr>
              <a:t>, </a:t>
            </a:r>
            <a:r>
              <a:rPr lang="en-US" sz="800" b="0" dirty="0">
                <a:solidFill>
                  <a:srgbClr val="0000FF"/>
                </a:solidFill>
                <a:effectLst/>
                <a:latin typeface=" Fira Mono"/>
              </a:rPr>
              <a:t>int</a:t>
            </a:r>
            <a:r>
              <a:rPr lang="en-US" sz="800" b="0" dirty="0">
                <a:solidFill>
                  <a:srgbClr val="000000"/>
                </a:solidFill>
                <a:effectLst/>
                <a:latin typeface=" Fira Mono"/>
              </a:rPr>
              <a:t> </a:t>
            </a:r>
            <a:r>
              <a:rPr lang="en-US" sz="800" b="0" dirty="0">
                <a:solidFill>
                  <a:srgbClr val="001080"/>
                </a:solidFill>
                <a:effectLst/>
                <a:latin typeface=" Fira Mono"/>
              </a:rPr>
              <a:t>b</a:t>
            </a:r>
            <a:r>
              <a:rPr lang="en-US" sz="800" b="0" dirty="0">
                <a:solidFill>
                  <a:srgbClr val="000000"/>
                </a:solidFill>
                <a:effectLst/>
                <a:latin typeface=" Fira Mono"/>
              </a:rPr>
              <a:t>) </a:t>
            </a:r>
          </a:p>
          <a:p>
            <a:r>
              <a:rPr lang="en-US" sz="800" b="0" dirty="0">
                <a:solidFill>
                  <a:srgbClr val="000000"/>
                </a:solidFill>
                <a:effectLst/>
                <a:latin typeface=" Fira Mono"/>
              </a:rPr>
              <a:t>{</a:t>
            </a:r>
          </a:p>
          <a:p>
            <a:r>
              <a:rPr lang="en-US" sz="800" b="0" dirty="0">
                <a:solidFill>
                  <a:srgbClr val="000000"/>
                </a:solidFill>
                <a:effectLst/>
                <a:latin typeface=" Fira Mono"/>
              </a:rPr>
              <a:t>    </a:t>
            </a:r>
            <a:r>
              <a:rPr lang="en-US" sz="800" b="0" dirty="0">
                <a:solidFill>
                  <a:srgbClr val="0000FF"/>
                </a:solidFill>
                <a:effectLst/>
                <a:latin typeface=" Fira Mono"/>
              </a:rPr>
              <a:t>int</a:t>
            </a:r>
            <a:r>
              <a:rPr lang="en-US" sz="800" b="0" dirty="0">
                <a:solidFill>
                  <a:srgbClr val="000000"/>
                </a:solidFill>
                <a:effectLst/>
                <a:latin typeface=" Fira Mono"/>
              </a:rPr>
              <a:t> result = a + b;</a:t>
            </a:r>
          </a:p>
          <a:p>
            <a:r>
              <a:rPr lang="en-US" sz="800" b="0" dirty="0">
                <a:solidFill>
                  <a:srgbClr val="000000"/>
                </a:solidFill>
                <a:effectLst/>
                <a:latin typeface=" Fira Mono"/>
              </a:rPr>
              <a:t>    </a:t>
            </a:r>
            <a:r>
              <a:rPr lang="en-US" sz="800" b="0" dirty="0" err="1">
                <a:solidFill>
                  <a:srgbClr val="000000"/>
                </a:solidFill>
                <a:effectLst/>
                <a:latin typeface=" Fira Mono"/>
              </a:rPr>
              <a:t>co_return</a:t>
            </a:r>
            <a:r>
              <a:rPr lang="en-US" sz="800" b="0" dirty="0">
                <a:solidFill>
                  <a:srgbClr val="000000"/>
                </a:solidFill>
                <a:effectLst/>
                <a:latin typeface=" Fira Mono"/>
              </a:rPr>
              <a:t> result;</a:t>
            </a:r>
          </a:p>
          <a:p>
            <a:r>
              <a:rPr lang="en-US" sz="800" b="0" dirty="0">
                <a:solidFill>
                  <a:srgbClr val="000000"/>
                </a:solidFill>
                <a:effectLst/>
                <a:latin typeface=" Fira Mono"/>
              </a:rPr>
              <a:t>}</a:t>
            </a:r>
          </a:p>
          <a:p>
            <a:br>
              <a:rPr lang="en-US" sz="800" b="0" dirty="0">
                <a:solidFill>
                  <a:srgbClr val="000000"/>
                </a:solidFill>
                <a:effectLst/>
                <a:latin typeface=" Fira Mono"/>
              </a:rPr>
            </a:br>
            <a:r>
              <a:rPr lang="en-US" sz="800" b="0" dirty="0">
                <a:solidFill>
                  <a:schemeClr val="tx1">
                    <a:lumMod val="85000"/>
                  </a:schemeClr>
                </a:solidFill>
                <a:effectLst/>
                <a:latin typeface=" Fira Mono"/>
              </a:rPr>
              <a:t>task&lt;int&gt; sum4(int a, int b, int c, int d)</a:t>
            </a:r>
          </a:p>
          <a:p>
            <a:r>
              <a:rPr lang="en-US" sz="800" b="0" dirty="0">
                <a:solidFill>
                  <a:schemeClr val="tx1">
                    <a:lumMod val="85000"/>
                  </a:schemeClr>
                </a:solidFill>
                <a:effectLst/>
                <a:latin typeface=" Fira Mono"/>
              </a:rPr>
              <a:t>{</a:t>
            </a:r>
          </a:p>
          <a:p>
            <a:r>
              <a:rPr lang="en-US" sz="800" b="0" dirty="0">
                <a:solidFill>
                  <a:schemeClr val="tx1">
                    <a:lumMod val="85000"/>
                  </a:schemeClr>
                </a:solidFill>
                <a:effectLst/>
                <a:latin typeface=" Fira Mono"/>
              </a:rPr>
              <a:t>    int ab = </a:t>
            </a:r>
            <a:r>
              <a:rPr lang="en-US" sz="800" b="0" dirty="0" err="1">
                <a:solidFill>
                  <a:schemeClr val="tx1">
                    <a:lumMod val="85000"/>
                  </a:schemeClr>
                </a:solidFill>
                <a:effectLst/>
                <a:latin typeface=" Fira Mono"/>
              </a:rPr>
              <a:t>co_await</a:t>
            </a:r>
            <a:r>
              <a:rPr lang="en-US" sz="800" b="0" dirty="0">
                <a:solidFill>
                  <a:schemeClr val="tx1">
                    <a:lumMod val="85000"/>
                  </a:schemeClr>
                </a:solidFill>
                <a:effectLst/>
                <a:latin typeface=" Fira Mono"/>
              </a:rPr>
              <a:t> </a:t>
            </a:r>
            <a:r>
              <a:rPr lang="en-US" sz="800" b="0" dirty="0">
                <a:solidFill>
                  <a:srgbClr val="795E26"/>
                </a:solidFill>
                <a:effectLst/>
                <a:latin typeface=" Fira Mono"/>
              </a:rPr>
              <a:t>sum</a:t>
            </a:r>
            <a:r>
              <a:rPr lang="en-US" sz="800" b="0" dirty="0">
                <a:solidFill>
                  <a:srgbClr val="000000"/>
                </a:solidFill>
                <a:effectLst/>
                <a:latin typeface=" Fira Mono"/>
              </a:rPr>
              <a:t>(a, b);</a:t>
            </a:r>
            <a:endParaRPr lang="en-US" sz="800" b="0" dirty="0">
              <a:solidFill>
                <a:schemeClr val="tx1">
                  <a:lumMod val="85000"/>
                </a:schemeClr>
              </a:solidFill>
              <a:effectLst/>
              <a:latin typeface=" Fira Mono"/>
            </a:endParaRPr>
          </a:p>
          <a:p>
            <a:r>
              <a:rPr lang="en-US" sz="800" b="0" dirty="0">
                <a:solidFill>
                  <a:schemeClr val="tx1">
                    <a:lumMod val="85000"/>
                  </a:schemeClr>
                </a:solidFill>
                <a:effectLst/>
                <a:latin typeface=" Fira Mono"/>
              </a:rPr>
              <a:t>    int cd = </a:t>
            </a:r>
            <a:r>
              <a:rPr lang="en-US" sz="800" b="0" dirty="0" err="1">
                <a:solidFill>
                  <a:schemeClr val="tx1">
                    <a:lumMod val="85000"/>
                  </a:schemeClr>
                </a:solidFill>
                <a:effectLst/>
                <a:latin typeface=" Fira Mono"/>
              </a:rPr>
              <a:t>co_await</a:t>
            </a:r>
            <a:r>
              <a:rPr lang="en-US" sz="800" b="0" dirty="0">
                <a:solidFill>
                  <a:schemeClr val="tx1">
                    <a:lumMod val="85000"/>
                  </a:schemeClr>
                </a:solidFill>
                <a:effectLst/>
                <a:latin typeface=" Fira Mono"/>
              </a:rPr>
              <a:t> sum(c, d);</a:t>
            </a:r>
          </a:p>
          <a:p>
            <a:r>
              <a:rPr lang="en-US" sz="800" b="0" dirty="0">
                <a:solidFill>
                  <a:schemeClr val="tx1">
                    <a:lumMod val="85000"/>
                  </a:schemeClr>
                </a:solidFill>
                <a:effectLst/>
                <a:latin typeface=" Fira Mono"/>
              </a:rPr>
              <a:t>    int result = </a:t>
            </a:r>
            <a:r>
              <a:rPr lang="en-US" sz="800" b="0" dirty="0" err="1">
                <a:solidFill>
                  <a:schemeClr val="tx1">
                    <a:lumMod val="85000"/>
                  </a:schemeClr>
                </a:solidFill>
                <a:effectLst/>
                <a:latin typeface=" Fira Mono"/>
              </a:rPr>
              <a:t>co_await</a:t>
            </a:r>
            <a:r>
              <a:rPr lang="en-US" sz="800" b="0" dirty="0">
                <a:solidFill>
                  <a:schemeClr val="tx1">
                    <a:lumMod val="85000"/>
                  </a:schemeClr>
                </a:solidFill>
                <a:effectLst/>
                <a:latin typeface=" Fira Mono"/>
              </a:rPr>
              <a:t> sum(ab, cd);</a:t>
            </a:r>
          </a:p>
          <a:p>
            <a:br>
              <a:rPr lang="en-US" sz="800" b="0" dirty="0">
                <a:solidFill>
                  <a:schemeClr val="tx1">
                    <a:lumMod val="85000"/>
                  </a:schemeClr>
                </a:solidFill>
                <a:effectLst/>
                <a:latin typeface=" Fira Mono"/>
              </a:rPr>
            </a:br>
            <a:r>
              <a:rPr lang="en-US" sz="800" b="0" dirty="0">
                <a:solidFill>
                  <a:schemeClr val="tx1">
                    <a:lumMod val="85000"/>
                  </a:schemeClr>
                </a:solidFill>
                <a:effectLst/>
                <a:latin typeface=" Fira Mono"/>
              </a:rPr>
              <a:t>    </a:t>
            </a:r>
            <a:r>
              <a:rPr lang="en-US" sz="800" b="0" dirty="0" err="1">
                <a:solidFill>
                  <a:schemeClr val="tx1">
                    <a:lumMod val="85000"/>
                  </a:schemeClr>
                </a:solidFill>
                <a:effectLst/>
                <a:latin typeface=" Fira Mono"/>
              </a:rPr>
              <a:t>co_return</a:t>
            </a:r>
            <a:r>
              <a:rPr lang="en-US" sz="800" b="0" dirty="0">
                <a:solidFill>
                  <a:schemeClr val="tx1">
                    <a:lumMod val="85000"/>
                  </a:schemeClr>
                </a:solidFill>
                <a:effectLst/>
                <a:latin typeface=" Fira Mono"/>
              </a:rPr>
              <a:t> result;</a:t>
            </a:r>
          </a:p>
          <a:p>
            <a:r>
              <a:rPr lang="en-US" sz="800" b="0" dirty="0">
                <a:solidFill>
                  <a:schemeClr val="tx1">
                    <a:lumMod val="85000"/>
                  </a:schemeClr>
                </a:solidFill>
                <a:effectLst/>
                <a:latin typeface=" Fira Mono"/>
              </a:rPr>
              <a:t>}</a:t>
            </a:r>
          </a:p>
        </p:txBody>
      </p:sp>
      <p:sp>
        <p:nvSpPr>
          <p:cNvPr id="2" name="TextBox 1">
            <a:extLst>
              <a:ext uri="{FF2B5EF4-FFF2-40B4-BE49-F238E27FC236}">
                <a16:creationId xmlns:a16="http://schemas.microsoft.com/office/drawing/2014/main" id="{E119BFB8-2F90-44E4-95E2-4276B8EDB948}"/>
              </a:ext>
            </a:extLst>
          </p:cNvPr>
          <p:cNvSpPr txBox="1"/>
          <p:nvPr/>
        </p:nvSpPr>
        <p:spPr>
          <a:xfrm>
            <a:off x="148978" y="195233"/>
            <a:ext cx="6832320" cy="4247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nSpc>
                <a:spcPct val="90000"/>
              </a:lnSpc>
            </a:pPr>
            <a:r>
              <a:rPr lang="en-US" altLang="zh-CN" sz="2400" dirty="0">
                <a:solidFill>
                  <a:schemeClr val="bg1"/>
                </a:solidFill>
                <a:latin typeface="+mj-lt"/>
              </a:rPr>
              <a:t>Customization point - </a:t>
            </a:r>
            <a:r>
              <a:rPr lang="en-US" sz="2400" dirty="0">
                <a:solidFill>
                  <a:schemeClr val="bg1"/>
                </a:solidFill>
                <a:latin typeface="+mj-lt"/>
              </a:rPr>
              <a:t>How a compiler may work</a:t>
            </a:r>
          </a:p>
        </p:txBody>
      </p:sp>
    </p:spTree>
    <p:extLst>
      <p:ext uri="{BB962C8B-B14F-4D97-AF65-F5344CB8AC3E}">
        <p14:creationId xmlns:p14="http://schemas.microsoft.com/office/powerpoint/2010/main" val="3996445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00">
        <p159:morph option="byObject"/>
      </p:transition>
    </mc:Choice>
    <mc:Fallback xmlns="">
      <p:transition>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E9580436-1CBC-414D-AF82-34DCE3089FD7}"/>
              </a:ext>
            </a:extLst>
          </p:cNvPr>
          <p:cNvSpPr txBox="1"/>
          <p:nvPr/>
        </p:nvSpPr>
        <p:spPr>
          <a:xfrm>
            <a:off x="148978" y="195233"/>
            <a:ext cx="1465466" cy="4247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nSpc>
                <a:spcPct val="90000"/>
              </a:lnSpc>
            </a:pPr>
            <a:r>
              <a:rPr lang="en-US" altLang="zh-CN" sz="2400" dirty="0">
                <a:solidFill>
                  <a:schemeClr val="bg1"/>
                </a:solidFill>
                <a:latin typeface="+mj-lt"/>
              </a:rPr>
              <a:t>token&lt;T&gt;</a:t>
            </a:r>
            <a:endParaRPr lang="en-US" sz="2400" dirty="0">
              <a:solidFill>
                <a:schemeClr val="bg1"/>
              </a:solidFill>
              <a:latin typeface="+mj-lt"/>
            </a:endParaRPr>
          </a:p>
        </p:txBody>
      </p:sp>
      <p:sp>
        <p:nvSpPr>
          <p:cNvPr id="7" name="TextBox 6">
            <a:extLst>
              <a:ext uri="{FF2B5EF4-FFF2-40B4-BE49-F238E27FC236}">
                <a16:creationId xmlns:a16="http://schemas.microsoft.com/office/drawing/2014/main" id="{3E74C4BF-7D13-4CF0-BC57-286FD8CD1588}"/>
              </a:ext>
            </a:extLst>
          </p:cNvPr>
          <p:cNvSpPr txBox="1"/>
          <p:nvPr/>
        </p:nvSpPr>
        <p:spPr>
          <a:xfrm>
            <a:off x="345992" y="852381"/>
            <a:ext cx="5486400" cy="3742691"/>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nSpc>
                <a:spcPct val="200000"/>
              </a:lnSpc>
            </a:pPr>
            <a:r>
              <a:rPr lang="en-US" sz="1000" b="0" dirty="0">
                <a:solidFill>
                  <a:srgbClr val="0000FF"/>
                </a:solidFill>
                <a:effectLst/>
                <a:latin typeface=" Fira Mono"/>
              </a:rPr>
              <a:t>template</a:t>
            </a:r>
            <a:r>
              <a:rPr lang="en-US" sz="1000" b="0" dirty="0">
                <a:solidFill>
                  <a:srgbClr val="000000"/>
                </a:solidFill>
                <a:effectLst/>
                <a:latin typeface=" Fira Mono"/>
              </a:rPr>
              <a:t>&lt;</a:t>
            </a:r>
            <a:r>
              <a:rPr lang="en-US" sz="1000" b="0" dirty="0" err="1">
                <a:solidFill>
                  <a:srgbClr val="0000FF"/>
                </a:solidFill>
                <a:effectLst/>
                <a:latin typeface=" Fira Mono"/>
              </a:rPr>
              <a:t>typename</a:t>
            </a:r>
            <a:r>
              <a:rPr lang="en-US" sz="1000" b="0" dirty="0">
                <a:solidFill>
                  <a:srgbClr val="000000"/>
                </a:solidFill>
                <a:effectLst/>
                <a:latin typeface=" Fira Mono"/>
              </a:rPr>
              <a:t> </a:t>
            </a:r>
            <a:r>
              <a:rPr lang="en-US" sz="1000" b="0" dirty="0">
                <a:solidFill>
                  <a:srgbClr val="267F99"/>
                </a:solidFill>
                <a:effectLst/>
                <a:latin typeface=" Fira Mono"/>
              </a:rPr>
              <a:t>T</a:t>
            </a:r>
            <a:r>
              <a:rPr lang="en-US" sz="1000" b="0" dirty="0">
                <a:solidFill>
                  <a:srgbClr val="000000"/>
                </a:solidFill>
                <a:effectLst/>
                <a:latin typeface=" Fira Mono"/>
              </a:rPr>
              <a:t>&gt;</a:t>
            </a:r>
          </a:p>
          <a:p>
            <a:pPr>
              <a:lnSpc>
                <a:spcPct val="200000"/>
              </a:lnSpc>
            </a:pPr>
            <a:r>
              <a:rPr lang="en-US" sz="1000" b="0" dirty="0">
                <a:solidFill>
                  <a:srgbClr val="0000FF"/>
                </a:solidFill>
                <a:effectLst/>
                <a:latin typeface=" Fira Mono"/>
              </a:rPr>
              <a:t>class</a:t>
            </a:r>
            <a:r>
              <a:rPr lang="en-US" sz="1000" b="0" dirty="0">
                <a:solidFill>
                  <a:srgbClr val="000000"/>
                </a:solidFill>
                <a:effectLst/>
                <a:latin typeface=" Fira Mono"/>
              </a:rPr>
              <a:t> </a:t>
            </a:r>
            <a:r>
              <a:rPr lang="en-US" sz="1000" b="0" dirty="0" err="1">
                <a:solidFill>
                  <a:srgbClr val="267F99"/>
                </a:solidFill>
                <a:effectLst/>
                <a:latin typeface=" Fira Mono"/>
              </a:rPr>
              <a:t>token_promise</a:t>
            </a:r>
            <a:r>
              <a:rPr lang="en-US" sz="1000" b="0" dirty="0">
                <a:solidFill>
                  <a:srgbClr val="000000"/>
                </a:solidFill>
                <a:effectLst/>
                <a:latin typeface=" Fira Mono"/>
              </a:rPr>
              <a:t> </a:t>
            </a:r>
          </a:p>
          <a:p>
            <a:pPr>
              <a:lnSpc>
                <a:spcPct val="200000"/>
              </a:lnSpc>
            </a:pPr>
            <a:r>
              <a:rPr lang="en-US" sz="1000" b="0" dirty="0">
                <a:solidFill>
                  <a:srgbClr val="000000"/>
                </a:solidFill>
                <a:effectLst/>
                <a:latin typeface=" Fira Mono"/>
              </a:rPr>
              <a:t>{</a:t>
            </a:r>
          </a:p>
          <a:p>
            <a:pPr>
              <a:lnSpc>
                <a:spcPct val="200000"/>
              </a:lnSpc>
            </a:pPr>
            <a:r>
              <a:rPr lang="en-US" sz="1000" b="0" dirty="0">
                <a:solidFill>
                  <a:srgbClr val="000000"/>
                </a:solidFill>
                <a:effectLst/>
                <a:latin typeface=" Fira Mono"/>
              </a:rPr>
              <a:t>    </a:t>
            </a:r>
            <a:r>
              <a:rPr lang="en-US" sz="1000" b="0" dirty="0">
                <a:solidFill>
                  <a:srgbClr val="267F99"/>
                </a:solidFill>
                <a:effectLst/>
                <a:latin typeface=" Fira Mono"/>
              </a:rPr>
              <a:t>token</a:t>
            </a:r>
            <a:r>
              <a:rPr lang="en-US" sz="1000" b="0" dirty="0">
                <a:solidFill>
                  <a:srgbClr val="000000"/>
                </a:solidFill>
                <a:effectLst/>
                <a:latin typeface=" Fira Mono"/>
              </a:rPr>
              <a:t>&lt;</a:t>
            </a:r>
            <a:r>
              <a:rPr lang="en-US" sz="1000" b="0" dirty="0">
                <a:solidFill>
                  <a:srgbClr val="267F99"/>
                </a:solidFill>
                <a:effectLst/>
                <a:latin typeface=" Fira Mono"/>
              </a:rPr>
              <a:t>T</a:t>
            </a:r>
            <a:r>
              <a:rPr lang="en-US" sz="1000" b="0" dirty="0">
                <a:solidFill>
                  <a:srgbClr val="000000"/>
                </a:solidFill>
                <a:effectLst/>
                <a:latin typeface=" Fira Mono"/>
              </a:rPr>
              <a:t>&gt; </a:t>
            </a:r>
            <a:r>
              <a:rPr lang="en-US" sz="1000" b="0" dirty="0" err="1">
                <a:solidFill>
                  <a:srgbClr val="795E26"/>
                </a:solidFill>
                <a:effectLst/>
                <a:latin typeface=" Fira Mono"/>
              </a:rPr>
              <a:t>get_return_object</a:t>
            </a:r>
            <a:r>
              <a:rPr lang="en-US" sz="1000" b="0" dirty="0">
                <a:solidFill>
                  <a:srgbClr val="000000"/>
                </a:solidFill>
                <a:effectLst/>
                <a:latin typeface=" Fira Mono"/>
              </a:rPr>
              <a:t>();</a:t>
            </a:r>
          </a:p>
          <a:p>
            <a:pPr>
              <a:lnSpc>
                <a:spcPct val="200000"/>
              </a:lnSpc>
            </a:pPr>
            <a:r>
              <a:rPr lang="en-US" sz="1000" b="0" dirty="0">
                <a:solidFill>
                  <a:srgbClr val="000000"/>
                </a:solidFill>
                <a:effectLst/>
                <a:latin typeface=" Fira Mono"/>
              </a:rPr>
              <a:t>    </a:t>
            </a:r>
            <a:r>
              <a:rPr lang="en-US" sz="1000" b="0" dirty="0" err="1">
                <a:solidFill>
                  <a:srgbClr val="267F99"/>
                </a:solidFill>
                <a:effectLst/>
                <a:latin typeface=" Fira Mono"/>
              </a:rPr>
              <a:t>token_dispatcher</a:t>
            </a:r>
            <a:r>
              <a:rPr lang="en-US" sz="1000" b="0" dirty="0">
                <a:solidFill>
                  <a:srgbClr val="000000"/>
                </a:solidFill>
                <a:effectLst/>
                <a:latin typeface=" Fira Mono"/>
              </a:rPr>
              <a:t> </a:t>
            </a:r>
            <a:r>
              <a:rPr lang="en-US" sz="1000" b="0" dirty="0" err="1">
                <a:solidFill>
                  <a:srgbClr val="795E26"/>
                </a:solidFill>
                <a:effectLst/>
                <a:latin typeface=" Fira Mono"/>
              </a:rPr>
              <a:t>inital_suspend</a:t>
            </a:r>
            <a:r>
              <a:rPr lang="en-US" sz="1000" b="0" dirty="0">
                <a:solidFill>
                  <a:srgbClr val="000000"/>
                </a:solidFill>
                <a:effectLst/>
                <a:latin typeface=" Fira Mono"/>
              </a:rPr>
              <a:t>();</a:t>
            </a:r>
          </a:p>
          <a:p>
            <a:pPr>
              <a:lnSpc>
                <a:spcPct val="200000"/>
              </a:lnSpc>
            </a:pPr>
            <a:r>
              <a:rPr lang="en-US" sz="1000" b="0" dirty="0">
                <a:solidFill>
                  <a:srgbClr val="000000"/>
                </a:solidFill>
                <a:effectLst/>
                <a:latin typeface=" Fira Mono"/>
              </a:rPr>
              <a:t>    </a:t>
            </a:r>
            <a:r>
              <a:rPr lang="en-US" sz="1000" b="0" dirty="0" err="1">
                <a:solidFill>
                  <a:srgbClr val="267F99"/>
                </a:solidFill>
                <a:effectLst/>
                <a:latin typeface=" Fira Mono"/>
              </a:rPr>
              <a:t>final_awaitable</a:t>
            </a:r>
            <a:r>
              <a:rPr lang="en-US" sz="1000" b="0" dirty="0">
                <a:solidFill>
                  <a:srgbClr val="000000"/>
                </a:solidFill>
                <a:effectLst/>
                <a:latin typeface=" Fira Mono"/>
              </a:rPr>
              <a:t> </a:t>
            </a:r>
            <a:r>
              <a:rPr lang="en-US" sz="1000" b="0" dirty="0" err="1">
                <a:solidFill>
                  <a:srgbClr val="795E26"/>
                </a:solidFill>
                <a:effectLst/>
                <a:latin typeface=" Fira Mono"/>
              </a:rPr>
              <a:t>final_suspend</a:t>
            </a:r>
            <a:r>
              <a:rPr lang="en-US" sz="1000" b="0" dirty="0">
                <a:solidFill>
                  <a:srgbClr val="000000"/>
                </a:solidFill>
                <a:effectLst/>
                <a:latin typeface=" Fira Mono"/>
              </a:rPr>
              <a:t>() { </a:t>
            </a:r>
            <a:r>
              <a:rPr lang="en-US" sz="1000" b="0" dirty="0">
                <a:solidFill>
                  <a:srgbClr val="AF00DB"/>
                </a:solidFill>
                <a:effectLst/>
                <a:latin typeface=" Fira Mono"/>
              </a:rPr>
              <a:t>return</a:t>
            </a:r>
            <a:r>
              <a:rPr lang="en-US" sz="1000" b="0" dirty="0">
                <a:solidFill>
                  <a:srgbClr val="000000"/>
                </a:solidFill>
                <a:effectLst/>
                <a:latin typeface=" Fira Mono"/>
              </a:rPr>
              <a:t> {}; }</a:t>
            </a:r>
          </a:p>
          <a:p>
            <a:pPr>
              <a:lnSpc>
                <a:spcPct val="200000"/>
              </a:lnSpc>
            </a:pPr>
            <a:r>
              <a:rPr lang="en-US" sz="1000" b="0" dirty="0">
                <a:solidFill>
                  <a:srgbClr val="000000"/>
                </a:solidFill>
                <a:effectLst/>
                <a:latin typeface=" Fira Mono"/>
              </a:rPr>
              <a:t>    </a:t>
            </a:r>
            <a:r>
              <a:rPr lang="en-US" sz="1000" b="0" dirty="0">
                <a:solidFill>
                  <a:srgbClr val="0000FF"/>
                </a:solidFill>
                <a:effectLst/>
                <a:latin typeface=" Fira Mono"/>
              </a:rPr>
              <a:t>template</a:t>
            </a:r>
            <a:r>
              <a:rPr lang="en-US" sz="1000" b="0" dirty="0">
                <a:solidFill>
                  <a:srgbClr val="000000"/>
                </a:solidFill>
                <a:effectLst/>
                <a:latin typeface=" Fira Mono"/>
              </a:rPr>
              <a:t>&lt;</a:t>
            </a:r>
            <a:r>
              <a:rPr lang="en-US" sz="1000" b="0" dirty="0" err="1">
                <a:solidFill>
                  <a:srgbClr val="0000FF"/>
                </a:solidFill>
                <a:effectLst/>
                <a:latin typeface=" Fira Mono"/>
              </a:rPr>
              <a:t>typename</a:t>
            </a:r>
            <a:r>
              <a:rPr lang="en-US" sz="1000" b="0" dirty="0">
                <a:solidFill>
                  <a:srgbClr val="000000"/>
                </a:solidFill>
                <a:effectLst/>
                <a:latin typeface=" Fira Mono"/>
              </a:rPr>
              <a:t> </a:t>
            </a:r>
            <a:r>
              <a:rPr lang="en-US" sz="1000" b="0" dirty="0">
                <a:solidFill>
                  <a:srgbClr val="267F99"/>
                </a:solidFill>
                <a:effectLst/>
                <a:latin typeface=" Fira Mono"/>
              </a:rPr>
              <a:t>VALUE</a:t>
            </a:r>
            <a:r>
              <a:rPr lang="en-US" sz="1000" b="0" dirty="0">
                <a:solidFill>
                  <a:srgbClr val="000000"/>
                </a:solidFill>
                <a:effectLst/>
                <a:latin typeface=" Fira Mono"/>
              </a:rPr>
              <a:t>&gt; </a:t>
            </a:r>
            <a:r>
              <a:rPr lang="en-US" sz="1000" b="0" dirty="0">
                <a:solidFill>
                  <a:srgbClr val="0000FF"/>
                </a:solidFill>
                <a:effectLst/>
                <a:latin typeface=" Fira Mono"/>
              </a:rPr>
              <a:t>void</a:t>
            </a:r>
            <a:r>
              <a:rPr lang="en-US" sz="1000" b="0" dirty="0">
                <a:solidFill>
                  <a:srgbClr val="000000"/>
                </a:solidFill>
                <a:effectLst/>
                <a:latin typeface=" Fira Mono"/>
              </a:rPr>
              <a:t> </a:t>
            </a:r>
            <a:r>
              <a:rPr lang="en-US" sz="1000" b="0" dirty="0" err="1">
                <a:solidFill>
                  <a:srgbClr val="795E26"/>
                </a:solidFill>
                <a:effectLst/>
                <a:latin typeface=" Fira Mono"/>
              </a:rPr>
              <a:t>return_value</a:t>
            </a:r>
            <a:r>
              <a:rPr lang="en-US" sz="1000" b="0" dirty="0">
                <a:solidFill>
                  <a:srgbClr val="000000"/>
                </a:solidFill>
                <a:effectLst/>
                <a:latin typeface=" Fira Mono"/>
              </a:rPr>
              <a:t>( </a:t>
            </a:r>
            <a:r>
              <a:rPr lang="en-US" sz="1000" b="0" dirty="0">
                <a:solidFill>
                  <a:srgbClr val="267F99"/>
                </a:solidFill>
                <a:effectLst/>
                <a:latin typeface=" Fira Mono"/>
              </a:rPr>
              <a:t>VALUE</a:t>
            </a:r>
            <a:r>
              <a:rPr lang="en-US" sz="1000" b="0" dirty="0">
                <a:solidFill>
                  <a:srgbClr val="0000FF"/>
                </a:solidFill>
                <a:effectLst/>
                <a:latin typeface=" Fira Mono"/>
              </a:rPr>
              <a:t>&amp;&amp;</a:t>
            </a:r>
            <a:r>
              <a:rPr lang="en-US" sz="1000" b="0" dirty="0">
                <a:solidFill>
                  <a:srgbClr val="000000"/>
                </a:solidFill>
                <a:effectLst/>
                <a:latin typeface=" Fira Mono"/>
              </a:rPr>
              <a:t> </a:t>
            </a:r>
            <a:r>
              <a:rPr lang="en-US" sz="1000" b="0" dirty="0">
                <a:solidFill>
                  <a:srgbClr val="001080"/>
                </a:solidFill>
                <a:effectLst/>
                <a:latin typeface=" Fira Mono"/>
              </a:rPr>
              <a:t>v</a:t>
            </a:r>
            <a:r>
              <a:rPr lang="en-US" sz="1000" b="0" dirty="0">
                <a:solidFill>
                  <a:srgbClr val="000000"/>
                </a:solidFill>
                <a:effectLst/>
                <a:latin typeface=" Fira Mono"/>
              </a:rPr>
              <a:t> )</a:t>
            </a:r>
          </a:p>
          <a:p>
            <a:pPr>
              <a:lnSpc>
                <a:spcPct val="200000"/>
              </a:lnSpc>
            </a:pPr>
            <a:r>
              <a:rPr lang="en-US" sz="1000" b="0" dirty="0">
                <a:solidFill>
                  <a:srgbClr val="000000"/>
                </a:solidFill>
                <a:effectLst/>
                <a:latin typeface=" Fira Mono"/>
              </a:rPr>
              <a:t>    {</a:t>
            </a:r>
          </a:p>
          <a:p>
            <a:pPr>
              <a:lnSpc>
                <a:spcPct val="200000"/>
              </a:lnSpc>
            </a:pPr>
            <a:r>
              <a:rPr lang="en-US" sz="1000" b="0" dirty="0">
                <a:solidFill>
                  <a:srgbClr val="000000"/>
                </a:solidFill>
                <a:effectLst/>
                <a:latin typeface=" Fira Mono"/>
              </a:rPr>
              <a:t>        value = v;</a:t>
            </a:r>
          </a:p>
          <a:p>
            <a:pPr>
              <a:lnSpc>
                <a:spcPct val="200000"/>
              </a:lnSpc>
            </a:pPr>
            <a:r>
              <a:rPr lang="en-US" sz="1000" b="0" dirty="0">
                <a:solidFill>
                  <a:srgbClr val="000000"/>
                </a:solidFill>
                <a:effectLst/>
                <a:latin typeface=" Fira Mono"/>
              </a:rPr>
              <a:t>    }</a:t>
            </a:r>
            <a:br>
              <a:rPr lang="en-US" sz="1000" b="0" dirty="0">
                <a:solidFill>
                  <a:srgbClr val="000000"/>
                </a:solidFill>
                <a:effectLst/>
                <a:latin typeface=" Fira Mono"/>
              </a:rPr>
            </a:br>
            <a:r>
              <a:rPr lang="en-US" sz="1000" b="0" dirty="0">
                <a:solidFill>
                  <a:srgbClr val="000000"/>
                </a:solidFill>
                <a:effectLst/>
                <a:latin typeface=" Fira Mono"/>
              </a:rPr>
              <a:t>    T value;</a:t>
            </a:r>
          </a:p>
          <a:p>
            <a:pPr>
              <a:lnSpc>
                <a:spcPct val="200000"/>
              </a:lnSpc>
            </a:pPr>
            <a:r>
              <a:rPr lang="en-US" sz="1000" b="0" dirty="0">
                <a:solidFill>
                  <a:srgbClr val="000000"/>
                </a:solidFill>
                <a:effectLst/>
                <a:latin typeface=" Fira Mono"/>
              </a:rPr>
              <a:t>}</a:t>
            </a:r>
          </a:p>
        </p:txBody>
      </p:sp>
      <p:sp>
        <p:nvSpPr>
          <p:cNvPr id="3" name="TextBox 2">
            <a:extLst>
              <a:ext uri="{FF2B5EF4-FFF2-40B4-BE49-F238E27FC236}">
                <a16:creationId xmlns:a16="http://schemas.microsoft.com/office/drawing/2014/main" id="{6E0BB3DF-4C91-48FF-8DE8-A4DDD5645A50}"/>
              </a:ext>
            </a:extLst>
          </p:cNvPr>
          <p:cNvSpPr txBox="1"/>
          <p:nvPr/>
        </p:nvSpPr>
        <p:spPr>
          <a:xfrm>
            <a:off x="5832392" y="852381"/>
            <a:ext cx="4637284" cy="102226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pPr>
              <a:lnSpc>
                <a:spcPct val="150000"/>
              </a:lnSpc>
            </a:pPr>
            <a:r>
              <a:rPr lang="en-US" sz="1400" dirty="0">
                <a:solidFill>
                  <a:schemeClr val="bg1"/>
                </a:solidFill>
                <a:latin typeface="Trebuchet MS" panose="020B0603020202020204" pitchFamily="34" charset="0"/>
              </a:rPr>
              <a:t>How should user retrieve the result?</a:t>
            </a:r>
          </a:p>
          <a:p>
            <a:pPr marL="227013" indent="-227013">
              <a:lnSpc>
                <a:spcPct val="150000"/>
              </a:lnSpc>
            </a:pPr>
            <a:r>
              <a:rPr lang="en-US" sz="1400" dirty="0">
                <a:solidFill>
                  <a:schemeClr val="bg1"/>
                </a:solidFill>
                <a:latin typeface="Trebuchet MS" panose="020B0603020202020204" pitchFamily="34" charset="0"/>
              </a:rPr>
              <a:t>1. Our own way outside the coroutine: de-coroutine</a:t>
            </a:r>
          </a:p>
          <a:p>
            <a:pPr marL="227013" indent="-227013">
              <a:lnSpc>
                <a:spcPct val="150000"/>
              </a:lnSpc>
            </a:pPr>
            <a:r>
              <a:rPr lang="en-US" sz="1400" dirty="0">
                <a:solidFill>
                  <a:schemeClr val="bg1"/>
                </a:solidFill>
                <a:latin typeface="Trebuchet MS" panose="020B0603020202020204" pitchFamily="34" charset="0"/>
              </a:rPr>
              <a:t>2. </a:t>
            </a:r>
            <a:r>
              <a:rPr lang="en-US" sz="1400" dirty="0" err="1">
                <a:solidFill>
                  <a:schemeClr val="tx2"/>
                </a:solidFill>
                <a:latin typeface="Trebuchet MS" panose="020B0603020202020204" pitchFamily="34" charset="0"/>
              </a:rPr>
              <a:t>co_await</a:t>
            </a:r>
            <a:r>
              <a:rPr lang="en-US" sz="1400" dirty="0">
                <a:solidFill>
                  <a:schemeClr val="bg1"/>
                </a:solidFill>
                <a:latin typeface="Trebuchet MS" panose="020B0603020202020204" pitchFamily="34" charset="0"/>
              </a:rPr>
              <a:t> </a:t>
            </a:r>
            <a:r>
              <a:rPr lang="en-US" altLang="zh-CN" sz="1400" dirty="0">
                <a:solidFill>
                  <a:schemeClr val="bg1"/>
                </a:solidFill>
                <a:latin typeface="Trebuchet MS" panose="020B0603020202020204" pitchFamily="34" charset="0"/>
              </a:rPr>
              <a:t>under coroutine context</a:t>
            </a:r>
            <a:endParaRPr lang="en-US" sz="1400" dirty="0">
              <a:solidFill>
                <a:schemeClr val="bg1"/>
              </a:solidFill>
              <a:latin typeface="Trebuchet MS" panose="020B0603020202020204" pitchFamily="34" charset="0"/>
            </a:endParaRPr>
          </a:p>
        </p:txBody>
      </p:sp>
    </p:spTree>
    <p:extLst>
      <p:ext uri="{BB962C8B-B14F-4D97-AF65-F5344CB8AC3E}">
        <p14:creationId xmlns:p14="http://schemas.microsoft.com/office/powerpoint/2010/main" val="4789142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00">
        <p159:morph option="byWord"/>
      </p:transition>
    </mc:Choice>
    <mc:Fallback xmlns="">
      <p:transition>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258AB5D-AF5C-41A5-809F-C80682522002}"/>
              </a:ext>
            </a:extLst>
          </p:cNvPr>
          <p:cNvSpPr txBox="1"/>
          <p:nvPr/>
        </p:nvSpPr>
        <p:spPr>
          <a:xfrm>
            <a:off x="345992" y="852381"/>
            <a:ext cx="5486400" cy="4973797"/>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nSpc>
                <a:spcPct val="200000"/>
              </a:lnSpc>
            </a:pPr>
            <a:r>
              <a:rPr lang="en-US" sz="1000" b="0" dirty="0">
                <a:solidFill>
                  <a:srgbClr val="0000FF"/>
                </a:solidFill>
                <a:effectLst/>
                <a:latin typeface=" Fira Mono"/>
              </a:rPr>
              <a:t>template</a:t>
            </a:r>
            <a:r>
              <a:rPr lang="en-US" sz="1000" b="0" dirty="0">
                <a:solidFill>
                  <a:srgbClr val="000000"/>
                </a:solidFill>
                <a:effectLst/>
                <a:latin typeface=" Fira Mono"/>
              </a:rPr>
              <a:t>&lt;</a:t>
            </a:r>
            <a:r>
              <a:rPr lang="en-US" sz="1000" b="0" dirty="0" err="1">
                <a:solidFill>
                  <a:srgbClr val="0000FF"/>
                </a:solidFill>
                <a:effectLst/>
                <a:latin typeface=" Fira Mono"/>
              </a:rPr>
              <a:t>typename</a:t>
            </a:r>
            <a:r>
              <a:rPr lang="en-US" sz="1000" b="0" dirty="0">
                <a:solidFill>
                  <a:srgbClr val="000000"/>
                </a:solidFill>
                <a:effectLst/>
                <a:latin typeface=" Fira Mono"/>
              </a:rPr>
              <a:t> </a:t>
            </a:r>
            <a:r>
              <a:rPr lang="en-US" sz="1000" b="0" dirty="0">
                <a:solidFill>
                  <a:srgbClr val="267F99"/>
                </a:solidFill>
                <a:effectLst/>
                <a:latin typeface=" Fira Mono"/>
              </a:rPr>
              <a:t>T</a:t>
            </a:r>
            <a:r>
              <a:rPr lang="en-US" sz="1000" b="0" dirty="0">
                <a:solidFill>
                  <a:srgbClr val="000000"/>
                </a:solidFill>
                <a:effectLst/>
                <a:latin typeface=" Fira Mono"/>
              </a:rPr>
              <a:t>&gt;</a:t>
            </a:r>
          </a:p>
          <a:p>
            <a:pPr>
              <a:lnSpc>
                <a:spcPct val="200000"/>
              </a:lnSpc>
            </a:pPr>
            <a:r>
              <a:rPr lang="en-US" sz="1000" b="0" dirty="0">
                <a:solidFill>
                  <a:srgbClr val="0000FF"/>
                </a:solidFill>
                <a:effectLst/>
                <a:latin typeface=" Fira Mono"/>
              </a:rPr>
              <a:t>class</a:t>
            </a:r>
            <a:r>
              <a:rPr lang="en-US" sz="1000" b="0" dirty="0">
                <a:solidFill>
                  <a:srgbClr val="000000"/>
                </a:solidFill>
                <a:effectLst/>
                <a:latin typeface=" Fira Mono"/>
              </a:rPr>
              <a:t> </a:t>
            </a:r>
            <a:r>
              <a:rPr lang="en-US" sz="1000" b="0" dirty="0" err="1">
                <a:solidFill>
                  <a:srgbClr val="267F99"/>
                </a:solidFill>
                <a:effectLst/>
                <a:latin typeface=" Fira Mono"/>
              </a:rPr>
              <a:t>token_promise</a:t>
            </a:r>
            <a:r>
              <a:rPr lang="en-US" sz="1000" b="0" dirty="0">
                <a:solidFill>
                  <a:srgbClr val="000000"/>
                </a:solidFill>
                <a:effectLst/>
                <a:latin typeface=" Fira Mono"/>
              </a:rPr>
              <a:t> </a:t>
            </a:r>
          </a:p>
          <a:p>
            <a:pPr>
              <a:lnSpc>
                <a:spcPct val="200000"/>
              </a:lnSpc>
            </a:pPr>
            <a:r>
              <a:rPr lang="en-US" sz="1000" b="0" dirty="0">
                <a:solidFill>
                  <a:srgbClr val="000000"/>
                </a:solidFill>
                <a:effectLst/>
                <a:latin typeface=" Fira Mono"/>
              </a:rPr>
              <a:t>{</a:t>
            </a:r>
          </a:p>
          <a:p>
            <a:pPr>
              <a:lnSpc>
                <a:spcPct val="200000"/>
              </a:lnSpc>
            </a:pPr>
            <a:r>
              <a:rPr lang="en-US" sz="1000" b="0" dirty="0">
                <a:solidFill>
                  <a:srgbClr val="000000"/>
                </a:solidFill>
                <a:effectLst/>
                <a:latin typeface=" Fira Mono"/>
              </a:rPr>
              <a:t>    </a:t>
            </a:r>
            <a:r>
              <a:rPr lang="en-US" sz="1000" b="0" dirty="0">
                <a:solidFill>
                  <a:srgbClr val="267F99"/>
                </a:solidFill>
                <a:effectLst/>
                <a:latin typeface=" Fira Mono"/>
              </a:rPr>
              <a:t>token</a:t>
            </a:r>
            <a:r>
              <a:rPr lang="en-US" sz="1000" b="0" dirty="0">
                <a:solidFill>
                  <a:srgbClr val="000000"/>
                </a:solidFill>
                <a:effectLst/>
                <a:latin typeface=" Fira Mono"/>
              </a:rPr>
              <a:t>&lt;</a:t>
            </a:r>
            <a:r>
              <a:rPr lang="en-US" sz="1000" b="0" dirty="0">
                <a:solidFill>
                  <a:srgbClr val="267F99"/>
                </a:solidFill>
                <a:effectLst/>
                <a:latin typeface=" Fira Mono"/>
              </a:rPr>
              <a:t>T</a:t>
            </a:r>
            <a:r>
              <a:rPr lang="en-US" sz="1000" b="0" dirty="0">
                <a:solidFill>
                  <a:srgbClr val="000000"/>
                </a:solidFill>
                <a:effectLst/>
                <a:latin typeface=" Fira Mono"/>
              </a:rPr>
              <a:t>&gt; </a:t>
            </a:r>
            <a:r>
              <a:rPr lang="en-US" sz="1000" b="0" dirty="0" err="1">
                <a:solidFill>
                  <a:srgbClr val="795E26"/>
                </a:solidFill>
                <a:effectLst/>
                <a:latin typeface=" Fira Mono"/>
              </a:rPr>
              <a:t>get_return_object</a:t>
            </a:r>
            <a:r>
              <a:rPr lang="en-US" sz="1000" b="0" dirty="0">
                <a:solidFill>
                  <a:srgbClr val="000000"/>
                </a:solidFill>
                <a:effectLst/>
                <a:latin typeface=" Fira Mono"/>
              </a:rPr>
              <a:t>();</a:t>
            </a:r>
          </a:p>
          <a:p>
            <a:pPr>
              <a:lnSpc>
                <a:spcPct val="200000"/>
              </a:lnSpc>
            </a:pPr>
            <a:r>
              <a:rPr lang="en-US" sz="1000" b="0" dirty="0">
                <a:solidFill>
                  <a:srgbClr val="000000"/>
                </a:solidFill>
                <a:effectLst/>
                <a:latin typeface=" Fira Mono"/>
              </a:rPr>
              <a:t>    </a:t>
            </a:r>
            <a:r>
              <a:rPr lang="en-US" sz="1000" b="0" dirty="0" err="1">
                <a:solidFill>
                  <a:srgbClr val="267F99"/>
                </a:solidFill>
                <a:effectLst/>
                <a:latin typeface=" Fira Mono"/>
              </a:rPr>
              <a:t>token_dispatcher</a:t>
            </a:r>
            <a:r>
              <a:rPr lang="en-US" sz="1000" b="0" dirty="0">
                <a:solidFill>
                  <a:srgbClr val="000000"/>
                </a:solidFill>
                <a:effectLst/>
                <a:latin typeface=" Fira Mono"/>
              </a:rPr>
              <a:t> </a:t>
            </a:r>
            <a:r>
              <a:rPr lang="en-US" sz="1000" b="0" dirty="0" err="1">
                <a:solidFill>
                  <a:srgbClr val="795E26"/>
                </a:solidFill>
                <a:effectLst/>
                <a:latin typeface=" Fira Mono"/>
              </a:rPr>
              <a:t>inital_suspend</a:t>
            </a:r>
            <a:r>
              <a:rPr lang="en-US" sz="1000" b="0" dirty="0">
                <a:solidFill>
                  <a:srgbClr val="000000"/>
                </a:solidFill>
                <a:effectLst/>
                <a:latin typeface=" Fira Mono"/>
              </a:rPr>
              <a:t>();</a:t>
            </a:r>
          </a:p>
          <a:p>
            <a:pPr>
              <a:lnSpc>
                <a:spcPct val="200000"/>
              </a:lnSpc>
            </a:pPr>
            <a:r>
              <a:rPr lang="en-US" sz="1000" b="0" dirty="0">
                <a:solidFill>
                  <a:srgbClr val="000000"/>
                </a:solidFill>
                <a:effectLst/>
                <a:latin typeface=" Fira Mono"/>
              </a:rPr>
              <a:t>    </a:t>
            </a:r>
            <a:r>
              <a:rPr lang="en-US" sz="1000" b="0" dirty="0" err="1">
                <a:solidFill>
                  <a:srgbClr val="267F99"/>
                </a:solidFill>
                <a:effectLst/>
                <a:latin typeface=" Fira Mono"/>
              </a:rPr>
              <a:t>final_awaitable</a:t>
            </a:r>
            <a:r>
              <a:rPr lang="en-US" sz="1000" b="0" dirty="0">
                <a:solidFill>
                  <a:srgbClr val="000000"/>
                </a:solidFill>
                <a:effectLst/>
                <a:latin typeface=" Fira Mono"/>
              </a:rPr>
              <a:t> </a:t>
            </a:r>
            <a:r>
              <a:rPr lang="en-US" sz="1000" b="0" dirty="0" err="1">
                <a:solidFill>
                  <a:srgbClr val="795E26"/>
                </a:solidFill>
                <a:effectLst/>
                <a:latin typeface=" Fira Mono"/>
              </a:rPr>
              <a:t>final_suspend</a:t>
            </a:r>
            <a:r>
              <a:rPr lang="en-US" sz="1000" b="0" dirty="0">
                <a:solidFill>
                  <a:srgbClr val="000000"/>
                </a:solidFill>
                <a:effectLst/>
                <a:latin typeface=" Fira Mono"/>
              </a:rPr>
              <a:t>() { </a:t>
            </a:r>
            <a:r>
              <a:rPr lang="en-US" sz="1000" b="0" dirty="0">
                <a:solidFill>
                  <a:srgbClr val="AF00DB"/>
                </a:solidFill>
                <a:effectLst/>
                <a:latin typeface=" Fira Mono"/>
              </a:rPr>
              <a:t>return</a:t>
            </a:r>
            <a:r>
              <a:rPr lang="en-US" sz="1000" b="0" dirty="0">
                <a:solidFill>
                  <a:srgbClr val="000000"/>
                </a:solidFill>
                <a:effectLst/>
                <a:latin typeface=" Fira Mono"/>
              </a:rPr>
              <a:t> {}; }</a:t>
            </a:r>
          </a:p>
          <a:p>
            <a:pPr>
              <a:lnSpc>
                <a:spcPct val="200000"/>
              </a:lnSpc>
            </a:pPr>
            <a:r>
              <a:rPr lang="en-US" sz="1000" b="0" dirty="0">
                <a:solidFill>
                  <a:srgbClr val="000000"/>
                </a:solidFill>
                <a:effectLst/>
                <a:latin typeface=" Fira Mono"/>
              </a:rPr>
              <a:t>    </a:t>
            </a:r>
            <a:r>
              <a:rPr lang="en-US" sz="1000" b="0" dirty="0">
                <a:solidFill>
                  <a:srgbClr val="0000FF"/>
                </a:solidFill>
                <a:effectLst/>
                <a:latin typeface=" Fira Mono"/>
              </a:rPr>
              <a:t>template</a:t>
            </a:r>
            <a:r>
              <a:rPr lang="en-US" sz="1000" b="0" dirty="0">
                <a:solidFill>
                  <a:srgbClr val="000000"/>
                </a:solidFill>
                <a:effectLst/>
                <a:latin typeface=" Fira Mono"/>
              </a:rPr>
              <a:t>&lt;</a:t>
            </a:r>
            <a:r>
              <a:rPr lang="en-US" sz="1000" b="0" dirty="0" err="1">
                <a:solidFill>
                  <a:srgbClr val="0000FF"/>
                </a:solidFill>
                <a:effectLst/>
                <a:latin typeface=" Fira Mono"/>
              </a:rPr>
              <a:t>typename</a:t>
            </a:r>
            <a:r>
              <a:rPr lang="en-US" sz="1000" b="0" dirty="0">
                <a:solidFill>
                  <a:srgbClr val="000000"/>
                </a:solidFill>
                <a:effectLst/>
                <a:latin typeface=" Fira Mono"/>
              </a:rPr>
              <a:t> </a:t>
            </a:r>
            <a:r>
              <a:rPr lang="en-US" sz="1000" b="0" dirty="0">
                <a:solidFill>
                  <a:srgbClr val="267F99"/>
                </a:solidFill>
                <a:effectLst/>
                <a:latin typeface=" Fira Mono"/>
              </a:rPr>
              <a:t>VALUE</a:t>
            </a:r>
            <a:r>
              <a:rPr lang="en-US" sz="1000" b="0" dirty="0">
                <a:solidFill>
                  <a:srgbClr val="000000"/>
                </a:solidFill>
                <a:effectLst/>
                <a:latin typeface=" Fira Mono"/>
              </a:rPr>
              <a:t>&gt; </a:t>
            </a:r>
            <a:r>
              <a:rPr lang="en-US" sz="1000" b="0" dirty="0">
                <a:solidFill>
                  <a:srgbClr val="0000FF"/>
                </a:solidFill>
                <a:effectLst/>
                <a:latin typeface=" Fira Mono"/>
              </a:rPr>
              <a:t>void</a:t>
            </a:r>
            <a:r>
              <a:rPr lang="en-US" sz="1000" b="0" dirty="0">
                <a:solidFill>
                  <a:srgbClr val="000000"/>
                </a:solidFill>
                <a:effectLst/>
                <a:latin typeface=" Fira Mono"/>
              </a:rPr>
              <a:t> </a:t>
            </a:r>
            <a:r>
              <a:rPr lang="en-US" sz="1000" b="0" dirty="0" err="1">
                <a:solidFill>
                  <a:srgbClr val="795E26"/>
                </a:solidFill>
                <a:effectLst/>
                <a:latin typeface=" Fira Mono"/>
              </a:rPr>
              <a:t>return_value</a:t>
            </a:r>
            <a:r>
              <a:rPr lang="en-US" sz="1000" b="0" dirty="0">
                <a:solidFill>
                  <a:srgbClr val="000000"/>
                </a:solidFill>
                <a:effectLst/>
                <a:latin typeface=" Fira Mono"/>
              </a:rPr>
              <a:t>( </a:t>
            </a:r>
            <a:r>
              <a:rPr lang="en-US" sz="1000" b="0" dirty="0">
                <a:solidFill>
                  <a:srgbClr val="267F99"/>
                </a:solidFill>
                <a:effectLst/>
                <a:latin typeface=" Fira Mono"/>
              </a:rPr>
              <a:t>VALUE</a:t>
            </a:r>
            <a:r>
              <a:rPr lang="en-US" sz="1000" b="0" dirty="0">
                <a:solidFill>
                  <a:srgbClr val="0000FF"/>
                </a:solidFill>
                <a:effectLst/>
                <a:latin typeface=" Fira Mono"/>
              </a:rPr>
              <a:t>&amp;&amp;</a:t>
            </a:r>
            <a:r>
              <a:rPr lang="en-US" sz="1000" b="0" dirty="0">
                <a:solidFill>
                  <a:srgbClr val="000000"/>
                </a:solidFill>
                <a:effectLst/>
                <a:latin typeface=" Fira Mono"/>
              </a:rPr>
              <a:t> </a:t>
            </a:r>
            <a:r>
              <a:rPr lang="en-US" sz="1000" b="0" dirty="0">
                <a:solidFill>
                  <a:srgbClr val="001080"/>
                </a:solidFill>
                <a:effectLst/>
                <a:latin typeface=" Fira Mono"/>
              </a:rPr>
              <a:t>v</a:t>
            </a:r>
            <a:r>
              <a:rPr lang="en-US" sz="1000" b="0" dirty="0">
                <a:solidFill>
                  <a:srgbClr val="000000"/>
                </a:solidFill>
                <a:effectLst/>
                <a:latin typeface=" Fira Mono"/>
              </a:rPr>
              <a:t> )</a:t>
            </a:r>
          </a:p>
          <a:p>
            <a:pPr>
              <a:lnSpc>
                <a:spcPct val="200000"/>
              </a:lnSpc>
            </a:pPr>
            <a:r>
              <a:rPr lang="en-US" sz="1000" b="0" dirty="0">
                <a:solidFill>
                  <a:srgbClr val="000000"/>
                </a:solidFill>
                <a:effectLst/>
                <a:latin typeface=" Fira Mono"/>
              </a:rPr>
              <a:t>    {</a:t>
            </a:r>
          </a:p>
          <a:p>
            <a:pPr>
              <a:lnSpc>
                <a:spcPct val="200000"/>
              </a:lnSpc>
            </a:pPr>
            <a:r>
              <a:rPr lang="en-US" sz="1000" b="0" dirty="0">
                <a:solidFill>
                  <a:srgbClr val="000000"/>
                </a:solidFill>
                <a:effectLst/>
                <a:latin typeface=" Fira Mono"/>
              </a:rPr>
              <a:t>        value = v;</a:t>
            </a:r>
          </a:p>
          <a:p>
            <a:pPr>
              <a:lnSpc>
                <a:spcPct val="200000"/>
              </a:lnSpc>
            </a:pPr>
            <a:r>
              <a:rPr lang="en-US" sz="1000" b="0" dirty="0">
                <a:solidFill>
                  <a:srgbClr val="000000"/>
                </a:solidFill>
                <a:effectLst/>
                <a:latin typeface=" Fira Mono"/>
              </a:rPr>
              <a:t>    </a:t>
            </a:r>
            <a:r>
              <a:rPr lang="en-US" sz="1000" b="0" dirty="0">
                <a:solidFill>
                  <a:srgbClr val="000000"/>
                </a:solidFill>
                <a:effectLst/>
                <a:highlight>
                  <a:srgbClr val="FFFF00"/>
                </a:highlight>
                <a:latin typeface=" Fira Mono"/>
              </a:rPr>
              <a:t>    </a:t>
            </a:r>
            <a:r>
              <a:rPr lang="en-US" sz="1000" b="0" dirty="0">
                <a:solidFill>
                  <a:srgbClr val="AF00DB"/>
                </a:solidFill>
                <a:effectLst/>
                <a:highlight>
                  <a:srgbClr val="FFFF00"/>
                </a:highlight>
                <a:latin typeface=" Fira Mono"/>
              </a:rPr>
              <a:t>if</a:t>
            </a:r>
            <a:r>
              <a:rPr lang="en-US" sz="1000" b="0" dirty="0">
                <a:solidFill>
                  <a:srgbClr val="000000"/>
                </a:solidFill>
                <a:effectLst/>
                <a:highlight>
                  <a:srgbClr val="FFFF00"/>
                </a:highlight>
                <a:latin typeface=" Fira Mono"/>
              </a:rPr>
              <a:t>(</a:t>
            </a:r>
            <a:r>
              <a:rPr lang="en-US" sz="1000" b="0" dirty="0" err="1">
                <a:solidFill>
                  <a:srgbClr val="000000"/>
                </a:solidFill>
                <a:effectLst/>
                <a:highlight>
                  <a:srgbClr val="FFFF00"/>
                </a:highlight>
                <a:latin typeface=" Fira Mono"/>
              </a:rPr>
              <a:t>futurePtr</a:t>
            </a:r>
            <a:r>
              <a:rPr lang="en-US" sz="1000" b="0" dirty="0">
                <a:solidFill>
                  <a:srgbClr val="000000"/>
                </a:solidFill>
                <a:effectLst/>
                <a:highlight>
                  <a:srgbClr val="FFFF00"/>
                </a:highlight>
                <a:latin typeface=" Fira Mono"/>
              </a:rPr>
              <a:t>) {</a:t>
            </a:r>
          </a:p>
          <a:p>
            <a:pPr>
              <a:lnSpc>
                <a:spcPct val="200000"/>
              </a:lnSpc>
            </a:pPr>
            <a:r>
              <a:rPr lang="en-US" sz="1000" b="0" dirty="0">
                <a:solidFill>
                  <a:srgbClr val="000000"/>
                </a:solidFill>
                <a:effectLst/>
                <a:latin typeface=" Fira Mono"/>
              </a:rPr>
              <a:t>    </a:t>
            </a:r>
            <a:r>
              <a:rPr lang="en-US" sz="1000" b="0" dirty="0">
                <a:solidFill>
                  <a:srgbClr val="000000"/>
                </a:solidFill>
                <a:effectLst/>
                <a:highlight>
                  <a:srgbClr val="FFFF00"/>
                </a:highlight>
                <a:latin typeface=" Fira Mono"/>
              </a:rPr>
              <a:t>        </a:t>
            </a:r>
            <a:r>
              <a:rPr lang="en-US" sz="1000" b="0" dirty="0" err="1">
                <a:solidFill>
                  <a:srgbClr val="001080"/>
                </a:solidFill>
                <a:effectLst/>
                <a:highlight>
                  <a:srgbClr val="FFFF00"/>
                </a:highlight>
                <a:latin typeface=" Fira Mono"/>
              </a:rPr>
              <a:t>futurePtr</a:t>
            </a:r>
            <a:r>
              <a:rPr lang="en-US" sz="1000" b="0" dirty="0">
                <a:solidFill>
                  <a:srgbClr val="000000"/>
                </a:solidFill>
                <a:effectLst/>
                <a:highlight>
                  <a:srgbClr val="FFFF00"/>
                </a:highlight>
                <a:latin typeface=" Fira Mono"/>
              </a:rPr>
              <a:t>-&gt;</a:t>
            </a:r>
            <a:r>
              <a:rPr lang="en-US" sz="1000" b="0" dirty="0">
                <a:solidFill>
                  <a:srgbClr val="795E26"/>
                </a:solidFill>
                <a:effectLst/>
                <a:highlight>
                  <a:srgbClr val="FFFF00"/>
                </a:highlight>
                <a:latin typeface=" Fira Mono"/>
              </a:rPr>
              <a:t>Set</a:t>
            </a:r>
            <a:r>
              <a:rPr lang="en-US" sz="1000" b="0" dirty="0">
                <a:solidFill>
                  <a:srgbClr val="000000"/>
                </a:solidFill>
                <a:effectLst/>
                <a:highlight>
                  <a:srgbClr val="FFFF00"/>
                </a:highlight>
                <a:latin typeface=" Fira Mono"/>
              </a:rPr>
              <a:t>( </a:t>
            </a:r>
            <a:r>
              <a:rPr lang="en-US" sz="1000" b="0" dirty="0">
                <a:solidFill>
                  <a:srgbClr val="267F99"/>
                </a:solidFill>
                <a:effectLst/>
                <a:highlight>
                  <a:srgbClr val="FFFF00"/>
                </a:highlight>
                <a:latin typeface=" Fira Mono"/>
              </a:rPr>
              <a:t>std</a:t>
            </a:r>
            <a:r>
              <a:rPr lang="en-US" sz="1000" b="0" dirty="0">
                <a:solidFill>
                  <a:srgbClr val="000000"/>
                </a:solidFill>
                <a:effectLst/>
                <a:highlight>
                  <a:srgbClr val="FFFF00"/>
                </a:highlight>
                <a:latin typeface=" Fira Mono"/>
              </a:rPr>
              <a:t>::</a:t>
            </a:r>
            <a:r>
              <a:rPr lang="en-US" sz="1000" b="0" dirty="0">
                <a:solidFill>
                  <a:srgbClr val="795E26"/>
                </a:solidFill>
                <a:effectLst/>
                <a:highlight>
                  <a:srgbClr val="FFFF00"/>
                </a:highlight>
                <a:latin typeface=" Fira Mono"/>
              </a:rPr>
              <a:t>forward</a:t>
            </a:r>
            <a:r>
              <a:rPr lang="en-US" sz="1000" b="0" dirty="0">
                <a:solidFill>
                  <a:srgbClr val="000000"/>
                </a:solidFill>
                <a:effectLst/>
                <a:highlight>
                  <a:srgbClr val="FFFF00"/>
                </a:highlight>
                <a:latin typeface=" Fira Mono"/>
              </a:rPr>
              <a:t>&lt;</a:t>
            </a:r>
            <a:r>
              <a:rPr lang="en-US" sz="1000" b="0" dirty="0">
                <a:solidFill>
                  <a:srgbClr val="267F99"/>
                </a:solidFill>
                <a:effectLst/>
                <a:highlight>
                  <a:srgbClr val="FFFF00"/>
                </a:highlight>
                <a:latin typeface=" Fira Mono"/>
              </a:rPr>
              <a:t>T</a:t>
            </a:r>
            <a:r>
              <a:rPr lang="en-US" sz="1000" b="0" dirty="0">
                <a:solidFill>
                  <a:srgbClr val="000000"/>
                </a:solidFill>
                <a:effectLst/>
                <a:highlight>
                  <a:srgbClr val="FFFF00"/>
                </a:highlight>
                <a:latin typeface=" Fira Mono"/>
              </a:rPr>
              <a:t>&gt;(v) );</a:t>
            </a:r>
          </a:p>
          <a:p>
            <a:pPr>
              <a:lnSpc>
                <a:spcPct val="200000"/>
              </a:lnSpc>
            </a:pPr>
            <a:r>
              <a:rPr lang="en-US" sz="1000" b="0" dirty="0">
                <a:solidFill>
                  <a:srgbClr val="000000"/>
                </a:solidFill>
                <a:effectLst/>
                <a:latin typeface=" Fira Mono"/>
              </a:rPr>
              <a:t>    </a:t>
            </a:r>
            <a:r>
              <a:rPr lang="en-US" sz="1000" b="0" dirty="0">
                <a:solidFill>
                  <a:srgbClr val="000000"/>
                </a:solidFill>
                <a:effectLst/>
                <a:highlight>
                  <a:srgbClr val="FFFF00"/>
                </a:highlight>
                <a:latin typeface=" Fira Mono"/>
              </a:rPr>
              <a:t>    }</a:t>
            </a:r>
          </a:p>
          <a:p>
            <a:pPr>
              <a:lnSpc>
                <a:spcPct val="200000"/>
              </a:lnSpc>
            </a:pPr>
            <a:r>
              <a:rPr lang="en-US" sz="1000" b="0" dirty="0">
                <a:solidFill>
                  <a:srgbClr val="000000"/>
                </a:solidFill>
                <a:effectLst/>
                <a:latin typeface=" Fira Mono"/>
              </a:rPr>
              <a:t>    }</a:t>
            </a:r>
          </a:p>
          <a:p>
            <a:pPr>
              <a:lnSpc>
                <a:spcPct val="200000"/>
              </a:lnSpc>
            </a:pPr>
            <a:r>
              <a:rPr lang="en-US" sz="1000" b="0" dirty="0">
                <a:solidFill>
                  <a:srgbClr val="000000"/>
                </a:solidFill>
                <a:effectLst/>
                <a:latin typeface=" Fira Mono"/>
              </a:rPr>
              <a:t>    T value;</a:t>
            </a:r>
          </a:p>
          <a:p>
            <a:pPr>
              <a:lnSpc>
                <a:spcPct val="200000"/>
              </a:lnSpc>
            </a:pPr>
            <a:r>
              <a:rPr lang="en-US" sz="1000" b="0" dirty="0">
                <a:solidFill>
                  <a:srgbClr val="000000"/>
                </a:solidFill>
                <a:effectLst/>
                <a:latin typeface=" Fira Mono"/>
              </a:rPr>
              <a:t>    </a:t>
            </a:r>
            <a:r>
              <a:rPr lang="en-US" sz="1000" b="0" dirty="0">
                <a:solidFill>
                  <a:srgbClr val="000000"/>
                </a:solidFill>
                <a:effectLst/>
                <a:highlight>
                  <a:srgbClr val="FFFF00"/>
                </a:highlight>
                <a:latin typeface=" Fira Mono"/>
              </a:rPr>
              <a:t>future&lt;T&gt;</a:t>
            </a:r>
            <a:r>
              <a:rPr lang="en-US" sz="1000" b="0" dirty="0">
                <a:solidFill>
                  <a:srgbClr val="000000"/>
                </a:solidFill>
                <a:effectLst/>
                <a:highlight>
                  <a:srgbClr val="00FF00"/>
                </a:highlight>
                <a:latin typeface=" Fira Mono"/>
              </a:rPr>
              <a:t>*</a:t>
            </a:r>
            <a:r>
              <a:rPr lang="en-US" sz="1000" b="0" dirty="0">
                <a:solidFill>
                  <a:srgbClr val="000000"/>
                </a:solidFill>
                <a:effectLst/>
                <a:highlight>
                  <a:srgbClr val="FFFF00"/>
                </a:highlight>
                <a:latin typeface=" Fira Mono"/>
              </a:rPr>
              <a:t> </a:t>
            </a:r>
            <a:r>
              <a:rPr lang="en-US" sz="1000" b="0" dirty="0" err="1">
                <a:solidFill>
                  <a:srgbClr val="000000"/>
                </a:solidFill>
                <a:effectLst/>
                <a:highlight>
                  <a:srgbClr val="FFFF00"/>
                </a:highlight>
                <a:latin typeface=" Fira Mono"/>
              </a:rPr>
              <a:t>futurePtr</a:t>
            </a:r>
            <a:r>
              <a:rPr lang="en-US" sz="1000" b="0" dirty="0">
                <a:solidFill>
                  <a:srgbClr val="000000"/>
                </a:solidFill>
                <a:effectLst/>
                <a:highlight>
                  <a:srgbClr val="FFFF00"/>
                </a:highlight>
                <a:latin typeface=" Fira Mono"/>
              </a:rPr>
              <a:t> = </a:t>
            </a:r>
            <a:r>
              <a:rPr lang="en-US" sz="1000" b="0" dirty="0" err="1">
                <a:solidFill>
                  <a:srgbClr val="0000FF"/>
                </a:solidFill>
                <a:effectLst/>
                <a:highlight>
                  <a:srgbClr val="FFFF00"/>
                </a:highlight>
                <a:latin typeface=" Fira Mono"/>
              </a:rPr>
              <a:t>nullptr</a:t>
            </a:r>
            <a:r>
              <a:rPr lang="en-US" sz="1000" b="0" dirty="0">
                <a:solidFill>
                  <a:srgbClr val="000000"/>
                </a:solidFill>
                <a:effectLst/>
                <a:highlight>
                  <a:srgbClr val="FFFF00"/>
                </a:highlight>
                <a:latin typeface=" Fira Mono"/>
              </a:rPr>
              <a:t>;</a:t>
            </a:r>
          </a:p>
          <a:p>
            <a:pPr>
              <a:lnSpc>
                <a:spcPct val="200000"/>
              </a:lnSpc>
            </a:pPr>
            <a:r>
              <a:rPr lang="en-US" sz="1000" b="0" dirty="0">
                <a:solidFill>
                  <a:srgbClr val="000000"/>
                </a:solidFill>
                <a:effectLst/>
                <a:latin typeface=" Fira Mono"/>
              </a:rPr>
              <a:t>}</a:t>
            </a:r>
          </a:p>
        </p:txBody>
      </p:sp>
      <p:sp>
        <p:nvSpPr>
          <p:cNvPr id="11" name="TextBox 10">
            <a:extLst>
              <a:ext uri="{FF2B5EF4-FFF2-40B4-BE49-F238E27FC236}">
                <a16:creationId xmlns:a16="http://schemas.microsoft.com/office/drawing/2014/main" id="{E9580436-1CBC-414D-AF82-34DCE3089FD7}"/>
              </a:ext>
            </a:extLst>
          </p:cNvPr>
          <p:cNvSpPr txBox="1"/>
          <p:nvPr/>
        </p:nvSpPr>
        <p:spPr>
          <a:xfrm>
            <a:off x="148978" y="195233"/>
            <a:ext cx="2279791" cy="4247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nSpc>
                <a:spcPct val="90000"/>
              </a:lnSpc>
            </a:pPr>
            <a:r>
              <a:rPr lang="en-US" sz="2400" dirty="0">
                <a:solidFill>
                  <a:schemeClr val="bg1"/>
                </a:solidFill>
                <a:latin typeface="+mj-lt"/>
              </a:rPr>
              <a:t>“de-coroutine”</a:t>
            </a:r>
          </a:p>
        </p:txBody>
      </p:sp>
    </p:spTree>
    <p:extLst>
      <p:ext uri="{BB962C8B-B14F-4D97-AF65-F5344CB8AC3E}">
        <p14:creationId xmlns:p14="http://schemas.microsoft.com/office/powerpoint/2010/main" val="287070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00">
        <p159:morph option="byWord"/>
      </p:transition>
    </mc:Choice>
    <mc:Fallback xmlns="">
      <p:transition>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E9580436-1CBC-414D-AF82-34DCE3089FD7}"/>
              </a:ext>
            </a:extLst>
          </p:cNvPr>
          <p:cNvSpPr txBox="1"/>
          <p:nvPr/>
        </p:nvSpPr>
        <p:spPr>
          <a:xfrm>
            <a:off x="148978" y="195233"/>
            <a:ext cx="1045479" cy="4247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nSpc>
                <a:spcPct val="90000"/>
              </a:lnSpc>
            </a:pPr>
            <a:r>
              <a:rPr lang="en-US" altLang="zh-CN" sz="2400" dirty="0">
                <a:solidFill>
                  <a:schemeClr val="bg1"/>
                </a:solidFill>
                <a:latin typeface="+mj-lt"/>
              </a:rPr>
              <a:t>future</a:t>
            </a:r>
            <a:endParaRPr lang="en-US" sz="2400" dirty="0">
              <a:solidFill>
                <a:schemeClr val="bg1"/>
              </a:solidFill>
              <a:latin typeface="+mj-lt"/>
            </a:endParaRPr>
          </a:p>
        </p:txBody>
      </p:sp>
      <p:sp>
        <p:nvSpPr>
          <p:cNvPr id="7" name="TextBox 6">
            <a:extLst>
              <a:ext uri="{FF2B5EF4-FFF2-40B4-BE49-F238E27FC236}">
                <a16:creationId xmlns:a16="http://schemas.microsoft.com/office/drawing/2014/main" id="{5833CAE2-E652-44AE-AD87-D4CC9FAC5D2A}"/>
              </a:ext>
            </a:extLst>
          </p:cNvPr>
          <p:cNvSpPr txBox="1"/>
          <p:nvPr/>
        </p:nvSpPr>
        <p:spPr>
          <a:xfrm>
            <a:off x="243840" y="619965"/>
            <a:ext cx="6441440" cy="5247590"/>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spcAft>
                <a:spcPts val="600"/>
              </a:spcAft>
            </a:pPr>
            <a:r>
              <a:rPr lang="en-US" sz="1000" b="0" dirty="0">
                <a:solidFill>
                  <a:schemeClr val="bg2"/>
                </a:solidFill>
                <a:effectLst/>
                <a:latin typeface=" Fira Mono"/>
              </a:rPr>
              <a:t>template&lt;</a:t>
            </a:r>
            <a:r>
              <a:rPr lang="en-US" sz="1000" b="0" dirty="0" err="1">
                <a:solidFill>
                  <a:schemeClr val="bg2"/>
                </a:solidFill>
                <a:effectLst/>
                <a:latin typeface=" Fira Mono"/>
              </a:rPr>
              <a:t>typename</a:t>
            </a:r>
            <a:r>
              <a:rPr lang="en-US" sz="1000" b="0" dirty="0">
                <a:solidFill>
                  <a:schemeClr val="bg2"/>
                </a:solidFill>
                <a:effectLst/>
                <a:latin typeface=" Fira Mono"/>
              </a:rPr>
              <a:t> T&gt;</a:t>
            </a:r>
          </a:p>
          <a:p>
            <a:pPr>
              <a:spcAft>
                <a:spcPts val="600"/>
              </a:spcAft>
            </a:pPr>
            <a:r>
              <a:rPr lang="en-US" sz="1000" b="0" dirty="0">
                <a:solidFill>
                  <a:srgbClr val="0000FF"/>
                </a:solidFill>
                <a:effectLst/>
                <a:latin typeface=" Fira Mono"/>
              </a:rPr>
              <a:t>class</a:t>
            </a:r>
            <a:r>
              <a:rPr lang="en-US" sz="1000" b="0" dirty="0">
                <a:solidFill>
                  <a:srgbClr val="000000"/>
                </a:solidFill>
                <a:effectLst/>
                <a:latin typeface=" Fira Mono"/>
              </a:rPr>
              <a:t> </a:t>
            </a:r>
            <a:r>
              <a:rPr lang="en-US" sz="1000" b="0" dirty="0">
                <a:solidFill>
                  <a:srgbClr val="267F99"/>
                </a:solidFill>
                <a:effectLst/>
                <a:latin typeface=" Fira Mono"/>
              </a:rPr>
              <a:t>future</a:t>
            </a:r>
            <a:endParaRPr lang="en-US" sz="1000" b="0" dirty="0">
              <a:solidFill>
                <a:srgbClr val="000000"/>
              </a:solidFill>
              <a:effectLst/>
              <a:latin typeface=" Fira Mono"/>
            </a:endParaRPr>
          </a:p>
          <a:p>
            <a:pPr>
              <a:spcAft>
                <a:spcPts val="600"/>
              </a:spcAft>
            </a:pPr>
            <a:r>
              <a:rPr lang="en-US" sz="1000" b="0" dirty="0">
                <a:solidFill>
                  <a:srgbClr val="000000"/>
                </a:solidFill>
                <a:effectLst/>
                <a:latin typeface=" Fira Mono"/>
              </a:rPr>
              <a:t>{</a:t>
            </a:r>
          </a:p>
          <a:p>
            <a:pPr>
              <a:spcAft>
                <a:spcPts val="600"/>
              </a:spcAft>
            </a:pPr>
            <a:r>
              <a:rPr lang="en-US" sz="1000" b="0" dirty="0">
                <a:solidFill>
                  <a:schemeClr val="bg2"/>
                </a:solidFill>
                <a:effectLst/>
                <a:latin typeface=" Fira Mono"/>
              </a:rPr>
              <a:t>public:</a:t>
            </a:r>
          </a:p>
          <a:p>
            <a:pPr>
              <a:spcAft>
                <a:spcPts val="600"/>
              </a:spcAft>
            </a:pPr>
            <a:r>
              <a:rPr lang="en-US" sz="1000" b="0" dirty="0">
                <a:solidFill>
                  <a:schemeClr val="bg2"/>
                </a:solidFill>
                <a:effectLst/>
                <a:latin typeface=" Fira Mono"/>
              </a:rPr>
              <a:t>   future(): </a:t>
            </a:r>
            <a:r>
              <a:rPr lang="en-US" sz="1000" b="0" dirty="0" err="1">
                <a:solidFill>
                  <a:schemeClr val="bg2"/>
                </a:solidFill>
                <a:effectLst/>
                <a:latin typeface=" Fira Mono"/>
              </a:rPr>
              <a:t>mSetEvent</a:t>
            </a:r>
            <a:r>
              <a:rPr lang="en-US" sz="1000" b="0" dirty="0">
                <a:solidFill>
                  <a:schemeClr val="bg2"/>
                </a:solidFill>
                <a:effectLst/>
                <a:latin typeface=" Fira Mono"/>
              </a:rPr>
              <a:t>( 1 ) { }</a:t>
            </a:r>
          </a:p>
          <a:p>
            <a:pPr>
              <a:spcAft>
                <a:spcPts val="600"/>
              </a:spcAft>
            </a:pPr>
            <a:r>
              <a:rPr lang="en-US" sz="1000" b="0" dirty="0">
                <a:solidFill>
                  <a:srgbClr val="000000"/>
                </a:solidFill>
                <a:effectLst/>
                <a:latin typeface=" Fira Mono"/>
              </a:rPr>
              <a:t>   </a:t>
            </a:r>
            <a:r>
              <a:rPr lang="en-US" sz="1000" b="0" dirty="0">
                <a:solidFill>
                  <a:srgbClr val="0000FF"/>
                </a:solidFill>
                <a:effectLst/>
                <a:latin typeface=" Fira Mono"/>
              </a:rPr>
              <a:t>void</a:t>
            </a:r>
            <a:r>
              <a:rPr lang="en-US" sz="1000" b="0" dirty="0">
                <a:solidFill>
                  <a:srgbClr val="000000"/>
                </a:solidFill>
                <a:effectLst/>
                <a:latin typeface=" Fira Mono"/>
              </a:rPr>
              <a:t> </a:t>
            </a:r>
            <a:r>
              <a:rPr lang="en-US" sz="1000" b="0" dirty="0">
                <a:solidFill>
                  <a:srgbClr val="795E26"/>
                </a:solidFill>
                <a:effectLst/>
                <a:latin typeface=" Fira Mono"/>
              </a:rPr>
              <a:t>Set</a:t>
            </a:r>
            <a:r>
              <a:rPr lang="en-US" sz="1000" b="0" dirty="0">
                <a:solidFill>
                  <a:srgbClr val="000000"/>
                </a:solidFill>
                <a:effectLst/>
                <a:latin typeface=" Fira Mono"/>
              </a:rPr>
              <a:t>( </a:t>
            </a:r>
            <a:r>
              <a:rPr lang="en-US" sz="1000" b="0" dirty="0">
                <a:solidFill>
                  <a:srgbClr val="267F99"/>
                </a:solidFill>
                <a:effectLst/>
                <a:latin typeface=" Fira Mono"/>
              </a:rPr>
              <a:t>T</a:t>
            </a:r>
            <a:r>
              <a:rPr lang="en-US" sz="1000" b="0" dirty="0">
                <a:solidFill>
                  <a:srgbClr val="0000FF"/>
                </a:solidFill>
                <a:effectLst/>
                <a:latin typeface=" Fira Mono"/>
              </a:rPr>
              <a:t>&amp;&amp;</a:t>
            </a:r>
            <a:r>
              <a:rPr lang="en-US" sz="1000" b="0" dirty="0">
                <a:solidFill>
                  <a:srgbClr val="000000"/>
                </a:solidFill>
                <a:effectLst/>
                <a:latin typeface=" Fira Mono"/>
              </a:rPr>
              <a:t> </a:t>
            </a:r>
            <a:r>
              <a:rPr lang="en-US" sz="1000" b="0" dirty="0">
                <a:solidFill>
                  <a:srgbClr val="001080"/>
                </a:solidFill>
                <a:effectLst/>
                <a:latin typeface=" Fira Mono"/>
              </a:rPr>
              <a:t>v</a:t>
            </a:r>
            <a:r>
              <a:rPr lang="en-US" sz="1000" b="0" dirty="0">
                <a:solidFill>
                  <a:srgbClr val="000000"/>
                </a:solidFill>
                <a:effectLst/>
                <a:latin typeface=" Fira Mono"/>
              </a:rPr>
              <a:t> )</a:t>
            </a:r>
          </a:p>
          <a:p>
            <a:pPr>
              <a:spcAft>
                <a:spcPts val="600"/>
              </a:spcAft>
            </a:pPr>
            <a:r>
              <a:rPr lang="en-US" sz="1000" b="0" dirty="0">
                <a:solidFill>
                  <a:srgbClr val="000000"/>
                </a:solidFill>
                <a:effectLst/>
                <a:latin typeface=" Fira Mono"/>
              </a:rPr>
              <a:t>   {</a:t>
            </a:r>
          </a:p>
          <a:p>
            <a:pPr>
              <a:spcAft>
                <a:spcPts val="600"/>
              </a:spcAft>
            </a:pPr>
            <a:r>
              <a:rPr lang="en-US" sz="1000" b="0" dirty="0">
                <a:solidFill>
                  <a:srgbClr val="000000"/>
                </a:solidFill>
                <a:effectLst/>
                <a:latin typeface=" Fira Mono"/>
              </a:rPr>
              <a:t>      value = v;</a:t>
            </a:r>
          </a:p>
          <a:p>
            <a:pPr>
              <a:spcAft>
                <a:spcPts val="600"/>
              </a:spcAft>
            </a:pPr>
            <a:r>
              <a:rPr lang="en-US" sz="1000" b="0" dirty="0">
                <a:solidFill>
                  <a:srgbClr val="000000"/>
                </a:solidFill>
                <a:effectLst/>
                <a:latin typeface=" Fira Mono"/>
              </a:rPr>
              <a:t>      </a:t>
            </a:r>
            <a:r>
              <a:rPr lang="en-US" sz="1000" b="0" dirty="0" err="1">
                <a:solidFill>
                  <a:srgbClr val="001080"/>
                </a:solidFill>
                <a:effectLst/>
                <a:latin typeface=" Fira Mono"/>
              </a:rPr>
              <a:t>mSetEvent</a:t>
            </a:r>
            <a:r>
              <a:rPr lang="en-US" sz="1000" b="0" dirty="0" err="1">
                <a:solidFill>
                  <a:srgbClr val="000000"/>
                </a:solidFill>
                <a:effectLst/>
                <a:latin typeface=" Fira Mono"/>
              </a:rPr>
              <a:t>.</a:t>
            </a:r>
            <a:r>
              <a:rPr lang="en-US" sz="1000" b="0" dirty="0" err="1">
                <a:solidFill>
                  <a:srgbClr val="795E26"/>
                </a:solidFill>
                <a:effectLst/>
                <a:latin typeface=" Fira Mono"/>
              </a:rPr>
              <a:t>decrement</a:t>
            </a:r>
            <a:r>
              <a:rPr lang="en-US" sz="1000" b="0" dirty="0">
                <a:solidFill>
                  <a:srgbClr val="000000"/>
                </a:solidFill>
                <a:effectLst/>
                <a:latin typeface=" Fira Mono"/>
              </a:rPr>
              <a:t>();</a:t>
            </a:r>
          </a:p>
          <a:p>
            <a:pPr>
              <a:spcAft>
                <a:spcPts val="600"/>
              </a:spcAft>
            </a:pPr>
            <a:r>
              <a:rPr lang="en-US" sz="1000" b="0" dirty="0">
                <a:solidFill>
                  <a:srgbClr val="000000"/>
                </a:solidFill>
                <a:effectLst/>
                <a:latin typeface=" Fira Mono"/>
              </a:rPr>
              <a:t>   }</a:t>
            </a:r>
          </a:p>
          <a:p>
            <a:pPr>
              <a:spcAft>
                <a:spcPts val="600"/>
              </a:spcAft>
            </a:pPr>
            <a:br>
              <a:rPr lang="en-US" sz="1000" b="0" dirty="0">
                <a:solidFill>
                  <a:schemeClr val="bg2"/>
                </a:solidFill>
                <a:effectLst/>
                <a:latin typeface=" Fira Mono"/>
              </a:rPr>
            </a:br>
            <a:r>
              <a:rPr lang="en-US" sz="1000" b="0" dirty="0">
                <a:solidFill>
                  <a:schemeClr val="bg2"/>
                </a:solidFill>
                <a:effectLst/>
                <a:latin typeface=" Fira Mono"/>
              </a:rPr>
              <a:t>   bool </a:t>
            </a:r>
            <a:r>
              <a:rPr lang="en-US" sz="1000" b="0" dirty="0" err="1">
                <a:solidFill>
                  <a:schemeClr val="bg2"/>
                </a:solidFill>
                <a:effectLst/>
                <a:latin typeface=" Fira Mono"/>
              </a:rPr>
              <a:t>IsReady</a:t>
            </a:r>
            <a:r>
              <a:rPr lang="en-US" sz="1000" b="0" dirty="0">
                <a:solidFill>
                  <a:schemeClr val="bg2"/>
                </a:solidFill>
                <a:effectLst/>
                <a:latin typeface=" Fira Mono"/>
              </a:rPr>
              <a:t>() { return </a:t>
            </a:r>
            <a:r>
              <a:rPr lang="en-US" sz="1000" b="0" dirty="0" err="1">
                <a:solidFill>
                  <a:schemeClr val="bg2"/>
                </a:solidFill>
                <a:effectLst/>
                <a:latin typeface=" Fira Mono"/>
              </a:rPr>
              <a:t>mSetEvent.IsReady</a:t>
            </a:r>
            <a:r>
              <a:rPr lang="en-US" sz="1000" b="0" dirty="0">
                <a:solidFill>
                  <a:schemeClr val="bg2"/>
                </a:solidFill>
                <a:effectLst/>
                <a:latin typeface=" Fira Mono"/>
              </a:rPr>
              <a:t>(); }</a:t>
            </a:r>
          </a:p>
          <a:p>
            <a:pPr>
              <a:spcAft>
                <a:spcPts val="600"/>
              </a:spcAft>
            </a:pPr>
            <a:br>
              <a:rPr lang="en-US" sz="1000" b="0" dirty="0">
                <a:solidFill>
                  <a:srgbClr val="000000"/>
                </a:solidFill>
                <a:effectLst/>
                <a:latin typeface=" Fira Mono"/>
              </a:rPr>
            </a:br>
            <a:r>
              <a:rPr lang="en-US" sz="1000" b="0" dirty="0">
                <a:solidFill>
                  <a:srgbClr val="000000"/>
                </a:solidFill>
                <a:effectLst/>
                <a:latin typeface=" Fira Mono"/>
              </a:rPr>
              <a:t>   </a:t>
            </a:r>
            <a:r>
              <a:rPr lang="en-US" sz="1000" b="0" dirty="0">
                <a:solidFill>
                  <a:srgbClr val="0000FF"/>
                </a:solidFill>
                <a:effectLst/>
                <a:latin typeface=" Fira Mono"/>
              </a:rPr>
              <a:t>const</a:t>
            </a:r>
            <a:r>
              <a:rPr lang="en-US" sz="1000" b="0" dirty="0">
                <a:solidFill>
                  <a:srgbClr val="000000"/>
                </a:solidFill>
                <a:effectLst/>
                <a:latin typeface=" Fira Mono"/>
              </a:rPr>
              <a:t> </a:t>
            </a:r>
            <a:r>
              <a:rPr lang="en-US" sz="1000" b="0" dirty="0">
                <a:solidFill>
                  <a:srgbClr val="267F99"/>
                </a:solidFill>
                <a:effectLst/>
                <a:latin typeface=" Fira Mono"/>
              </a:rPr>
              <a:t>T</a:t>
            </a:r>
            <a:r>
              <a:rPr lang="en-US" sz="1000" b="0" dirty="0">
                <a:solidFill>
                  <a:srgbClr val="0000FF"/>
                </a:solidFill>
                <a:effectLst/>
                <a:latin typeface=" Fira Mono"/>
              </a:rPr>
              <a:t>&amp;</a:t>
            </a:r>
            <a:r>
              <a:rPr lang="en-US" sz="1000" b="0" dirty="0">
                <a:solidFill>
                  <a:srgbClr val="000000"/>
                </a:solidFill>
                <a:effectLst/>
                <a:latin typeface=" Fira Mono"/>
              </a:rPr>
              <a:t> </a:t>
            </a:r>
            <a:r>
              <a:rPr lang="en-US" sz="1000" b="0" dirty="0">
                <a:solidFill>
                  <a:srgbClr val="795E26"/>
                </a:solidFill>
                <a:effectLst/>
                <a:latin typeface=" Fira Mono"/>
              </a:rPr>
              <a:t>Get</a:t>
            </a:r>
            <a:r>
              <a:rPr lang="en-US" sz="1000" b="0" dirty="0">
                <a:solidFill>
                  <a:srgbClr val="000000"/>
                </a:solidFill>
                <a:effectLst/>
                <a:latin typeface=" Fira Mono"/>
              </a:rPr>
              <a:t>() </a:t>
            </a:r>
            <a:r>
              <a:rPr lang="en-US" sz="1000" b="0" dirty="0">
                <a:solidFill>
                  <a:srgbClr val="0000FF"/>
                </a:solidFill>
                <a:effectLst/>
                <a:latin typeface=" Fira Mono"/>
              </a:rPr>
              <a:t>const</a:t>
            </a:r>
            <a:endParaRPr lang="en-US" sz="1000" b="0" dirty="0">
              <a:solidFill>
                <a:srgbClr val="000000"/>
              </a:solidFill>
              <a:effectLst/>
              <a:latin typeface=" Fira Mono"/>
            </a:endParaRPr>
          </a:p>
          <a:p>
            <a:pPr>
              <a:spcAft>
                <a:spcPts val="600"/>
              </a:spcAft>
            </a:pPr>
            <a:r>
              <a:rPr lang="en-US" sz="1000" b="0" dirty="0">
                <a:solidFill>
                  <a:srgbClr val="000000"/>
                </a:solidFill>
                <a:effectLst/>
                <a:latin typeface=" Fira Mono"/>
              </a:rPr>
              <a:t>   {</a:t>
            </a:r>
          </a:p>
          <a:p>
            <a:pPr>
              <a:spcAft>
                <a:spcPts val="600"/>
              </a:spcAft>
            </a:pPr>
            <a:r>
              <a:rPr lang="en-US" sz="1000" b="0" dirty="0">
                <a:solidFill>
                  <a:srgbClr val="000000"/>
                </a:solidFill>
                <a:effectLst/>
                <a:latin typeface=" Fira Mono"/>
              </a:rPr>
              <a:t>    </a:t>
            </a:r>
            <a:r>
              <a:rPr lang="en-US" sz="1000" b="0" dirty="0">
                <a:solidFill>
                  <a:schemeClr val="bg2"/>
                </a:solidFill>
                <a:effectLst/>
                <a:latin typeface=" Fira Mono"/>
              </a:rPr>
              <a:t>  </a:t>
            </a:r>
            <a:r>
              <a:rPr lang="en-US" sz="1000" b="0" dirty="0" err="1">
                <a:solidFill>
                  <a:schemeClr val="bg2"/>
                </a:solidFill>
                <a:effectLst/>
                <a:latin typeface=" Fira Mono"/>
              </a:rPr>
              <a:t>mSetEvent.Wait</a:t>
            </a:r>
            <a:r>
              <a:rPr lang="en-US" sz="1000" b="0" dirty="0">
                <a:solidFill>
                  <a:schemeClr val="bg2"/>
                </a:solidFill>
                <a:effectLst/>
                <a:latin typeface=" Fira Mono"/>
              </a:rPr>
              <a:t>();</a:t>
            </a:r>
          </a:p>
          <a:p>
            <a:pPr>
              <a:spcAft>
                <a:spcPts val="600"/>
              </a:spcAft>
            </a:pPr>
            <a:r>
              <a:rPr lang="en-US" sz="1000" b="0" dirty="0">
                <a:solidFill>
                  <a:srgbClr val="000000"/>
                </a:solidFill>
                <a:effectLst/>
                <a:latin typeface=" Fira Mono"/>
              </a:rPr>
              <a:t>      </a:t>
            </a:r>
            <a:r>
              <a:rPr lang="en-US" sz="1000" b="0" dirty="0">
                <a:solidFill>
                  <a:srgbClr val="AF00DB"/>
                </a:solidFill>
                <a:effectLst/>
                <a:latin typeface=" Fira Mono"/>
              </a:rPr>
              <a:t>return</a:t>
            </a:r>
            <a:r>
              <a:rPr lang="en-US" sz="1000" b="0" dirty="0">
                <a:solidFill>
                  <a:srgbClr val="000000"/>
                </a:solidFill>
                <a:effectLst/>
                <a:latin typeface=" Fira Mono"/>
              </a:rPr>
              <a:t> value;</a:t>
            </a:r>
          </a:p>
          <a:p>
            <a:pPr>
              <a:spcAft>
                <a:spcPts val="600"/>
              </a:spcAft>
            </a:pPr>
            <a:r>
              <a:rPr lang="en-US" sz="1000" b="0" dirty="0">
                <a:solidFill>
                  <a:srgbClr val="000000"/>
                </a:solidFill>
                <a:effectLst/>
                <a:latin typeface=" Fira Mono"/>
              </a:rPr>
              <a:t>   }</a:t>
            </a:r>
          </a:p>
          <a:p>
            <a:pPr>
              <a:spcAft>
                <a:spcPts val="600"/>
              </a:spcAft>
            </a:pPr>
            <a:br>
              <a:rPr lang="en-US" sz="1000" b="0" dirty="0">
                <a:solidFill>
                  <a:srgbClr val="000000"/>
                </a:solidFill>
                <a:effectLst/>
                <a:latin typeface=" Fira Mono"/>
              </a:rPr>
            </a:br>
            <a:br>
              <a:rPr lang="en-US" sz="1000" b="0" dirty="0">
                <a:solidFill>
                  <a:srgbClr val="000000"/>
                </a:solidFill>
                <a:effectLst/>
                <a:latin typeface=" Fira Mono"/>
              </a:rPr>
            </a:br>
            <a:r>
              <a:rPr lang="en-US" sz="1000" b="0" dirty="0">
                <a:solidFill>
                  <a:schemeClr val="bg2"/>
                </a:solidFill>
                <a:effectLst/>
                <a:latin typeface=" Fira Mono"/>
              </a:rPr>
              <a:t>protected:</a:t>
            </a:r>
          </a:p>
          <a:p>
            <a:pPr>
              <a:spcAft>
                <a:spcPts val="600"/>
              </a:spcAft>
            </a:pPr>
            <a:r>
              <a:rPr lang="en-US" sz="1000" b="0" dirty="0">
                <a:solidFill>
                  <a:schemeClr val="bg2"/>
                </a:solidFill>
                <a:effectLst/>
                <a:latin typeface=" Fira Mono"/>
              </a:rPr>
              <a:t>   T value = {};</a:t>
            </a:r>
          </a:p>
          <a:p>
            <a:pPr>
              <a:spcAft>
                <a:spcPts val="600"/>
              </a:spcAft>
            </a:pPr>
            <a:r>
              <a:rPr lang="en-US" sz="1000" b="0" dirty="0">
                <a:solidFill>
                  <a:schemeClr val="bg2"/>
                </a:solidFill>
                <a:effectLst/>
                <a:latin typeface=" Fira Mono"/>
              </a:rPr>
              <a:t>   mutable </a:t>
            </a:r>
            <a:r>
              <a:rPr lang="en-US" sz="1000" b="0" dirty="0" err="1">
                <a:solidFill>
                  <a:schemeClr val="bg2"/>
                </a:solidFill>
                <a:effectLst/>
                <a:latin typeface=" Fira Mono"/>
              </a:rPr>
              <a:t>single_consumer_counter_event</a:t>
            </a:r>
            <a:r>
              <a:rPr lang="en-US" sz="1000" b="0" dirty="0">
                <a:solidFill>
                  <a:schemeClr val="bg2"/>
                </a:solidFill>
                <a:effectLst/>
                <a:latin typeface=" Fira Mono"/>
              </a:rPr>
              <a:t> </a:t>
            </a:r>
            <a:r>
              <a:rPr lang="en-US" sz="1000" b="0" dirty="0" err="1">
                <a:solidFill>
                  <a:schemeClr val="bg2"/>
                </a:solidFill>
                <a:effectLst/>
                <a:latin typeface=" Fira Mono"/>
              </a:rPr>
              <a:t>mSetEvent</a:t>
            </a:r>
            <a:r>
              <a:rPr lang="en-US" sz="1000" b="0" dirty="0">
                <a:solidFill>
                  <a:schemeClr val="bg2"/>
                </a:solidFill>
                <a:effectLst/>
                <a:latin typeface=" Fira Mono"/>
              </a:rPr>
              <a:t>;</a:t>
            </a:r>
          </a:p>
          <a:p>
            <a:pPr>
              <a:spcAft>
                <a:spcPts val="600"/>
              </a:spcAft>
            </a:pPr>
            <a:r>
              <a:rPr lang="en-US" sz="1000" b="0" dirty="0">
                <a:solidFill>
                  <a:srgbClr val="000000"/>
                </a:solidFill>
                <a:effectLst/>
                <a:latin typeface=" Fira Mono"/>
              </a:rPr>
              <a:t>};</a:t>
            </a:r>
          </a:p>
        </p:txBody>
      </p:sp>
      <p:sp>
        <p:nvSpPr>
          <p:cNvPr id="5" name="TextBox 4">
            <a:extLst>
              <a:ext uri="{FF2B5EF4-FFF2-40B4-BE49-F238E27FC236}">
                <a16:creationId xmlns:a16="http://schemas.microsoft.com/office/drawing/2014/main" id="{2A02A65A-8DFB-41C8-84F5-451936002500}"/>
              </a:ext>
            </a:extLst>
          </p:cNvPr>
          <p:cNvSpPr txBox="1"/>
          <p:nvPr/>
        </p:nvSpPr>
        <p:spPr>
          <a:xfrm>
            <a:off x="5559039" y="297226"/>
            <a:ext cx="5486400" cy="954107"/>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800" b="0" dirty="0">
                <a:solidFill>
                  <a:schemeClr val="bg2"/>
                </a:solidFill>
                <a:effectLst/>
                <a:latin typeface=" Fira Mono"/>
              </a:rPr>
              <a:t>__sp2:</a:t>
            </a:r>
          </a:p>
          <a:p>
            <a:r>
              <a:rPr lang="en-US" sz="800" b="0" dirty="0">
                <a:solidFill>
                  <a:schemeClr val="bg2"/>
                </a:solidFill>
                <a:effectLst/>
                <a:latin typeface=" Fira Mono"/>
              </a:rPr>
              <a:t>    frame-&gt;</a:t>
            </a:r>
            <a:r>
              <a:rPr lang="en-US" sz="800" b="0" dirty="0">
                <a:solidFill>
                  <a:srgbClr val="001080"/>
                </a:solidFill>
                <a:effectLst/>
                <a:latin typeface=" Fira Mono"/>
              </a:rPr>
              <a:t>ab</a:t>
            </a:r>
            <a:r>
              <a:rPr lang="en-US" sz="800" b="0" dirty="0">
                <a:solidFill>
                  <a:schemeClr val="bg2"/>
                </a:solidFill>
                <a:effectLst/>
                <a:latin typeface=" Fira Mono"/>
              </a:rPr>
              <a:t> = frame-&gt;</a:t>
            </a:r>
            <a:r>
              <a:rPr lang="en-US" sz="800" b="0" dirty="0" err="1">
                <a:solidFill>
                  <a:srgbClr val="001080"/>
                </a:solidFill>
                <a:effectLst/>
                <a:latin typeface=" Fira Mono"/>
              </a:rPr>
              <a:t>sum_a_b</a:t>
            </a:r>
            <a:r>
              <a:rPr lang="en-US" sz="800" b="0" dirty="0" err="1">
                <a:solidFill>
                  <a:srgbClr val="000000"/>
                </a:solidFill>
                <a:effectLst/>
                <a:latin typeface=" Fira Mono"/>
              </a:rPr>
              <a:t>.</a:t>
            </a:r>
            <a:r>
              <a:rPr lang="en-US" sz="800" b="0" dirty="0" err="1">
                <a:solidFill>
                  <a:srgbClr val="795E26"/>
                </a:solidFill>
                <a:effectLst/>
                <a:latin typeface=" Fira Mono"/>
              </a:rPr>
              <a:t>await_resume</a:t>
            </a:r>
            <a:r>
              <a:rPr lang="en-US" sz="800" b="0" dirty="0">
                <a:solidFill>
                  <a:srgbClr val="000000"/>
                </a:solidFill>
                <a:effectLst/>
                <a:latin typeface=" Fira Mono"/>
              </a:rPr>
              <a:t>();</a:t>
            </a:r>
          </a:p>
          <a:p>
            <a:r>
              <a:rPr lang="en-US" sz="800" b="0" dirty="0">
                <a:solidFill>
                  <a:schemeClr val="bg2"/>
                </a:solidFill>
                <a:effectLst/>
                <a:latin typeface=" Fira Mono"/>
              </a:rPr>
              <a:t>    frame-&gt;</a:t>
            </a:r>
            <a:r>
              <a:rPr lang="en-US" sz="800" b="0" dirty="0" err="1">
                <a:solidFill>
                  <a:schemeClr val="bg2"/>
                </a:solidFill>
                <a:effectLst/>
                <a:latin typeface=" Fira Mono"/>
              </a:rPr>
              <a:t>sum_a_b</a:t>
            </a:r>
            <a:r>
              <a:rPr lang="en-US" sz="800" b="0" dirty="0">
                <a:solidFill>
                  <a:schemeClr val="bg2"/>
                </a:solidFill>
                <a:effectLst/>
                <a:latin typeface=" Fira Mono"/>
              </a:rPr>
              <a:t>.~();</a:t>
            </a:r>
          </a:p>
          <a:p>
            <a:br>
              <a:rPr lang="en-US" sz="800" b="0" dirty="0">
                <a:solidFill>
                  <a:schemeClr val="bg2"/>
                </a:solidFill>
                <a:effectLst/>
                <a:latin typeface=" Fira Mono"/>
              </a:rPr>
            </a:br>
            <a:r>
              <a:rPr lang="en-US" sz="800" b="0" dirty="0">
                <a:solidFill>
                  <a:schemeClr val="bg2"/>
                </a:solidFill>
                <a:effectLst/>
                <a:latin typeface=" Fira Mono"/>
              </a:rPr>
              <a:t>    frame-&gt;</a:t>
            </a:r>
            <a:r>
              <a:rPr lang="en-US" sz="800" b="0" dirty="0" err="1">
                <a:solidFill>
                  <a:schemeClr val="bg2"/>
                </a:solidFill>
                <a:effectLst/>
                <a:latin typeface=" Fira Mono"/>
              </a:rPr>
              <a:t>sum_c_d</a:t>
            </a:r>
            <a:r>
              <a:rPr lang="en-US" sz="800" b="0" dirty="0">
                <a:solidFill>
                  <a:schemeClr val="bg2"/>
                </a:solidFill>
                <a:effectLst/>
                <a:latin typeface=" Fira Mono"/>
              </a:rPr>
              <a:t> = sum(frame-&gt;</a:t>
            </a:r>
            <a:r>
              <a:rPr lang="en-US" sz="800" b="0" dirty="0" err="1">
                <a:solidFill>
                  <a:schemeClr val="bg2"/>
                </a:solidFill>
                <a:effectLst/>
                <a:latin typeface=" Fira Mono"/>
              </a:rPr>
              <a:t>params.c</a:t>
            </a:r>
            <a:r>
              <a:rPr lang="en-US" sz="800" b="0" dirty="0">
                <a:solidFill>
                  <a:schemeClr val="bg2"/>
                </a:solidFill>
                <a:effectLst/>
                <a:latin typeface=" Fira Mono"/>
              </a:rPr>
              <a:t>, frame-&gt;</a:t>
            </a:r>
            <a:r>
              <a:rPr lang="en-US" sz="800" b="0" dirty="0" err="1">
                <a:solidFill>
                  <a:schemeClr val="bg2"/>
                </a:solidFill>
                <a:effectLst/>
                <a:latin typeface=" Fira Mono"/>
              </a:rPr>
              <a:t>params.d</a:t>
            </a:r>
            <a:r>
              <a:rPr lang="en-US" sz="800" b="0" dirty="0">
                <a:solidFill>
                  <a:schemeClr val="bg2"/>
                </a:solidFill>
                <a:effectLst/>
                <a:latin typeface=" Fira Mono"/>
              </a:rPr>
              <a:t>)</a:t>
            </a:r>
            <a:r>
              <a:rPr lang="en-US" sz="800" dirty="0">
                <a:solidFill>
                  <a:schemeClr val="bg2"/>
                </a:solidFill>
                <a:latin typeface=" Fira Mono"/>
              </a:rPr>
              <a:t>.operator</a:t>
            </a:r>
            <a:r>
              <a:rPr lang="zh-CN" altLang="en-US" sz="800" dirty="0">
                <a:solidFill>
                  <a:schemeClr val="bg2"/>
                </a:solidFill>
                <a:latin typeface=" Fira Mono"/>
              </a:rPr>
              <a:t> </a:t>
            </a:r>
            <a:r>
              <a:rPr lang="en-US" altLang="zh-CN" sz="800" dirty="0" err="1">
                <a:solidFill>
                  <a:schemeClr val="bg2"/>
                </a:solidFill>
                <a:latin typeface=" Fira Mono"/>
              </a:rPr>
              <a:t>co_await</a:t>
            </a:r>
            <a:r>
              <a:rPr lang="en-US" altLang="zh-CN" sz="800" dirty="0">
                <a:solidFill>
                  <a:schemeClr val="bg2"/>
                </a:solidFill>
                <a:latin typeface=" Fira Mono"/>
              </a:rPr>
              <a:t>()</a:t>
            </a:r>
            <a:r>
              <a:rPr lang="en-US" sz="800" b="0" dirty="0">
                <a:solidFill>
                  <a:schemeClr val="bg2"/>
                </a:solidFill>
                <a:effectLst/>
                <a:latin typeface=" Fira Mono"/>
              </a:rPr>
              <a:t>;</a:t>
            </a:r>
          </a:p>
          <a:p>
            <a:br>
              <a:rPr lang="en-US" sz="800" b="0" dirty="0">
                <a:solidFill>
                  <a:schemeClr val="bg2"/>
                </a:solidFill>
                <a:effectLst/>
                <a:latin typeface=" Fira Mono"/>
              </a:rPr>
            </a:br>
            <a:endParaRPr lang="en-US" sz="800" dirty="0"/>
          </a:p>
        </p:txBody>
      </p:sp>
      <p:sp>
        <p:nvSpPr>
          <p:cNvPr id="3" name="Rectangle: Rounded Corners 2">
            <a:extLst>
              <a:ext uri="{FF2B5EF4-FFF2-40B4-BE49-F238E27FC236}">
                <a16:creationId xmlns:a16="http://schemas.microsoft.com/office/drawing/2014/main" id="{6BC2275B-B291-478E-A650-147AEA973966}"/>
              </a:ext>
            </a:extLst>
          </p:cNvPr>
          <p:cNvSpPr/>
          <p:nvPr/>
        </p:nvSpPr>
        <p:spPr>
          <a:xfrm>
            <a:off x="5486400" y="174482"/>
            <a:ext cx="5178751" cy="1076852"/>
          </a:xfrm>
          <a:prstGeom prst="roundRect">
            <a:avLst>
              <a:gd name="adj" fmla="val 2717"/>
            </a:avLst>
          </a:prstGeom>
          <a:noFill/>
          <a:ln w="127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822154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00">
        <p159:morph option="byWord"/>
      </p:transition>
    </mc:Choice>
    <mc:Fallback xmlns="">
      <p:transition>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E9580436-1CBC-414D-AF82-34DCE3089FD7}"/>
              </a:ext>
            </a:extLst>
          </p:cNvPr>
          <p:cNvSpPr txBox="1"/>
          <p:nvPr/>
        </p:nvSpPr>
        <p:spPr>
          <a:xfrm>
            <a:off x="148978" y="195233"/>
            <a:ext cx="1045479" cy="4247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nSpc>
                <a:spcPct val="90000"/>
              </a:lnSpc>
            </a:pPr>
            <a:r>
              <a:rPr lang="en-US" altLang="zh-CN" sz="2400" dirty="0">
                <a:solidFill>
                  <a:schemeClr val="bg1"/>
                </a:solidFill>
                <a:latin typeface="+mj-lt"/>
              </a:rPr>
              <a:t>future</a:t>
            </a:r>
            <a:endParaRPr lang="en-US" sz="2400" dirty="0">
              <a:solidFill>
                <a:schemeClr val="bg1"/>
              </a:solidFill>
              <a:latin typeface="+mj-lt"/>
            </a:endParaRPr>
          </a:p>
        </p:txBody>
      </p:sp>
      <p:sp>
        <p:nvSpPr>
          <p:cNvPr id="7" name="TextBox 6">
            <a:extLst>
              <a:ext uri="{FF2B5EF4-FFF2-40B4-BE49-F238E27FC236}">
                <a16:creationId xmlns:a16="http://schemas.microsoft.com/office/drawing/2014/main" id="{5833CAE2-E652-44AE-AD87-D4CC9FAC5D2A}"/>
              </a:ext>
            </a:extLst>
          </p:cNvPr>
          <p:cNvSpPr txBox="1"/>
          <p:nvPr/>
        </p:nvSpPr>
        <p:spPr>
          <a:xfrm>
            <a:off x="243840" y="619965"/>
            <a:ext cx="6441440" cy="5478423"/>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spcAft>
                <a:spcPts val="600"/>
              </a:spcAft>
            </a:pPr>
            <a:r>
              <a:rPr lang="en-US" sz="1000" b="0" dirty="0">
                <a:solidFill>
                  <a:schemeClr val="bg2"/>
                </a:solidFill>
                <a:effectLst/>
                <a:latin typeface=" Fira Mono"/>
              </a:rPr>
              <a:t>template&lt;</a:t>
            </a:r>
            <a:r>
              <a:rPr lang="en-US" sz="1000" b="0" dirty="0" err="1">
                <a:solidFill>
                  <a:schemeClr val="bg2"/>
                </a:solidFill>
                <a:effectLst/>
                <a:latin typeface=" Fira Mono"/>
              </a:rPr>
              <a:t>typename</a:t>
            </a:r>
            <a:r>
              <a:rPr lang="en-US" sz="1000" b="0" dirty="0">
                <a:solidFill>
                  <a:schemeClr val="bg2"/>
                </a:solidFill>
                <a:effectLst/>
                <a:latin typeface=" Fira Mono"/>
              </a:rPr>
              <a:t> T&gt;</a:t>
            </a:r>
          </a:p>
          <a:p>
            <a:pPr>
              <a:spcAft>
                <a:spcPts val="600"/>
              </a:spcAft>
            </a:pPr>
            <a:r>
              <a:rPr lang="en-US" sz="1000" b="0" dirty="0">
                <a:solidFill>
                  <a:schemeClr val="bg2"/>
                </a:solidFill>
                <a:effectLst/>
                <a:latin typeface=" Fira Mono"/>
              </a:rPr>
              <a:t>class future</a:t>
            </a:r>
          </a:p>
          <a:p>
            <a:pPr>
              <a:spcAft>
                <a:spcPts val="600"/>
              </a:spcAft>
            </a:pPr>
            <a:r>
              <a:rPr lang="en-US" sz="1000" b="0" dirty="0">
                <a:solidFill>
                  <a:schemeClr val="bg2"/>
                </a:solidFill>
                <a:effectLst/>
                <a:latin typeface=" Fira Mono"/>
              </a:rPr>
              <a:t>{</a:t>
            </a:r>
          </a:p>
          <a:p>
            <a:pPr>
              <a:spcAft>
                <a:spcPts val="600"/>
              </a:spcAft>
            </a:pPr>
            <a:r>
              <a:rPr lang="en-US" sz="1000" b="0" dirty="0">
                <a:solidFill>
                  <a:schemeClr val="bg2"/>
                </a:solidFill>
                <a:effectLst/>
                <a:latin typeface=" Fira Mono"/>
              </a:rPr>
              <a:t>public:</a:t>
            </a:r>
          </a:p>
          <a:p>
            <a:pPr>
              <a:spcAft>
                <a:spcPts val="600"/>
              </a:spcAft>
            </a:pPr>
            <a:r>
              <a:rPr lang="en-US" sz="1000" b="0" dirty="0">
                <a:solidFill>
                  <a:schemeClr val="bg2"/>
                </a:solidFill>
                <a:effectLst/>
                <a:latin typeface=" Fira Mono"/>
              </a:rPr>
              <a:t>   future(): </a:t>
            </a:r>
            <a:r>
              <a:rPr lang="en-US" sz="1000" b="0" dirty="0" err="1">
                <a:solidFill>
                  <a:schemeClr val="bg2"/>
                </a:solidFill>
                <a:effectLst/>
                <a:latin typeface=" Fira Mono"/>
              </a:rPr>
              <a:t>mSetEvent</a:t>
            </a:r>
            <a:r>
              <a:rPr lang="en-US" sz="1000" b="0" dirty="0">
                <a:solidFill>
                  <a:schemeClr val="bg2"/>
                </a:solidFill>
                <a:effectLst/>
                <a:latin typeface=" Fira Mono"/>
              </a:rPr>
              <a:t>( 1 ) { }</a:t>
            </a:r>
          </a:p>
          <a:p>
            <a:pPr>
              <a:spcAft>
                <a:spcPts val="600"/>
              </a:spcAft>
            </a:pPr>
            <a:r>
              <a:rPr lang="en-US" sz="1000" b="0" dirty="0">
                <a:solidFill>
                  <a:schemeClr val="bg2"/>
                </a:solidFill>
                <a:effectLst/>
                <a:latin typeface=" Fira Mono"/>
              </a:rPr>
              <a:t>   void Set( T&amp;&amp; v )</a:t>
            </a:r>
          </a:p>
          <a:p>
            <a:pPr>
              <a:spcAft>
                <a:spcPts val="600"/>
              </a:spcAft>
            </a:pPr>
            <a:r>
              <a:rPr lang="en-US" sz="1000" b="0" dirty="0">
                <a:solidFill>
                  <a:schemeClr val="bg2"/>
                </a:solidFill>
                <a:effectLst/>
                <a:latin typeface=" Fira Mono"/>
              </a:rPr>
              <a:t>   {</a:t>
            </a:r>
          </a:p>
          <a:p>
            <a:pPr>
              <a:spcAft>
                <a:spcPts val="600"/>
              </a:spcAft>
            </a:pPr>
            <a:r>
              <a:rPr lang="en-US" sz="1000" b="0" dirty="0">
                <a:solidFill>
                  <a:schemeClr val="bg2"/>
                </a:solidFill>
                <a:effectLst/>
                <a:latin typeface=" Fira Mono"/>
              </a:rPr>
              <a:t>      EXPECTS( !</a:t>
            </a:r>
            <a:r>
              <a:rPr lang="en-US" sz="1000" b="0" dirty="0" err="1">
                <a:solidFill>
                  <a:schemeClr val="bg2"/>
                </a:solidFill>
                <a:effectLst/>
                <a:latin typeface=" Fira Mono"/>
              </a:rPr>
              <a:t>IsReady</a:t>
            </a:r>
            <a:r>
              <a:rPr lang="en-US" sz="1000" b="0" dirty="0">
                <a:solidFill>
                  <a:schemeClr val="bg2"/>
                </a:solidFill>
                <a:effectLst/>
                <a:latin typeface=" Fira Mono"/>
              </a:rPr>
              <a:t>() );</a:t>
            </a:r>
          </a:p>
          <a:p>
            <a:pPr>
              <a:spcAft>
                <a:spcPts val="600"/>
              </a:spcAft>
            </a:pPr>
            <a:r>
              <a:rPr lang="en-US" sz="1000" b="0" dirty="0">
                <a:solidFill>
                  <a:schemeClr val="bg2"/>
                </a:solidFill>
                <a:effectLst/>
                <a:latin typeface=" Fira Mono"/>
              </a:rPr>
              <a:t>      value = v;</a:t>
            </a:r>
          </a:p>
          <a:p>
            <a:pPr>
              <a:spcAft>
                <a:spcPts val="600"/>
              </a:spcAft>
            </a:pPr>
            <a:r>
              <a:rPr lang="en-US" sz="1000" b="0" dirty="0">
                <a:solidFill>
                  <a:schemeClr val="bg2"/>
                </a:solidFill>
                <a:effectLst/>
                <a:latin typeface=" Fira Mono"/>
              </a:rPr>
              <a:t>      </a:t>
            </a:r>
            <a:r>
              <a:rPr lang="en-US" sz="1000" b="0" dirty="0" err="1">
                <a:solidFill>
                  <a:schemeClr val="bg2"/>
                </a:solidFill>
                <a:effectLst/>
                <a:latin typeface=" Fira Mono"/>
              </a:rPr>
              <a:t>mSetEvent.decrement</a:t>
            </a:r>
            <a:r>
              <a:rPr lang="en-US" sz="1000" b="0" dirty="0">
                <a:solidFill>
                  <a:schemeClr val="bg2"/>
                </a:solidFill>
                <a:effectLst/>
                <a:latin typeface=" Fira Mono"/>
              </a:rPr>
              <a:t>();</a:t>
            </a:r>
          </a:p>
          <a:p>
            <a:pPr>
              <a:spcAft>
                <a:spcPts val="600"/>
              </a:spcAft>
            </a:pPr>
            <a:r>
              <a:rPr lang="en-US" sz="1000" b="0" dirty="0">
                <a:solidFill>
                  <a:schemeClr val="bg2"/>
                </a:solidFill>
                <a:effectLst/>
                <a:latin typeface=" Fira Mono"/>
              </a:rPr>
              <a:t>   }</a:t>
            </a:r>
          </a:p>
          <a:p>
            <a:pPr>
              <a:spcAft>
                <a:spcPts val="600"/>
              </a:spcAft>
            </a:pPr>
            <a:br>
              <a:rPr lang="en-US" sz="1000" b="0" dirty="0">
                <a:solidFill>
                  <a:schemeClr val="bg2"/>
                </a:solidFill>
                <a:effectLst/>
                <a:latin typeface=" Fira Mono"/>
              </a:rPr>
            </a:br>
            <a:r>
              <a:rPr lang="en-US" sz="1000" b="0" dirty="0">
                <a:solidFill>
                  <a:schemeClr val="bg2"/>
                </a:solidFill>
                <a:effectLst/>
                <a:latin typeface=" Fira Mono"/>
              </a:rPr>
              <a:t>   bool </a:t>
            </a:r>
            <a:r>
              <a:rPr lang="en-US" sz="1000" b="0" dirty="0" err="1">
                <a:solidFill>
                  <a:schemeClr val="bg2"/>
                </a:solidFill>
                <a:effectLst/>
                <a:latin typeface=" Fira Mono"/>
              </a:rPr>
              <a:t>IsReady</a:t>
            </a:r>
            <a:r>
              <a:rPr lang="en-US" sz="1000" b="0" dirty="0">
                <a:solidFill>
                  <a:schemeClr val="bg2"/>
                </a:solidFill>
                <a:effectLst/>
                <a:latin typeface=" Fira Mono"/>
              </a:rPr>
              <a:t>() { return </a:t>
            </a:r>
            <a:r>
              <a:rPr lang="en-US" sz="1000" b="0" dirty="0" err="1">
                <a:solidFill>
                  <a:schemeClr val="bg2"/>
                </a:solidFill>
                <a:effectLst/>
                <a:latin typeface=" Fira Mono"/>
              </a:rPr>
              <a:t>mSetEvent.IsReady</a:t>
            </a:r>
            <a:r>
              <a:rPr lang="en-US" sz="1000" b="0" dirty="0">
                <a:solidFill>
                  <a:schemeClr val="bg2"/>
                </a:solidFill>
                <a:effectLst/>
                <a:latin typeface=" Fira Mono"/>
              </a:rPr>
              <a:t>(); }</a:t>
            </a:r>
          </a:p>
          <a:p>
            <a:pPr>
              <a:spcAft>
                <a:spcPts val="600"/>
              </a:spcAft>
            </a:pPr>
            <a:br>
              <a:rPr lang="en-US" sz="1000" b="0" dirty="0">
                <a:solidFill>
                  <a:srgbClr val="000000"/>
                </a:solidFill>
                <a:effectLst/>
                <a:latin typeface=" Fira Mono"/>
              </a:rPr>
            </a:br>
            <a:r>
              <a:rPr lang="en-US" sz="1000" b="0" dirty="0">
                <a:solidFill>
                  <a:srgbClr val="000000"/>
                </a:solidFill>
                <a:effectLst/>
                <a:latin typeface=" Fira Mono"/>
              </a:rPr>
              <a:t>   </a:t>
            </a:r>
            <a:r>
              <a:rPr lang="en-US" sz="1000" b="0" dirty="0">
                <a:solidFill>
                  <a:srgbClr val="0000FF"/>
                </a:solidFill>
                <a:effectLst/>
                <a:latin typeface=" Fira Mono"/>
              </a:rPr>
              <a:t>const</a:t>
            </a:r>
            <a:r>
              <a:rPr lang="en-US" sz="1000" b="0" dirty="0">
                <a:solidFill>
                  <a:srgbClr val="000000"/>
                </a:solidFill>
                <a:effectLst/>
                <a:latin typeface=" Fira Mono"/>
              </a:rPr>
              <a:t> </a:t>
            </a:r>
            <a:r>
              <a:rPr lang="en-US" sz="1000" b="0" dirty="0">
                <a:solidFill>
                  <a:srgbClr val="267F99"/>
                </a:solidFill>
                <a:effectLst/>
                <a:latin typeface=" Fira Mono"/>
              </a:rPr>
              <a:t>T</a:t>
            </a:r>
            <a:r>
              <a:rPr lang="en-US" sz="1000" b="0" dirty="0">
                <a:solidFill>
                  <a:srgbClr val="0000FF"/>
                </a:solidFill>
                <a:effectLst/>
                <a:latin typeface=" Fira Mono"/>
              </a:rPr>
              <a:t>&amp;</a:t>
            </a:r>
            <a:r>
              <a:rPr lang="en-US" sz="1000" b="0" dirty="0">
                <a:solidFill>
                  <a:srgbClr val="000000"/>
                </a:solidFill>
                <a:effectLst/>
                <a:latin typeface=" Fira Mono"/>
              </a:rPr>
              <a:t> </a:t>
            </a:r>
            <a:r>
              <a:rPr lang="en-US" sz="1000" b="0" dirty="0">
                <a:solidFill>
                  <a:srgbClr val="795E26"/>
                </a:solidFill>
                <a:effectLst/>
                <a:latin typeface=" Fira Mono"/>
              </a:rPr>
              <a:t>Get</a:t>
            </a:r>
            <a:r>
              <a:rPr lang="en-US" sz="1000" b="0" dirty="0">
                <a:solidFill>
                  <a:srgbClr val="000000"/>
                </a:solidFill>
                <a:effectLst/>
                <a:latin typeface=" Fira Mono"/>
              </a:rPr>
              <a:t>() </a:t>
            </a:r>
            <a:r>
              <a:rPr lang="en-US" sz="1000" b="0" dirty="0">
                <a:solidFill>
                  <a:srgbClr val="0000FF"/>
                </a:solidFill>
                <a:effectLst/>
                <a:latin typeface=" Fira Mono"/>
              </a:rPr>
              <a:t>const</a:t>
            </a:r>
            <a:endParaRPr lang="en-US" sz="1000" b="0" dirty="0">
              <a:solidFill>
                <a:srgbClr val="000000"/>
              </a:solidFill>
              <a:effectLst/>
              <a:latin typeface=" Fira Mono"/>
            </a:endParaRPr>
          </a:p>
          <a:p>
            <a:pPr>
              <a:spcAft>
                <a:spcPts val="600"/>
              </a:spcAft>
            </a:pPr>
            <a:r>
              <a:rPr lang="en-US" sz="1000" b="0" dirty="0">
                <a:solidFill>
                  <a:srgbClr val="000000"/>
                </a:solidFill>
                <a:effectLst/>
                <a:latin typeface=" Fira Mono"/>
              </a:rPr>
              <a:t>   {</a:t>
            </a:r>
          </a:p>
          <a:p>
            <a:pPr>
              <a:spcAft>
                <a:spcPts val="600"/>
              </a:spcAft>
            </a:pPr>
            <a:r>
              <a:rPr lang="en-US" sz="1000" b="0" dirty="0">
                <a:solidFill>
                  <a:srgbClr val="000000"/>
                </a:solidFill>
                <a:effectLst/>
                <a:latin typeface=" Fira Mono"/>
              </a:rPr>
              <a:t>      </a:t>
            </a:r>
            <a:r>
              <a:rPr lang="en-US" sz="1000" b="0" dirty="0" err="1">
                <a:solidFill>
                  <a:srgbClr val="001080"/>
                </a:solidFill>
                <a:effectLst/>
                <a:latin typeface=" Fira Mono"/>
              </a:rPr>
              <a:t>mSetEvent</a:t>
            </a:r>
            <a:r>
              <a:rPr lang="en-US" sz="1000" b="0" dirty="0" err="1">
                <a:solidFill>
                  <a:srgbClr val="000000"/>
                </a:solidFill>
                <a:effectLst/>
                <a:latin typeface=" Fira Mono"/>
              </a:rPr>
              <a:t>.</a:t>
            </a:r>
            <a:r>
              <a:rPr lang="en-US" sz="1000" b="0" dirty="0" err="1">
                <a:solidFill>
                  <a:srgbClr val="795E26"/>
                </a:solidFill>
                <a:effectLst/>
                <a:latin typeface=" Fira Mono"/>
              </a:rPr>
              <a:t>Wait</a:t>
            </a:r>
            <a:r>
              <a:rPr lang="en-US" sz="1000" b="0" dirty="0">
                <a:solidFill>
                  <a:srgbClr val="000000"/>
                </a:solidFill>
                <a:effectLst/>
                <a:latin typeface=" Fira Mono"/>
              </a:rPr>
              <a:t>();</a:t>
            </a:r>
          </a:p>
          <a:p>
            <a:pPr>
              <a:spcAft>
                <a:spcPts val="600"/>
              </a:spcAft>
            </a:pPr>
            <a:r>
              <a:rPr lang="en-US" sz="1000" b="0" dirty="0">
                <a:solidFill>
                  <a:schemeClr val="bg2"/>
                </a:solidFill>
                <a:effectLst/>
                <a:latin typeface=" Fira Mono"/>
              </a:rPr>
              <a:t>      return value;</a:t>
            </a:r>
          </a:p>
          <a:p>
            <a:pPr>
              <a:spcAft>
                <a:spcPts val="600"/>
              </a:spcAft>
            </a:pPr>
            <a:r>
              <a:rPr lang="en-US" sz="1000" b="0" dirty="0">
                <a:solidFill>
                  <a:srgbClr val="000000"/>
                </a:solidFill>
                <a:effectLst/>
                <a:latin typeface=" Fira Mono"/>
              </a:rPr>
              <a:t>   }</a:t>
            </a:r>
          </a:p>
          <a:p>
            <a:pPr>
              <a:spcAft>
                <a:spcPts val="600"/>
              </a:spcAft>
            </a:pPr>
            <a:br>
              <a:rPr lang="en-US" sz="1000" b="0" dirty="0">
                <a:solidFill>
                  <a:srgbClr val="000000"/>
                </a:solidFill>
                <a:effectLst/>
                <a:latin typeface=" Fira Mono"/>
              </a:rPr>
            </a:br>
            <a:br>
              <a:rPr lang="en-US" sz="1000" b="0" dirty="0">
                <a:solidFill>
                  <a:srgbClr val="000000"/>
                </a:solidFill>
                <a:effectLst/>
                <a:latin typeface=" Fira Mono"/>
              </a:rPr>
            </a:br>
            <a:r>
              <a:rPr lang="en-US" sz="1000" b="0" dirty="0">
                <a:solidFill>
                  <a:schemeClr val="bg2"/>
                </a:solidFill>
                <a:effectLst/>
                <a:latin typeface=" Fira Mono"/>
              </a:rPr>
              <a:t>protected:</a:t>
            </a:r>
          </a:p>
          <a:p>
            <a:pPr>
              <a:spcAft>
                <a:spcPts val="600"/>
              </a:spcAft>
            </a:pPr>
            <a:r>
              <a:rPr lang="en-US" sz="1000" b="0" dirty="0">
                <a:solidFill>
                  <a:schemeClr val="bg2"/>
                </a:solidFill>
                <a:effectLst/>
                <a:latin typeface=" Fira Mono"/>
              </a:rPr>
              <a:t>   T value = {};</a:t>
            </a:r>
          </a:p>
          <a:p>
            <a:pPr>
              <a:spcAft>
                <a:spcPts val="600"/>
              </a:spcAft>
            </a:pPr>
            <a:r>
              <a:rPr lang="en-US" sz="1000" b="0" dirty="0">
                <a:solidFill>
                  <a:schemeClr val="bg2"/>
                </a:solidFill>
                <a:effectLst/>
                <a:latin typeface=" Fira Mono"/>
              </a:rPr>
              <a:t>   mutable </a:t>
            </a:r>
            <a:r>
              <a:rPr lang="en-US" sz="1000" b="0" dirty="0" err="1">
                <a:solidFill>
                  <a:schemeClr val="bg2"/>
                </a:solidFill>
                <a:effectLst/>
                <a:latin typeface=" Fira Mono"/>
              </a:rPr>
              <a:t>single_consumer_counter_event</a:t>
            </a:r>
            <a:r>
              <a:rPr lang="en-US" sz="1000" b="0" dirty="0">
                <a:solidFill>
                  <a:schemeClr val="bg2"/>
                </a:solidFill>
                <a:effectLst/>
                <a:latin typeface=" Fira Mono"/>
              </a:rPr>
              <a:t> </a:t>
            </a:r>
            <a:r>
              <a:rPr lang="en-US" sz="1000" b="0" dirty="0" err="1">
                <a:solidFill>
                  <a:schemeClr val="bg2"/>
                </a:solidFill>
                <a:effectLst/>
                <a:latin typeface=" Fira Mono"/>
              </a:rPr>
              <a:t>mSetEvent</a:t>
            </a:r>
            <a:r>
              <a:rPr lang="en-US" sz="1000" b="0" dirty="0">
                <a:solidFill>
                  <a:schemeClr val="bg2"/>
                </a:solidFill>
                <a:effectLst/>
                <a:latin typeface=" Fira Mono"/>
              </a:rPr>
              <a:t>;</a:t>
            </a:r>
          </a:p>
          <a:p>
            <a:pPr>
              <a:spcAft>
                <a:spcPts val="600"/>
              </a:spcAft>
            </a:pPr>
            <a:r>
              <a:rPr lang="en-US" sz="1000" b="0" dirty="0">
                <a:solidFill>
                  <a:schemeClr val="bg2"/>
                </a:solidFill>
                <a:effectLst/>
                <a:latin typeface=" Fira Mono"/>
              </a:rPr>
              <a:t>};</a:t>
            </a:r>
          </a:p>
        </p:txBody>
      </p:sp>
      <p:sp>
        <p:nvSpPr>
          <p:cNvPr id="5" name="TextBox 4">
            <a:extLst>
              <a:ext uri="{FF2B5EF4-FFF2-40B4-BE49-F238E27FC236}">
                <a16:creationId xmlns:a16="http://schemas.microsoft.com/office/drawing/2014/main" id="{2A02A65A-8DFB-41C8-84F5-451936002500}"/>
              </a:ext>
            </a:extLst>
          </p:cNvPr>
          <p:cNvSpPr txBox="1"/>
          <p:nvPr/>
        </p:nvSpPr>
        <p:spPr>
          <a:xfrm>
            <a:off x="5559039" y="297226"/>
            <a:ext cx="5486400" cy="954107"/>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800" b="0" dirty="0">
                <a:solidFill>
                  <a:schemeClr val="bg2"/>
                </a:solidFill>
                <a:effectLst/>
                <a:latin typeface=" Fira Mono"/>
              </a:rPr>
              <a:t>__sp2:</a:t>
            </a:r>
          </a:p>
          <a:p>
            <a:r>
              <a:rPr lang="en-US" sz="800" b="0" dirty="0">
                <a:solidFill>
                  <a:schemeClr val="bg2"/>
                </a:solidFill>
                <a:effectLst/>
                <a:latin typeface=" Fira Mono"/>
              </a:rPr>
              <a:t>    frame-&gt;</a:t>
            </a:r>
            <a:r>
              <a:rPr lang="en-US" sz="800" b="0" dirty="0">
                <a:solidFill>
                  <a:srgbClr val="001080"/>
                </a:solidFill>
                <a:effectLst/>
                <a:latin typeface=" Fira Mono"/>
              </a:rPr>
              <a:t>ab</a:t>
            </a:r>
            <a:r>
              <a:rPr lang="en-US" sz="800" b="0" dirty="0">
                <a:solidFill>
                  <a:schemeClr val="bg2"/>
                </a:solidFill>
                <a:effectLst/>
                <a:latin typeface=" Fira Mono"/>
              </a:rPr>
              <a:t> = frame-&gt;</a:t>
            </a:r>
            <a:r>
              <a:rPr lang="en-US" sz="800" b="0" dirty="0" err="1">
                <a:solidFill>
                  <a:srgbClr val="001080"/>
                </a:solidFill>
                <a:effectLst/>
                <a:latin typeface=" Fira Mono"/>
              </a:rPr>
              <a:t>sum_a_b</a:t>
            </a:r>
            <a:r>
              <a:rPr lang="en-US" sz="800" b="0" dirty="0" err="1">
                <a:solidFill>
                  <a:srgbClr val="000000"/>
                </a:solidFill>
                <a:effectLst/>
                <a:latin typeface=" Fira Mono"/>
              </a:rPr>
              <a:t>.</a:t>
            </a:r>
            <a:r>
              <a:rPr lang="en-US" sz="800" b="0" dirty="0" err="1">
                <a:solidFill>
                  <a:srgbClr val="795E26"/>
                </a:solidFill>
                <a:effectLst/>
                <a:latin typeface=" Fira Mono"/>
              </a:rPr>
              <a:t>await_resume</a:t>
            </a:r>
            <a:r>
              <a:rPr lang="en-US" sz="800" b="0" dirty="0">
                <a:solidFill>
                  <a:srgbClr val="000000"/>
                </a:solidFill>
                <a:effectLst/>
                <a:latin typeface=" Fira Mono"/>
              </a:rPr>
              <a:t>();</a:t>
            </a:r>
          </a:p>
          <a:p>
            <a:r>
              <a:rPr lang="en-US" sz="800" b="0" dirty="0">
                <a:solidFill>
                  <a:schemeClr val="bg2"/>
                </a:solidFill>
                <a:effectLst/>
                <a:latin typeface=" Fira Mono"/>
              </a:rPr>
              <a:t>    frame-&gt;</a:t>
            </a:r>
            <a:r>
              <a:rPr lang="en-US" sz="800" b="0" dirty="0" err="1">
                <a:solidFill>
                  <a:schemeClr val="bg2"/>
                </a:solidFill>
                <a:effectLst/>
                <a:latin typeface=" Fira Mono"/>
              </a:rPr>
              <a:t>sum_a_b</a:t>
            </a:r>
            <a:r>
              <a:rPr lang="en-US" sz="800" b="0" dirty="0">
                <a:solidFill>
                  <a:schemeClr val="bg2"/>
                </a:solidFill>
                <a:effectLst/>
                <a:latin typeface=" Fira Mono"/>
              </a:rPr>
              <a:t>.~();</a:t>
            </a:r>
          </a:p>
          <a:p>
            <a:br>
              <a:rPr lang="en-US" sz="800" b="0" dirty="0">
                <a:solidFill>
                  <a:schemeClr val="bg2"/>
                </a:solidFill>
                <a:effectLst/>
                <a:latin typeface=" Fira Mono"/>
              </a:rPr>
            </a:br>
            <a:r>
              <a:rPr lang="en-US" sz="800" b="0" dirty="0">
                <a:solidFill>
                  <a:schemeClr val="bg2"/>
                </a:solidFill>
                <a:effectLst/>
                <a:latin typeface=" Fira Mono"/>
              </a:rPr>
              <a:t>    frame-&gt;</a:t>
            </a:r>
            <a:r>
              <a:rPr lang="en-US" sz="800" b="0" dirty="0" err="1">
                <a:solidFill>
                  <a:schemeClr val="bg2"/>
                </a:solidFill>
                <a:effectLst/>
                <a:latin typeface=" Fira Mono"/>
              </a:rPr>
              <a:t>sum_c_d</a:t>
            </a:r>
            <a:r>
              <a:rPr lang="en-US" sz="800" b="0" dirty="0">
                <a:solidFill>
                  <a:schemeClr val="bg2"/>
                </a:solidFill>
                <a:effectLst/>
                <a:latin typeface=" Fira Mono"/>
              </a:rPr>
              <a:t> = sum(frame-&gt;</a:t>
            </a:r>
            <a:r>
              <a:rPr lang="en-US" sz="800" b="0" dirty="0" err="1">
                <a:solidFill>
                  <a:schemeClr val="bg2"/>
                </a:solidFill>
                <a:effectLst/>
                <a:latin typeface=" Fira Mono"/>
              </a:rPr>
              <a:t>params.c</a:t>
            </a:r>
            <a:r>
              <a:rPr lang="en-US" sz="800" b="0" dirty="0">
                <a:solidFill>
                  <a:schemeClr val="bg2"/>
                </a:solidFill>
                <a:effectLst/>
                <a:latin typeface=" Fira Mono"/>
              </a:rPr>
              <a:t>, frame-&gt;</a:t>
            </a:r>
            <a:r>
              <a:rPr lang="en-US" sz="800" b="0" dirty="0" err="1">
                <a:solidFill>
                  <a:schemeClr val="bg2"/>
                </a:solidFill>
                <a:effectLst/>
                <a:latin typeface=" Fira Mono"/>
              </a:rPr>
              <a:t>params.d</a:t>
            </a:r>
            <a:r>
              <a:rPr lang="en-US" sz="800" b="0" dirty="0">
                <a:solidFill>
                  <a:schemeClr val="bg2"/>
                </a:solidFill>
                <a:effectLst/>
                <a:latin typeface=" Fira Mono"/>
              </a:rPr>
              <a:t>)</a:t>
            </a:r>
            <a:r>
              <a:rPr lang="en-US" sz="800" dirty="0">
                <a:solidFill>
                  <a:schemeClr val="bg2"/>
                </a:solidFill>
                <a:latin typeface=" Fira Mono"/>
              </a:rPr>
              <a:t>.operator</a:t>
            </a:r>
            <a:r>
              <a:rPr lang="zh-CN" altLang="en-US" sz="800" dirty="0">
                <a:solidFill>
                  <a:schemeClr val="bg2"/>
                </a:solidFill>
                <a:latin typeface=" Fira Mono"/>
              </a:rPr>
              <a:t> </a:t>
            </a:r>
            <a:r>
              <a:rPr lang="en-US" altLang="zh-CN" sz="800" dirty="0" err="1">
                <a:solidFill>
                  <a:schemeClr val="bg2"/>
                </a:solidFill>
                <a:latin typeface=" Fira Mono"/>
              </a:rPr>
              <a:t>co_await</a:t>
            </a:r>
            <a:r>
              <a:rPr lang="en-US" altLang="zh-CN" sz="800" dirty="0">
                <a:solidFill>
                  <a:schemeClr val="bg2"/>
                </a:solidFill>
                <a:latin typeface=" Fira Mono"/>
              </a:rPr>
              <a:t>()</a:t>
            </a:r>
            <a:r>
              <a:rPr lang="en-US" sz="800" b="0" dirty="0">
                <a:solidFill>
                  <a:schemeClr val="bg2"/>
                </a:solidFill>
                <a:effectLst/>
                <a:latin typeface=" Fira Mono"/>
              </a:rPr>
              <a:t>;</a:t>
            </a:r>
          </a:p>
          <a:p>
            <a:br>
              <a:rPr lang="en-US" sz="800" b="0" dirty="0">
                <a:solidFill>
                  <a:schemeClr val="bg2"/>
                </a:solidFill>
                <a:effectLst/>
                <a:latin typeface=" Fira Mono"/>
              </a:rPr>
            </a:br>
            <a:endParaRPr lang="en-US" sz="800" dirty="0"/>
          </a:p>
        </p:txBody>
      </p:sp>
      <p:sp>
        <p:nvSpPr>
          <p:cNvPr id="3" name="Rectangle: Rounded Corners 2">
            <a:extLst>
              <a:ext uri="{FF2B5EF4-FFF2-40B4-BE49-F238E27FC236}">
                <a16:creationId xmlns:a16="http://schemas.microsoft.com/office/drawing/2014/main" id="{6BC2275B-B291-478E-A650-147AEA973966}"/>
              </a:ext>
            </a:extLst>
          </p:cNvPr>
          <p:cNvSpPr/>
          <p:nvPr/>
        </p:nvSpPr>
        <p:spPr>
          <a:xfrm>
            <a:off x="5486400" y="174482"/>
            <a:ext cx="5178751" cy="1076852"/>
          </a:xfrm>
          <a:prstGeom prst="roundRect">
            <a:avLst>
              <a:gd name="adj" fmla="val 2717"/>
            </a:avLst>
          </a:prstGeom>
          <a:noFill/>
          <a:ln w="127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27B017EE-5A4C-4B92-BC27-267696449DF3}"/>
              </a:ext>
            </a:extLst>
          </p:cNvPr>
          <p:cNvSpPr txBox="1"/>
          <p:nvPr/>
        </p:nvSpPr>
        <p:spPr>
          <a:xfrm>
            <a:off x="5273823" y="3763372"/>
            <a:ext cx="4506839" cy="1036951"/>
          </a:xfrm>
          <a:prstGeom prst="rect">
            <a:avLst/>
          </a:prstGeom>
          <a:noFill/>
          <a:ln w="12700" cap="flat" cmpd="sng" algn="ctr">
            <a:solidFill>
              <a:schemeClr val="bg2">
                <a:lumMod val="50000"/>
              </a:schemeClr>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nSpc>
                <a:spcPct val="150000"/>
              </a:lnSpc>
            </a:pPr>
            <a:r>
              <a:rPr lang="en-US" sz="1050" b="0" dirty="0">
                <a:solidFill>
                  <a:srgbClr val="0000FF"/>
                </a:solidFill>
                <a:effectLst/>
                <a:latin typeface=" Fira Mono"/>
              </a:rPr>
              <a:t>void</a:t>
            </a:r>
            <a:r>
              <a:rPr lang="en-US" sz="1050" b="0" dirty="0">
                <a:solidFill>
                  <a:srgbClr val="000000"/>
                </a:solidFill>
                <a:effectLst/>
                <a:latin typeface=" Fira Mono"/>
              </a:rPr>
              <a:t> </a:t>
            </a:r>
            <a:r>
              <a:rPr lang="en-US" sz="1050" b="0" dirty="0" err="1">
                <a:solidFill>
                  <a:srgbClr val="267F99"/>
                </a:solidFill>
                <a:effectLst/>
                <a:latin typeface=" Fira Mono"/>
              </a:rPr>
              <a:t>single_consumer_counter_event</a:t>
            </a:r>
            <a:r>
              <a:rPr lang="en-US" sz="1050" b="0" dirty="0">
                <a:solidFill>
                  <a:srgbClr val="000000"/>
                </a:solidFill>
                <a:effectLst/>
                <a:latin typeface=" Fira Mono"/>
              </a:rPr>
              <a:t>::</a:t>
            </a:r>
            <a:r>
              <a:rPr lang="en-US" sz="1050" b="0" dirty="0">
                <a:solidFill>
                  <a:srgbClr val="795E26"/>
                </a:solidFill>
                <a:effectLst/>
                <a:latin typeface=" Fira Mono"/>
              </a:rPr>
              <a:t>Wait</a:t>
            </a:r>
            <a:r>
              <a:rPr lang="en-US" sz="1050" b="0" dirty="0">
                <a:solidFill>
                  <a:srgbClr val="000000"/>
                </a:solidFill>
                <a:effectLst/>
                <a:latin typeface=" Fira Mono"/>
              </a:rPr>
              <a:t>()</a:t>
            </a:r>
          </a:p>
          <a:p>
            <a:pPr>
              <a:lnSpc>
                <a:spcPct val="150000"/>
              </a:lnSpc>
            </a:pPr>
            <a:r>
              <a:rPr lang="en-US" sz="1050" b="0" dirty="0">
                <a:solidFill>
                  <a:srgbClr val="000000"/>
                </a:solidFill>
                <a:effectLst/>
                <a:latin typeface=" Fira Mono"/>
              </a:rPr>
              <a:t>{</a:t>
            </a:r>
          </a:p>
          <a:p>
            <a:pPr>
              <a:lnSpc>
                <a:spcPct val="150000"/>
              </a:lnSpc>
            </a:pPr>
            <a:r>
              <a:rPr lang="en-US" sz="1050" b="0" dirty="0">
                <a:solidFill>
                  <a:srgbClr val="000000"/>
                </a:solidFill>
                <a:effectLst/>
                <a:latin typeface=" Fira Mono"/>
              </a:rPr>
              <a:t>   </a:t>
            </a:r>
            <a:r>
              <a:rPr lang="en-US" sz="1050" b="0" dirty="0">
                <a:solidFill>
                  <a:srgbClr val="267F99"/>
                </a:solidFill>
                <a:effectLst/>
                <a:latin typeface=" Fira Mono"/>
              </a:rPr>
              <a:t>Scheduler</a:t>
            </a:r>
            <a:r>
              <a:rPr lang="en-US" sz="1050" b="0" dirty="0">
                <a:solidFill>
                  <a:srgbClr val="000000"/>
                </a:solidFill>
                <a:effectLst/>
                <a:latin typeface=" Fira Mono"/>
              </a:rPr>
              <a:t>::</a:t>
            </a:r>
            <a:r>
              <a:rPr lang="en-US" sz="1050" b="0" dirty="0">
                <a:solidFill>
                  <a:srgbClr val="795E26"/>
                </a:solidFill>
                <a:effectLst/>
                <a:latin typeface=" Fira Mono"/>
              </a:rPr>
              <a:t>Get</a:t>
            </a:r>
            <a:r>
              <a:rPr lang="en-US" sz="1050" b="0" dirty="0">
                <a:solidFill>
                  <a:srgbClr val="000000"/>
                </a:solidFill>
                <a:effectLst/>
                <a:latin typeface=" Fira Mono"/>
              </a:rPr>
              <a:t>().</a:t>
            </a:r>
            <a:r>
              <a:rPr lang="en-US" sz="1050" b="0" dirty="0" err="1">
                <a:solidFill>
                  <a:srgbClr val="795E26"/>
                </a:solidFill>
                <a:effectLst/>
                <a:latin typeface=" Fira Mono"/>
              </a:rPr>
              <a:t>RegisterAsTempWorker</a:t>
            </a:r>
            <a:r>
              <a:rPr lang="en-US" sz="1050" b="0" dirty="0">
                <a:solidFill>
                  <a:srgbClr val="000000"/>
                </a:solidFill>
                <a:effectLst/>
                <a:latin typeface=" Fira Mono"/>
              </a:rPr>
              <a:t>( </a:t>
            </a:r>
            <a:r>
              <a:rPr lang="en-US" sz="1050" b="0" dirty="0" err="1">
                <a:solidFill>
                  <a:srgbClr val="000000"/>
                </a:solidFill>
                <a:effectLst/>
                <a:latin typeface=" Fira Mono"/>
              </a:rPr>
              <a:t>mEvent</a:t>
            </a:r>
            <a:r>
              <a:rPr lang="en-US" sz="1050" b="0" dirty="0">
                <a:solidFill>
                  <a:srgbClr val="000000"/>
                </a:solidFill>
                <a:effectLst/>
                <a:latin typeface=" Fira Mono"/>
              </a:rPr>
              <a:t> );</a:t>
            </a:r>
          </a:p>
          <a:p>
            <a:pPr>
              <a:lnSpc>
                <a:spcPct val="150000"/>
              </a:lnSpc>
            </a:pPr>
            <a:r>
              <a:rPr lang="en-US" sz="1050" b="0" dirty="0">
                <a:solidFill>
                  <a:srgbClr val="000000"/>
                </a:solidFill>
                <a:effectLst/>
                <a:latin typeface=" Fira Mono"/>
              </a:rPr>
              <a:t>}</a:t>
            </a:r>
          </a:p>
        </p:txBody>
      </p:sp>
      <p:cxnSp>
        <p:nvCxnSpPr>
          <p:cNvPr id="4" name="Straight Arrow Connector 3">
            <a:extLst>
              <a:ext uri="{FF2B5EF4-FFF2-40B4-BE49-F238E27FC236}">
                <a16:creationId xmlns:a16="http://schemas.microsoft.com/office/drawing/2014/main" id="{A14895BB-08DB-4B19-B808-65F05A8BD373}"/>
              </a:ext>
            </a:extLst>
          </p:cNvPr>
          <p:cNvCxnSpPr>
            <a:cxnSpLocks/>
            <a:stCxn id="8" idx="1"/>
          </p:cNvCxnSpPr>
          <p:nvPr/>
        </p:nvCxnSpPr>
        <p:spPr>
          <a:xfrm flipH="1">
            <a:off x="2187723" y="4281848"/>
            <a:ext cx="3086100" cy="0"/>
          </a:xfrm>
          <a:prstGeom prst="straightConnector1">
            <a:avLst/>
          </a:prstGeom>
          <a:ln>
            <a:solidFill>
              <a:schemeClr val="accent4"/>
            </a:solidFill>
            <a:headEnd type="triangle" w="sm" len="lg"/>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146384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00">
        <p159:morph option="byWord"/>
      </p:transition>
    </mc:Choice>
    <mc:Fallback xmlns="">
      <p:transition>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258AB5D-AF5C-41A5-809F-C80682522002}"/>
              </a:ext>
            </a:extLst>
          </p:cNvPr>
          <p:cNvSpPr txBox="1"/>
          <p:nvPr/>
        </p:nvSpPr>
        <p:spPr>
          <a:xfrm>
            <a:off x="345992" y="852381"/>
            <a:ext cx="5486400" cy="4973797"/>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nSpc>
                <a:spcPct val="200000"/>
              </a:lnSpc>
            </a:pPr>
            <a:r>
              <a:rPr lang="en-US" sz="1000" b="0" dirty="0">
                <a:solidFill>
                  <a:srgbClr val="0000FF"/>
                </a:solidFill>
                <a:effectLst/>
                <a:latin typeface=" Fira Mono"/>
              </a:rPr>
              <a:t>template</a:t>
            </a:r>
            <a:r>
              <a:rPr lang="en-US" sz="1000" b="0" dirty="0">
                <a:solidFill>
                  <a:srgbClr val="000000"/>
                </a:solidFill>
                <a:effectLst/>
                <a:latin typeface=" Fira Mono"/>
              </a:rPr>
              <a:t>&lt;</a:t>
            </a:r>
            <a:r>
              <a:rPr lang="en-US" sz="1000" b="0" dirty="0" err="1">
                <a:solidFill>
                  <a:srgbClr val="0000FF"/>
                </a:solidFill>
                <a:effectLst/>
                <a:latin typeface=" Fira Mono"/>
              </a:rPr>
              <a:t>typename</a:t>
            </a:r>
            <a:r>
              <a:rPr lang="en-US" sz="1000" b="0" dirty="0">
                <a:solidFill>
                  <a:srgbClr val="000000"/>
                </a:solidFill>
                <a:effectLst/>
                <a:latin typeface=" Fira Mono"/>
              </a:rPr>
              <a:t> </a:t>
            </a:r>
            <a:r>
              <a:rPr lang="en-US" sz="1000" b="0" dirty="0">
                <a:solidFill>
                  <a:srgbClr val="267F99"/>
                </a:solidFill>
                <a:effectLst/>
                <a:latin typeface=" Fira Mono"/>
              </a:rPr>
              <a:t>T</a:t>
            </a:r>
            <a:r>
              <a:rPr lang="en-US" sz="1000" b="0" dirty="0">
                <a:solidFill>
                  <a:srgbClr val="000000"/>
                </a:solidFill>
                <a:effectLst/>
                <a:latin typeface=" Fira Mono"/>
              </a:rPr>
              <a:t>&gt;</a:t>
            </a:r>
          </a:p>
          <a:p>
            <a:pPr>
              <a:lnSpc>
                <a:spcPct val="200000"/>
              </a:lnSpc>
            </a:pPr>
            <a:r>
              <a:rPr lang="en-US" sz="1000" b="0" dirty="0">
                <a:solidFill>
                  <a:srgbClr val="0000FF"/>
                </a:solidFill>
                <a:effectLst/>
                <a:latin typeface=" Fira Mono"/>
              </a:rPr>
              <a:t>class</a:t>
            </a:r>
            <a:r>
              <a:rPr lang="en-US" sz="1000" b="0" dirty="0">
                <a:solidFill>
                  <a:srgbClr val="000000"/>
                </a:solidFill>
                <a:effectLst/>
                <a:latin typeface=" Fira Mono"/>
              </a:rPr>
              <a:t> </a:t>
            </a:r>
            <a:r>
              <a:rPr lang="en-US" sz="1000" b="0" dirty="0" err="1">
                <a:solidFill>
                  <a:srgbClr val="267F99"/>
                </a:solidFill>
                <a:effectLst/>
                <a:latin typeface=" Fira Mono"/>
              </a:rPr>
              <a:t>token_promise</a:t>
            </a:r>
            <a:r>
              <a:rPr lang="en-US" sz="1000" b="0" dirty="0">
                <a:solidFill>
                  <a:srgbClr val="000000"/>
                </a:solidFill>
                <a:effectLst/>
                <a:latin typeface=" Fira Mono"/>
              </a:rPr>
              <a:t> </a:t>
            </a:r>
          </a:p>
          <a:p>
            <a:pPr>
              <a:lnSpc>
                <a:spcPct val="200000"/>
              </a:lnSpc>
            </a:pPr>
            <a:r>
              <a:rPr lang="en-US" sz="1000" b="0" dirty="0">
                <a:solidFill>
                  <a:srgbClr val="000000"/>
                </a:solidFill>
                <a:effectLst/>
                <a:latin typeface=" Fira Mono"/>
              </a:rPr>
              <a:t>{</a:t>
            </a:r>
          </a:p>
          <a:p>
            <a:pPr>
              <a:lnSpc>
                <a:spcPct val="200000"/>
              </a:lnSpc>
            </a:pPr>
            <a:r>
              <a:rPr lang="en-US" sz="1000" b="0" dirty="0">
                <a:solidFill>
                  <a:srgbClr val="000000"/>
                </a:solidFill>
                <a:effectLst/>
                <a:latin typeface=" Fira Mono"/>
              </a:rPr>
              <a:t>    </a:t>
            </a:r>
            <a:r>
              <a:rPr lang="en-US" sz="1000" b="0" dirty="0">
                <a:solidFill>
                  <a:srgbClr val="267F99"/>
                </a:solidFill>
                <a:effectLst/>
                <a:latin typeface=" Fira Mono"/>
              </a:rPr>
              <a:t>token</a:t>
            </a:r>
            <a:r>
              <a:rPr lang="en-US" sz="1000" b="0" dirty="0">
                <a:solidFill>
                  <a:srgbClr val="000000"/>
                </a:solidFill>
                <a:effectLst/>
                <a:latin typeface=" Fira Mono"/>
              </a:rPr>
              <a:t>&lt;</a:t>
            </a:r>
            <a:r>
              <a:rPr lang="en-US" sz="1000" b="0" dirty="0">
                <a:solidFill>
                  <a:srgbClr val="267F99"/>
                </a:solidFill>
                <a:effectLst/>
                <a:latin typeface=" Fira Mono"/>
              </a:rPr>
              <a:t>T</a:t>
            </a:r>
            <a:r>
              <a:rPr lang="en-US" sz="1000" b="0" dirty="0">
                <a:solidFill>
                  <a:srgbClr val="000000"/>
                </a:solidFill>
                <a:effectLst/>
                <a:latin typeface=" Fira Mono"/>
              </a:rPr>
              <a:t>&gt; </a:t>
            </a:r>
            <a:r>
              <a:rPr lang="en-US" sz="1000" b="0" dirty="0" err="1">
                <a:solidFill>
                  <a:srgbClr val="795E26"/>
                </a:solidFill>
                <a:effectLst/>
                <a:latin typeface=" Fira Mono"/>
              </a:rPr>
              <a:t>get_return_object</a:t>
            </a:r>
            <a:r>
              <a:rPr lang="en-US" sz="1000" b="0" dirty="0">
                <a:solidFill>
                  <a:srgbClr val="000000"/>
                </a:solidFill>
                <a:effectLst/>
                <a:latin typeface=" Fira Mono"/>
              </a:rPr>
              <a:t>();</a:t>
            </a:r>
          </a:p>
          <a:p>
            <a:pPr>
              <a:lnSpc>
                <a:spcPct val="200000"/>
              </a:lnSpc>
            </a:pPr>
            <a:r>
              <a:rPr lang="en-US" sz="1000" b="0" dirty="0">
                <a:solidFill>
                  <a:srgbClr val="000000"/>
                </a:solidFill>
                <a:effectLst/>
                <a:latin typeface=" Fira Mono"/>
              </a:rPr>
              <a:t>    </a:t>
            </a:r>
            <a:r>
              <a:rPr lang="en-US" sz="1000" b="0" dirty="0" err="1">
                <a:solidFill>
                  <a:srgbClr val="267F99"/>
                </a:solidFill>
                <a:effectLst/>
                <a:latin typeface=" Fira Mono"/>
              </a:rPr>
              <a:t>token_dispatcher</a:t>
            </a:r>
            <a:r>
              <a:rPr lang="en-US" sz="1000" b="0" dirty="0">
                <a:solidFill>
                  <a:srgbClr val="000000"/>
                </a:solidFill>
                <a:effectLst/>
                <a:latin typeface=" Fira Mono"/>
              </a:rPr>
              <a:t> </a:t>
            </a:r>
            <a:r>
              <a:rPr lang="en-US" sz="1000" b="0" dirty="0" err="1">
                <a:solidFill>
                  <a:srgbClr val="795E26"/>
                </a:solidFill>
                <a:effectLst/>
                <a:latin typeface=" Fira Mono"/>
              </a:rPr>
              <a:t>inital_suspend</a:t>
            </a:r>
            <a:r>
              <a:rPr lang="en-US" sz="1000" b="0" dirty="0">
                <a:solidFill>
                  <a:srgbClr val="000000"/>
                </a:solidFill>
                <a:effectLst/>
                <a:latin typeface=" Fira Mono"/>
              </a:rPr>
              <a:t>();</a:t>
            </a:r>
          </a:p>
          <a:p>
            <a:pPr>
              <a:lnSpc>
                <a:spcPct val="200000"/>
              </a:lnSpc>
            </a:pPr>
            <a:r>
              <a:rPr lang="en-US" sz="1000" b="0" dirty="0">
                <a:solidFill>
                  <a:srgbClr val="000000"/>
                </a:solidFill>
                <a:effectLst/>
                <a:latin typeface=" Fira Mono"/>
              </a:rPr>
              <a:t>    </a:t>
            </a:r>
            <a:r>
              <a:rPr lang="en-US" sz="1000" b="0" dirty="0" err="1">
                <a:solidFill>
                  <a:srgbClr val="267F99"/>
                </a:solidFill>
                <a:effectLst/>
                <a:latin typeface=" Fira Mono"/>
              </a:rPr>
              <a:t>final_awaitable</a:t>
            </a:r>
            <a:r>
              <a:rPr lang="en-US" sz="1000" b="0" dirty="0">
                <a:solidFill>
                  <a:srgbClr val="000000"/>
                </a:solidFill>
                <a:effectLst/>
                <a:latin typeface=" Fira Mono"/>
              </a:rPr>
              <a:t> </a:t>
            </a:r>
            <a:r>
              <a:rPr lang="en-US" sz="1000" b="0" dirty="0" err="1">
                <a:solidFill>
                  <a:srgbClr val="795E26"/>
                </a:solidFill>
                <a:effectLst/>
                <a:latin typeface=" Fira Mono"/>
              </a:rPr>
              <a:t>final_suspend</a:t>
            </a:r>
            <a:r>
              <a:rPr lang="en-US" sz="1000" b="0" dirty="0">
                <a:solidFill>
                  <a:srgbClr val="000000"/>
                </a:solidFill>
                <a:effectLst/>
                <a:latin typeface=" Fira Mono"/>
              </a:rPr>
              <a:t>() { </a:t>
            </a:r>
            <a:r>
              <a:rPr lang="en-US" sz="1000" b="0" dirty="0">
                <a:solidFill>
                  <a:srgbClr val="AF00DB"/>
                </a:solidFill>
                <a:effectLst/>
                <a:latin typeface=" Fira Mono"/>
              </a:rPr>
              <a:t>return</a:t>
            </a:r>
            <a:r>
              <a:rPr lang="en-US" sz="1000" b="0" dirty="0">
                <a:solidFill>
                  <a:srgbClr val="000000"/>
                </a:solidFill>
                <a:effectLst/>
                <a:latin typeface=" Fira Mono"/>
              </a:rPr>
              <a:t> {}; }</a:t>
            </a:r>
          </a:p>
          <a:p>
            <a:pPr>
              <a:lnSpc>
                <a:spcPct val="200000"/>
              </a:lnSpc>
            </a:pPr>
            <a:r>
              <a:rPr lang="en-US" sz="1000" b="0" dirty="0">
                <a:solidFill>
                  <a:srgbClr val="000000"/>
                </a:solidFill>
                <a:effectLst/>
                <a:latin typeface=" Fira Mono"/>
              </a:rPr>
              <a:t>    </a:t>
            </a:r>
            <a:r>
              <a:rPr lang="en-US" sz="1000" b="0" dirty="0">
                <a:solidFill>
                  <a:srgbClr val="0000FF"/>
                </a:solidFill>
                <a:effectLst/>
                <a:latin typeface=" Fira Mono"/>
              </a:rPr>
              <a:t>template</a:t>
            </a:r>
            <a:r>
              <a:rPr lang="en-US" sz="1000" b="0" dirty="0">
                <a:solidFill>
                  <a:srgbClr val="000000"/>
                </a:solidFill>
                <a:effectLst/>
                <a:latin typeface=" Fira Mono"/>
              </a:rPr>
              <a:t>&lt;</a:t>
            </a:r>
            <a:r>
              <a:rPr lang="en-US" sz="1000" b="0" dirty="0" err="1">
                <a:solidFill>
                  <a:srgbClr val="0000FF"/>
                </a:solidFill>
                <a:effectLst/>
                <a:latin typeface=" Fira Mono"/>
              </a:rPr>
              <a:t>typename</a:t>
            </a:r>
            <a:r>
              <a:rPr lang="en-US" sz="1000" b="0" dirty="0">
                <a:solidFill>
                  <a:srgbClr val="000000"/>
                </a:solidFill>
                <a:effectLst/>
                <a:latin typeface=" Fira Mono"/>
              </a:rPr>
              <a:t> </a:t>
            </a:r>
            <a:r>
              <a:rPr lang="en-US" sz="1000" b="0" dirty="0">
                <a:solidFill>
                  <a:srgbClr val="267F99"/>
                </a:solidFill>
                <a:effectLst/>
                <a:latin typeface=" Fira Mono"/>
              </a:rPr>
              <a:t>VALUE</a:t>
            </a:r>
            <a:r>
              <a:rPr lang="en-US" sz="1000" b="0" dirty="0">
                <a:solidFill>
                  <a:srgbClr val="000000"/>
                </a:solidFill>
                <a:effectLst/>
                <a:latin typeface=" Fira Mono"/>
              </a:rPr>
              <a:t>&gt; </a:t>
            </a:r>
            <a:r>
              <a:rPr lang="en-US" sz="1000" b="0" dirty="0">
                <a:solidFill>
                  <a:srgbClr val="0000FF"/>
                </a:solidFill>
                <a:effectLst/>
                <a:latin typeface=" Fira Mono"/>
              </a:rPr>
              <a:t>void</a:t>
            </a:r>
            <a:r>
              <a:rPr lang="en-US" sz="1000" b="0" dirty="0">
                <a:solidFill>
                  <a:srgbClr val="000000"/>
                </a:solidFill>
                <a:effectLst/>
                <a:latin typeface=" Fira Mono"/>
              </a:rPr>
              <a:t> </a:t>
            </a:r>
            <a:r>
              <a:rPr lang="en-US" sz="1000" b="0" dirty="0" err="1">
                <a:solidFill>
                  <a:srgbClr val="795E26"/>
                </a:solidFill>
                <a:effectLst/>
                <a:latin typeface=" Fira Mono"/>
              </a:rPr>
              <a:t>return_value</a:t>
            </a:r>
            <a:r>
              <a:rPr lang="en-US" sz="1000" b="0" dirty="0">
                <a:solidFill>
                  <a:srgbClr val="000000"/>
                </a:solidFill>
                <a:effectLst/>
                <a:latin typeface=" Fira Mono"/>
              </a:rPr>
              <a:t>( </a:t>
            </a:r>
            <a:r>
              <a:rPr lang="en-US" sz="1000" b="0" dirty="0">
                <a:solidFill>
                  <a:srgbClr val="267F99"/>
                </a:solidFill>
                <a:effectLst/>
                <a:latin typeface=" Fira Mono"/>
              </a:rPr>
              <a:t>VALUE</a:t>
            </a:r>
            <a:r>
              <a:rPr lang="en-US" sz="1000" b="0" dirty="0">
                <a:solidFill>
                  <a:srgbClr val="0000FF"/>
                </a:solidFill>
                <a:effectLst/>
                <a:latin typeface=" Fira Mono"/>
              </a:rPr>
              <a:t>&amp;&amp;</a:t>
            </a:r>
            <a:r>
              <a:rPr lang="en-US" sz="1000" b="0" dirty="0">
                <a:solidFill>
                  <a:srgbClr val="000000"/>
                </a:solidFill>
                <a:effectLst/>
                <a:latin typeface=" Fira Mono"/>
              </a:rPr>
              <a:t> </a:t>
            </a:r>
            <a:r>
              <a:rPr lang="en-US" sz="1000" b="0" dirty="0">
                <a:solidFill>
                  <a:srgbClr val="001080"/>
                </a:solidFill>
                <a:effectLst/>
                <a:latin typeface=" Fira Mono"/>
              </a:rPr>
              <a:t>v</a:t>
            </a:r>
            <a:r>
              <a:rPr lang="en-US" sz="1000" b="0" dirty="0">
                <a:solidFill>
                  <a:srgbClr val="000000"/>
                </a:solidFill>
                <a:effectLst/>
                <a:latin typeface=" Fira Mono"/>
              </a:rPr>
              <a:t> )</a:t>
            </a:r>
          </a:p>
          <a:p>
            <a:pPr>
              <a:lnSpc>
                <a:spcPct val="200000"/>
              </a:lnSpc>
            </a:pPr>
            <a:r>
              <a:rPr lang="en-US" sz="1000" b="0" dirty="0">
                <a:solidFill>
                  <a:srgbClr val="000000"/>
                </a:solidFill>
                <a:effectLst/>
                <a:latin typeface=" Fira Mono"/>
              </a:rPr>
              <a:t>    {</a:t>
            </a:r>
          </a:p>
          <a:p>
            <a:pPr>
              <a:lnSpc>
                <a:spcPct val="200000"/>
              </a:lnSpc>
            </a:pPr>
            <a:r>
              <a:rPr lang="en-US" sz="1000" b="0" dirty="0">
                <a:solidFill>
                  <a:srgbClr val="000000"/>
                </a:solidFill>
                <a:effectLst/>
                <a:latin typeface=" Fira Mono"/>
              </a:rPr>
              <a:t>        value = v;</a:t>
            </a:r>
          </a:p>
          <a:p>
            <a:pPr>
              <a:lnSpc>
                <a:spcPct val="200000"/>
              </a:lnSpc>
            </a:pPr>
            <a:r>
              <a:rPr lang="en-US" sz="1000" b="0" dirty="0">
                <a:solidFill>
                  <a:srgbClr val="000000"/>
                </a:solidFill>
                <a:effectLst/>
                <a:latin typeface=" Fira Mono"/>
              </a:rPr>
              <a:t>    </a:t>
            </a:r>
            <a:r>
              <a:rPr lang="en-US" sz="1000" b="0" dirty="0">
                <a:solidFill>
                  <a:srgbClr val="000000"/>
                </a:solidFill>
                <a:effectLst/>
                <a:highlight>
                  <a:srgbClr val="FFFF00"/>
                </a:highlight>
                <a:latin typeface=" Fira Mono"/>
              </a:rPr>
              <a:t>    </a:t>
            </a:r>
            <a:r>
              <a:rPr lang="en-US" sz="1000" b="0" dirty="0">
                <a:solidFill>
                  <a:srgbClr val="AF00DB"/>
                </a:solidFill>
                <a:effectLst/>
                <a:highlight>
                  <a:srgbClr val="FFFF00"/>
                </a:highlight>
                <a:latin typeface=" Fira Mono"/>
              </a:rPr>
              <a:t>if</a:t>
            </a:r>
            <a:r>
              <a:rPr lang="en-US" sz="1000" b="0" dirty="0">
                <a:solidFill>
                  <a:srgbClr val="000000"/>
                </a:solidFill>
                <a:effectLst/>
                <a:highlight>
                  <a:srgbClr val="FFFF00"/>
                </a:highlight>
                <a:latin typeface=" Fira Mono"/>
              </a:rPr>
              <a:t>(</a:t>
            </a:r>
            <a:r>
              <a:rPr lang="en-US" sz="1000" b="0" dirty="0" err="1">
                <a:solidFill>
                  <a:srgbClr val="000000"/>
                </a:solidFill>
                <a:effectLst/>
                <a:highlight>
                  <a:srgbClr val="FFFF00"/>
                </a:highlight>
                <a:latin typeface=" Fira Mono"/>
              </a:rPr>
              <a:t>futurePtr</a:t>
            </a:r>
            <a:r>
              <a:rPr lang="en-US" sz="1000" b="0" dirty="0">
                <a:solidFill>
                  <a:srgbClr val="000000"/>
                </a:solidFill>
                <a:effectLst/>
                <a:highlight>
                  <a:srgbClr val="FFFF00"/>
                </a:highlight>
                <a:latin typeface=" Fira Mono"/>
              </a:rPr>
              <a:t>) {</a:t>
            </a:r>
          </a:p>
          <a:p>
            <a:pPr>
              <a:lnSpc>
                <a:spcPct val="200000"/>
              </a:lnSpc>
            </a:pPr>
            <a:r>
              <a:rPr lang="en-US" sz="1000" b="0" dirty="0">
                <a:solidFill>
                  <a:srgbClr val="000000"/>
                </a:solidFill>
                <a:effectLst/>
                <a:latin typeface=" Fira Mono"/>
              </a:rPr>
              <a:t>    </a:t>
            </a:r>
            <a:r>
              <a:rPr lang="en-US" sz="1000" b="0" dirty="0">
                <a:solidFill>
                  <a:srgbClr val="000000"/>
                </a:solidFill>
                <a:effectLst/>
                <a:highlight>
                  <a:srgbClr val="FFFF00"/>
                </a:highlight>
                <a:latin typeface=" Fira Mono"/>
              </a:rPr>
              <a:t>        </a:t>
            </a:r>
            <a:r>
              <a:rPr lang="en-US" sz="1000" b="0" dirty="0" err="1">
                <a:solidFill>
                  <a:srgbClr val="001080"/>
                </a:solidFill>
                <a:effectLst/>
                <a:highlight>
                  <a:srgbClr val="FFFF00"/>
                </a:highlight>
                <a:latin typeface=" Fira Mono"/>
              </a:rPr>
              <a:t>futurePtr</a:t>
            </a:r>
            <a:r>
              <a:rPr lang="en-US" sz="1000" b="0" dirty="0">
                <a:solidFill>
                  <a:srgbClr val="000000"/>
                </a:solidFill>
                <a:effectLst/>
                <a:highlight>
                  <a:srgbClr val="FFFF00"/>
                </a:highlight>
                <a:latin typeface=" Fira Mono"/>
              </a:rPr>
              <a:t>-&gt;</a:t>
            </a:r>
            <a:r>
              <a:rPr lang="en-US" sz="1000" b="0" dirty="0">
                <a:solidFill>
                  <a:srgbClr val="795E26"/>
                </a:solidFill>
                <a:effectLst/>
                <a:highlight>
                  <a:srgbClr val="FFFF00"/>
                </a:highlight>
                <a:latin typeface=" Fira Mono"/>
              </a:rPr>
              <a:t>Set</a:t>
            </a:r>
            <a:r>
              <a:rPr lang="en-US" sz="1000" b="0" dirty="0">
                <a:solidFill>
                  <a:srgbClr val="000000"/>
                </a:solidFill>
                <a:effectLst/>
                <a:highlight>
                  <a:srgbClr val="FFFF00"/>
                </a:highlight>
                <a:latin typeface=" Fira Mono"/>
              </a:rPr>
              <a:t>( </a:t>
            </a:r>
            <a:r>
              <a:rPr lang="en-US" sz="1000" b="0" dirty="0">
                <a:solidFill>
                  <a:srgbClr val="267F99"/>
                </a:solidFill>
                <a:effectLst/>
                <a:highlight>
                  <a:srgbClr val="FFFF00"/>
                </a:highlight>
                <a:latin typeface=" Fira Mono"/>
              </a:rPr>
              <a:t>std</a:t>
            </a:r>
            <a:r>
              <a:rPr lang="en-US" sz="1000" b="0" dirty="0">
                <a:solidFill>
                  <a:srgbClr val="000000"/>
                </a:solidFill>
                <a:effectLst/>
                <a:highlight>
                  <a:srgbClr val="FFFF00"/>
                </a:highlight>
                <a:latin typeface=" Fira Mono"/>
              </a:rPr>
              <a:t>::</a:t>
            </a:r>
            <a:r>
              <a:rPr lang="en-US" sz="1000" b="0" dirty="0">
                <a:solidFill>
                  <a:srgbClr val="795E26"/>
                </a:solidFill>
                <a:effectLst/>
                <a:highlight>
                  <a:srgbClr val="FFFF00"/>
                </a:highlight>
                <a:latin typeface=" Fira Mono"/>
              </a:rPr>
              <a:t>forward</a:t>
            </a:r>
            <a:r>
              <a:rPr lang="en-US" sz="1000" b="0" dirty="0">
                <a:solidFill>
                  <a:srgbClr val="000000"/>
                </a:solidFill>
                <a:effectLst/>
                <a:highlight>
                  <a:srgbClr val="FFFF00"/>
                </a:highlight>
                <a:latin typeface=" Fira Mono"/>
              </a:rPr>
              <a:t>&lt;</a:t>
            </a:r>
            <a:r>
              <a:rPr lang="en-US" sz="1000" b="0" dirty="0">
                <a:solidFill>
                  <a:srgbClr val="267F99"/>
                </a:solidFill>
                <a:effectLst/>
                <a:highlight>
                  <a:srgbClr val="FFFF00"/>
                </a:highlight>
                <a:latin typeface=" Fira Mono"/>
              </a:rPr>
              <a:t>T</a:t>
            </a:r>
            <a:r>
              <a:rPr lang="en-US" sz="1000" b="0" dirty="0">
                <a:solidFill>
                  <a:srgbClr val="000000"/>
                </a:solidFill>
                <a:effectLst/>
                <a:highlight>
                  <a:srgbClr val="FFFF00"/>
                </a:highlight>
                <a:latin typeface=" Fira Mono"/>
              </a:rPr>
              <a:t>&gt;(v) );</a:t>
            </a:r>
          </a:p>
          <a:p>
            <a:pPr>
              <a:lnSpc>
                <a:spcPct val="200000"/>
              </a:lnSpc>
            </a:pPr>
            <a:r>
              <a:rPr lang="en-US" sz="1000" b="0" dirty="0">
                <a:solidFill>
                  <a:srgbClr val="000000"/>
                </a:solidFill>
                <a:effectLst/>
                <a:latin typeface=" Fira Mono"/>
              </a:rPr>
              <a:t>    </a:t>
            </a:r>
            <a:r>
              <a:rPr lang="en-US" sz="1000" b="0" dirty="0">
                <a:solidFill>
                  <a:srgbClr val="000000"/>
                </a:solidFill>
                <a:effectLst/>
                <a:highlight>
                  <a:srgbClr val="FFFF00"/>
                </a:highlight>
                <a:latin typeface=" Fira Mono"/>
              </a:rPr>
              <a:t>    }</a:t>
            </a:r>
          </a:p>
          <a:p>
            <a:pPr>
              <a:lnSpc>
                <a:spcPct val="200000"/>
              </a:lnSpc>
            </a:pPr>
            <a:r>
              <a:rPr lang="en-US" sz="1000" b="0" dirty="0">
                <a:solidFill>
                  <a:srgbClr val="000000"/>
                </a:solidFill>
                <a:effectLst/>
                <a:latin typeface=" Fira Mono"/>
              </a:rPr>
              <a:t>    }</a:t>
            </a:r>
          </a:p>
          <a:p>
            <a:pPr>
              <a:lnSpc>
                <a:spcPct val="200000"/>
              </a:lnSpc>
            </a:pPr>
            <a:r>
              <a:rPr lang="en-US" sz="1000" b="0" dirty="0">
                <a:solidFill>
                  <a:srgbClr val="000000"/>
                </a:solidFill>
                <a:effectLst/>
                <a:latin typeface=" Fira Mono"/>
              </a:rPr>
              <a:t>    T value;</a:t>
            </a:r>
          </a:p>
          <a:p>
            <a:pPr>
              <a:lnSpc>
                <a:spcPct val="200000"/>
              </a:lnSpc>
            </a:pPr>
            <a:r>
              <a:rPr lang="en-US" sz="1000" b="0" dirty="0">
                <a:solidFill>
                  <a:srgbClr val="000000"/>
                </a:solidFill>
                <a:effectLst/>
                <a:latin typeface=" Fira Mono"/>
              </a:rPr>
              <a:t>    </a:t>
            </a:r>
            <a:r>
              <a:rPr lang="en-US" sz="1000" b="0" dirty="0">
                <a:solidFill>
                  <a:srgbClr val="000000"/>
                </a:solidFill>
                <a:effectLst/>
                <a:highlight>
                  <a:srgbClr val="FFFF00"/>
                </a:highlight>
                <a:latin typeface=" Fira Mono"/>
              </a:rPr>
              <a:t>future&lt;T&gt;</a:t>
            </a:r>
            <a:r>
              <a:rPr lang="en-US" sz="1000" b="0" dirty="0">
                <a:solidFill>
                  <a:srgbClr val="000000"/>
                </a:solidFill>
                <a:effectLst/>
                <a:highlight>
                  <a:srgbClr val="00FF00"/>
                </a:highlight>
                <a:latin typeface=" Fira Mono"/>
              </a:rPr>
              <a:t>*</a:t>
            </a:r>
            <a:r>
              <a:rPr lang="en-US" sz="1000" b="0" dirty="0">
                <a:solidFill>
                  <a:srgbClr val="000000"/>
                </a:solidFill>
                <a:effectLst/>
                <a:highlight>
                  <a:srgbClr val="FFFF00"/>
                </a:highlight>
                <a:latin typeface=" Fira Mono"/>
              </a:rPr>
              <a:t> </a:t>
            </a:r>
            <a:r>
              <a:rPr lang="en-US" sz="1000" b="0" dirty="0" err="1">
                <a:solidFill>
                  <a:srgbClr val="000000"/>
                </a:solidFill>
                <a:effectLst/>
                <a:highlight>
                  <a:srgbClr val="FFFF00"/>
                </a:highlight>
                <a:latin typeface=" Fira Mono"/>
              </a:rPr>
              <a:t>futurePtr</a:t>
            </a:r>
            <a:r>
              <a:rPr lang="en-US" sz="1000" b="0" dirty="0">
                <a:solidFill>
                  <a:srgbClr val="000000"/>
                </a:solidFill>
                <a:effectLst/>
                <a:highlight>
                  <a:srgbClr val="FFFF00"/>
                </a:highlight>
                <a:latin typeface=" Fira Mono"/>
              </a:rPr>
              <a:t> = </a:t>
            </a:r>
            <a:r>
              <a:rPr lang="en-US" sz="1000" b="0" dirty="0" err="1">
                <a:solidFill>
                  <a:srgbClr val="0000FF"/>
                </a:solidFill>
                <a:effectLst/>
                <a:highlight>
                  <a:srgbClr val="FFFF00"/>
                </a:highlight>
                <a:latin typeface=" Fira Mono"/>
              </a:rPr>
              <a:t>nullptr</a:t>
            </a:r>
            <a:r>
              <a:rPr lang="en-US" sz="1000" b="0" dirty="0">
                <a:solidFill>
                  <a:srgbClr val="000000"/>
                </a:solidFill>
                <a:effectLst/>
                <a:highlight>
                  <a:srgbClr val="FFFF00"/>
                </a:highlight>
                <a:latin typeface=" Fira Mono"/>
              </a:rPr>
              <a:t>;</a:t>
            </a:r>
          </a:p>
          <a:p>
            <a:pPr>
              <a:lnSpc>
                <a:spcPct val="200000"/>
              </a:lnSpc>
            </a:pPr>
            <a:r>
              <a:rPr lang="en-US" sz="1000" b="0" dirty="0">
                <a:solidFill>
                  <a:srgbClr val="000000"/>
                </a:solidFill>
                <a:effectLst/>
                <a:latin typeface=" Fira Mono"/>
              </a:rPr>
              <a:t>}</a:t>
            </a:r>
          </a:p>
        </p:txBody>
      </p:sp>
      <p:sp>
        <p:nvSpPr>
          <p:cNvPr id="10" name="TextBox 9">
            <a:extLst>
              <a:ext uri="{FF2B5EF4-FFF2-40B4-BE49-F238E27FC236}">
                <a16:creationId xmlns:a16="http://schemas.microsoft.com/office/drawing/2014/main" id="{C362121E-8707-4D68-8E27-B88E9736A7B0}"/>
              </a:ext>
            </a:extLst>
          </p:cNvPr>
          <p:cNvSpPr txBox="1"/>
          <p:nvPr/>
        </p:nvSpPr>
        <p:spPr>
          <a:xfrm>
            <a:off x="5949462" y="852380"/>
            <a:ext cx="4955917" cy="5281574"/>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nSpc>
                <a:spcPct val="200000"/>
              </a:lnSpc>
            </a:pPr>
            <a:r>
              <a:rPr lang="en-US" sz="1000" b="0" dirty="0">
                <a:solidFill>
                  <a:srgbClr val="0000FF"/>
                </a:solidFill>
                <a:effectLst/>
                <a:latin typeface=" Fira Mono"/>
              </a:rPr>
              <a:t>template</a:t>
            </a:r>
            <a:r>
              <a:rPr lang="en-US" sz="1000" b="0" dirty="0">
                <a:solidFill>
                  <a:srgbClr val="000000"/>
                </a:solidFill>
                <a:effectLst/>
                <a:latin typeface=" Fira Mono"/>
              </a:rPr>
              <a:t>&lt;</a:t>
            </a:r>
            <a:r>
              <a:rPr lang="en-US" sz="1000" b="0" dirty="0" err="1">
                <a:solidFill>
                  <a:srgbClr val="0000FF"/>
                </a:solidFill>
                <a:effectLst/>
                <a:latin typeface=" Fira Mono"/>
              </a:rPr>
              <a:t>typename</a:t>
            </a:r>
            <a:r>
              <a:rPr lang="en-US" sz="1000" b="0" dirty="0">
                <a:solidFill>
                  <a:srgbClr val="000000"/>
                </a:solidFill>
                <a:effectLst/>
                <a:latin typeface=" Fira Mono"/>
              </a:rPr>
              <a:t> </a:t>
            </a:r>
            <a:r>
              <a:rPr lang="en-US" sz="1000" b="0" dirty="0">
                <a:solidFill>
                  <a:srgbClr val="267F99"/>
                </a:solidFill>
                <a:effectLst/>
                <a:latin typeface=" Fira Mono"/>
              </a:rPr>
              <a:t>T</a:t>
            </a:r>
            <a:r>
              <a:rPr lang="en-US" sz="1000" b="0" dirty="0">
                <a:solidFill>
                  <a:srgbClr val="000000"/>
                </a:solidFill>
                <a:effectLst/>
                <a:latin typeface=" Fira Mono"/>
              </a:rPr>
              <a:t>&gt;</a:t>
            </a:r>
          </a:p>
          <a:p>
            <a:pPr>
              <a:lnSpc>
                <a:spcPct val="200000"/>
              </a:lnSpc>
            </a:pPr>
            <a:r>
              <a:rPr lang="en-US" sz="1000" b="0" dirty="0">
                <a:solidFill>
                  <a:srgbClr val="0000FF"/>
                </a:solidFill>
                <a:effectLst/>
                <a:latin typeface=" Fira Mono"/>
              </a:rPr>
              <a:t>class</a:t>
            </a:r>
            <a:r>
              <a:rPr lang="en-US" sz="1000" b="0" dirty="0">
                <a:solidFill>
                  <a:srgbClr val="000000"/>
                </a:solidFill>
                <a:effectLst/>
                <a:latin typeface=" Fira Mono"/>
              </a:rPr>
              <a:t> </a:t>
            </a:r>
            <a:r>
              <a:rPr lang="en-US" sz="1000" b="0" dirty="0">
                <a:solidFill>
                  <a:srgbClr val="267F99"/>
                </a:solidFill>
                <a:effectLst/>
                <a:latin typeface=" Fira Mono"/>
              </a:rPr>
              <a:t>token</a:t>
            </a:r>
            <a:endParaRPr lang="en-US" sz="1000" b="0" dirty="0">
              <a:solidFill>
                <a:srgbClr val="000000"/>
              </a:solidFill>
              <a:effectLst/>
              <a:latin typeface=" Fira Mono"/>
            </a:endParaRPr>
          </a:p>
          <a:p>
            <a:pPr>
              <a:lnSpc>
                <a:spcPct val="200000"/>
              </a:lnSpc>
            </a:pPr>
            <a:r>
              <a:rPr lang="en-US" sz="1000" b="0" dirty="0">
                <a:solidFill>
                  <a:srgbClr val="000000"/>
                </a:solidFill>
                <a:effectLst/>
                <a:latin typeface=" Fira Mono"/>
              </a:rPr>
              <a:t>{</a:t>
            </a:r>
          </a:p>
          <a:p>
            <a:pPr>
              <a:lnSpc>
                <a:spcPct val="200000"/>
              </a:lnSpc>
            </a:pPr>
            <a:r>
              <a:rPr lang="en-US" sz="1000" b="0" dirty="0">
                <a:solidFill>
                  <a:srgbClr val="0000FF"/>
                </a:solidFill>
                <a:effectLst/>
                <a:latin typeface=" Fira Mono"/>
              </a:rPr>
              <a:t>public:</a:t>
            </a:r>
            <a:endParaRPr lang="en-US" sz="1000" b="0" dirty="0">
              <a:solidFill>
                <a:srgbClr val="000000"/>
              </a:solidFill>
              <a:effectLst/>
              <a:latin typeface=" Fira Mono"/>
            </a:endParaRPr>
          </a:p>
          <a:p>
            <a:pPr>
              <a:lnSpc>
                <a:spcPct val="200000"/>
              </a:lnSpc>
            </a:pPr>
            <a:r>
              <a:rPr lang="en-US" sz="1000" b="0" dirty="0">
                <a:solidFill>
                  <a:srgbClr val="000000"/>
                </a:solidFill>
                <a:effectLst/>
                <a:latin typeface=" Fira Mono"/>
              </a:rPr>
              <a:t>    </a:t>
            </a:r>
            <a:r>
              <a:rPr lang="en-US" sz="1000" b="0" dirty="0">
                <a:solidFill>
                  <a:srgbClr val="AF00DB"/>
                </a:solidFill>
                <a:effectLst/>
                <a:latin typeface=" Fira Mono"/>
              </a:rPr>
              <a:t>using</a:t>
            </a:r>
            <a:r>
              <a:rPr lang="en-US" sz="1000" b="0" dirty="0">
                <a:solidFill>
                  <a:srgbClr val="000000"/>
                </a:solidFill>
                <a:effectLst/>
                <a:latin typeface=" Fira Mono"/>
              </a:rPr>
              <a:t> </a:t>
            </a:r>
            <a:r>
              <a:rPr lang="en-US" sz="1000" b="0" dirty="0" err="1">
                <a:solidFill>
                  <a:srgbClr val="267F99"/>
                </a:solidFill>
                <a:effectLst/>
                <a:latin typeface=" Fira Mono"/>
              </a:rPr>
              <a:t>promise_type</a:t>
            </a:r>
            <a:r>
              <a:rPr lang="en-US" sz="1000" b="0" dirty="0">
                <a:solidFill>
                  <a:srgbClr val="000000"/>
                </a:solidFill>
                <a:effectLst/>
                <a:latin typeface=" Fira Mono"/>
              </a:rPr>
              <a:t> = </a:t>
            </a:r>
            <a:r>
              <a:rPr lang="en-US" sz="1000" b="0" dirty="0" err="1">
                <a:solidFill>
                  <a:srgbClr val="267F99"/>
                </a:solidFill>
                <a:effectLst/>
                <a:latin typeface=" Fira Mono"/>
              </a:rPr>
              <a:t>token_promise</a:t>
            </a:r>
            <a:r>
              <a:rPr lang="en-US" sz="1000" b="0" dirty="0">
                <a:solidFill>
                  <a:srgbClr val="000000"/>
                </a:solidFill>
                <a:effectLst/>
                <a:latin typeface=" Fira Mono"/>
              </a:rPr>
              <a:t>&lt;</a:t>
            </a:r>
            <a:r>
              <a:rPr lang="en-US" sz="1000" b="0" dirty="0">
                <a:solidFill>
                  <a:srgbClr val="267F99"/>
                </a:solidFill>
                <a:effectLst/>
                <a:latin typeface=" Fira Mono"/>
              </a:rPr>
              <a:t>T</a:t>
            </a:r>
            <a:r>
              <a:rPr lang="en-US" sz="1000" b="0" dirty="0">
                <a:solidFill>
                  <a:srgbClr val="000000"/>
                </a:solidFill>
                <a:effectLst/>
                <a:latin typeface=" Fira Mono"/>
              </a:rPr>
              <a:t>&gt;;</a:t>
            </a:r>
          </a:p>
          <a:p>
            <a:pPr>
              <a:lnSpc>
                <a:spcPct val="200000"/>
              </a:lnSpc>
            </a:pPr>
            <a:r>
              <a:rPr lang="en-US" sz="1000" b="0" dirty="0">
                <a:solidFill>
                  <a:srgbClr val="000000"/>
                </a:solidFill>
                <a:effectLst/>
                <a:latin typeface=" Fira Mono"/>
              </a:rPr>
              <a:t>    </a:t>
            </a:r>
            <a:r>
              <a:rPr lang="en-US" sz="1000" b="0" dirty="0">
                <a:solidFill>
                  <a:srgbClr val="AF00DB"/>
                </a:solidFill>
                <a:effectLst/>
                <a:latin typeface=" Fira Mono"/>
              </a:rPr>
              <a:t>using</a:t>
            </a:r>
            <a:r>
              <a:rPr lang="en-US" sz="1000" b="0" dirty="0">
                <a:solidFill>
                  <a:srgbClr val="000000"/>
                </a:solidFill>
                <a:effectLst/>
                <a:latin typeface=" Fira Mono"/>
              </a:rPr>
              <a:t> </a:t>
            </a:r>
            <a:r>
              <a:rPr lang="en-US" sz="1000" b="0" dirty="0" err="1">
                <a:solidFill>
                  <a:srgbClr val="267F99"/>
                </a:solidFill>
                <a:effectLst/>
                <a:latin typeface=" Fira Mono"/>
              </a:rPr>
              <a:t>coro_handle_t</a:t>
            </a:r>
            <a:r>
              <a:rPr lang="en-US" sz="1000" b="0" dirty="0">
                <a:solidFill>
                  <a:srgbClr val="000000"/>
                </a:solidFill>
                <a:effectLst/>
                <a:latin typeface=" Fira Mono"/>
              </a:rPr>
              <a:t> = </a:t>
            </a:r>
            <a:r>
              <a:rPr lang="en-US" sz="1000" b="0" dirty="0">
                <a:solidFill>
                  <a:srgbClr val="267F99"/>
                </a:solidFill>
                <a:effectLst/>
                <a:latin typeface=" Fira Mono"/>
              </a:rPr>
              <a:t>(same </a:t>
            </a:r>
            <a:r>
              <a:rPr lang="en-US" sz="1000" dirty="0">
                <a:solidFill>
                  <a:srgbClr val="267F99"/>
                </a:solidFill>
                <a:latin typeface=" Fira Mono"/>
              </a:rPr>
              <a:t>thing, </a:t>
            </a:r>
            <a:r>
              <a:rPr lang="en-US" sz="1000" b="0" dirty="0">
                <a:solidFill>
                  <a:srgbClr val="267F99"/>
                </a:solidFill>
                <a:effectLst/>
                <a:latin typeface=" Fira Mono"/>
              </a:rPr>
              <a:t>too long to fit)</a:t>
            </a:r>
            <a:endParaRPr lang="en-US" sz="1000" b="0" dirty="0">
              <a:solidFill>
                <a:srgbClr val="000000"/>
              </a:solidFill>
              <a:effectLst/>
              <a:latin typeface=" Fira Mono"/>
            </a:endParaRPr>
          </a:p>
          <a:p>
            <a:pPr>
              <a:lnSpc>
                <a:spcPct val="200000"/>
              </a:lnSpc>
            </a:pPr>
            <a:r>
              <a:rPr lang="en-US" sz="1000" b="0" dirty="0">
                <a:solidFill>
                  <a:srgbClr val="000000"/>
                </a:solidFill>
                <a:effectLst/>
                <a:latin typeface=" Fira Mono"/>
              </a:rPr>
              <a:t>	</a:t>
            </a:r>
            <a:br>
              <a:rPr lang="en-US" sz="1000" b="0" dirty="0">
                <a:solidFill>
                  <a:srgbClr val="000000"/>
                </a:solidFill>
                <a:effectLst/>
                <a:latin typeface=" Fira Mono"/>
              </a:rPr>
            </a:br>
            <a:r>
              <a:rPr lang="en-US" sz="1000" b="0" dirty="0">
                <a:solidFill>
                  <a:srgbClr val="000000"/>
                </a:solidFill>
                <a:effectLst/>
                <a:latin typeface=" Fira Mono"/>
              </a:rPr>
              <a:t>    </a:t>
            </a:r>
            <a:r>
              <a:rPr lang="en-US" sz="1000" b="0" dirty="0">
                <a:solidFill>
                  <a:srgbClr val="795E26"/>
                </a:solidFill>
                <a:effectLst/>
                <a:latin typeface=" Fira Mono"/>
              </a:rPr>
              <a:t>token</a:t>
            </a:r>
            <a:r>
              <a:rPr lang="en-US" sz="1000" b="0" dirty="0">
                <a:solidFill>
                  <a:srgbClr val="000000"/>
                </a:solidFill>
                <a:effectLst/>
                <a:latin typeface=" Fira Mono"/>
              </a:rPr>
              <a:t>(</a:t>
            </a:r>
            <a:r>
              <a:rPr lang="en-US" sz="1000" b="0" dirty="0" err="1">
                <a:solidFill>
                  <a:srgbClr val="267F99"/>
                </a:solidFill>
                <a:effectLst/>
                <a:latin typeface=" Fira Mono"/>
              </a:rPr>
              <a:t>coro_handle_t</a:t>
            </a:r>
            <a:r>
              <a:rPr lang="en-US" sz="1000" b="0" dirty="0">
                <a:solidFill>
                  <a:srgbClr val="000000"/>
                </a:solidFill>
                <a:effectLst/>
                <a:latin typeface=" Fira Mono"/>
              </a:rPr>
              <a:t> </a:t>
            </a:r>
            <a:r>
              <a:rPr lang="en-US" sz="1000" b="0" dirty="0">
                <a:solidFill>
                  <a:srgbClr val="001080"/>
                </a:solidFill>
                <a:effectLst/>
                <a:latin typeface=" Fira Mono"/>
              </a:rPr>
              <a:t>handle</a:t>
            </a:r>
            <a:r>
              <a:rPr lang="en-US" sz="1000" b="0" dirty="0">
                <a:solidFill>
                  <a:srgbClr val="000000"/>
                </a:solidFill>
                <a:effectLst/>
                <a:latin typeface=" Fira Mono"/>
              </a:rPr>
              <a:t>);</a:t>
            </a:r>
          </a:p>
          <a:p>
            <a:pPr>
              <a:lnSpc>
                <a:spcPct val="200000"/>
              </a:lnSpc>
            </a:pPr>
            <a:r>
              <a:rPr lang="en-US" sz="1000" b="0" dirty="0">
                <a:solidFill>
                  <a:srgbClr val="000000"/>
                </a:solidFill>
                <a:effectLst/>
                <a:latin typeface=" Fira Mono"/>
              </a:rPr>
              <a:t>    </a:t>
            </a:r>
            <a:r>
              <a:rPr lang="en-US" sz="1000" b="0" dirty="0">
                <a:solidFill>
                  <a:srgbClr val="795E26"/>
                </a:solidFill>
                <a:effectLst/>
                <a:highlight>
                  <a:srgbClr val="FFFF00"/>
                </a:highlight>
                <a:latin typeface=" Fira Mono"/>
              </a:rPr>
              <a:t>token</a:t>
            </a:r>
            <a:r>
              <a:rPr lang="en-US" sz="1000" b="0" dirty="0">
                <a:solidFill>
                  <a:srgbClr val="000000"/>
                </a:solidFill>
                <a:effectLst/>
                <a:highlight>
                  <a:srgbClr val="FFFF00"/>
                </a:highlight>
                <a:latin typeface=" Fira Mono"/>
              </a:rPr>
              <a:t>(</a:t>
            </a:r>
            <a:r>
              <a:rPr lang="en-US" sz="1000" b="0" dirty="0">
                <a:solidFill>
                  <a:srgbClr val="267F99"/>
                </a:solidFill>
                <a:effectLst/>
                <a:highlight>
                  <a:srgbClr val="FFFF00"/>
                </a:highlight>
                <a:latin typeface=" Fira Mono"/>
              </a:rPr>
              <a:t>token</a:t>
            </a:r>
            <a:r>
              <a:rPr lang="en-US" sz="1000" b="0" dirty="0">
                <a:solidFill>
                  <a:srgbClr val="0000FF"/>
                </a:solidFill>
                <a:effectLst/>
                <a:highlight>
                  <a:srgbClr val="FFFF00"/>
                </a:highlight>
                <a:latin typeface=" Fira Mono"/>
              </a:rPr>
              <a:t>&amp;</a:t>
            </a:r>
            <a:r>
              <a:rPr lang="en-US" sz="1000" b="0" dirty="0">
                <a:solidFill>
                  <a:srgbClr val="000000"/>
                </a:solidFill>
                <a:effectLst/>
                <a:highlight>
                  <a:srgbClr val="FFFF00"/>
                </a:highlight>
                <a:latin typeface=" Fira Mono"/>
              </a:rPr>
              <a:t>) </a:t>
            </a:r>
            <a:r>
              <a:rPr lang="en-US" sz="1000" b="0" dirty="0" err="1">
                <a:solidFill>
                  <a:srgbClr val="0000FF"/>
                </a:solidFill>
                <a:effectLst/>
                <a:highlight>
                  <a:srgbClr val="FFFF00"/>
                </a:highlight>
                <a:latin typeface=" Fira Mono"/>
              </a:rPr>
              <a:t>noexcept</a:t>
            </a:r>
            <a:r>
              <a:rPr lang="en-US" sz="1000" b="0" dirty="0">
                <a:solidFill>
                  <a:srgbClr val="000000"/>
                </a:solidFill>
                <a:effectLst/>
                <a:highlight>
                  <a:srgbClr val="FFFF00"/>
                </a:highlight>
                <a:latin typeface=" Fira Mono"/>
              </a:rPr>
              <a:t> = </a:t>
            </a:r>
            <a:r>
              <a:rPr lang="en-US" sz="1000" b="0" dirty="0">
                <a:solidFill>
                  <a:srgbClr val="0000FF"/>
                </a:solidFill>
                <a:effectLst/>
                <a:highlight>
                  <a:srgbClr val="FFFF00"/>
                </a:highlight>
                <a:latin typeface=" Fira Mono"/>
              </a:rPr>
              <a:t>delete</a:t>
            </a:r>
            <a:r>
              <a:rPr lang="en-US" sz="1000" b="0" dirty="0">
                <a:solidFill>
                  <a:srgbClr val="000000"/>
                </a:solidFill>
                <a:effectLst/>
                <a:highlight>
                  <a:srgbClr val="FFFF00"/>
                </a:highlight>
                <a:latin typeface=" Fira Mono"/>
              </a:rPr>
              <a:t>;</a:t>
            </a:r>
          </a:p>
          <a:p>
            <a:pPr>
              <a:lnSpc>
                <a:spcPct val="200000"/>
              </a:lnSpc>
            </a:pPr>
            <a:r>
              <a:rPr lang="en-US" sz="1000" b="0" dirty="0">
                <a:solidFill>
                  <a:srgbClr val="000000"/>
                </a:solidFill>
                <a:effectLst/>
                <a:latin typeface=" Fira Mono"/>
              </a:rPr>
              <a:t>    </a:t>
            </a:r>
            <a:r>
              <a:rPr lang="en-US" sz="1000" b="0" dirty="0">
                <a:solidFill>
                  <a:srgbClr val="0000FF"/>
                </a:solidFill>
                <a:effectLst/>
                <a:highlight>
                  <a:srgbClr val="FFFF00"/>
                </a:highlight>
                <a:latin typeface=" Fira Mono"/>
              </a:rPr>
              <a:t>const</a:t>
            </a:r>
            <a:r>
              <a:rPr lang="en-US" sz="1000" b="0" dirty="0">
                <a:solidFill>
                  <a:srgbClr val="000000"/>
                </a:solidFill>
                <a:effectLst/>
                <a:highlight>
                  <a:srgbClr val="FFFF00"/>
                </a:highlight>
                <a:latin typeface=" Fira Mono"/>
              </a:rPr>
              <a:t> </a:t>
            </a:r>
            <a:r>
              <a:rPr lang="en-US" sz="1000" b="0" dirty="0">
                <a:solidFill>
                  <a:srgbClr val="267F99"/>
                </a:solidFill>
                <a:effectLst/>
                <a:highlight>
                  <a:srgbClr val="FFFF00"/>
                </a:highlight>
                <a:latin typeface=" Fira Mono"/>
              </a:rPr>
              <a:t>T</a:t>
            </a:r>
            <a:r>
              <a:rPr lang="en-US" sz="1000" b="0" dirty="0">
                <a:solidFill>
                  <a:srgbClr val="0000FF"/>
                </a:solidFill>
                <a:effectLst/>
                <a:highlight>
                  <a:srgbClr val="FFFF00"/>
                </a:highlight>
                <a:latin typeface=" Fira Mono"/>
              </a:rPr>
              <a:t>&amp;</a:t>
            </a:r>
            <a:r>
              <a:rPr lang="en-US" sz="1000" b="0" dirty="0">
                <a:solidFill>
                  <a:srgbClr val="000000"/>
                </a:solidFill>
                <a:effectLst/>
                <a:highlight>
                  <a:srgbClr val="FFFF00"/>
                </a:highlight>
                <a:latin typeface=" Fira Mono"/>
              </a:rPr>
              <a:t> </a:t>
            </a:r>
            <a:r>
              <a:rPr lang="en-US" sz="1000" b="0" dirty="0">
                <a:solidFill>
                  <a:srgbClr val="795E26"/>
                </a:solidFill>
                <a:effectLst/>
                <a:highlight>
                  <a:srgbClr val="FFFF00"/>
                </a:highlight>
                <a:latin typeface=" Fira Mono"/>
              </a:rPr>
              <a:t>Result</a:t>
            </a:r>
            <a:r>
              <a:rPr lang="en-US" sz="1000" b="0" dirty="0">
                <a:solidFill>
                  <a:srgbClr val="000000"/>
                </a:solidFill>
                <a:effectLst/>
                <a:highlight>
                  <a:srgbClr val="FFFF00"/>
                </a:highlight>
                <a:latin typeface=" Fira Mono"/>
              </a:rPr>
              <a:t>()</a:t>
            </a:r>
          </a:p>
          <a:p>
            <a:pPr>
              <a:lnSpc>
                <a:spcPct val="200000"/>
              </a:lnSpc>
            </a:pPr>
            <a:r>
              <a:rPr lang="en-US" sz="1000" b="0" dirty="0">
                <a:solidFill>
                  <a:srgbClr val="000000"/>
                </a:solidFill>
                <a:effectLst/>
                <a:latin typeface=" Fira Mono"/>
              </a:rPr>
              <a:t>    </a:t>
            </a:r>
            <a:r>
              <a:rPr lang="en-US" sz="1000" b="0" dirty="0">
                <a:solidFill>
                  <a:srgbClr val="000000"/>
                </a:solidFill>
                <a:effectLst/>
                <a:highlight>
                  <a:srgbClr val="FFFF00"/>
                </a:highlight>
                <a:latin typeface=" Fira Mono"/>
              </a:rPr>
              <a:t>{</a:t>
            </a:r>
          </a:p>
          <a:p>
            <a:pPr>
              <a:lnSpc>
                <a:spcPct val="200000"/>
              </a:lnSpc>
            </a:pPr>
            <a:r>
              <a:rPr lang="en-US" sz="1000" b="0" dirty="0">
                <a:solidFill>
                  <a:srgbClr val="000000"/>
                </a:solidFill>
                <a:effectLst/>
                <a:latin typeface=" Fira Mono"/>
              </a:rPr>
              <a:t>    </a:t>
            </a:r>
            <a:r>
              <a:rPr lang="en-US" sz="1000" b="0" dirty="0">
                <a:solidFill>
                  <a:srgbClr val="000000"/>
                </a:solidFill>
                <a:effectLst/>
                <a:highlight>
                  <a:srgbClr val="FFFF00"/>
                </a:highlight>
                <a:latin typeface=" Fira Mono"/>
              </a:rPr>
              <a:t>    </a:t>
            </a:r>
            <a:r>
              <a:rPr lang="en-US" sz="1000" b="0" dirty="0">
                <a:solidFill>
                  <a:srgbClr val="AF00DB"/>
                </a:solidFill>
                <a:effectLst/>
                <a:highlight>
                  <a:srgbClr val="FFFF00"/>
                </a:highlight>
                <a:latin typeface=" Fira Mono"/>
              </a:rPr>
              <a:t>return</a:t>
            </a:r>
            <a:r>
              <a:rPr lang="en-US" sz="1000" b="0" dirty="0">
                <a:solidFill>
                  <a:srgbClr val="000000"/>
                </a:solidFill>
                <a:effectLst/>
                <a:highlight>
                  <a:srgbClr val="FFFF00"/>
                </a:highlight>
                <a:latin typeface=" Fira Mono"/>
              </a:rPr>
              <a:t> </a:t>
            </a:r>
            <a:r>
              <a:rPr lang="en-US" sz="1000" b="0" dirty="0" err="1">
                <a:solidFill>
                  <a:srgbClr val="001080"/>
                </a:solidFill>
                <a:effectLst/>
                <a:highlight>
                  <a:srgbClr val="FFFF00"/>
                </a:highlight>
                <a:latin typeface=" Fira Mono"/>
              </a:rPr>
              <a:t>mFuture</a:t>
            </a:r>
            <a:r>
              <a:rPr lang="en-US" sz="1000" b="0" dirty="0" err="1">
                <a:solidFill>
                  <a:srgbClr val="000000"/>
                </a:solidFill>
                <a:effectLst/>
                <a:highlight>
                  <a:srgbClr val="FFFF00"/>
                </a:highlight>
                <a:latin typeface=" Fira Mono"/>
              </a:rPr>
              <a:t>.</a:t>
            </a:r>
            <a:r>
              <a:rPr lang="en-US" sz="1000" b="0" dirty="0" err="1">
                <a:solidFill>
                  <a:srgbClr val="795E26"/>
                </a:solidFill>
                <a:effectLst/>
                <a:highlight>
                  <a:srgbClr val="FFFF00"/>
                </a:highlight>
                <a:latin typeface=" Fira Mono"/>
              </a:rPr>
              <a:t>Get</a:t>
            </a:r>
            <a:r>
              <a:rPr lang="en-US" sz="1000" b="0" dirty="0">
                <a:solidFill>
                  <a:srgbClr val="000000"/>
                </a:solidFill>
                <a:effectLst/>
                <a:highlight>
                  <a:srgbClr val="FFFF00"/>
                </a:highlight>
                <a:latin typeface=" Fira Mono"/>
              </a:rPr>
              <a:t>();</a:t>
            </a:r>
          </a:p>
          <a:p>
            <a:pPr>
              <a:lnSpc>
                <a:spcPct val="200000"/>
              </a:lnSpc>
            </a:pPr>
            <a:r>
              <a:rPr lang="en-US" sz="1000" b="0" dirty="0">
                <a:solidFill>
                  <a:srgbClr val="000000"/>
                </a:solidFill>
                <a:effectLst/>
                <a:latin typeface=" Fira Mono"/>
              </a:rPr>
              <a:t>    </a:t>
            </a:r>
            <a:r>
              <a:rPr lang="en-US" sz="1000" b="0" dirty="0">
                <a:solidFill>
                  <a:srgbClr val="000000"/>
                </a:solidFill>
                <a:effectLst/>
                <a:highlight>
                  <a:srgbClr val="FFFF00"/>
                </a:highlight>
                <a:latin typeface=" Fira Mono"/>
              </a:rPr>
              <a:t>}</a:t>
            </a:r>
          </a:p>
          <a:p>
            <a:pPr>
              <a:lnSpc>
                <a:spcPct val="200000"/>
              </a:lnSpc>
            </a:pPr>
            <a:r>
              <a:rPr lang="en-US" sz="1000" b="0" dirty="0">
                <a:solidFill>
                  <a:srgbClr val="0000FF"/>
                </a:solidFill>
                <a:effectLst/>
                <a:latin typeface=" Fira Mono"/>
              </a:rPr>
              <a:t>protected:</a:t>
            </a:r>
            <a:endParaRPr lang="en-US" sz="1000" b="0" dirty="0">
              <a:solidFill>
                <a:srgbClr val="000000"/>
              </a:solidFill>
              <a:effectLst/>
              <a:latin typeface=" Fira Mono"/>
            </a:endParaRPr>
          </a:p>
          <a:p>
            <a:pPr>
              <a:lnSpc>
                <a:spcPct val="200000"/>
              </a:lnSpc>
            </a:pPr>
            <a:r>
              <a:rPr lang="en-US" sz="1000" b="0" dirty="0">
                <a:solidFill>
                  <a:srgbClr val="000000"/>
                </a:solidFill>
                <a:effectLst/>
                <a:latin typeface=" Fira Mono"/>
              </a:rPr>
              <a:t>    </a:t>
            </a:r>
            <a:r>
              <a:rPr lang="en-US" sz="1000" b="0" dirty="0" err="1">
                <a:solidFill>
                  <a:srgbClr val="267F99"/>
                </a:solidFill>
                <a:effectLst/>
                <a:latin typeface=" Fira Mono"/>
              </a:rPr>
              <a:t>coro_handle_t</a:t>
            </a:r>
            <a:r>
              <a:rPr lang="en-US" sz="1000" b="0" dirty="0">
                <a:solidFill>
                  <a:srgbClr val="000000"/>
                </a:solidFill>
                <a:effectLst/>
                <a:latin typeface=" Fira Mono"/>
              </a:rPr>
              <a:t> </a:t>
            </a:r>
            <a:r>
              <a:rPr lang="en-US" sz="1000" b="0" dirty="0" err="1">
                <a:solidFill>
                  <a:srgbClr val="000000"/>
                </a:solidFill>
                <a:effectLst/>
                <a:latin typeface=" Fira Mono"/>
              </a:rPr>
              <a:t>mHandle</a:t>
            </a:r>
            <a:r>
              <a:rPr lang="en-US" sz="1000" b="0" dirty="0">
                <a:solidFill>
                  <a:srgbClr val="000000"/>
                </a:solidFill>
                <a:effectLst/>
                <a:latin typeface=" Fira Mono"/>
              </a:rPr>
              <a:t>;</a:t>
            </a:r>
          </a:p>
          <a:p>
            <a:pPr>
              <a:lnSpc>
                <a:spcPct val="200000"/>
              </a:lnSpc>
            </a:pPr>
            <a:r>
              <a:rPr lang="en-US" sz="1000" b="0" dirty="0">
                <a:solidFill>
                  <a:srgbClr val="000000"/>
                </a:solidFill>
                <a:effectLst/>
                <a:latin typeface=" Fira Mono"/>
              </a:rPr>
              <a:t>    </a:t>
            </a:r>
            <a:r>
              <a:rPr lang="en-US" sz="1000" b="0" dirty="0">
                <a:solidFill>
                  <a:srgbClr val="000000"/>
                </a:solidFill>
                <a:effectLst/>
                <a:highlight>
                  <a:srgbClr val="FFFF00"/>
                </a:highlight>
                <a:latin typeface=" Fira Mono"/>
              </a:rPr>
              <a:t>future&lt;T&gt; </a:t>
            </a:r>
            <a:r>
              <a:rPr lang="en-US" sz="1000" b="0" dirty="0" err="1">
                <a:solidFill>
                  <a:srgbClr val="000000"/>
                </a:solidFill>
                <a:effectLst/>
                <a:highlight>
                  <a:srgbClr val="FFFF00"/>
                </a:highlight>
                <a:latin typeface=" Fira Mono"/>
              </a:rPr>
              <a:t>mFuture</a:t>
            </a:r>
            <a:r>
              <a:rPr lang="en-US" sz="1000" b="0" dirty="0">
                <a:solidFill>
                  <a:srgbClr val="000000"/>
                </a:solidFill>
                <a:effectLst/>
                <a:highlight>
                  <a:srgbClr val="FFFF00"/>
                </a:highlight>
                <a:latin typeface=" Fira Mono"/>
              </a:rPr>
              <a:t>;</a:t>
            </a:r>
          </a:p>
          <a:p>
            <a:pPr>
              <a:lnSpc>
                <a:spcPct val="200000"/>
              </a:lnSpc>
            </a:pPr>
            <a:r>
              <a:rPr lang="en-US" sz="1000" b="0" dirty="0">
                <a:solidFill>
                  <a:srgbClr val="000000"/>
                </a:solidFill>
                <a:effectLst/>
                <a:latin typeface=" Fira Mono"/>
              </a:rPr>
              <a:t>}</a:t>
            </a:r>
          </a:p>
        </p:txBody>
      </p:sp>
      <p:sp>
        <p:nvSpPr>
          <p:cNvPr id="2" name="TextBox 1">
            <a:extLst>
              <a:ext uri="{FF2B5EF4-FFF2-40B4-BE49-F238E27FC236}">
                <a16:creationId xmlns:a16="http://schemas.microsoft.com/office/drawing/2014/main" id="{64B869B1-C6A3-46CF-A625-B4DEA8E51668}"/>
              </a:ext>
            </a:extLst>
          </p:cNvPr>
          <p:cNvSpPr txBox="1"/>
          <p:nvPr/>
        </p:nvSpPr>
        <p:spPr>
          <a:xfrm>
            <a:off x="148978" y="195233"/>
            <a:ext cx="2279791" cy="4247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nSpc>
                <a:spcPct val="90000"/>
              </a:lnSpc>
            </a:pPr>
            <a:r>
              <a:rPr lang="en-US" sz="2400" dirty="0">
                <a:solidFill>
                  <a:schemeClr val="bg1"/>
                </a:solidFill>
                <a:latin typeface="+mj-lt"/>
              </a:rPr>
              <a:t>“de-coroutine”</a:t>
            </a:r>
          </a:p>
        </p:txBody>
      </p:sp>
    </p:spTree>
    <p:extLst>
      <p:ext uri="{BB962C8B-B14F-4D97-AF65-F5344CB8AC3E}">
        <p14:creationId xmlns:p14="http://schemas.microsoft.com/office/powerpoint/2010/main" val="13689712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00">
        <p159:morph option="byWord"/>
      </p:transition>
    </mc:Choice>
    <mc:Fallback xmlns="">
      <p:transition>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E9580436-1CBC-414D-AF82-34DCE3089FD7}"/>
              </a:ext>
            </a:extLst>
          </p:cNvPr>
          <p:cNvSpPr txBox="1"/>
          <p:nvPr/>
        </p:nvSpPr>
        <p:spPr>
          <a:xfrm>
            <a:off x="148978" y="195233"/>
            <a:ext cx="2800767" cy="4247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nSpc>
                <a:spcPct val="90000"/>
              </a:lnSpc>
            </a:pPr>
            <a:r>
              <a:rPr lang="en-US" altLang="zh-CN" sz="2400" dirty="0" err="1">
                <a:solidFill>
                  <a:schemeClr val="bg1"/>
                </a:solidFill>
                <a:latin typeface="+mj-lt"/>
              </a:rPr>
              <a:t>co_await</a:t>
            </a:r>
            <a:r>
              <a:rPr lang="en-US" altLang="zh-CN" sz="2400" dirty="0">
                <a:solidFill>
                  <a:schemeClr val="bg1"/>
                </a:solidFill>
                <a:latin typeface="+mj-lt"/>
              </a:rPr>
              <a:t> token&lt;T&gt;</a:t>
            </a:r>
            <a:endParaRPr lang="en-US" sz="2400" dirty="0">
              <a:solidFill>
                <a:schemeClr val="bg1"/>
              </a:solidFill>
              <a:latin typeface="+mj-lt"/>
            </a:endParaRPr>
          </a:p>
        </p:txBody>
      </p:sp>
      <p:sp>
        <p:nvSpPr>
          <p:cNvPr id="7" name="TextBox 6">
            <a:extLst>
              <a:ext uri="{FF2B5EF4-FFF2-40B4-BE49-F238E27FC236}">
                <a16:creationId xmlns:a16="http://schemas.microsoft.com/office/drawing/2014/main" id="{5833CAE2-E652-44AE-AD87-D4CC9FAC5D2A}"/>
              </a:ext>
            </a:extLst>
          </p:cNvPr>
          <p:cNvSpPr txBox="1"/>
          <p:nvPr/>
        </p:nvSpPr>
        <p:spPr>
          <a:xfrm>
            <a:off x="243840" y="619965"/>
            <a:ext cx="6441440" cy="5377754"/>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nSpc>
                <a:spcPct val="150000"/>
              </a:lnSpc>
            </a:pPr>
            <a:r>
              <a:rPr lang="en-US" sz="1000" b="0" dirty="0">
                <a:solidFill>
                  <a:srgbClr val="0000FF"/>
                </a:solidFill>
                <a:effectLst/>
                <a:latin typeface=" Fira Mono"/>
              </a:rPr>
              <a:t>template</a:t>
            </a:r>
            <a:r>
              <a:rPr lang="en-US" sz="1000" b="0" dirty="0">
                <a:solidFill>
                  <a:srgbClr val="000000"/>
                </a:solidFill>
                <a:effectLst/>
                <a:latin typeface=" Fira Mono"/>
              </a:rPr>
              <a:t>&lt;</a:t>
            </a:r>
            <a:r>
              <a:rPr lang="en-US" sz="1000" b="0" dirty="0" err="1">
                <a:solidFill>
                  <a:srgbClr val="0000FF"/>
                </a:solidFill>
                <a:effectLst/>
                <a:latin typeface=" Fira Mono"/>
              </a:rPr>
              <a:t>typename</a:t>
            </a:r>
            <a:r>
              <a:rPr lang="en-US" sz="1000" b="0" dirty="0">
                <a:solidFill>
                  <a:srgbClr val="000000"/>
                </a:solidFill>
                <a:effectLst/>
                <a:latin typeface=" Fira Mono"/>
              </a:rPr>
              <a:t> </a:t>
            </a:r>
            <a:r>
              <a:rPr lang="en-US" sz="1000" b="0" dirty="0">
                <a:solidFill>
                  <a:srgbClr val="267F99"/>
                </a:solidFill>
                <a:effectLst/>
                <a:latin typeface=" Fira Mono"/>
              </a:rPr>
              <a:t>T</a:t>
            </a:r>
            <a:r>
              <a:rPr lang="en-US" sz="1000" b="0" dirty="0">
                <a:solidFill>
                  <a:srgbClr val="000000"/>
                </a:solidFill>
                <a:effectLst/>
                <a:latin typeface=" Fira Mono"/>
              </a:rPr>
              <a:t>&gt; </a:t>
            </a:r>
            <a:r>
              <a:rPr lang="en-US" sz="1000" b="0" dirty="0">
                <a:solidFill>
                  <a:srgbClr val="0000FF"/>
                </a:solidFill>
                <a:effectLst/>
                <a:latin typeface=" Fira Mono"/>
              </a:rPr>
              <a:t>class</a:t>
            </a:r>
            <a:r>
              <a:rPr lang="en-US" sz="1000" b="0" dirty="0">
                <a:solidFill>
                  <a:srgbClr val="000000"/>
                </a:solidFill>
                <a:effectLst/>
                <a:latin typeface=" Fira Mono"/>
              </a:rPr>
              <a:t> </a:t>
            </a:r>
            <a:r>
              <a:rPr lang="en-US" sz="1000" b="0" dirty="0">
                <a:solidFill>
                  <a:srgbClr val="267F99"/>
                </a:solidFill>
                <a:effectLst/>
                <a:latin typeface=" Fira Mono"/>
              </a:rPr>
              <a:t>token</a:t>
            </a:r>
            <a:endParaRPr lang="en-US" sz="1000" b="0" dirty="0">
              <a:solidFill>
                <a:srgbClr val="000000"/>
              </a:solidFill>
              <a:effectLst/>
              <a:latin typeface=" Fira Mono"/>
            </a:endParaRPr>
          </a:p>
          <a:p>
            <a:pPr>
              <a:lnSpc>
                <a:spcPct val="150000"/>
              </a:lnSpc>
            </a:pPr>
            <a:r>
              <a:rPr lang="en-US" sz="1000" b="0" dirty="0">
                <a:solidFill>
                  <a:srgbClr val="000000"/>
                </a:solidFill>
                <a:effectLst/>
                <a:latin typeface=" Fira Mono"/>
              </a:rPr>
              <a:t>{</a:t>
            </a:r>
          </a:p>
          <a:p>
            <a:pPr>
              <a:lnSpc>
                <a:spcPct val="150000"/>
              </a:lnSpc>
            </a:pPr>
            <a:r>
              <a:rPr lang="en-US" sz="1000" b="0" dirty="0">
                <a:solidFill>
                  <a:srgbClr val="0000FF"/>
                </a:solidFill>
                <a:effectLst/>
                <a:latin typeface=" Fira Mono"/>
              </a:rPr>
              <a:t>auto</a:t>
            </a:r>
            <a:r>
              <a:rPr lang="en-US" sz="1000" b="0" dirty="0">
                <a:solidFill>
                  <a:srgbClr val="000000"/>
                </a:solidFill>
                <a:effectLst/>
                <a:latin typeface=" Fira Mono"/>
              </a:rPr>
              <a:t> </a:t>
            </a:r>
            <a:r>
              <a:rPr lang="en-US" sz="1000" b="0" dirty="0">
                <a:solidFill>
                  <a:srgbClr val="AF00DB"/>
                </a:solidFill>
                <a:effectLst/>
                <a:latin typeface=" Fira Mono"/>
              </a:rPr>
              <a:t>operator</a:t>
            </a:r>
            <a:r>
              <a:rPr lang="en-US" sz="1000" b="0" dirty="0">
                <a:solidFill>
                  <a:srgbClr val="000000"/>
                </a:solidFill>
                <a:effectLst/>
                <a:latin typeface=" Fira Mono"/>
              </a:rPr>
              <a:t> </a:t>
            </a:r>
            <a:r>
              <a:rPr lang="en-US" sz="1000" b="0" dirty="0" err="1">
                <a:solidFill>
                  <a:srgbClr val="AF00DB"/>
                </a:solidFill>
                <a:effectLst/>
                <a:latin typeface=" Fira Mono"/>
              </a:rPr>
              <a:t>co_await</a:t>
            </a:r>
            <a:r>
              <a:rPr lang="en-US" sz="1000" b="0" dirty="0">
                <a:solidFill>
                  <a:srgbClr val="000000"/>
                </a:solidFill>
                <a:effectLst/>
                <a:latin typeface=" Fira Mono"/>
              </a:rPr>
              <a:t>() </a:t>
            </a:r>
            <a:r>
              <a:rPr lang="en-US" sz="1000" b="0" dirty="0">
                <a:solidFill>
                  <a:srgbClr val="0000FF"/>
                </a:solidFill>
                <a:effectLst/>
                <a:latin typeface=" Fira Mono"/>
              </a:rPr>
              <a:t>const</a:t>
            </a:r>
            <a:endParaRPr lang="en-US" sz="1000" b="0" dirty="0">
              <a:solidFill>
                <a:srgbClr val="000000"/>
              </a:solidFill>
              <a:effectLst/>
              <a:latin typeface=" Fira Mono"/>
            </a:endParaRPr>
          </a:p>
          <a:p>
            <a:pPr>
              <a:lnSpc>
                <a:spcPct val="150000"/>
              </a:lnSpc>
            </a:pPr>
            <a:r>
              <a:rPr lang="en-US" sz="1000" b="0" dirty="0">
                <a:solidFill>
                  <a:srgbClr val="000000"/>
                </a:solidFill>
                <a:effectLst/>
                <a:latin typeface=" Fira Mono"/>
              </a:rPr>
              <a:t>{</a:t>
            </a:r>
          </a:p>
          <a:p>
            <a:pPr>
              <a:lnSpc>
                <a:spcPct val="150000"/>
              </a:lnSpc>
            </a:pPr>
            <a:r>
              <a:rPr lang="en-US" sz="1000" b="0" dirty="0">
                <a:solidFill>
                  <a:srgbClr val="000000"/>
                </a:solidFill>
                <a:effectLst/>
                <a:latin typeface=" Fira Mono"/>
              </a:rPr>
              <a:t>    </a:t>
            </a:r>
            <a:r>
              <a:rPr lang="en-US" sz="1000" b="0" dirty="0">
                <a:solidFill>
                  <a:srgbClr val="0000FF"/>
                </a:solidFill>
                <a:effectLst/>
                <a:latin typeface=" Fira Mono"/>
              </a:rPr>
              <a:t>struct</a:t>
            </a:r>
            <a:r>
              <a:rPr lang="en-US" sz="1000" b="0" dirty="0">
                <a:solidFill>
                  <a:srgbClr val="000000"/>
                </a:solidFill>
                <a:effectLst/>
                <a:latin typeface=" Fira Mono"/>
              </a:rPr>
              <a:t> </a:t>
            </a:r>
            <a:r>
              <a:rPr lang="en-US" sz="1000" b="0" dirty="0" err="1">
                <a:solidFill>
                  <a:srgbClr val="267F99"/>
                </a:solidFill>
                <a:effectLst/>
                <a:latin typeface=" Fira Mono"/>
              </a:rPr>
              <a:t>awaitable</a:t>
            </a:r>
            <a:r>
              <a:rPr lang="en-US" sz="1000" b="0" dirty="0">
                <a:solidFill>
                  <a:srgbClr val="000000"/>
                </a:solidFill>
                <a:effectLst/>
                <a:latin typeface=" Fira Mono"/>
              </a:rPr>
              <a:t>: </a:t>
            </a:r>
            <a:r>
              <a:rPr lang="en-US" sz="1000" b="0" dirty="0" err="1">
                <a:solidFill>
                  <a:srgbClr val="267F99"/>
                </a:solidFill>
                <a:effectLst/>
                <a:latin typeface=" Fira Mono"/>
              </a:rPr>
              <a:t>awaitable_base</a:t>
            </a:r>
            <a:endParaRPr lang="en-US" sz="1000" b="0" dirty="0">
              <a:solidFill>
                <a:srgbClr val="000000"/>
              </a:solidFill>
              <a:effectLst/>
              <a:latin typeface=" Fira Mono"/>
            </a:endParaRPr>
          </a:p>
          <a:p>
            <a:pPr>
              <a:lnSpc>
                <a:spcPct val="150000"/>
              </a:lnSpc>
            </a:pPr>
            <a:r>
              <a:rPr lang="en-US" sz="1000" b="0" dirty="0">
                <a:solidFill>
                  <a:srgbClr val="000000"/>
                </a:solidFill>
                <a:effectLst/>
                <a:latin typeface=" Fira Mono"/>
              </a:rPr>
              <a:t>    {</a:t>
            </a:r>
          </a:p>
          <a:p>
            <a:pPr>
              <a:lnSpc>
                <a:spcPct val="150000"/>
              </a:lnSpc>
            </a:pPr>
            <a:r>
              <a:rPr lang="en-US" sz="1000" b="0" dirty="0">
                <a:solidFill>
                  <a:srgbClr val="000000"/>
                </a:solidFill>
                <a:effectLst/>
                <a:latin typeface=" Fira Mono"/>
              </a:rPr>
              <a:t>        </a:t>
            </a:r>
            <a:r>
              <a:rPr lang="en-US" sz="1000" b="0" dirty="0">
                <a:solidFill>
                  <a:srgbClr val="AF00DB"/>
                </a:solidFill>
                <a:effectLst/>
                <a:latin typeface=" Fira Mono"/>
              </a:rPr>
              <a:t>using</a:t>
            </a:r>
            <a:r>
              <a:rPr lang="en-US" sz="1000" b="0" dirty="0">
                <a:solidFill>
                  <a:srgbClr val="000000"/>
                </a:solidFill>
                <a:effectLst/>
                <a:latin typeface=" Fira Mono"/>
              </a:rPr>
              <a:t> </a:t>
            </a:r>
            <a:r>
              <a:rPr lang="en-US" sz="1000" b="0" dirty="0" err="1">
                <a:solidFill>
                  <a:srgbClr val="267F99"/>
                </a:solidFill>
                <a:effectLst/>
                <a:latin typeface=" Fira Mono"/>
              </a:rPr>
              <a:t>awaitable_base</a:t>
            </a:r>
            <a:r>
              <a:rPr lang="en-US" sz="1000" b="0" dirty="0">
                <a:solidFill>
                  <a:srgbClr val="000000"/>
                </a:solidFill>
                <a:effectLst/>
                <a:latin typeface=" Fira Mono"/>
              </a:rPr>
              <a:t>::</a:t>
            </a:r>
            <a:r>
              <a:rPr lang="en-US" sz="1000" b="0" dirty="0" err="1">
                <a:solidFill>
                  <a:srgbClr val="000000"/>
                </a:solidFill>
                <a:effectLst/>
                <a:latin typeface=" Fira Mono"/>
              </a:rPr>
              <a:t>awaitable_base</a:t>
            </a:r>
            <a:r>
              <a:rPr lang="en-US" sz="1000" b="0" dirty="0">
                <a:solidFill>
                  <a:srgbClr val="000000"/>
                </a:solidFill>
                <a:effectLst/>
                <a:latin typeface=" Fira Mono"/>
              </a:rPr>
              <a:t>;</a:t>
            </a:r>
          </a:p>
          <a:p>
            <a:pPr>
              <a:lnSpc>
                <a:spcPct val="150000"/>
              </a:lnSpc>
            </a:pPr>
            <a:br>
              <a:rPr lang="en-US" sz="1000" b="0" dirty="0">
                <a:solidFill>
                  <a:srgbClr val="000000"/>
                </a:solidFill>
                <a:effectLst/>
                <a:latin typeface=" Fira Mono"/>
              </a:rPr>
            </a:br>
            <a:r>
              <a:rPr lang="en-US" sz="1000" b="0" dirty="0">
                <a:solidFill>
                  <a:srgbClr val="000000"/>
                </a:solidFill>
                <a:effectLst/>
                <a:latin typeface=" Fira Mono"/>
              </a:rPr>
              <a:t>        </a:t>
            </a:r>
            <a:r>
              <a:rPr lang="en-US" sz="1000" b="0" dirty="0" err="1">
                <a:solidFill>
                  <a:srgbClr val="795E26"/>
                </a:solidFill>
                <a:effectLst/>
                <a:highlight>
                  <a:srgbClr val="FFFF00"/>
                </a:highlight>
                <a:latin typeface=" Fira Mono"/>
              </a:rPr>
              <a:t>decltype</a:t>
            </a:r>
            <a:r>
              <a:rPr lang="en-US" sz="1000" b="0" dirty="0">
                <a:solidFill>
                  <a:srgbClr val="000000"/>
                </a:solidFill>
                <a:effectLst/>
                <a:highlight>
                  <a:srgbClr val="FFFF00"/>
                </a:highlight>
                <a:latin typeface=" Fira Mono"/>
              </a:rPr>
              <a:t>(</a:t>
            </a:r>
            <a:r>
              <a:rPr lang="en-US" sz="1000" b="0" dirty="0">
                <a:solidFill>
                  <a:srgbClr val="0000FF"/>
                </a:solidFill>
                <a:effectLst/>
                <a:highlight>
                  <a:srgbClr val="FFFF00"/>
                </a:highlight>
                <a:latin typeface=" Fira Mono"/>
              </a:rPr>
              <a:t>auto</a:t>
            </a:r>
            <a:r>
              <a:rPr lang="en-US" sz="1000" b="0" dirty="0">
                <a:solidFill>
                  <a:srgbClr val="000000"/>
                </a:solidFill>
                <a:effectLst/>
                <a:highlight>
                  <a:srgbClr val="FFFF00"/>
                </a:highlight>
                <a:latin typeface=" Fira Mono"/>
              </a:rPr>
              <a:t>)</a:t>
            </a:r>
            <a:r>
              <a:rPr lang="en-US" sz="1000" b="0" dirty="0">
                <a:solidFill>
                  <a:srgbClr val="000000"/>
                </a:solidFill>
                <a:effectLst/>
                <a:latin typeface=" Fira Mono"/>
              </a:rPr>
              <a:t> </a:t>
            </a:r>
            <a:r>
              <a:rPr lang="en-US" sz="1000" b="0" dirty="0" err="1">
                <a:solidFill>
                  <a:srgbClr val="795E26"/>
                </a:solidFill>
                <a:effectLst/>
                <a:latin typeface=" Fira Mono"/>
              </a:rPr>
              <a:t>await_resume</a:t>
            </a:r>
            <a:r>
              <a:rPr lang="en-US" sz="1000" b="0" dirty="0">
                <a:solidFill>
                  <a:srgbClr val="000000"/>
                </a:solidFill>
                <a:effectLst/>
                <a:latin typeface=" Fira Mono"/>
              </a:rPr>
              <a:t>()</a:t>
            </a:r>
          </a:p>
          <a:p>
            <a:pPr>
              <a:lnSpc>
                <a:spcPct val="150000"/>
              </a:lnSpc>
            </a:pPr>
            <a:r>
              <a:rPr lang="en-US" sz="1000" b="0" dirty="0">
                <a:solidFill>
                  <a:srgbClr val="000000"/>
                </a:solidFill>
                <a:effectLst/>
                <a:latin typeface=" Fira Mono"/>
              </a:rPr>
              <a:t>        {</a:t>
            </a:r>
          </a:p>
          <a:p>
            <a:pPr>
              <a:lnSpc>
                <a:spcPct val="150000"/>
              </a:lnSpc>
            </a:pPr>
            <a:r>
              <a:rPr lang="en-US" sz="1000" b="0" dirty="0">
                <a:solidFill>
                  <a:srgbClr val="000000"/>
                </a:solidFill>
                <a:effectLst/>
                <a:latin typeface=" Fira Mono"/>
              </a:rPr>
              <a:t>            </a:t>
            </a:r>
            <a:r>
              <a:rPr lang="en-US" sz="1000" b="0" dirty="0">
                <a:solidFill>
                  <a:srgbClr val="0000FF"/>
                </a:solidFill>
                <a:effectLst/>
                <a:latin typeface=" Fira Mono"/>
              </a:rPr>
              <a:t>auto</a:t>
            </a:r>
            <a:r>
              <a:rPr lang="en-US" sz="1000" b="0" dirty="0">
                <a:solidFill>
                  <a:srgbClr val="000000"/>
                </a:solidFill>
                <a:effectLst/>
                <a:latin typeface=" Fira Mono"/>
              </a:rPr>
              <a:t>&amp; </a:t>
            </a:r>
            <a:r>
              <a:rPr lang="en-US" sz="1000" b="0" dirty="0" err="1">
                <a:solidFill>
                  <a:srgbClr val="000000"/>
                </a:solidFill>
                <a:effectLst/>
                <a:latin typeface=" Fira Mono"/>
              </a:rPr>
              <a:t>coro</a:t>
            </a:r>
            <a:r>
              <a:rPr lang="en-US" sz="1000" b="0" dirty="0">
                <a:solidFill>
                  <a:srgbClr val="000000"/>
                </a:solidFill>
                <a:effectLst/>
                <a:latin typeface=" Fira Mono"/>
              </a:rPr>
              <a:t> = </a:t>
            </a:r>
            <a:r>
              <a:rPr lang="en-US" sz="1000" b="0" dirty="0">
                <a:solidFill>
                  <a:srgbClr val="0000FF"/>
                </a:solidFill>
                <a:effectLst/>
                <a:latin typeface=" Fira Mono"/>
              </a:rPr>
              <a:t>this</a:t>
            </a:r>
            <a:r>
              <a:rPr lang="en-US" sz="1000" b="0" dirty="0">
                <a:solidFill>
                  <a:srgbClr val="000000"/>
                </a:solidFill>
                <a:effectLst/>
                <a:latin typeface=" Fira Mono"/>
              </a:rPr>
              <a:t>-&gt;</a:t>
            </a:r>
            <a:r>
              <a:rPr lang="en-US" sz="1000" b="0" dirty="0">
                <a:solidFill>
                  <a:srgbClr val="001080"/>
                </a:solidFill>
                <a:effectLst/>
                <a:latin typeface=" Fira Mono"/>
              </a:rPr>
              <a:t>coroutine</a:t>
            </a:r>
            <a:r>
              <a:rPr lang="en-US" sz="1000" b="0" dirty="0">
                <a:solidFill>
                  <a:srgbClr val="000000"/>
                </a:solidFill>
                <a:effectLst/>
                <a:latin typeface=" Fira Mono"/>
              </a:rPr>
              <a:t>;</a:t>
            </a:r>
          </a:p>
          <a:p>
            <a:pPr>
              <a:lnSpc>
                <a:spcPct val="150000"/>
              </a:lnSpc>
            </a:pPr>
            <a:r>
              <a:rPr lang="en-US" sz="1000" b="0" dirty="0">
                <a:solidFill>
                  <a:srgbClr val="000000"/>
                </a:solidFill>
                <a:effectLst/>
                <a:latin typeface=" Fira Mono"/>
              </a:rPr>
              <a:t>            </a:t>
            </a:r>
            <a:r>
              <a:rPr lang="en-US" sz="1000" b="0" dirty="0">
                <a:solidFill>
                  <a:srgbClr val="AF00DB"/>
                </a:solidFill>
                <a:effectLst/>
                <a:latin typeface=" Fira Mono"/>
              </a:rPr>
              <a:t>using</a:t>
            </a:r>
            <a:r>
              <a:rPr lang="en-US" sz="1000" b="0" dirty="0">
                <a:solidFill>
                  <a:srgbClr val="000000"/>
                </a:solidFill>
                <a:effectLst/>
                <a:latin typeface=" Fira Mono"/>
              </a:rPr>
              <a:t> </a:t>
            </a:r>
            <a:r>
              <a:rPr lang="en-US" sz="1000" b="0" dirty="0" err="1">
                <a:solidFill>
                  <a:srgbClr val="267F99"/>
                </a:solidFill>
                <a:effectLst/>
                <a:latin typeface=" Fira Mono"/>
              </a:rPr>
              <a:t>ret_t</a:t>
            </a:r>
            <a:r>
              <a:rPr lang="en-US" sz="1000" b="0" dirty="0">
                <a:solidFill>
                  <a:srgbClr val="000000"/>
                </a:solidFill>
                <a:effectLst/>
                <a:latin typeface=" Fira Mono"/>
              </a:rPr>
              <a:t> = </a:t>
            </a:r>
            <a:r>
              <a:rPr lang="en-US" sz="1000" b="0" dirty="0" err="1">
                <a:solidFill>
                  <a:srgbClr val="0000FF"/>
                </a:solidFill>
                <a:effectLst/>
                <a:latin typeface=" Fira Mono"/>
              </a:rPr>
              <a:t>decltype</a:t>
            </a:r>
            <a:r>
              <a:rPr lang="en-US" sz="1000" b="0" dirty="0">
                <a:solidFill>
                  <a:srgbClr val="000000"/>
                </a:solidFill>
                <a:effectLst/>
                <a:latin typeface=" Fira Mono"/>
              </a:rPr>
              <a:t>(</a:t>
            </a:r>
            <a:r>
              <a:rPr lang="en-US" sz="1000" b="0" dirty="0" err="1">
                <a:solidFill>
                  <a:srgbClr val="001080"/>
                </a:solidFill>
                <a:effectLst/>
                <a:latin typeface=" Fira Mono"/>
              </a:rPr>
              <a:t>coro</a:t>
            </a:r>
            <a:r>
              <a:rPr lang="en-US" sz="1000" b="0" dirty="0" err="1">
                <a:solidFill>
                  <a:srgbClr val="000000"/>
                </a:solidFill>
                <a:effectLst/>
                <a:latin typeface=" Fira Mono"/>
              </a:rPr>
              <a:t>.</a:t>
            </a:r>
            <a:r>
              <a:rPr lang="en-US" sz="1000" b="0" dirty="0" err="1">
                <a:solidFill>
                  <a:srgbClr val="795E26"/>
                </a:solidFill>
                <a:effectLst/>
                <a:latin typeface=" Fira Mono"/>
              </a:rPr>
              <a:t>promise</a:t>
            </a:r>
            <a:r>
              <a:rPr lang="en-US" sz="1000" b="0" dirty="0">
                <a:solidFill>
                  <a:srgbClr val="000000"/>
                </a:solidFill>
                <a:effectLst/>
                <a:latin typeface=" Fira Mono"/>
              </a:rPr>
              <a:t>().</a:t>
            </a:r>
            <a:r>
              <a:rPr lang="en-US" sz="1000" b="0" dirty="0">
                <a:solidFill>
                  <a:srgbClr val="795E26"/>
                </a:solidFill>
                <a:effectLst/>
                <a:latin typeface=" Fira Mono"/>
              </a:rPr>
              <a:t>result</a:t>
            </a:r>
            <a:r>
              <a:rPr lang="en-US" sz="1000" b="0" dirty="0">
                <a:solidFill>
                  <a:srgbClr val="000000"/>
                </a:solidFill>
                <a:effectLst/>
                <a:latin typeface=" Fira Mono"/>
              </a:rPr>
              <a:t>());</a:t>
            </a:r>
          </a:p>
          <a:p>
            <a:pPr>
              <a:lnSpc>
                <a:spcPct val="150000"/>
              </a:lnSpc>
            </a:pPr>
            <a:r>
              <a:rPr lang="en-US" sz="1000" b="0" dirty="0">
                <a:solidFill>
                  <a:srgbClr val="000000"/>
                </a:solidFill>
                <a:effectLst/>
                <a:latin typeface=" Fira Mono"/>
              </a:rPr>
              <a:t>            </a:t>
            </a:r>
            <a:r>
              <a:rPr lang="en-US" sz="1000" b="0" dirty="0">
                <a:solidFill>
                  <a:srgbClr val="AF00DB"/>
                </a:solidFill>
                <a:effectLst/>
                <a:latin typeface=" Fira Mono"/>
              </a:rPr>
              <a:t>if</a:t>
            </a:r>
            <a:r>
              <a:rPr lang="en-US" sz="1000" b="0" dirty="0">
                <a:solidFill>
                  <a:srgbClr val="000000"/>
                </a:solidFill>
                <a:effectLst/>
                <a:latin typeface=" Fira Mono"/>
              </a:rPr>
              <a:t> </a:t>
            </a:r>
            <a:r>
              <a:rPr lang="en-US" sz="1000" b="0" dirty="0" err="1">
                <a:solidFill>
                  <a:srgbClr val="0000FF"/>
                </a:solidFill>
                <a:effectLst/>
                <a:latin typeface=" Fira Mono"/>
              </a:rPr>
              <a:t>constexpr</a:t>
            </a:r>
            <a:r>
              <a:rPr lang="en-US" sz="1000" b="0" dirty="0">
                <a:solidFill>
                  <a:srgbClr val="000000"/>
                </a:solidFill>
                <a:effectLst/>
                <a:latin typeface=" Fira Mono"/>
              </a:rPr>
              <a:t> (</a:t>
            </a:r>
            <a:r>
              <a:rPr lang="en-US" sz="1000" b="0" dirty="0">
                <a:solidFill>
                  <a:srgbClr val="267F99"/>
                </a:solidFill>
                <a:effectLst/>
                <a:latin typeface=" Fira Mono"/>
              </a:rPr>
              <a:t>std</a:t>
            </a:r>
            <a:r>
              <a:rPr lang="en-US" sz="1000" b="0" dirty="0">
                <a:solidFill>
                  <a:srgbClr val="000000"/>
                </a:solidFill>
                <a:effectLst/>
                <a:latin typeface=" Fira Mono"/>
              </a:rPr>
              <a:t>::</a:t>
            </a:r>
            <a:r>
              <a:rPr lang="en-US" sz="1000" b="0" dirty="0" err="1">
                <a:solidFill>
                  <a:srgbClr val="000000"/>
                </a:solidFill>
                <a:effectLst/>
                <a:latin typeface=" Fira Mono"/>
              </a:rPr>
              <a:t>is_void_v</a:t>
            </a:r>
            <a:r>
              <a:rPr lang="en-US" sz="1000" b="0" dirty="0">
                <a:solidFill>
                  <a:srgbClr val="000000"/>
                </a:solidFill>
                <a:effectLst/>
                <a:latin typeface=" Fira Mono"/>
              </a:rPr>
              <a:t>&lt;</a:t>
            </a:r>
            <a:r>
              <a:rPr lang="en-US" sz="1000" b="0" dirty="0" err="1">
                <a:solidFill>
                  <a:srgbClr val="267F99"/>
                </a:solidFill>
                <a:effectLst/>
                <a:latin typeface=" Fira Mono"/>
              </a:rPr>
              <a:t>ret_t</a:t>
            </a:r>
            <a:r>
              <a:rPr lang="en-US" sz="1000" b="0" dirty="0">
                <a:solidFill>
                  <a:srgbClr val="000000"/>
                </a:solidFill>
                <a:effectLst/>
                <a:latin typeface=" Fira Mono"/>
              </a:rPr>
              <a:t>&gt;) {</a:t>
            </a:r>
          </a:p>
          <a:p>
            <a:pPr>
              <a:lnSpc>
                <a:spcPct val="150000"/>
              </a:lnSpc>
            </a:pPr>
            <a:r>
              <a:rPr lang="en-US" sz="1000" b="0" dirty="0">
                <a:solidFill>
                  <a:srgbClr val="000000"/>
                </a:solidFill>
                <a:effectLst/>
                <a:latin typeface=" Fira Mono"/>
              </a:rPr>
              <a:t>            	</a:t>
            </a:r>
            <a:r>
              <a:rPr lang="en-US" sz="1000" b="0" dirty="0">
                <a:solidFill>
                  <a:srgbClr val="AF00DB"/>
                </a:solidFill>
                <a:effectLst/>
                <a:latin typeface=" Fira Mono"/>
              </a:rPr>
              <a:t>return</a:t>
            </a:r>
            <a:r>
              <a:rPr lang="en-US" sz="1000" b="0" dirty="0">
                <a:solidFill>
                  <a:srgbClr val="000000"/>
                </a:solidFill>
                <a:effectLst/>
                <a:latin typeface=" Fira Mono"/>
              </a:rPr>
              <a:t>;</a:t>
            </a:r>
          </a:p>
          <a:p>
            <a:pPr>
              <a:lnSpc>
                <a:spcPct val="150000"/>
              </a:lnSpc>
            </a:pPr>
            <a:r>
              <a:rPr lang="en-US" sz="1000" b="0" dirty="0">
                <a:solidFill>
                  <a:srgbClr val="000000"/>
                </a:solidFill>
                <a:effectLst/>
                <a:latin typeface=" Fira Mono"/>
              </a:rPr>
              <a:t>            } </a:t>
            </a:r>
            <a:r>
              <a:rPr lang="en-US" sz="1000" b="0" dirty="0">
                <a:solidFill>
                  <a:srgbClr val="AF00DB"/>
                </a:solidFill>
                <a:effectLst/>
                <a:latin typeface=" Fira Mono"/>
              </a:rPr>
              <a:t>else</a:t>
            </a:r>
            <a:r>
              <a:rPr lang="en-US" sz="1000" b="0" dirty="0">
                <a:solidFill>
                  <a:srgbClr val="000000"/>
                </a:solidFill>
                <a:effectLst/>
                <a:latin typeface=" Fira Mono"/>
              </a:rPr>
              <a:t> {</a:t>
            </a:r>
          </a:p>
          <a:p>
            <a:pPr>
              <a:lnSpc>
                <a:spcPct val="150000"/>
              </a:lnSpc>
            </a:pPr>
            <a:r>
              <a:rPr lang="en-US" sz="1000" b="0" dirty="0">
                <a:solidFill>
                  <a:srgbClr val="000000"/>
                </a:solidFill>
                <a:effectLst/>
                <a:latin typeface=" Fira Mono"/>
              </a:rPr>
              <a:t>            	</a:t>
            </a:r>
            <a:r>
              <a:rPr lang="en-US" sz="1000" b="0" dirty="0">
                <a:solidFill>
                  <a:srgbClr val="AF00DB"/>
                </a:solidFill>
                <a:effectLst/>
                <a:latin typeface=" Fira Mono"/>
              </a:rPr>
              <a:t>return</a:t>
            </a:r>
            <a:r>
              <a:rPr lang="en-US" sz="1000" b="0" dirty="0">
                <a:solidFill>
                  <a:srgbClr val="000000"/>
                </a:solidFill>
                <a:effectLst/>
                <a:latin typeface=" Fira Mono"/>
              </a:rPr>
              <a:t> </a:t>
            </a:r>
            <a:r>
              <a:rPr lang="en-US" sz="1000" b="0" dirty="0" err="1">
                <a:solidFill>
                  <a:srgbClr val="000000"/>
                </a:solidFill>
                <a:effectLst/>
                <a:latin typeface=" Fira Mono"/>
              </a:rPr>
              <a:t>coro</a:t>
            </a:r>
            <a:r>
              <a:rPr lang="en-US" sz="1000" b="0" dirty="0">
                <a:solidFill>
                  <a:srgbClr val="000000"/>
                </a:solidFill>
                <a:effectLst/>
                <a:latin typeface=" Fira Mono"/>
              </a:rPr>
              <a:t> ? T{} : </a:t>
            </a:r>
            <a:r>
              <a:rPr lang="en-US" sz="1000" b="0" dirty="0" err="1">
                <a:solidFill>
                  <a:srgbClr val="001080"/>
                </a:solidFill>
                <a:effectLst/>
                <a:highlight>
                  <a:srgbClr val="FFFF00"/>
                </a:highlight>
                <a:latin typeface=" Fira Mono"/>
              </a:rPr>
              <a:t>coro</a:t>
            </a:r>
            <a:r>
              <a:rPr lang="en-US" sz="1000" b="0" dirty="0" err="1">
                <a:solidFill>
                  <a:srgbClr val="000000"/>
                </a:solidFill>
                <a:effectLst/>
                <a:highlight>
                  <a:srgbClr val="FFFF00"/>
                </a:highlight>
                <a:latin typeface=" Fira Mono"/>
              </a:rPr>
              <a:t>.</a:t>
            </a:r>
            <a:r>
              <a:rPr lang="en-US" sz="1000" b="0" dirty="0" err="1">
                <a:solidFill>
                  <a:srgbClr val="795E26"/>
                </a:solidFill>
                <a:effectLst/>
                <a:highlight>
                  <a:srgbClr val="FFFF00"/>
                </a:highlight>
                <a:latin typeface=" Fira Mono"/>
              </a:rPr>
              <a:t>promise</a:t>
            </a:r>
            <a:r>
              <a:rPr lang="en-US" sz="1000" b="0" dirty="0">
                <a:solidFill>
                  <a:srgbClr val="000000"/>
                </a:solidFill>
                <a:effectLst/>
                <a:highlight>
                  <a:srgbClr val="FFFF00"/>
                </a:highlight>
                <a:latin typeface=" Fira Mono"/>
              </a:rPr>
              <a:t>().</a:t>
            </a:r>
            <a:r>
              <a:rPr lang="en-US" sz="1000" dirty="0">
                <a:solidFill>
                  <a:srgbClr val="795E26"/>
                </a:solidFill>
                <a:highlight>
                  <a:srgbClr val="FFFF00"/>
                </a:highlight>
                <a:latin typeface=" Fira Mono"/>
              </a:rPr>
              <a:t>R</a:t>
            </a:r>
            <a:r>
              <a:rPr lang="en-US" sz="1000" b="0" dirty="0">
                <a:solidFill>
                  <a:srgbClr val="795E26"/>
                </a:solidFill>
                <a:effectLst/>
                <a:highlight>
                  <a:srgbClr val="FFFF00"/>
                </a:highlight>
                <a:latin typeface=" Fira Mono"/>
              </a:rPr>
              <a:t>esult</a:t>
            </a:r>
            <a:r>
              <a:rPr lang="en-US" sz="1000" b="0" dirty="0">
                <a:solidFill>
                  <a:srgbClr val="000000"/>
                </a:solidFill>
                <a:effectLst/>
                <a:highlight>
                  <a:srgbClr val="FFFF00"/>
                </a:highlight>
                <a:latin typeface=" Fira Mono"/>
              </a:rPr>
              <a:t>()</a:t>
            </a:r>
            <a:r>
              <a:rPr lang="en-US" sz="1000" b="0" dirty="0">
                <a:solidFill>
                  <a:srgbClr val="000000"/>
                </a:solidFill>
                <a:effectLst/>
                <a:latin typeface=" Fira Mono"/>
              </a:rPr>
              <a:t>;</a:t>
            </a:r>
          </a:p>
          <a:p>
            <a:pPr>
              <a:lnSpc>
                <a:spcPct val="150000"/>
              </a:lnSpc>
            </a:pPr>
            <a:r>
              <a:rPr lang="en-US" sz="1000" b="0" dirty="0">
                <a:solidFill>
                  <a:srgbClr val="000000"/>
                </a:solidFill>
                <a:effectLst/>
                <a:latin typeface=" Fira Mono"/>
              </a:rPr>
              <a:t>            }</a:t>
            </a:r>
          </a:p>
          <a:p>
            <a:pPr>
              <a:lnSpc>
                <a:spcPct val="150000"/>
              </a:lnSpc>
            </a:pPr>
            <a:br>
              <a:rPr lang="en-US" sz="1000" b="0" dirty="0">
                <a:solidFill>
                  <a:srgbClr val="000000"/>
                </a:solidFill>
                <a:effectLst/>
                <a:latin typeface=" Fira Mono"/>
              </a:rPr>
            </a:br>
            <a:r>
              <a:rPr lang="en-US" sz="1000" b="0" dirty="0">
                <a:solidFill>
                  <a:srgbClr val="000000"/>
                </a:solidFill>
                <a:effectLst/>
                <a:latin typeface=" Fira Mono"/>
              </a:rPr>
              <a:t>        }</a:t>
            </a:r>
          </a:p>
          <a:p>
            <a:pPr>
              <a:lnSpc>
                <a:spcPct val="150000"/>
              </a:lnSpc>
            </a:pPr>
            <a:r>
              <a:rPr lang="en-US" sz="1000" b="0" dirty="0">
                <a:solidFill>
                  <a:srgbClr val="000000"/>
                </a:solidFill>
                <a:effectLst/>
                <a:latin typeface=" Fira Mono"/>
              </a:rPr>
              <a:t>    };</a:t>
            </a:r>
          </a:p>
          <a:p>
            <a:pPr>
              <a:lnSpc>
                <a:spcPct val="150000"/>
              </a:lnSpc>
            </a:pPr>
            <a:r>
              <a:rPr lang="en-US" sz="1000" b="0" dirty="0">
                <a:solidFill>
                  <a:srgbClr val="000000"/>
                </a:solidFill>
                <a:effectLst/>
                <a:latin typeface=" Fira Mono"/>
              </a:rPr>
              <a:t>    </a:t>
            </a:r>
            <a:r>
              <a:rPr lang="en-US" sz="1000" b="0" dirty="0">
                <a:solidFill>
                  <a:srgbClr val="AF00DB"/>
                </a:solidFill>
                <a:effectLst/>
                <a:latin typeface=" Fira Mono"/>
              </a:rPr>
              <a:t>return</a:t>
            </a:r>
            <a:r>
              <a:rPr lang="en-US" sz="1000" b="0" dirty="0">
                <a:solidFill>
                  <a:srgbClr val="000000"/>
                </a:solidFill>
                <a:effectLst/>
                <a:latin typeface=" Fira Mono"/>
              </a:rPr>
              <a:t> </a:t>
            </a:r>
            <a:r>
              <a:rPr lang="en-US" sz="1000" b="0" dirty="0" err="1">
                <a:solidFill>
                  <a:srgbClr val="000000"/>
                </a:solidFill>
                <a:effectLst/>
                <a:highlight>
                  <a:srgbClr val="FFFF00"/>
                </a:highlight>
                <a:latin typeface=" Fira Mono"/>
              </a:rPr>
              <a:t>awaitable</a:t>
            </a:r>
            <a:r>
              <a:rPr lang="en-US" sz="1000" b="0" dirty="0">
                <a:solidFill>
                  <a:srgbClr val="000000"/>
                </a:solidFill>
                <a:effectLst/>
                <a:highlight>
                  <a:srgbClr val="FFFF00"/>
                </a:highlight>
                <a:latin typeface=" Fira Mono"/>
              </a:rPr>
              <a:t>{ </a:t>
            </a:r>
            <a:r>
              <a:rPr lang="en-US" sz="1000" b="0" dirty="0" err="1">
                <a:solidFill>
                  <a:srgbClr val="000000"/>
                </a:solidFill>
                <a:effectLst/>
                <a:highlight>
                  <a:srgbClr val="FFFF00"/>
                </a:highlight>
                <a:latin typeface=" Fira Mono"/>
              </a:rPr>
              <a:t>mHandle</a:t>
            </a:r>
            <a:r>
              <a:rPr lang="en-US" sz="1000" b="0" dirty="0">
                <a:solidFill>
                  <a:srgbClr val="000000"/>
                </a:solidFill>
                <a:effectLst/>
                <a:highlight>
                  <a:srgbClr val="FFFF00"/>
                </a:highlight>
                <a:latin typeface=" Fira Mono"/>
              </a:rPr>
              <a:t> }</a:t>
            </a:r>
            <a:r>
              <a:rPr lang="en-US" sz="1000" b="0" dirty="0">
                <a:solidFill>
                  <a:srgbClr val="000000"/>
                </a:solidFill>
                <a:effectLst/>
                <a:latin typeface=" Fira Mono"/>
              </a:rPr>
              <a:t>;</a:t>
            </a:r>
          </a:p>
          <a:p>
            <a:pPr>
              <a:lnSpc>
                <a:spcPct val="150000"/>
              </a:lnSpc>
            </a:pPr>
            <a:r>
              <a:rPr lang="en-US" sz="1000" b="0" dirty="0">
                <a:solidFill>
                  <a:srgbClr val="000000"/>
                </a:solidFill>
                <a:effectLst/>
                <a:latin typeface=" Fira Mono"/>
              </a:rPr>
              <a:t>}</a:t>
            </a:r>
          </a:p>
          <a:p>
            <a:pPr>
              <a:lnSpc>
                <a:spcPct val="150000"/>
              </a:lnSpc>
            </a:pPr>
            <a:r>
              <a:rPr lang="en-US" sz="1000" b="0" dirty="0">
                <a:solidFill>
                  <a:srgbClr val="000000"/>
                </a:solidFill>
                <a:effectLst/>
                <a:latin typeface=" Fira Mono"/>
              </a:rPr>
              <a:t>}</a:t>
            </a:r>
          </a:p>
        </p:txBody>
      </p:sp>
      <p:sp>
        <p:nvSpPr>
          <p:cNvPr id="5" name="TextBox 4">
            <a:extLst>
              <a:ext uri="{FF2B5EF4-FFF2-40B4-BE49-F238E27FC236}">
                <a16:creationId xmlns:a16="http://schemas.microsoft.com/office/drawing/2014/main" id="{2A02A65A-8DFB-41C8-84F5-451936002500}"/>
              </a:ext>
            </a:extLst>
          </p:cNvPr>
          <p:cNvSpPr txBox="1"/>
          <p:nvPr/>
        </p:nvSpPr>
        <p:spPr>
          <a:xfrm>
            <a:off x="5559039" y="297226"/>
            <a:ext cx="5486400" cy="954107"/>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800" b="0" dirty="0">
                <a:solidFill>
                  <a:schemeClr val="bg2"/>
                </a:solidFill>
                <a:effectLst/>
                <a:latin typeface=" Fira Mono"/>
              </a:rPr>
              <a:t>__sp2:</a:t>
            </a:r>
          </a:p>
          <a:p>
            <a:r>
              <a:rPr lang="en-US" sz="800" b="0" dirty="0">
                <a:solidFill>
                  <a:schemeClr val="bg2"/>
                </a:solidFill>
                <a:effectLst/>
                <a:latin typeface=" Fira Mono"/>
              </a:rPr>
              <a:t>    frame-&gt;</a:t>
            </a:r>
            <a:r>
              <a:rPr lang="en-US" sz="800" b="0" dirty="0">
                <a:solidFill>
                  <a:srgbClr val="001080"/>
                </a:solidFill>
                <a:effectLst/>
                <a:latin typeface=" Fira Mono"/>
              </a:rPr>
              <a:t>ab</a:t>
            </a:r>
            <a:r>
              <a:rPr lang="en-US" sz="800" b="0" dirty="0">
                <a:solidFill>
                  <a:schemeClr val="bg2"/>
                </a:solidFill>
                <a:effectLst/>
                <a:latin typeface=" Fira Mono"/>
              </a:rPr>
              <a:t> = frame-&gt;</a:t>
            </a:r>
            <a:r>
              <a:rPr lang="en-US" sz="800" b="0" dirty="0" err="1">
                <a:solidFill>
                  <a:srgbClr val="001080"/>
                </a:solidFill>
                <a:effectLst/>
                <a:latin typeface=" Fira Mono"/>
              </a:rPr>
              <a:t>sum_a_b</a:t>
            </a:r>
            <a:r>
              <a:rPr lang="en-US" sz="800" b="0" dirty="0" err="1">
                <a:solidFill>
                  <a:srgbClr val="000000"/>
                </a:solidFill>
                <a:effectLst/>
                <a:latin typeface=" Fira Mono"/>
              </a:rPr>
              <a:t>.</a:t>
            </a:r>
            <a:r>
              <a:rPr lang="en-US" sz="800" b="0" dirty="0" err="1">
                <a:solidFill>
                  <a:srgbClr val="795E26"/>
                </a:solidFill>
                <a:effectLst/>
                <a:latin typeface=" Fira Mono"/>
              </a:rPr>
              <a:t>await_resume</a:t>
            </a:r>
            <a:r>
              <a:rPr lang="en-US" sz="800" b="0" dirty="0">
                <a:solidFill>
                  <a:srgbClr val="000000"/>
                </a:solidFill>
                <a:effectLst/>
                <a:latin typeface=" Fira Mono"/>
              </a:rPr>
              <a:t>();</a:t>
            </a:r>
          </a:p>
          <a:p>
            <a:r>
              <a:rPr lang="en-US" sz="800" b="0" dirty="0">
                <a:solidFill>
                  <a:schemeClr val="bg2"/>
                </a:solidFill>
                <a:effectLst/>
                <a:latin typeface=" Fira Mono"/>
              </a:rPr>
              <a:t>    frame-&gt;</a:t>
            </a:r>
            <a:r>
              <a:rPr lang="en-US" sz="800" b="0" dirty="0" err="1">
                <a:solidFill>
                  <a:schemeClr val="bg2"/>
                </a:solidFill>
                <a:effectLst/>
                <a:latin typeface=" Fira Mono"/>
              </a:rPr>
              <a:t>sum_a_b</a:t>
            </a:r>
            <a:r>
              <a:rPr lang="en-US" sz="800" b="0" dirty="0">
                <a:solidFill>
                  <a:schemeClr val="bg2"/>
                </a:solidFill>
                <a:effectLst/>
                <a:latin typeface=" Fira Mono"/>
              </a:rPr>
              <a:t>.~();</a:t>
            </a:r>
          </a:p>
          <a:p>
            <a:br>
              <a:rPr lang="en-US" sz="800" b="0" dirty="0">
                <a:solidFill>
                  <a:schemeClr val="bg2"/>
                </a:solidFill>
                <a:effectLst/>
                <a:latin typeface=" Fira Mono"/>
              </a:rPr>
            </a:br>
            <a:r>
              <a:rPr lang="en-US" sz="800" b="0" dirty="0">
                <a:solidFill>
                  <a:schemeClr val="bg2"/>
                </a:solidFill>
                <a:effectLst/>
                <a:latin typeface=" Fira Mono"/>
              </a:rPr>
              <a:t>    frame-&gt;</a:t>
            </a:r>
            <a:r>
              <a:rPr lang="en-US" sz="800" b="0" dirty="0" err="1">
                <a:solidFill>
                  <a:schemeClr val="bg2"/>
                </a:solidFill>
                <a:effectLst/>
                <a:latin typeface=" Fira Mono"/>
              </a:rPr>
              <a:t>sum_c_d</a:t>
            </a:r>
            <a:r>
              <a:rPr lang="en-US" sz="800" b="0" dirty="0">
                <a:solidFill>
                  <a:schemeClr val="bg2"/>
                </a:solidFill>
                <a:effectLst/>
                <a:latin typeface=" Fira Mono"/>
              </a:rPr>
              <a:t> = sum(frame-&gt;</a:t>
            </a:r>
            <a:r>
              <a:rPr lang="en-US" sz="800" b="0" dirty="0" err="1">
                <a:solidFill>
                  <a:schemeClr val="bg2"/>
                </a:solidFill>
                <a:effectLst/>
                <a:latin typeface=" Fira Mono"/>
              </a:rPr>
              <a:t>params.c</a:t>
            </a:r>
            <a:r>
              <a:rPr lang="en-US" sz="800" b="0" dirty="0">
                <a:solidFill>
                  <a:schemeClr val="bg2"/>
                </a:solidFill>
                <a:effectLst/>
                <a:latin typeface=" Fira Mono"/>
              </a:rPr>
              <a:t>, frame-&gt;</a:t>
            </a:r>
            <a:r>
              <a:rPr lang="en-US" sz="800" b="0" dirty="0" err="1">
                <a:solidFill>
                  <a:schemeClr val="bg2"/>
                </a:solidFill>
                <a:effectLst/>
                <a:latin typeface=" Fira Mono"/>
              </a:rPr>
              <a:t>params.d</a:t>
            </a:r>
            <a:r>
              <a:rPr lang="en-US" sz="800" b="0" dirty="0">
                <a:solidFill>
                  <a:schemeClr val="bg2"/>
                </a:solidFill>
                <a:effectLst/>
                <a:latin typeface=" Fira Mono"/>
              </a:rPr>
              <a:t>)</a:t>
            </a:r>
            <a:r>
              <a:rPr lang="en-US" sz="800" dirty="0">
                <a:solidFill>
                  <a:schemeClr val="bg2"/>
                </a:solidFill>
                <a:latin typeface=" Fira Mono"/>
              </a:rPr>
              <a:t>.operator</a:t>
            </a:r>
            <a:r>
              <a:rPr lang="zh-CN" altLang="en-US" sz="800" dirty="0">
                <a:solidFill>
                  <a:schemeClr val="bg2"/>
                </a:solidFill>
                <a:latin typeface=" Fira Mono"/>
              </a:rPr>
              <a:t> </a:t>
            </a:r>
            <a:r>
              <a:rPr lang="en-US" altLang="zh-CN" sz="800" dirty="0" err="1">
                <a:solidFill>
                  <a:schemeClr val="bg2"/>
                </a:solidFill>
                <a:latin typeface=" Fira Mono"/>
              </a:rPr>
              <a:t>co_await</a:t>
            </a:r>
            <a:r>
              <a:rPr lang="en-US" altLang="zh-CN" sz="800" dirty="0">
                <a:solidFill>
                  <a:schemeClr val="bg2"/>
                </a:solidFill>
                <a:latin typeface=" Fira Mono"/>
              </a:rPr>
              <a:t>()</a:t>
            </a:r>
            <a:r>
              <a:rPr lang="en-US" sz="800" b="0" dirty="0">
                <a:solidFill>
                  <a:schemeClr val="bg2"/>
                </a:solidFill>
                <a:effectLst/>
                <a:latin typeface=" Fira Mono"/>
              </a:rPr>
              <a:t>;</a:t>
            </a:r>
          </a:p>
          <a:p>
            <a:br>
              <a:rPr lang="en-US" sz="800" b="0" dirty="0">
                <a:solidFill>
                  <a:schemeClr val="bg2"/>
                </a:solidFill>
                <a:effectLst/>
                <a:latin typeface=" Fira Mono"/>
              </a:rPr>
            </a:br>
            <a:endParaRPr lang="en-US" sz="800" dirty="0"/>
          </a:p>
        </p:txBody>
      </p:sp>
      <p:sp>
        <p:nvSpPr>
          <p:cNvPr id="3" name="Rectangle: Rounded Corners 2">
            <a:extLst>
              <a:ext uri="{FF2B5EF4-FFF2-40B4-BE49-F238E27FC236}">
                <a16:creationId xmlns:a16="http://schemas.microsoft.com/office/drawing/2014/main" id="{6BC2275B-B291-478E-A650-147AEA973966}"/>
              </a:ext>
            </a:extLst>
          </p:cNvPr>
          <p:cNvSpPr/>
          <p:nvPr/>
        </p:nvSpPr>
        <p:spPr>
          <a:xfrm>
            <a:off x="5486400" y="174482"/>
            <a:ext cx="5178751" cy="1076852"/>
          </a:xfrm>
          <a:prstGeom prst="roundRect">
            <a:avLst>
              <a:gd name="adj" fmla="val 2717"/>
            </a:avLst>
          </a:prstGeom>
          <a:noFill/>
          <a:ln w="127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916343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00">
        <p159:morph option="byWord"/>
      </p:transition>
    </mc:Choice>
    <mc:Fallback xmlns="">
      <p:transition>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7506" y="79129"/>
            <a:ext cx="5845697" cy="590931"/>
          </a:xfrm>
        </p:spPr>
        <p:txBody>
          <a:bodyPr/>
          <a:lstStyle/>
          <a:p>
            <a:pPr algn="l"/>
            <a:r>
              <a:rPr lang="en-US" dirty="0"/>
              <a:t>Goal</a:t>
            </a:r>
          </a:p>
        </p:txBody>
      </p:sp>
      <p:sp>
        <p:nvSpPr>
          <p:cNvPr id="18" name="TextBox 17">
            <a:extLst>
              <a:ext uri="{FF2B5EF4-FFF2-40B4-BE49-F238E27FC236}">
                <a16:creationId xmlns:a16="http://schemas.microsoft.com/office/drawing/2014/main" id="{805ABCED-E977-4602-B335-8CF0CD434495}"/>
              </a:ext>
            </a:extLst>
          </p:cNvPr>
          <p:cNvSpPr txBox="1"/>
          <p:nvPr/>
        </p:nvSpPr>
        <p:spPr>
          <a:xfrm>
            <a:off x="567506" y="867762"/>
            <a:ext cx="6952004" cy="4874668"/>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nSpc>
                <a:spcPct val="150000"/>
              </a:lnSpc>
            </a:pPr>
            <a:r>
              <a:rPr lang="en-US" sz="800" b="0" dirty="0">
                <a:solidFill>
                  <a:srgbClr val="267F99"/>
                </a:solidFill>
                <a:effectLst/>
                <a:latin typeface=" Fira Mono"/>
              </a:rPr>
              <a:t>token</a:t>
            </a:r>
            <a:r>
              <a:rPr lang="en-US" sz="800" b="0" dirty="0">
                <a:solidFill>
                  <a:srgbClr val="000000"/>
                </a:solidFill>
                <a:effectLst/>
                <a:latin typeface=" Fira Mono"/>
              </a:rPr>
              <a:t>&lt;&gt; </a:t>
            </a:r>
            <a:r>
              <a:rPr lang="en-US" sz="800" b="0" dirty="0" err="1">
                <a:solidFill>
                  <a:srgbClr val="795E26"/>
                </a:solidFill>
                <a:effectLst/>
                <a:latin typeface=" Fira Mono"/>
              </a:rPr>
              <a:t>ApplyImmunization</a:t>
            </a:r>
            <a:r>
              <a:rPr lang="en-US" sz="800" b="0" dirty="0">
                <a:solidFill>
                  <a:srgbClr val="000000"/>
                </a:solidFill>
                <a:effectLst/>
                <a:latin typeface=" Fira Mono"/>
              </a:rPr>
              <a:t>(</a:t>
            </a:r>
            <a:r>
              <a:rPr lang="en-US" sz="800" b="0" dirty="0" err="1">
                <a:solidFill>
                  <a:srgbClr val="0000FF"/>
                </a:solidFill>
                <a:effectLst/>
                <a:latin typeface=" Fira Mono"/>
              </a:rPr>
              <a:t>uint</a:t>
            </a:r>
            <a:r>
              <a:rPr lang="en-US" sz="800" b="0" dirty="0">
                <a:solidFill>
                  <a:srgbClr val="000000"/>
                </a:solidFill>
                <a:effectLst/>
                <a:latin typeface=" Fira Mono"/>
              </a:rPr>
              <a:t> </a:t>
            </a:r>
            <a:r>
              <a:rPr lang="en-US" sz="800" b="0" dirty="0" err="1">
                <a:solidFill>
                  <a:srgbClr val="001080"/>
                </a:solidFill>
                <a:effectLst/>
                <a:latin typeface=" Fira Mono"/>
              </a:rPr>
              <a:t>healthPeople</a:t>
            </a:r>
            <a:r>
              <a:rPr lang="en-US" sz="800" b="0" dirty="0">
                <a:solidFill>
                  <a:srgbClr val="000000"/>
                </a:solidFill>
                <a:effectLst/>
                <a:latin typeface=" Fira Mono"/>
              </a:rPr>
              <a:t>)</a:t>
            </a:r>
          </a:p>
          <a:p>
            <a:pPr>
              <a:lnSpc>
                <a:spcPct val="150000"/>
              </a:lnSpc>
            </a:pPr>
            <a:r>
              <a:rPr lang="en-US" sz="800" b="0" dirty="0">
                <a:solidFill>
                  <a:srgbClr val="000000"/>
                </a:solidFill>
                <a:effectLst/>
                <a:latin typeface=" Fira Mono"/>
              </a:rPr>
              <a:t>{</a:t>
            </a:r>
          </a:p>
          <a:p>
            <a:pPr>
              <a:lnSpc>
                <a:spcPct val="150000"/>
              </a:lnSpc>
            </a:pPr>
            <a:r>
              <a:rPr lang="en-US" sz="800" b="0" dirty="0">
                <a:solidFill>
                  <a:srgbClr val="000000"/>
                </a:solidFill>
                <a:effectLst/>
                <a:latin typeface=" Fira Mono"/>
              </a:rPr>
              <a:t>    </a:t>
            </a:r>
            <a:r>
              <a:rPr lang="en-US" sz="800" b="0" dirty="0" err="1">
                <a:solidFill>
                  <a:schemeClr val="bg2"/>
                </a:solidFill>
                <a:effectLst/>
                <a:latin typeface=" Fira Mono"/>
              </a:rPr>
              <a:t>uint</a:t>
            </a:r>
            <a:r>
              <a:rPr lang="en-US" sz="800" b="0" dirty="0">
                <a:solidFill>
                  <a:schemeClr val="bg2"/>
                </a:solidFill>
                <a:effectLst/>
                <a:latin typeface=" Fira Mono"/>
              </a:rPr>
              <a:t> </a:t>
            </a:r>
            <a:r>
              <a:rPr lang="en-US" sz="800" b="0" dirty="0" err="1">
                <a:solidFill>
                  <a:schemeClr val="bg2"/>
                </a:solidFill>
                <a:effectLst/>
                <a:latin typeface=" Fira Mono"/>
              </a:rPr>
              <a:t>i</a:t>
            </a:r>
            <a:r>
              <a:rPr lang="en-US" sz="800" b="0" dirty="0">
                <a:solidFill>
                  <a:schemeClr val="bg2"/>
                </a:solidFill>
                <a:effectLst/>
                <a:latin typeface=" Fira Mono"/>
              </a:rPr>
              <a:t> = 0;</a:t>
            </a:r>
          </a:p>
          <a:p>
            <a:pPr>
              <a:lnSpc>
                <a:spcPct val="150000"/>
              </a:lnSpc>
            </a:pPr>
            <a:br>
              <a:rPr lang="en-US" sz="800" b="0" dirty="0">
                <a:solidFill>
                  <a:schemeClr val="bg2"/>
                </a:solidFill>
                <a:effectLst/>
                <a:latin typeface=" Fira Mono"/>
              </a:rPr>
            </a:br>
            <a:r>
              <a:rPr lang="en-US" sz="800" b="0" dirty="0">
                <a:solidFill>
                  <a:schemeClr val="bg2"/>
                </a:solidFill>
                <a:effectLst/>
                <a:latin typeface=" Fira Mono"/>
              </a:rPr>
              <a:t>  </a:t>
            </a:r>
            <a:r>
              <a:rPr lang="en-US" sz="800" dirty="0">
                <a:solidFill>
                  <a:schemeClr val="bg2"/>
                </a:solidFill>
                <a:effectLst/>
                <a:latin typeface=" Fira Mono"/>
              </a:rPr>
              <a:t>  std::atomic&lt;</a:t>
            </a:r>
            <a:r>
              <a:rPr lang="en-US" sz="800" dirty="0" err="1">
                <a:solidFill>
                  <a:schemeClr val="bg2"/>
                </a:solidFill>
                <a:effectLst/>
                <a:latin typeface=" Fira Mono"/>
              </a:rPr>
              <a:t>uint</a:t>
            </a:r>
            <a:r>
              <a:rPr lang="en-US" sz="800" dirty="0">
                <a:solidFill>
                  <a:schemeClr val="bg2"/>
                </a:solidFill>
                <a:effectLst/>
                <a:latin typeface=" Fira Mono"/>
              </a:rPr>
              <a:t>&gt; </a:t>
            </a:r>
            <a:r>
              <a:rPr lang="en-US" sz="800" dirty="0" err="1">
                <a:solidFill>
                  <a:schemeClr val="bg2"/>
                </a:solidFill>
                <a:effectLst/>
                <a:latin typeface=" Fira Mono"/>
              </a:rPr>
              <a:t>vaccineStock</a:t>
            </a:r>
            <a:r>
              <a:rPr lang="en-US" sz="800" dirty="0">
                <a:solidFill>
                  <a:schemeClr val="bg2"/>
                </a:solidFill>
                <a:effectLst/>
                <a:latin typeface=" Fira Mono"/>
              </a:rPr>
              <a:t> = 0;</a:t>
            </a:r>
          </a:p>
          <a:p>
            <a:pPr>
              <a:lnSpc>
                <a:spcPct val="150000"/>
              </a:lnSpc>
            </a:pPr>
            <a:r>
              <a:rPr lang="en-US" sz="800" dirty="0">
                <a:solidFill>
                  <a:schemeClr val="bg2"/>
                </a:solidFill>
                <a:effectLst/>
                <a:latin typeface=" Fira Mono"/>
              </a:rPr>
              <a:t>    bool </a:t>
            </a:r>
            <a:r>
              <a:rPr lang="en-US" sz="800" dirty="0" err="1">
                <a:solidFill>
                  <a:schemeClr val="bg2"/>
                </a:solidFill>
                <a:effectLst/>
                <a:latin typeface=" Fira Mono"/>
              </a:rPr>
              <a:t>vaccineProductionTermniationSignal</a:t>
            </a:r>
            <a:r>
              <a:rPr lang="en-US" sz="800" dirty="0">
                <a:solidFill>
                  <a:schemeClr val="bg2"/>
                </a:solidFill>
                <a:effectLst/>
                <a:latin typeface=" Fira Mono"/>
              </a:rPr>
              <a:t> = false;</a:t>
            </a:r>
          </a:p>
          <a:p>
            <a:pPr>
              <a:lnSpc>
                <a:spcPct val="150000"/>
              </a:lnSpc>
            </a:pPr>
            <a:br>
              <a:rPr lang="en-US" sz="800" dirty="0">
                <a:solidFill>
                  <a:schemeClr val="bg2"/>
                </a:solidFill>
                <a:effectLst/>
                <a:latin typeface=" Fira Mono"/>
              </a:rPr>
            </a:br>
            <a:r>
              <a:rPr lang="en-US" sz="800" dirty="0">
                <a:solidFill>
                  <a:schemeClr val="bg2"/>
                </a:solidFill>
                <a:effectLst/>
                <a:latin typeface=" Fira Mono"/>
              </a:rPr>
              <a:t>    std::vector&lt;&gt; step2 = {</a:t>
            </a:r>
          </a:p>
          <a:p>
            <a:pPr>
              <a:lnSpc>
                <a:spcPct val="150000"/>
              </a:lnSpc>
            </a:pPr>
            <a:r>
              <a:rPr lang="en-US" sz="800" dirty="0">
                <a:solidFill>
                  <a:schemeClr val="bg2"/>
                </a:solidFill>
                <a:effectLst/>
                <a:latin typeface=" Fira Mono"/>
              </a:rPr>
              <a:t>        </a:t>
            </a:r>
            <a:r>
              <a:rPr lang="en-US" sz="800" dirty="0" err="1">
                <a:solidFill>
                  <a:schemeClr val="bg2"/>
                </a:solidFill>
                <a:effectLst/>
                <a:latin typeface=" Fira Mono"/>
              </a:rPr>
              <a:t>ProduceVaccine</a:t>
            </a:r>
            <a:r>
              <a:rPr lang="en-US" sz="800" dirty="0">
                <a:solidFill>
                  <a:schemeClr val="bg2"/>
                </a:solidFill>
                <a:effectLst/>
                <a:latin typeface=" Fira Mono"/>
              </a:rPr>
              <a:t>( </a:t>
            </a:r>
            <a:r>
              <a:rPr lang="en-US" sz="800" dirty="0" err="1">
                <a:solidFill>
                  <a:schemeClr val="bg2"/>
                </a:solidFill>
                <a:effectLst/>
                <a:latin typeface=" Fira Mono"/>
              </a:rPr>
              <a:t>vaccineStock</a:t>
            </a:r>
            <a:r>
              <a:rPr lang="en-US" sz="800" dirty="0">
                <a:solidFill>
                  <a:schemeClr val="bg2"/>
                </a:solidFill>
                <a:effectLst/>
                <a:latin typeface=" Fira Mono"/>
              </a:rPr>
              <a:t>, </a:t>
            </a:r>
            <a:r>
              <a:rPr lang="en-US" sz="800" dirty="0" err="1">
                <a:solidFill>
                  <a:schemeClr val="bg2"/>
                </a:solidFill>
                <a:effectLst/>
                <a:latin typeface=" Fira Mono"/>
              </a:rPr>
              <a:t>vaccineProductionTermniationSignal</a:t>
            </a:r>
            <a:r>
              <a:rPr lang="en-US" sz="800" dirty="0">
                <a:solidFill>
                  <a:schemeClr val="bg2"/>
                </a:solidFill>
                <a:effectLst/>
                <a:latin typeface=" Fira Mono"/>
              </a:rPr>
              <a:t> ),</a:t>
            </a:r>
          </a:p>
          <a:p>
            <a:pPr>
              <a:lnSpc>
                <a:spcPct val="150000"/>
              </a:lnSpc>
            </a:pPr>
            <a:r>
              <a:rPr lang="en-US" sz="800" dirty="0">
                <a:solidFill>
                  <a:schemeClr val="bg2"/>
                </a:solidFill>
                <a:effectLst/>
                <a:latin typeface=" Fira Mono"/>
              </a:rPr>
              <a:t>        </a:t>
            </a:r>
            <a:r>
              <a:rPr lang="en-US" sz="800" dirty="0" err="1">
                <a:solidFill>
                  <a:schemeClr val="bg2"/>
                </a:solidFill>
                <a:effectLst/>
                <a:latin typeface=" Fira Mono"/>
              </a:rPr>
              <a:t>ClinicApplyVaccine</a:t>
            </a:r>
            <a:r>
              <a:rPr lang="en-US" sz="800" dirty="0">
                <a:solidFill>
                  <a:schemeClr val="bg2"/>
                </a:solidFill>
                <a:effectLst/>
                <a:latin typeface=" Fira Mono"/>
              </a:rPr>
              <a:t>( </a:t>
            </a:r>
            <a:r>
              <a:rPr lang="en-US" sz="800" dirty="0" err="1">
                <a:solidFill>
                  <a:schemeClr val="bg2"/>
                </a:solidFill>
                <a:effectLst/>
                <a:latin typeface=" Fira Mono"/>
              </a:rPr>
              <a:t>healthPeople</a:t>
            </a:r>
            <a:r>
              <a:rPr lang="en-US" sz="800" dirty="0">
                <a:solidFill>
                  <a:schemeClr val="bg2"/>
                </a:solidFill>
                <a:effectLst/>
                <a:latin typeface=" Fira Mono"/>
              </a:rPr>
              <a:t>, </a:t>
            </a:r>
            <a:r>
              <a:rPr lang="en-US" sz="800" dirty="0" err="1">
                <a:solidFill>
                  <a:schemeClr val="bg2"/>
                </a:solidFill>
                <a:effectLst/>
                <a:latin typeface=" Fira Mono"/>
              </a:rPr>
              <a:t>vaccineStock</a:t>
            </a:r>
            <a:r>
              <a:rPr lang="en-US" sz="800" dirty="0">
                <a:solidFill>
                  <a:schemeClr val="bg2"/>
                </a:solidFill>
                <a:effectLst/>
                <a:latin typeface=" Fira Mono"/>
              </a:rPr>
              <a:t>, </a:t>
            </a:r>
            <a:r>
              <a:rPr lang="en-US" sz="800" dirty="0" err="1">
                <a:solidFill>
                  <a:schemeClr val="bg2"/>
                </a:solidFill>
                <a:effectLst/>
                <a:latin typeface=" Fira Mono"/>
              </a:rPr>
              <a:t>vaccineProductionTermniationSignal</a:t>
            </a:r>
            <a:r>
              <a:rPr lang="en-US" sz="800" dirty="0">
                <a:solidFill>
                  <a:schemeClr val="bg2"/>
                </a:solidFill>
                <a:effectLst/>
                <a:latin typeface=" Fira Mono"/>
              </a:rPr>
              <a:t> )</a:t>
            </a:r>
          </a:p>
          <a:p>
            <a:pPr>
              <a:lnSpc>
                <a:spcPct val="150000"/>
              </a:lnSpc>
            </a:pPr>
            <a:r>
              <a:rPr lang="en-US" sz="800" dirty="0">
                <a:solidFill>
                  <a:schemeClr val="bg2"/>
                </a:solidFill>
                <a:effectLst/>
                <a:latin typeface=" Fira Mono"/>
              </a:rPr>
              <a:t>    };</a:t>
            </a:r>
          </a:p>
          <a:p>
            <a:pPr>
              <a:lnSpc>
                <a:spcPct val="150000"/>
              </a:lnSpc>
            </a:pPr>
            <a:br>
              <a:rPr lang="en-US" sz="800" dirty="0">
                <a:solidFill>
                  <a:schemeClr val="bg2"/>
                </a:solidFill>
                <a:effectLst/>
                <a:latin typeface=" Fira Mono"/>
              </a:rPr>
            </a:br>
            <a:r>
              <a:rPr lang="en-US" sz="800" dirty="0">
                <a:solidFill>
                  <a:schemeClr val="bg2"/>
                </a:solidFill>
                <a:effectLst/>
                <a:latin typeface=" Fira Mono"/>
              </a:rPr>
              <a:t>    std::vector&lt;&gt; </a:t>
            </a:r>
            <a:r>
              <a:rPr lang="en-US" sz="800" dirty="0" err="1">
                <a:solidFill>
                  <a:schemeClr val="bg2"/>
                </a:solidFill>
                <a:effectLst/>
                <a:latin typeface=" Fira Mono"/>
              </a:rPr>
              <a:t>saveWorldSteps</a:t>
            </a:r>
            <a:r>
              <a:rPr lang="en-US" sz="800" dirty="0">
                <a:solidFill>
                  <a:schemeClr val="bg2"/>
                </a:solidFill>
                <a:effectLst/>
                <a:latin typeface=" Fira Mono"/>
              </a:rPr>
              <a:t> = {</a:t>
            </a:r>
          </a:p>
          <a:p>
            <a:pPr>
              <a:lnSpc>
                <a:spcPct val="150000"/>
              </a:lnSpc>
            </a:pPr>
            <a:r>
              <a:rPr lang="en-US" sz="800" dirty="0">
                <a:solidFill>
                  <a:schemeClr val="bg2"/>
                </a:solidFill>
                <a:effectLst/>
                <a:latin typeface=" Fira Mono"/>
              </a:rPr>
              <a:t>        </a:t>
            </a:r>
            <a:r>
              <a:rPr lang="en-US" sz="800" dirty="0" err="1">
                <a:solidFill>
                  <a:schemeClr val="bg2"/>
                </a:solidFill>
                <a:effectLst/>
                <a:latin typeface=" Fira Mono"/>
              </a:rPr>
              <a:t>TryMakeVaccine</a:t>
            </a:r>
            <a:r>
              <a:rPr lang="en-US" sz="800" dirty="0">
                <a:solidFill>
                  <a:schemeClr val="bg2"/>
                </a:solidFill>
                <a:effectLst/>
                <a:latin typeface=" Fira Mono"/>
              </a:rPr>
              <a:t>(),</a:t>
            </a:r>
          </a:p>
          <a:p>
            <a:pPr>
              <a:lnSpc>
                <a:spcPct val="150000"/>
              </a:lnSpc>
            </a:pPr>
            <a:r>
              <a:rPr lang="en-US" sz="800" dirty="0">
                <a:solidFill>
                  <a:schemeClr val="bg2"/>
                </a:solidFill>
                <a:effectLst/>
                <a:latin typeface=" Fira Mono"/>
              </a:rPr>
              <a:t>        </a:t>
            </a:r>
            <a:r>
              <a:rPr lang="en-US" sz="800" dirty="0" err="1">
                <a:solidFill>
                  <a:schemeClr val="bg2"/>
                </a:solidFill>
                <a:effectLst/>
                <a:latin typeface=" Fira Mono"/>
              </a:rPr>
              <a:t>parallel_for</a:t>
            </a:r>
            <a:r>
              <a:rPr lang="en-US" sz="800" dirty="0">
                <a:solidFill>
                  <a:schemeClr val="bg2"/>
                </a:solidFill>
                <a:effectLst/>
                <a:latin typeface=" Fira Mono"/>
              </a:rPr>
              <a:t>( step2 )</a:t>
            </a:r>
          </a:p>
          <a:p>
            <a:pPr>
              <a:lnSpc>
                <a:spcPct val="150000"/>
              </a:lnSpc>
            </a:pPr>
            <a:r>
              <a:rPr lang="en-US" sz="800" b="0" dirty="0">
                <a:solidFill>
                  <a:schemeClr val="bg2"/>
                </a:solidFill>
                <a:effectLst/>
                <a:latin typeface=" Fira Mono"/>
              </a:rPr>
              <a:t>    }</a:t>
            </a:r>
          </a:p>
          <a:p>
            <a:pPr>
              <a:lnSpc>
                <a:spcPct val="150000"/>
              </a:lnSpc>
            </a:pPr>
            <a:r>
              <a:rPr lang="en-US" sz="800" b="0" dirty="0">
                <a:solidFill>
                  <a:srgbClr val="000000"/>
                </a:solidFill>
                <a:effectLst/>
                <a:latin typeface=" Fira Mono"/>
              </a:rPr>
              <a:t>    </a:t>
            </a:r>
          </a:p>
          <a:p>
            <a:pPr>
              <a:lnSpc>
                <a:spcPct val="150000"/>
              </a:lnSpc>
            </a:pPr>
            <a:r>
              <a:rPr lang="en-US" sz="800" b="0" dirty="0">
                <a:solidFill>
                  <a:schemeClr val="bg2"/>
                </a:solidFill>
                <a:effectLst/>
                <a:latin typeface=" Fira Mono"/>
              </a:rPr>
              <a:t>    </a:t>
            </a:r>
            <a:r>
              <a:rPr lang="en-US" sz="800" b="0" dirty="0">
                <a:solidFill>
                  <a:srgbClr val="000000"/>
                </a:solidFill>
                <a:effectLst/>
                <a:latin typeface=" Fira Mono"/>
              </a:rPr>
              <a:t> </a:t>
            </a:r>
            <a:r>
              <a:rPr lang="en-US" sz="800" b="1" dirty="0" err="1">
                <a:solidFill>
                  <a:srgbClr val="000000"/>
                </a:solidFill>
                <a:effectLst/>
                <a:latin typeface=" Fira Mono"/>
              </a:rPr>
              <a:t>co_await</a:t>
            </a:r>
            <a:r>
              <a:rPr lang="en-US" sz="800" b="0" dirty="0">
                <a:solidFill>
                  <a:schemeClr val="bg2"/>
                </a:solidFill>
                <a:effectLst/>
                <a:latin typeface=" Fira Mono"/>
              </a:rPr>
              <a:t> </a:t>
            </a:r>
            <a:r>
              <a:rPr lang="en-US" sz="800" dirty="0" err="1">
                <a:solidFill>
                  <a:srgbClr val="795E26"/>
                </a:solidFill>
                <a:latin typeface=" Fira Mono"/>
              </a:rPr>
              <a:t>sequential_for</a:t>
            </a:r>
            <a:r>
              <a:rPr lang="en-US" sz="800" b="0" dirty="0">
                <a:solidFill>
                  <a:schemeClr val="bg2"/>
                </a:solidFill>
                <a:effectLst/>
                <a:latin typeface=" Fira Mono"/>
              </a:rPr>
              <a:t>( </a:t>
            </a:r>
            <a:r>
              <a:rPr lang="en-US" sz="800" b="0" dirty="0" err="1">
                <a:solidFill>
                  <a:schemeClr val="bg2"/>
                </a:solidFill>
                <a:effectLst/>
                <a:latin typeface=" Fira Mono"/>
              </a:rPr>
              <a:t>saveWorldSteps</a:t>
            </a:r>
            <a:r>
              <a:rPr lang="en-US" sz="800" b="0" dirty="0">
                <a:solidFill>
                  <a:schemeClr val="bg2"/>
                </a:solidFill>
                <a:effectLst/>
                <a:latin typeface=" Fira Mono"/>
              </a:rPr>
              <a:t> );</a:t>
            </a:r>
          </a:p>
          <a:p>
            <a:pPr>
              <a:lnSpc>
                <a:spcPct val="150000"/>
              </a:lnSpc>
            </a:pPr>
            <a:r>
              <a:rPr lang="en-US" sz="800" b="0" dirty="0">
                <a:solidFill>
                  <a:srgbClr val="000000"/>
                </a:solidFill>
                <a:effectLst/>
                <a:latin typeface=" Fira Mono"/>
              </a:rPr>
              <a:t>}</a:t>
            </a:r>
          </a:p>
          <a:p>
            <a:pPr>
              <a:lnSpc>
                <a:spcPct val="150000"/>
              </a:lnSpc>
            </a:pPr>
            <a:br>
              <a:rPr lang="en-US" sz="800" b="0" dirty="0">
                <a:solidFill>
                  <a:schemeClr val="bg2"/>
                </a:solidFill>
                <a:effectLst/>
                <a:latin typeface=" Fira Mono"/>
              </a:rPr>
            </a:br>
            <a:r>
              <a:rPr lang="en-US" sz="800" b="0" dirty="0">
                <a:solidFill>
                  <a:schemeClr val="bg2"/>
                </a:solidFill>
                <a:effectLst/>
                <a:latin typeface=" Fira Mono"/>
              </a:rPr>
              <a:t>void </a:t>
            </a:r>
            <a:r>
              <a:rPr lang="en-US" sz="800" b="0" dirty="0" err="1">
                <a:solidFill>
                  <a:schemeClr val="bg2"/>
                </a:solidFill>
                <a:effectLst/>
                <a:latin typeface=" Fira Mono"/>
              </a:rPr>
              <a:t>NonCoroutineFunction</a:t>
            </a:r>
            <a:r>
              <a:rPr lang="en-US" sz="800" b="0" dirty="0">
                <a:solidFill>
                  <a:schemeClr val="bg2"/>
                </a:solidFill>
                <a:effectLst/>
                <a:latin typeface=" Fira Mono"/>
              </a:rPr>
              <a:t>() </a:t>
            </a:r>
          </a:p>
          <a:p>
            <a:pPr>
              <a:lnSpc>
                <a:spcPct val="150000"/>
              </a:lnSpc>
            </a:pPr>
            <a:r>
              <a:rPr lang="en-US" sz="800" b="0" dirty="0">
                <a:solidFill>
                  <a:schemeClr val="bg2"/>
                </a:solidFill>
                <a:effectLst/>
                <a:latin typeface=" Fira Mono"/>
              </a:rPr>
              <a:t>{</a:t>
            </a:r>
          </a:p>
          <a:p>
            <a:pPr>
              <a:lnSpc>
                <a:spcPct val="150000"/>
              </a:lnSpc>
            </a:pPr>
            <a:r>
              <a:rPr lang="en-US" sz="800" b="0" dirty="0">
                <a:solidFill>
                  <a:schemeClr val="bg2"/>
                </a:solidFill>
                <a:effectLst/>
                <a:latin typeface=" Fira Mono"/>
              </a:rPr>
              <a:t>    auto </a:t>
            </a:r>
            <a:r>
              <a:rPr lang="en-US" sz="800" b="0" dirty="0" err="1">
                <a:solidFill>
                  <a:schemeClr val="bg2"/>
                </a:solidFill>
                <a:effectLst/>
                <a:latin typeface=" Fira Mono"/>
              </a:rPr>
              <a:t>saveWorld</a:t>
            </a:r>
            <a:r>
              <a:rPr lang="en-US" sz="800" b="0" dirty="0">
                <a:solidFill>
                  <a:schemeClr val="bg2"/>
                </a:solidFill>
                <a:effectLst/>
                <a:latin typeface=" Fira Mono"/>
              </a:rPr>
              <a:t> = </a:t>
            </a:r>
            <a:r>
              <a:rPr lang="en-US" sz="800" b="0" dirty="0" err="1">
                <a:solidFill>
                  <a:schemeClr val="bg2"/>
                </a:solidFill>
                <a:effectLst/>
                <a:latin typeface=" Fira Mono"/>
              </a:rPr>
              <a:t>ApplyImmunization</a:t>
            </a:r>
            <a:r>
              <a:rPr lang="en-US" sz="800" b="0" dirty="0">
                <a:solidFill>
                  <a:schemeClr val="bg2"/>
                </a:solidFill>
                <a:effectLst/>
                <a:latin typeface=" Fira Mono"/>
              </a:rPr>
              <a:t>( 3000 );</a:t>
            </a:r>
          </a:p>
          <a:p>
            <a:pPr>
              <a:lnSpc>
                <a:spcPct val="150000"/>
              </a:lnSpc>
            </a:pPr>
            <a:r>
              <a:rPr lang="en-US" sz="800" b="0" dirty="0">
                <a:solidFill>
                  <a:schemeClr val="bg2"/>
                </a:solidFill>
                <a:effectLst/>
                <a:latin typeface=" Fira Mono"/>
              </a:rPr>
              <a:t>    </a:t>
            </a:r>
            <a:r>
              <a:rPr lang="en-US" sz="800" b="0" dirty="0" err="1">
                <a:solidFill>
                  <a:schemeClr val="bg2"/>
                </a:solidFill>
                <a:effectLst/>
                <a:latin typeface=" Fira Mono"/>
              </a:rPr>
              <a:t>saveWorld.Wait</a:t>
            </a:r>
            <a:r>
              <a:rPr lang="en-US" sz="800" b="0" dirty="0">
                <a:solidFill>
                  <a:schemeClr val="bg2"/>
                </a:solidFill>
                <a:effectLst/>
                <a:latin typeface=" Fira Mono"/>
              </a:rPr>
              <a:t>();</a:t>
            </a:r>
          </a:p>
          <a:p>
            <a:pPr>
              <a:lnSpc>
                <a:spcPct val="150000"/>
              </a:lnSpc>
            </a:pPr>
            <a:r>
              <a:rPr lang="en-US" sz="800" b="0" dirty="0">
                <a:solidFill>
                  <a:schemeClr val="bg2"/>
                </a:solidFill>
                <a:effectLst/>
                <a:latin typeface=" Fira Mono"/>
              </a:rPr>
              <a:t>}</a:t>
            </a:r>
          </a:p>
          <a:p>
            <a:pPr>
              <a:lnSpc>
                <a:spcPct val="150000"/>
              </a:lnSpc>
            </a:pPr>
            <a:endParaRPr lang="en-US" sz="800" b="0" dirty="0">
              <a:solidFill>
                <a:srgbClr val="000000"/>
              </a:solidFill>
              <a:effectLst/>
              <a:latin typeface=" Fira Mono"/>
            </a:endParaRPr>
          </a:p>
        </p:txBody>
      </p:sp>
      <p:sp>
        <p:nvSpPr>
          <p:cNvPr id="3" name="Rectangle 2">
            <a:extLst>
              <a:ext uri="{FF2B5EF4-FFF2-40B4-BE49-F238E27FC236}">
                <a16:creationId xmlns:a16="http://schemas.microsoft.com/office/drawing/2014/main" id="{282291FC-50D9-4125-8E1F-EBBCDCF30F70}"/>
              </a:ext>
            </a:extLst>
          </p:cNvPr>
          <p:cNvSpPr/>
          <p:nvPr/>
        </p:nvSpPr>
        <p:spPr>
          <a:xfrm>
            <a:off x="323324" y="1293295"/>
            <a:ext cx="6567514" cy="291496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250264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00">
        <p159:morph option="byWord"/>
      </p:transition>
    </mc:Choice>
    <mc:Fallback xmlns="">
      <p:transition>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7506" y="79129"/>
            <a:ext cx="5845697" cy="590931"/>
          </a:xfrm>
        </p:spPr>
        <p:txBody>
          <a:bodyPr/>
          <a:lstStyle/>
          <a:p>
            <a:pPr algn="l"/>
            <a:r>
              <a:rPr lang="en-US" dirty="0"/>
              <a:t>Goal</a:t>
            </a:r>
          </a:p>
        </p:txBody>
      </p:sp>
      <p:sp>
        <p:nvSpPr>
          <p:cNvPr id="18" name="TextBox 17">
            <a:extLst>
              <a:ext uri="{FF2B5EF4-FFF2-40B4-BE49-F238E27FC236}">
                <a16:creationId xmlns:a16="http://schemas.microsoft.com/office/drawing/2014/main" id="{805ABCED-E977-4602-B335-8CF0CD434495}"/>
              </a:ext>
            </a:extLst>
          </p:cNvPr>
          <p:cNvSpPr txBox="1"/>
          <p:nvPr/>
        </p:nvSpPr>
        <p:spPr>
          <a:xfrm>
            <a:off x="567506" y="867762"/>
            <a:ext cx="6952004" cy="4874668"/>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nSpc>
                <a:spcPct val="150000"/>
              </a:lnSpc>
            </a:pPr>
            <a:r>
              <a:rPr lang="en-US" sz="800" b="0" dirty="0">
                <a:solidFill>
                  <a:srgbClr val="267F99"/>
                </a:solidFill>
                <a:effectLst/>
                <a:latin typeface=" Fira Mono"/>
              </a:rPr>
              <a:t>token</a:t>
            </a:r>
            <a:r>
              <a:rPr lang="en-US" sz="800" b="0" dirty="0">
                <a:solidFill>
                  <a:srgbClr val="000000"/>
                </a:solidFill>
                <a:effectLst/>
                <a:latin typeface=" Fira Mono"/>
              </a:rPr>
              <a:t>&lt;&gt; </a:t>
            </a:r>
            <a:r>
              <a:rPr lang="en-US" sz="800" b="0" dirty="0" err="1">
                <a:solidFill>
                  <a:srgbClr val="795E26"/>
                </a:solidFill>
                <a:effectLst/>
                <a:latin typeface=" Fira Mono"/>
              </a:rPr>
              <a:t>ApplyImmunization</a:t>
            </a:r>
            <a:r>
              <a:rPr lang="en-US" sz="800" b="0" dirty="0">
                <a:solidFill>
                  <a:srgbClr val="000000"/>
                </a:solidFill>
                <a:effectLst/>
                <a:latin typeface=" Fira Mono"/>
              </a:rPr>
              <a:t>(</a:t>
            </a:r>
            <a:r>
              <a:rPr lang="en-US" sz="800" b="0" dirty="0" err="1">
                <a:solidFill>
                  <a:srgbClr val="0000FF"/>
                </a:solidFill>
                <a:effectLst/>
                <a:latin typeface=" Fira Mono"/>
              </a:rPr>
              <a:t>uint</a:t>
            </a:r>
            <a:r>
              <a:rPr lang="en-US" sz="800" b="0" dirty="0">
                <a:solidFill>
                  <a:srgbClr val="000000"/>
                </a:solidFill>
                <a:effectLst/>
                <a:latin typeface=" Fira Mono"/>
              </a:rPr>
              <a:t> </a:t>
            </a:r>
            <a:r>
              <a:rPr lang="en-US" sz="800" b="0" dirty="0" err="1">
                <a:solidFill>
                  <a:srgbClr val="001080"/>
                </a:solidFill>
                <a:effectLst/>
                <a:latin typeface=" Fira Mono"/>
              </a:rPr>
              <a:t>healthPeople</a:t>
            </a:r>
            <a:r>
              <a:rPr lang="en-US" sz="800" b="0" dirty="0">
                <a:solidFill>
                  <a:srgbClr val="000000"/>
                </a:solidFill>
                <a:effectLst/>
                <a:latin typeface=" Fira Mono"/>
              </a:rPr>
              <a:t>)</a:t>
            </a:r>
          </a:p>
          <a:p>
            <a:pPr>
              <a:lnSpc>
                <a:spcPct val="150000"/>
              </a:lnSpc>
            </a:pPr>
            <a:r>
              <a:rPr lang="en-US" sz="800" b="0" dirty="0">
                <a:solidFill>
                  <a:srgbClr val="000000"/>
                </a:solidFill>
                <a:effectLst/>
                <a:latin typeface=" Fira Mono"/>
              </a:rPr>
              <a:t>{</a:t>
            </a:r>
          </a:p>
          <a:p>
            <a:pPr>
              <a:lnSpc>
                <a:spcPct val="150000"/>
              </a:lnSpc>
            </a:pPr>
            <a:r>
              <a:rPr lang="en-US" sz="800" b="0" dirty="0">
                <a:solidFill>
                  <a:srgbClr val="000000"/>
                </a:solidFill>
                <a:effectLst/>
                <a:latin typeface=" Fira Mono"/>
              </a:rPr>
              <a:t>    </a:t>
            </a:r>
            <a:r>
              <a:rPr lang="en-US" sz="800" b="0" dirty="0" err="1">
                <a:solidFill>
                  <a:schemeClr val="bg2"/>
                </a:solidFill>
                <a:effectLst/>
                <a:latin typeface=" Fira Mono"/>
              </a:rPr>
              <a:t>uint</a:t>
            </a:r>
            <a:r>
              <a:rPr lang="en-US" sz="800" b="0" dirty="0">
                <a:solidFill>
                  <a:schemeClr val="bg2"/>
                </a:solidFill>
                <a:effectLst/>
                <a:latin typeface=" Fira Mono"/>
              </a:rPr>
              <a:t> </a:t>
            </a:r>
            <a:r>
              <a:rPr lang="en-US" sz="800" b="0" dirty="0" err="1">
                <a:solidFill>
                  <a:schemeClr val="bg2"/>
                </a:solidFill>
                <a:effectLst/>
                <a:latin typeface=" Fira Mono"/>
              </a:rPr>
              <a:t>i</a:t>
            </a:r>
            <a:r>
              <a:rPr lang="en-US" sz="800" b="0" dirty="0">
                <a:solidFill>
                  <a:schemeClr val="bg2"/>
                </a:solidFill>
                <a:effectLst/>
                <a:latin typeface=" Fira Mono"/>
              </a:rPr>
              <a:t> = 0;</a:t>
            </a:r>
          </a:p>
          <a:p>
            <a:pPr>
              <a:lnSpc>
                <a:spcPct val="150000"/>
              </a:lnSpc>
            </a:pPr>
            <a:br>
              <a:rPr lang="en-US" sz="800" b="0" dirty="0">
                <a:solidFill>
                  <a:schemeClr val="bg2"/>
                </a:solidFill>
                <a:effectLst/>
                <a:latin typeface=" Fira Mono"/>
              </a:rPr>
            </a:br>
            <a:r>
              <a:rPr lang="en-US" sz="800" b="0" dirty="0">
                <a:solidFill>
                  <a:schemeClr val="bg2"/>
                </a:solidFill>
                <a:effectLst/>
                <a:latin typeface=" Fira Mono"/>
              </a:rPr>
              <a:t>  </a:t>
            </a:r>
            <a:r>
              <a:rPr lang="en-US" sz="800" dirty="0">
                <a:solidFill>
                  <a:schemeClr val="bg2"/>
                </a:solidFill>
                <a:effectLst/>
                <a:latin typeface=" Fira Mono"/>
              </a:rPr>
              <a:t>  std::atomic&lt;</a:t>
            </a:r>
            <a:r>
              <a:rPr lang="en-US" sz="800" dirty="0" err="1">
                <a:solidFill>
                  <a:schemeClr val="bg2"/>
                </a:solidFill>
                <a:effectLst/>
                <a:latin typeface=" Fira Mono"/>
              </a:rPr>
              <a:t>uint</a:t>
            </a:r>
            <a:r>
              <a:rPr lang="en-US" sz="800" dirty="0">
                <a:solidFill>
                  <a:schemeClr val="bg2"/>
                </a:solidFill>
                <a:effectLst/>
                <a:latin typeface=" Fira Mono"/>
              </a:rPr>
              <a:t>&gt; </a:t>
            </a:r>
            <a:r>
              <a:rPr lang="en-US" sz="800" dirty="0" err="1">
                <a:solidFill>
                  <a:schemeClr val="bg2"/>
                </a:solidFill>
                <a:effectLst/>
                <a:latin typeface=" Fira Mono"/>
              </a:rPr>
              <a:t>vaccineStock</a:t>
            </a:r>
            <a:r>
              <a:rPr lang="en-US" sz="800" dirty="0">
                <a:solidFill>
                  <a:schemeClr val="bg2"/>
                </a:solidFill>
                <a:effectLst/>
                <a:latin typeface=" Fira Mono"/>
              </a:rPr>
              <a:t> = 0;</a:t>
            </a:r>
          </a:p>
          <a:p>
            <a:pPr>
              <a:lnSpc>
                <a:spcPct val="150000"/>
              </a:lnSpc>
            </a:pPr>
            <a:r>
              <a:rPr lang="en-US" sz="800" dirty="0">
                <a:solidFill>
                  <a:schemeClr val="bg2"/>
                </a:solidFill>
                <a:effectLst/>
                <a:latin typeface=" Fira Mono"/>
              </a:rPr>
              <a:t>    bool </a:t>
            </a:r>
            <a:r>
              <a:rPr lang="en-US" sz="800" dirty="0" err="1">
                <a:solidFill>
                  <a:schemeClr val="bg2"/>
                </a:solidFill>
                <a:effectLst/>
                <a:latin typeface=" Fira Mono"/>
              </a:rPr>
              <a:t>vaccineProductionTermniationSignal</a:t>
            </a:r>
            <a:r>
              <a:rPr lang="en-US" sz="800" dirty="0">
                <a:solidFill>
                  <a:schemeClr val="bg2"/>
                </a:solidFill>
                <a:effectLst/>
                <a:latin typeface=" Fira Mono"/>
              </a:rPr>
              <a:t> = false;</a:t>
            </a:r>
          </a:p>
          <a:p>
            <a:pPr>
              <a:lnSpc>
                <a:spcPct val="150000"/>
              </a:lnSpc>
            </a:pPr>
            <a:br>
              <a:rPr lang="en-US" sz="800" dirty="0">
                <a:solidFill>
                  <a:schemeClr val="bg2"/>
                </a:solidFill>
                <a:effectLst/>
                <a:latin typeface=" Fira Mono"/>
              </a:rPr>
            </a:br>
            <a:r>
              <a:rPr lang="en-US" sz="800" dirty="0">
                <a:solidFill>
                  <a:schemeClr val="bg2"/>
                </a:solidFill>
                <a:effectLst/>
                <a:latin typeface=" Fira Mono"/>
              </a:rPr>
              <a:t>    std::vector&lt;&gt; step2 = {</a:t>
            </a:r>
          </a:p>
          <a:p>
            <a:pPr>
              <a:lnSpc>
                <a:spcPct val="150000"/>
              </a:lnSpc>
            </a:pPr>
            <a:r>
              <a:rPr lang="en-US" sz="800" dirty="0">
                <a:solidFill>
                  <a:schemeClr val="bg2"/>
                </a:solidFill>
                <a:effectLst/>
                <a:latin typeface=" Fira Mono"/>
              </a:rPr>
              <a:t>        </a:t>
            </a:r>
            <a:r>
              <a:rPr lang="en-US" sz="800" dirty="0" err="1">
                <a:solidFill>
                  <a:schemeClr val="bg2"/>
                </a:solidFill>
                <a:effectLst/>
                <a:latin typeface=" Fira Mono"/>
              </a:rPr>
              <a:t>ProduceVaccine</a:t>
            </a:r>
            <a:r>
              <a:rPr lang="en-US" sz="800" dirty="0">
                <a:solidFill>
                  <a:schemeClr val="bg2"/>
                </a:solidFill>
                <a:effectLst/>
                <a:latin typeface=" Fira Mono"/>
              </a:rPr>
              <a:t>( </a:t>
            </a:r>
            <a:r>
              <a:rPr lang="en-US" sz="800" dirty="0" err="1">
                <a:solidFill>
                  <a:schemeClr val="bg2"/>
                </a:solidFill>
                <a:effectLst/>
                <a:latin typeface=" Fira Mono"/>
              </a:rPr>
              <a:t>vaccineStock</a:t>
            </a:r>
            <a:r>
              <a:rPr lang="en-US" sz="800" dirty="0">
                <a:solidFill>
                  <a:schemeClr val="bg2"/>
                </a:solidFill>
                <a:effectLst/>
                <a:latin typeface=" Fira Mono"/>
              </a:rPr>
              <a:t>, </a:t>
            </a:r>
            <a:r>
              <a:rPr lang="en-US" sz="800" dirty="0" err="1">
                <a:solidFill>
                  <a:schemeClr val="bg2"/>
                </a:solidFill>
                <a:effectLst/>
                <a:latin typeface=" Fira Mono"/>
              </a:rPr>
              <a:t>vaccineProductionTermniationSignal</a:t>
            </a:r>
            <a:r>
              <a:rPr lang="en-US" sz="800" dirty="0">
                <a:solidFill>
                  <a:schemeClr val="bg2"/>
                </a:solidFill>
                <a:effectLst/>
                <a:latin typeface=" Fira Mono"/>
              </a:rPr>
              <a:t> ),</a:t>
            </a:r>
          </a:p>
          <a:p>
            <a:pPr>
              <a:lnSpc>
                <a:spcPct val="150000"/>
              </a:lnSpc>
            </a:pPr>
            <a:r>
              <a:rPr lang="en-US" sz="800" dirty="0">
                <a:solidFill>
                  <a:schemeClr val="bg2"/>
                </a:solidFill>
                <a:effectLst/>
                <a:latin typeface=" Fira Mono"/>
              </a:rPr>
              <a:t>        </a:t>
            </a:r>
            <a:r>
              <a:rPr lang="en-US" sz="800" dirty="0" err="1">
                <a:solidFill>
                  <a:schemeClr val="bg2"/>
                </a:solidFill>
                <a:effectLst/>
                <a:latin typeface=" Fira Mono"/>
              </a:rPr>
              <a:t>ClinicApplyVaccine</a:t>
            </a:r>
            <a:r>
              <a:rPr lang="en-US" sz="800" dirty="0">
                <a:solidFill>
                  <a:schemeClr val="bg2"/>
                </a:solidFill>
                <a:effectLst/>
                <a:latin typeface=" Fira Mono"/>
              </a:rPr>
              <a:t>( </a:t>
            </a:r>
            <a:r>
              <a:rPr lang="en-US" sz="800" dirty="0" err="1">
                <a:solidFill>
                  <a:schemeClr val="bg2"/>
                </a:solidFill>
                <a:effectLst/>
                <a:latin typeface=" Fira Mono"/>
              </a:rPr>
              <a:t>healthPeople</a:t>
            </a:r>
            <a:r>
              <a:rPr lang="en-US" sz="800" dirty="0">
                <a:solidFill>
                  <a:schemeClr val="bg2"/>
                </a:solidFill>
                <a:effectLst/>
                <a:latin typeface=" Fira Mono"/>
              </a:rPr>
              <a:t>, </a:t>
            </a:r>
            <a:r>
              <a:rPr lang="en-US" sz="800" dirty="0" err="1">
                <a:solidFill>
                  <a:schemeClr val="bg2"/>
                </a:solidFill>
                <a:effectLst/>
                <a:latin typeface=" Fira Mono"/>
              </a:rPr>
              <a:t>vaccineStock</a:t>
            </a:r>
            <a:r>
              <a:rPr lang="en-US" sz="800" dirty="0">
                <a:solidFill>
                  <a:schemeClr val="bg2"/>
                </a:solidFill>
                <a:effectLst/>
                <a:latin typeface=" Fira Mono"/>
              </a:rPr>
              <a:t>, </a:t>
            </a:r>
            <a:r>
              <a:rPr lang="en-US" sz="800" dirty="0" err="1">
                <a:solidFill>
                  <a:schemeClr val="bg2"/>
                </a:solidFill>
                <a:effectLst/>
                <a:latin typeface=" Fira Mono"/>
              </a:rPr>
              <a:t>vaccineProductionTermniationSignal</a:t>
            </a:r>
            <a:r>
              <a:rPr lang="en-US" sz="800" dirty="0">
                <a:solidFill>
                  <a:schemeClr val="bg2"/>
                </a:solidFill>
                <a:effectLst/>
                <a:latin typeface=" Fira Mono"/>
              </a:rPr>
              <a:t> )</a:t>
            </a:r>
          </a:p>
          <a:p>
            <a:pPr>
              <a:lnSpc>
                <a:spcPct val="150000"/>
              </a:lnSpc>
            </a:pPr>
            <a:r>
              <a:rPr lang="en-US" sz="800" dirty="0">
                <a:solidFill>
                  <a:schemeClr val="bg2"/>
                </a:solidFill>
                <a:effectLst/>
                <a:latin typeface=" Fira Mono"/>
              </a:rPr>
              <a:t>    };</a:t>
            </a:r>
          </a:p>
          <a:p>
            <a:pPr>
              <a:lnSpc>
                <a:spcPct val="150000"/>
              </a:lnSpc>
            </a:pPr>
            <a:br>
              <a:rPr lang="en-US" sz="800" dirty="0">
                <a:solidFill>
                  <a:schemeClr val="bg2"/>
                </a:solidFill>
                <a:effectLst/>
                <a:latin typeface=" Fira Mono"/>
              </a:rPr>
            </a:br>
            <a:r>
              <a:rPr lang="en-US" sz="800" dirty="0">
                <a:solidFill>
                  <a:schemeClr val="bg2"/>
                </a:solidFill>
                <a:effectLst/>
                <a:latin typeface=" Fira Mono"/>
              </a:rPr>
              <a:t>    std::vector&lt;&gt; </a:t>
            </a:r>
            <a:r>
              <a:rPr lang="en-US" sz="800" dirty="0" err="1">
                <a:solidFill>
                  <a:schemeClr val="bg2"/>
                </a:solidFill>
                <a:effectLst/>
                <a:latin typeface=" Fira Mono"/>
              </a:rPr>
              <a:t>saveWorldSteps</a:t>
            </a:r>
            <a:r>
              <a:rPr lang="en-US" sz="800" dirty="0">
                <a:solidFill>
                  <a:schemeClr val="bg2"/>
                </a:solidFill>
                <a:effectLst/>
                <a:latin typeface=" Fira Mono"/>
              </a:rPr>
              <a:t> = {</a:t>
            </a:r>
          </a:p>
          <a:p>
            <a:pPr>
              <a:lnSpc>
                <a:spcPct val="150000"/>
              </a:lnSpc>
            </a:pPr>
            <a:r>
              <a:rPr lang="en-US" sz="800" dirty="0">
                <a:solidFill>
                  <a:schemeClr val="bg2"/>
                </a:solidFill>
                <a:effectLst/>
                <a:latin typeface=" Fira Mono"/>
              </a:rPr>
              <a:t>        </a:t>
            </a:r>
            <a:r>
              <a:rPr lang="en-US" sz="800" dirty="0" err="1">
                <a:solidFill>
                  <a:schemeClr val="bg2"/>
                </a:solidFill>
                <a:effectLst/>
                <a:latin typeface=" Fira Mono"/>
              </a:rPr>
              <a:t>TryMakeVaccine</a:t>
            </a:r>
            <a:r>
              <a:rPr lang="en-US" sz="800" dirty="0">
                <a:solidFill>
                  <a:schemeClr val="bg2"/>
                </a:solidFill>
                <a:effectLst/>
                <a:latin typeface=" Fira Mono"/>
              </a:rPr>
              <a:t>(),</a:t>
            </a:r>
          </a:p>
          <a:p>
            <a:pPr>
              <a:lnSpc>
                <a:spcPct val="150000"/>
              </a:lnSpc>
            </a:pPr>
            <a:r>
              <a:rPr lang="en-US" sz="800" dirty="0">
                <a:solidFill>
                  <a:schemeClr val="bg2"/>
                </a:solidFill>
                <a:effectLst/>
                <a:latin typeface=" Fira Mono"/>
              </a:rPr>
              <a:t>        </a:t>
            </a:r>
            <a:r>
              <a:rPr lang="en-US" sz="800" dirty="0" err="1">
                <a:solidFill>
                  <a:schemeClr val="bg2"/>
                </a:solidFill>
                <a:effectLst/>
                <a:latin typeface=" Fira Mono"/>
              </a:rPr>
              <a:t>parallel_for</a:t>
            </a:r>
            <a:r>
              <a:rPr lang="en-US" sz="800" dirty="0">
                <a:solidFill>
                  <a:schemeClr val="bg2"/>
                </a:solidFill>
                <a:effectLst/>
                <a:latin typeface=" Fira Mono"/>
              </a:rPr>
              <a:t>( step2 )</a:t>
            </a:r>
          </a:p>
          <a:p>
            <a:pPr>
              <a:lnSpc>
                <a:spcPct val="150000"/>
              </a:lnSpc>
            </a:pPr>
            <a:r>
              <a:rPr lang="en-US" sz="800" b="0" dirty="0">
                <a:solidFill>
                  <a:schemeClr val="bg2"/>
                </a:solidFill>
                <a:effectLst/>
                <a:latin typeface=" Fira Mono"/>
              </a:rPr>
              <a:t>    }</a:t>
            </a:r>
          </a:p>
          <a:p>
            <a:pPr>
              <a:lnSpc>
                <a:spcPct val="150000"/>
              </a:lnSpc>
            </a:pPr>
            <a:r>
              <a:rPr lang="en-US" sz="800" b="0" dirty="0">
                <a:solidFill>
                  <a:srgbClr val="000000"/>
                </a:solidFill>
                <a:effectLst/>
                <a:latin typeface=" Fira Mono"/>
              </a:rPr>
              <a:t>    </a:t>
            </a:r>
          </a:p>
          <a:p>
            <a:pPr>
              <a:lnSpc>
                <a:spcPct val="150000"/>
              </a:lnSpc>
            </a:pPr>
            <a:r>
              <a:rPr lang="en-US" sz="800" b="0" dirty="0">
                <a:solidFill>
                  <a:schemeClr val="bg2"/>
                </a:solidFill>
                <a:effectLst/>
                <a:latin typeface=" Fira Mono"/>
              </a:rPr>
              <a:t>    </a:t>
            </a:r>
            <a:r>
              <a:rPr lang="en-US" sz="800" b="0" dirty="0">
                <a:solidFill>
                  <a:srgbClr val="000000"/>
                </a:solidFill>
                <a:effectLst/>
                <a:latin typeface=" Fira Mono"/>
              </a:rPr>
              <a:t> </a:t>
            </a:r>
            <a:r>
              <a:rPr lang="en-US" sz="800" b="1" dirty="0" err="1">
                <a:solidFill>
                  <a:srgbClr val="000000"/>
                </a:solidFill>
                <a:effectLst/>
                <a:latin typeface=" Fira Mono"/>
              </a:rPr>
              <a:t>co_await</a:t>
            </a:r>
            <a:r>
              <a:rPr lang="en-US" sz="800" b="0" dirty="0">
                <a:solidFill>
                  <a:schemeClr val="bg2"/>
                </a:solidFill>
                <a:effectLst/>
                <a:latin typeface=" Fira Mono"/>
              </a:rPr>
              <a:t> </a:t>
            </a:r>
            <a:r>
              <a:rPr lang="en-US" sz="800" dirty="0" err="1">
                <a:solidFill>
                  <a:srgbClr val="795E26"/>
                </a:solidFill>
                <a:latin typeface=" Fira Mono"/>
              </a:rPr>
              <a:t>sequential_for</a:t>
            </a:r>
            <a:r>
              <a:rPr lang="en-US" sz="800" b="0" dirty="0">
                <a:solidFill>
                  <a:schemeClr val="bg2"/>
                </a:solidFill>
                <a:effectLst/>
                <a:latin typeface=" Fira Mono"/>
              </a:rPr>
              <a:t>( </a:t>
            </a:r>
            <a:r>
              <a:rPr lang="en-US" sz="800" b="0" dirty="0" err="1">
                <a:solidFill>
                  <a:schemeClr val="bg2"/>
                </a:solidFill>
                <a:effectLst/>
                <a:latin typeface=" Fira Mono"/>
              </a:rPr>
              <a:t>saveWorldSteps</a:t>
            </a:r>
            <a:r>
              <a:rPr lang="en-US" sz="800" b="0" dirty="0">
                <a:solidFill>
                  <a:schemeClr val="bg2"/>
                </a:solidFill>
                <a:effectLst/>
                <a:latin typeface=" Fira Mono"/>
              </a:rPr>
              <a:t> );</a:t>
            </a:r>
          </a:p>
          <a:p>
            <a:pPr>
              <a:lnSpc>
                <a:spcPct val="150000"/>
              </a:lnSpc>
            </a:pPr>
            <a:r>
              <a:rPr lang="en-US" sz="800" b="0" dirty="0">
                <a:solidFill>
                  <a:srgbClr val="000000"/>
                </a:solidFill>
                <a:effectLst/>
                <a:latin typeface=" Fira Mono"/>
              </a:rPr>
              <a:t>}</a:t>
            </a:r>
          </a:p>
          <a:p>
            <a:pPr>
              <a:lnSpc>
                <a:spcPct val="150000"/>
              </a:lnSpc>
            </a:pPr>
            <a:br>
              <a:rPr lang="en-US" sz="800" b="0" dirty="0">
                <a:solidFill>
                  <a:schemeClr val="bg2"/>
                </a:solidFill>
                <a:effectLst/>
                <a:latin typeface=" Fira Mono"/>
              </a:rPr>
            </a:br>
            <a:r>
              <a:rPr lang="en-US" sz="800" b="0" dirty="0">
                <a:solidFill>
                  <a:schemeClr val="bg2"/>
                </a:solidFill>
                <a:effectLst/>
                <a:latin typeface=" Fira Mono"/>
              </a:rPr>
              <a:t>void </a:t>
            </a:r>
            <a:r>
              <a:rPr lang="en-US" sz="800" b="0" dirty="0" err="1">
                <a:solidFill>
                  <a:schemeClr val="bg2"/>
                </a:solidFill>
                <a:effectLst/>
                <a:latin typeface=" Fira Mono"/>
              </a:rPr>
              <a:t>NonCoroutineFunction</a:t>
            </a:r>
            <a:r>
              <a:rPr lang="en-US" sz="800" b="0" dirty="0">
                <a:solidFill>
                  <a:schemeClr val="bg2"/>
                </a:solidFill>
                <a:effectLst/>
                <a:latin typeface=" Fira Mono"/>
              </a:rPr>
              <a:t>() </a:t>
            </a:r>
          </a:p>
          <a:p>
            <a:pPr>
              <a:lnSpc>
                <a:spcPct val="150000"/>
              </a:lnSpc>
            </a:pPr>
            <a:r>
              <a:rPr lang="en-US" sz="800" b="0" dirty="0">
                <a:solidFill>
                  <a:schemeClr val="bg2"/>
                </a:solidFill>
                <a:effectLst/>
                <a:latin typeface=" Fira Mono"/>
              </a:rPr>
              <a:t>{</a:t>
            </a:r>
          </a:p>
          <a:p>
            <a:pPr>
              <a:lnSpc>
                <a:spcPct val="150000"/>
              </a:lnSpc>
            </a:pPr>
            <a:r>
              <a:rPr lang="en-US" sz="800" b="0" dirty="0">
                <a:solidFill>
                  <a:schemeClr val="bg2"/>
                </a:solidFill>
                <a:effectLst/>
                <a:latin typeface=" Fira Mono"/>
              </a:rPr>
              <a:t>    auto </a:t>
            </a:r>
            <a:r>
              <a:rPr lang="en-US" sz="800" b="0" dirty="0" err="1">
                <a:solidFill>
                  <a:schemeClr val="bg2"/>
                </a:solidFill>
                <a:effectLst/>
                <a:latin typeface=" Fira Mono"/>
              </a:rPr>
              <a:t>saveWorld</a:t>
            </a:r>
            <a:r>
              <a:rPr lang="en-US" sz="800" b="0" dirty="0">
                <a:solidFill>
                  <a:schemeClr val="bg2"/>
                </a:solidFill>
                <a:effectLst/>
                <a:latin typeface=" Fira Mono"/>
              </a:rPr>
              <a:t> = </a:t>
            </a:r>
            <a:r>
              <a:rPr lang="en-US" sz="800" b="0" dirty="0" err="1">
                <a:solidFill>
                  <a:schemeClr val="bg2"/>
                </a:solidFill>
                <a:effectLst/>
                <a:latin typeface=" Fira Mono"/>
              </a:rPr>
              <a:t>ApplyImmunization</a:t>
            </a:r>
            <a:r>
              <a:rPr lang="en-US" sz="800" b="0" dirty="0">
                <a:solidFill>
                  <a:schemeClr val="bg2"/>
                </a:solidFill>
                <a:effectLst/>
                <a:latin typeface=" Fira Mono"/>
              </a:rPr>
              <a:t>( 3000 );</a:t>
            </a:r>
          </a:p>
          <a:p>
            <a:pPr>
              <a:lnSpc>
                <a:spcPct val="150000"/>
              </a:lnSpc>
            </a:pPr>
            <a:r>
              <a:rPr lang="en-US" sz="800" b="0" dirty="0">
                <a:solidFill>
                  <a:schemeClr val="bg2"/>
                </a:solidFill>
                <a:effectLst/>
                <a:latin typeface=" Fira Mono"/>
              </a:rPr>
              <a:t>    </a:t>
            </a:r>
            <a:r>
              <a:rPr lang="en-US" sz="800" b="0" dirty="0" err="1">
                <a:solidFill>
                  <a:schemeClr val="bg2"/>
                </a:solidFill>
                <a:effectLst/>
                <a:latin typeface=" Fira Mono"/>
              </a:rPr>
              <a:t>saveWorld.Wait</a:t>
            </a:r>
            <a:r>
              <a:rPr lang="en-US" sz="800" b="0" dirty="0">
                <a:solidFill>
                  <a:schemeClr val="bg2"/>
                </a:solidFill>
                <a:effectLst/>
                <a:latin typeface=" Fira Mono"/>
              </a:rPr>
              <a:t>();</a:t>
            </a:r>
          </a:p>
          <a:p>
            <a:pPr>
              <a:lnSpc>
                <a:spcPct val="150000"/>
              </a:lnSpc>
            </a:pPr>
            <a:r>
              <a:rPr lang="en-US" sz="800" b="0" dirty="0">
                <a:solidFill>
                  <a:schemeClr val="bg2"/>
                </a:solidFill>
                <a:effectLst/>
                <a:latin typeface=" Fira Mono"/>
              </a:rPr>
              <a:t>}</a:t>
            </a:r>
          </a:p>
          <a:p>
            <a:pPr>
              <a:lnSpc>
                <a:spcPct val="150000"/>
              </a:lnSpc>
            </a:pPr>
            <a:endParaRPr lang="en-US" sz="800" b="0" dirty="0">
              <a:solidFill>
                <a:srgbClr val="000000"/>
              </a:solidFill>
              <a:effectLst/>
              <a:latin typeface=" Fira Mono"/>
            </a:endParaRPr>
          </a:p>
        </p:txBody>
      </p:sp>
      <p:sp>
        <p:nvSpPr>
          <p:cNvPr id="3" name="Rectangle 2">
            <a:extLst>
              <a:ext uri="{FF2B5EF4-FFF2-40B4-BE49-F238E27FC236}">
                <a16:creationId xmlns:a16="http://schemas.microsoft.com/office/drawing/2014/main" id="{282291FC-50D9-4125-8E1F-EBBCDCF30F70}"/>
              </a:ext>
            </a:extLst>
          </p:cNvPr>
          <p:cNvSpPr/>
          <p:nvPr/>
        </p:nvSpPr>
        <p:spPr>
          <a:xfrm>
            <a:off x="323324" y="1293295"/>
            <a:ext cx="6567514" cy="266236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325236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00">
        <p159:morph option="byWord"/>
      </p:transition>
    </mc:Choice>
    <mc:Fallback xmlns="">
      <p:transition>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080D280B-6AFB-444E-84D6-2E21F4677E96}"/>
              </a:ext>
            </a:extLst>
          </p:cNvPr>
          <p:cNvSpPr txBox="1"/>
          <p:nvPr/>
        </p:nvSpPr>
        <p:spPr>
          <a:xfrm>
            <a:off x="148978" y="195233"/>
            <a:ext cx="6040436" cy="4247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altLang="zh-CN" sz="2400" dirty="0">
                <a:solidFill>
                  <a:schemeClr val="bg1"/>
                </a:solidFill>
                <a:latin typeface="+mj-lt"/>
              </a:rPr>
              <a:t>Customization point - </a:t>
            </a:r>
            <a:r>
              <a:rPr lang="en-US" sz="2400" dirty="0">
                <a:solidFill>
                  <a:schemeClr val="bg1"/>
                </a:solidFill>
                <a:latin typeface="+mj-lt"/>
              </a:rPr>
              <a:t>How compiler works</a:t>
            </a:r>
          </a:p>
        </p:txBody>
      </p:sp>
      <p:sp>
        <p:nvSpPr>
          <p:cNvPr id="15" name="TextBox 14">
            <a:extLst>
              <a:ext uri="{FF2B5EF4-FFF2-40B4-BE49-F238E27FC236}">
                <a16:creationId xmlns:a16="http://schemas.microsoft.com/office/drawing/2014/main" id="{35BAB2B1-2F4A-4039-AFB3-6217523381C2}"/>
              </a:ext>
            </a:extLst>
          </p:cNvPr>
          <p:cNvSpPr txBox="1"/>
          <p:nvPr/>
        </p:nvSpPr>
        <p:spPr>
          <a:xfrm>
            <a:off x="4076700" y="815249"/>
            <a:ext cx="6803912" cy="5262979"/>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800" b="0" dirty="0">
                <a:solidFill>
                  <a:schemeClr val="bg2"/>
                </a:solidFill>
                <a:effectLst/>
                <a:latin typeface=" Fira Mono"/>
              </a:rPr>
              <a:t>void __sum4_resume(void* </a:t>
            </a:r>
            <a:r>
              <a:rPr lang="en-US" sz="800" b="0" dirty="0" err="1">
                <a:solidFill>
                  <a:schemeClr val="bg2"/>
                </a:solidFill>
                <a:effectLst/>
                <a:latin typeface=" Fira Mono"/>
              </a:rPr>
              <a:t>ptr</a:t>
            </a:r>
            <a:r>
              <a:rPr lang="en-US" sz="800" b="0" dirty="0">
                <a:solidFill>
                  <a:schemeClr val="bg2"/>
                </a:solidFill>
                <a:effectLst/>
                <a:latin typeface=" Fira Mono"/>
              </a:rPr>
              <a:t>) </a:t>
            </a:r>
          </a:p>
          <a:p>
            <a:r>
              <a:rPr lang="en-US" sz="800" b="0" dirty="0">
                <a:solidFill>
                  <a:schemeClr val="bg2"/>
                </a:solidFill>
                <a:effectLst/>
                <a:latin typeface=" Fira Mono"/>
              </a:rPr>
              <a:t>{</a:t>
            </a:r>
          </a:p>
          <a:p>
            <a:r>
              <a:rPr lang="en-US" sz="800" b="0" dirty="0">
                <a:solidFill>
                  <a:schemeClr val="bg2"/>
                </a:solidFill>
                <a:effectLst/>
                <a:latin typeface=" Fira Mono"/>
              </a:rPr>
              <a:t>// ... </a:t>
            </a:r>
            <a:r>
              <a:rPr lang="en-US" altLang="zh-CN" sz="800" b="0" dirty="0" err="1">
                <a:solidFill>
                  <a:schemeClr val="bg2"/>
                </a:solidFill>
                <a:effectLst/>
                <a:latin typeface=" Fira Mono"/>
              </a:rPr>
              <a:t>initial_suspend</a:t>
            </a:r>
            <a:br>
              <a:rPr lang="en-US" sz="800" b="0" dirty="0">
                <a:solidFill>
                  <a:srgbClr val="000000"/>
                </a:solidFill>
                <a:effectLst/>
                <a:latin typeface=" Fira Mono"/>
              </a:rPr>
            </a:br>
            <a:r>
              <a:rPr lang="en-US" sz="800" b="0" dirty="0">
                <a:solidFill>
                  <a:schemeClr val="bg2"/>
                </a:solidFill>
                <a:effectLst/>
                <a:latin typeface=" Fira Mono"/>
              </a:rPr>
              <a:t>__sp1:</a:t>
            </a:r>
          </a:p>
          <a:p>
            <a:br>
              <a:rPr lang="en-US" sz="800" b="0" dirty="0">
                <a:solidFill>
                  <a:schemeClr val="bg2"/>
                </a:solidFill>
                <a:effectLst/>
                <a:latin typeface=" Fira Mono"/>
              </a:rPr>
            </a:br>
            <a:r>
              <a:rPr lang="en-US" sz="800" b="0" dirty="0">
                <a:solidFill>
                  <a:schemeClr val="bg2"/>
                </a:solidFill>
                <a:effectLst/>
                <a:latin typeface=" Fira Mono"/>
              </a:rPr>
              <a:t>    frame-&gt;</a:t>
            </a:r>
            <a:r>
              <a:rPr lang="en-US" sz="800" b="0" dirty="0" err="1">
                <a:solidFill>
                  <a:srgbClr val="001080"/>
                </a:solidFill>
                <a:effectLst/>
                <a:latin typeface=" Fira Mono"/>
              </a:rPr>
              <a:t>sum_a_b</a:t>
            </a:r>
            <a:r>
              <a:rPr lang="en-US" sz="800" b="0" dirty="0">
                <a:solidFill>
                  <a:srgbClr val="000000"/>
                </a:solidFill>
                <a:effectLst/>
                <a:latin typeface=" Fira Mono"/>
              </a:rPr>
              <a:t> </a:t>
            </a:r>
            <a:r>
              <a:rPr lang="en-US" sz="800" b="0" dirty="0">
                <a:solidFill>
                  <a:srgbClr val="795E26"/>
                </a:solidFill>
                <a:effectLst/>
                <a:latin typeface=" Fira Mono"/>
              </a:rPr>
              <a:t>=</a:t>
            </a:r>
            <a:r>
              <a:rPr lang="en-US" sz="800" b="0" dirty="0">
                <a:solidFill>
                  <a:srgbClr val="000000"/>
                </a:solidFill>
                <a:effectLst/>
                <a:latin typeface=" Fira Mono"/>
              </a:rPr>
              <a:t> </a:t>
            </a:r>
            <a:r>
              <a:rPr lang="en-US" sz="800" b="0" dirty="0">
                <a:solidFill>
                  <a:srgbClr val="795E26"/>
                </a:solidFill>
                <a:effectLst/>
                <a:latin typeface=" Fira Mono"/>
              </a:rPr>
              <a:t>sum</a:t>
            </a:r>
            <a:r>
              <a:rPr lang="en-US" sz="800" b="0" dirty="0">
                <a:solidFill>
                  <a:srgbClr val="000000"/>
                </a:solidFill>
                <a:effectLst/>
                <a:latin typeface=" Fira Mono"/>
              </a:rPr>
              <a:t>(</a:t>
            </a:r>
            <a:r>
              <a:rPr lang="en-US" sz="800" b="0" dirty="0">
                <a:solidFill>
                  <a:schemeClr val="bg2"/>
                </a:solidFill>
                <a:effectLst/>
                <a:latin typeface=" Fira Mono"/>
              </a:rPr>
              <a:t>frame-&gt;</a:t>
            </a:r>
            <a:r>
              <a:rPr lang="en-US" sz="800" b="0" dirty="0" err="1">
                <a:solidFill>
                  <a:schemeClr val="bg2"/>
                </a:solidFill>
                <a:effectLst/>
                <a:latin typeface=" Fira Mono"/>
              </a:rPr>
              <a:t>params.</a:t>
            </a:r>
            <a:r>
              <a:rPr lang="en-US" sz="800" b="0" dirty="0" err="1">
                <a:solidFill>
                  <a:srgbClr val="001080"/>
                </a:solidFill>
                <a:effectLst/>
                <a:latin typeface=" Fira Mono"/>
              </a:rPr>
              <a:t>a</a:t>
            </a:r>
            <a:r>
              <a:rPr lang="en-US" sz="800" b="0" dirty="0">
                <a:solidFill>
                  <a:srgbClr val="000000"/>
                </a:solidFill>
                <a:effectLst/>
                <a:latin typeface=" Fira Mono"/>
              </a:rPr>
              <a:t>, </a:t>
            </a:r>
            <a:r>
              <a:rPr lang="en-US" sz="800" b="0" dirty="0">
                <a:solidFill>
                  <a:schemeClr val="bg2"/>
                </a:solidFill>
                <a:effectLst/>
                <a:latin typeface=" Fira Mono"/>
              </a:rPr>
              <a:t>frame-&gt;</a:t>
            </a:r>
            <a:r>
              <a:rPr lang="en-US" sz="800" b="0" dirty="0" err="1">
                <a:solidFill>
                  <a:schemeClr val="bg2"/>
                </a:solidFill>
                <a:effectLst/>
                <a:latin typeface=" Fira Mono"/>
              </a:rPr>
              <a:t>params.</a:t>
            </a:r>
            <a:r>
              <a:rPr lang="en-US" sz="800" b="0" dirty="0" err="1">
                <a:solidFill>
                  <a:srgbClr val="001080"/>
                </a:solidFill>
                <a:effectLst/>
                <a:latin typeface=" Fira Mono"/>
              </a:rPr>
              <a:t>b</a:t>
            </a:r>
            <a:r>
              <a:rPr lang="en-US" sz="800" b="0" dirty="0">
                <a:solidFill>
                  <a:srgbClr val="000000"/>
                </a:solidFill>
                <a:effectLst/>
                <a:latin typeface=" Fira Mono"/>
              </a:rPr>
              <a:t>)</a:t>
            </a:r>
            <a:r>
              <a:rPr lang="en-US" sz="800" dirty="0">
                <a:solidFill>
                  <a:srgbClr val="000000"/>
                </a:solidFill>
                <a:latin typeface=" Fira Mono"/>
              </a:rPr>
              <a:t>.operator</a:t>
            </a:r>
            <a:r>
              <a:rPr lang="zh-CN" altLang="en-US" sz="800" dirty="0">
                <a:solidFill>
                  <a:srgbClr val="000000"/>
                </a:solidFill>
                <a:latin typeface=" Fira Mono"/>
              </a:rPr>
              <a:t> </a:t>
            </a:r>
            <a:r>
              <a:rPr lang="en-US" altLang="zh-CN" sz="800" dirty="0" err="1">
                <a:solidFill>
                  <a:srgbClr val="000000"/>
                </a:solidFill>
                <a:latin typeface=" Fira Mono"/>
              </a:rPr>
              <a:t>co_await</a:t>
            </a:r>
            <a:r>
              <a:rPr lang="en-US" altLang="zh-CN" sz="800" dirty="0">
                <a:solidFill>
                  <a:srgbClr val="000000"/>
                </a:solidFill>
                <a:latin typeface=" Fira Mono"/>
              </a:rPr>
              <a:t>()</a:t>
            </a:r>
            <a:r>
              <a:rPr lang="en-US" sz="800" b="0" dirty="0">
                <a:solidFill>
                  <a:srgbClr val="000000"/>
                </a:solidFill>
                <a:effectLst/>
                <a:latin typeface=" Fira Mono"/>
              </a:rPr>
              <a:t>;</a:t>
            </a:r>
          </a:p>
          <a:p>
            <a:br>
              <a:rPr lang="en-US" sz="800" b="0" dirty="0">
                <a:solidFill>
                  <a:srgbClr val="000000"/>
                </a:solidFill>
                <a:effectLst/>
                <a:latin typeface=" Fira Mono"/>
              </a:rPr>
            </a:br>
            <a:r>
              <a:rPr lang="en-US" sz="800" b="0" dirty="0">
                <a:solidFill>
                  <a:srgbClr val="000000"/>
                </a:solidFill>
                <a:effectLst/>
                <a:latin typeface=" Fira Mono"/>
              </a:rPr>
              <a:t>    </a:t>
            </a:r>
            <a:r>
              <a:rPr lang="en-US" sz="800" b="0" dirty="0">
                <a:solidFill>
                  <a:srgbClr val="AF00DB"/>
                </a:solidFill>
                <a:effectLst/>
                <a:latin typeface=" Fira Mono"/>
              </a:rPr>
              <a:t>if</a:t>
            </a:r>
            <a:r>
              <a:rPr lang="en-US" sz="800" b="0" dirty="0">
                <a:solidFill>
                  <a:srgbClr val="000000"/>
                </a:solidFill>
                <a:effectLst/>
                <a:latin typeface=" Fira Mono"/>
              </a:rPr>
              <a:t> (!</a:t>
            </a:r>
            <a:r>
              <a:rPr lang="en-US" sz="800" b="0" dirty="0">
                <a:solidFill>
                  <a:schemeClr val="bg2"/>
                </a:solidFill>
                <a:effectLst/>
                <a:latin typeface=" Fira Mono"/>
              </a:rPr>
              <a:t>frame-&gt;</a:t>
            </a:r>
            <a:r>
              <a:rPr lang="en-US" sz="800" b="0" dirty="0" err="1">
                <a:solidFill>
                  <a:srgbClr val="001080"/>
                </a:solidFill>
                <a:effectLst/>
                <a:latin typeface=" Fira Mono"/>
              </a:rPr>
              <a:t>sum_a_b</a:t>
            </a:r>
            <a:r>
              <a:rPr lang="en-US" sz="800" b="0" dirty="0" err="1">
                <a:solidFill>
                  <a:srgbClr val="000000"/>
                </a:solidFill>
                <a:effectLst/>
                <a:latin typeface=" Fira Mono"/>
              </a:rPr>
              <a:t>.</a:t>
            </a:r>
            <a:r>
              <a:rPr lang="en-US" sz="800" b="0" dirty="0" err="1">
                <a:solidFill>
                  <a:srgbClr val="795E26"/>
                </a:solidFill>
                <a:effectLst/>
                <a:latin typeface=" Fira Mono"/>
              </a:rPr>
              <a:t>await_ready</a:t>
            </a:r>
            <a:r>
              <a:rPr lang="en-US" sz="800" b="0" dirty="0">
                <a:solidFill>
                  <a:srgbClr val="000000"/>
                </a:solidFill>
                <a:effectLst/>
                <a:latin typeface=" Fira Mono"/>
              </a:rPr>
              <a:t>()) {</a:t>
            </a:r>
          </a:p>
          <a:p>
            <a:r>
              <a:rPr lang="en-US" sz="800" b="0" dirty="0">
                <a:solidFill>
                  <a:srgbClr val="000000"/>
                </a:solidFill>
                <a:effectLst/>
                <a:latin typeface=" Fira Mono"/>
              </a:rPr>
              <a:t>        </a:t>
            </a:r>
            <a:r>
              <a:rPr lang="en-US" sz="800" b="0" dirty="0">
                <a:solidFill>
                  <a:schemeClr val="bg2"/>
                </a:solidFill>
                <a:effectLst/>
                <a:latin typeface=" Fira Mono"/>
              </a:rPr>
              <a:t>frame-&gt;</a:t>
            </a:r>
            <a:r>
              <a:rPr lang="en-US" sz="800" b="0" dirty="0" err="1">
                <a:solidFill>
                  <a:schemeClr val="bg2"/>
                </a:solidFill>
                <a:effectLst/>
                <a:latin typeface=" Fira Mono"/>
              </a:rPr>
              <a:t>resumeIndex</a:t>
            </a:r>
            <a:r>
              <a:rPr lang="en-US" sz="800" b="0" dirty="0">
                <a:solidFill>
                  <a:schemeClr val="bg2"/>
                </a:solidFill>
                <a:effectLst/>
                <a:latin typeface=" Fira Mono"/>
              </a:rPr>
              <a:t> = 2;</a:t>
            </a:r>
          </a:p>
          <a:p>
            <a:r>
              <a:rPr lang="en-US" sz="800" b="0" dirty="0">
                <a:solidFill>
                  <a:srgbClr val="000000"/>
                </a:solidFill>
                <a:effectLst/>
                <a:latin typeface=" Fira Mono"/>
              </a:rPr>
              <a:t>        </a:t>
            </a:r>
            <a:r>
              <a:rPr lang="en-US" sz="800" b="0" dirty="0" err="1">
                <a:solidFill>
                  <a:schemeClr val="bg2"/>
                </a:solidFill>
                <a:effectLst/>
                <a:latin typeface=" Fira Mono"/>
              </a:rPr>
              <a:t>symmetricTransferTarget</a:t>
            </a:r>
            <a:r>
              <a:rPr lang="en-US" sz="800" b="0" dirty="0">
                <a:solidFill>
                  <a:schemeClr val="bg2"/>
                </a:solidFill>
                <a:effectLst/>
                <a:latin typeface=" Fira Mono"/>
              </a:rPr>
              <a:t> = frame-&gt;</a:t>
            </a:r>
            <a:r>
              <a:rPr lang="en-US" sz="800" b="0" dirty="0" err="1">
                <a:solidFill>
                  <a:srgbClr val="001080"/>
                </a:solidFill>
                <a:effectLst/>
                <a:latin typeface=" Fira Mono"/>
              </a:rPr>
              <a:t>sum_a_b</a:t>
            </a:r>
            <a:r>
              <a:rPr lang="en-US" sz="800" b="0" dirty="0" err="1">
                <a:solidFill>
                  <a:srgbClr val="000000"/>
                </a:solidFill>
                <a:effectLst/>
                <a:latin typeface=" Fira Mono"/>
              </a:rPr>
              <a:t>.</a:t>
            </a:r>
            <a:r>
              <a:rPr lang="en-US" sz="800" b="0" dirty="0" err="1">
                <a:solidFill>
                  <a:srgbClr val="795E26"/>
                </a:solidFill>
                <a:effectLst/>
                <a:latin typeface=" Fira Mono"/>
              </a:rPr>
              <a:t>await_suspend</a:t>
            </a:r>
            <a:r>
              <a:rPr lang="en-US" sz="800" b="0" dirty="0">
                <a:solidFill>
                  <a:srgbClr val="000000"/>
                </a:solidFill>
                <a:effectLst/>
                <a:latin typeface=" Fira Mono"/>
              </a:rPr>
              <a:t>(</a:t>
            </a:r>
            <a:r>
              <a:rPr lang="en-US" sz="800" b="0" dirty="0" err="1">
                <a:solidFill>
                  <a:schemeClr val="bg2"/>
                </a:solidFill>
                <a:effectLst/>
                <a:latin typeface=" Fira Mono"/>
              </a:rPr>
              <a:t>handle_t</a:t>
            </a:r>
            <a:r>
              <a:rPr lang="en-US" sz="800" b="0" dirty="0">
                <a:solidFill>
                  <a:schemeClr val="bg2"/>
                </a:solidFill>
                <a:effectLst/>
                <a:latin typeface=" Fira Mono"/>
              </a:rPr>
              <a:t>::</a:t>
            </a:r>
            <a:r>
              <a:rPr lang="en-US" sz="800" b="0" dirty="0" err="1">
                <a:solidFill>
                  <a:schemeClr val="bg2"/>
                </a:solidFill>
                <a:effectLst/>
                <a:latin typeface=" Fira Mono"/>
              </a:rPr>
              <a:t>from_promise</a:t>
            </a:r>
            <a:r>
              <a:rPr lang="en-US" sz="800" b="0" dirty="0">
                <a:solidFill>
                  <a:schemeClr val="bg2"/>
                </a:solidFill>
                <a:effectLst/>
                <a:latin typeface=" Fira Mono"/>
              </a:rPr>
              <a:t>(frame-&gt;promise)</a:t>
            </a:r>
            <a:r>
              <a:rPr lang="en-US" sz="800" b="0" dirty="0">
                <a:solidFill>
                  <a:srgbClr val="000000"/>
                </a:solidFill>
                <a:effectLst/>
                <a:latin typeface=" Fira Mono"/>
              </a:rPr>
              <a:t>);</a:t>
            </a:r>
          </a:p>
          <a:p>
            <a:r>
              <a:rPr lang="en-US" sz="800" b="0" dirty="0">
                <a:solidFill>
                  <a:schemeClr val="bg2"/>
                </a:solidFill>
                <a:effectLst/>
                <a:latin typeface=" Fira Mono"/>
              </a:rPr>
              <a:t>        </a:t>
            </a:r>
            <a:r>
              <a:rPr lang="en-US" sz="800" b="0" dirty="0" err="1">
                <a:solidFill>
                  <a:schemeClr val="bg2"/>
                </a:solidFill>
                <a:effectLst/>
                <a:latin typeface=" Fira Mono"/>
              </a:rPr>
              <a:t>goto</a:t>
            </a:r>
            <a:r>
              <a:rPr lang="en-US" sz="800" b="0" dirty="0">
                <a:solidFill>
                  <a:schemeClr val="bg2"/>
                </a:solidFill>
                <a:effectLst/>
                <a:latin typeface=" Fira Mono"/>
              </a:rPr>
              <a:t> __</a:t>
            </a:r>
            <a:r>
              <a:rPr lang="en-US" sz="800" b="0" dirty="0" err="1">
                <a:solidFill>
                  <a:schemeClr val="bg2"/>
                </a:solidFill>
                <a:effectLst/>
                <a:latin typeface=" Fira Mono"/>
              </a:rPr>
              <a:t>symmetric_transfer</a:t>
            </a:r>
            <a:r>
              <a:rPr lang="en-US" sz="800" b="0" dirty="0">
                <a:solidFill>
                  <a:schemeClr val="bg2"/>
                </a:solidFill>
                <a:effectLst/>
                <a:latin typeface=" Fira Mono"/>
              </a:rPr>
              <a:t>;</a:t>
            </a:r>
          </a:p>
          <a:p>
            <a:r>
              <a:rPr lang="en-US" sz="800" b="0" dirty="0">
                <a:solidFill>
                  <a:srgbClr val="000000"/>
                </a:solidFill>
                <a:effectLst/>
                <a:latin typeface=" Fira Mono"/>
              </a:rPr>
              <a:t>    }</a:t>
            </a:r>
          </a:p>
          <a:p>
            <a:br>
              <a:rPr lang="en-US" sz="800" b="0" dirty="0">
                <a:solidFill>
                  <a:srgbClr val="000000"/>
                </a:solidFill>
                <a:effectLst/>
                <a:latin typeface=" Fira Mono"/>
              </a:rPr>
            </a:br>
            <a:r>
              <a:rPr lang="en-US" sz="800" b="0" dirty="0">
                <a:solidFill>
                  <a:schemeClr val="bg2"/>
                </a:solidFill>
                <a:effectLst/>
                <a:latin typeface=" Fira Mono"/>
              </a:rPr>
              <a:t>__sp2:</a:t>
            </a:r>
          </a:p>
          <a:p>
            <a:r>
              <a:rPr lang="en-US" sz="800" b="0" dirty="0">
                <a:solidFill>
                  <a:schemeClr val="bg2"/>
                </a:solidFill>
                <a:effectLst/>
                <a:latin typeface=" Fira Mono"/>
              </a:rPr>
              <a:t>    frame-&gt;ab = frame-&gt;</a:t>
            </a:r>
            <a:r>
              <a:rPr lang="en-US" sz="800" b="0" dirty="0" err="1">
                <a:solidFill>
                  <a:schemeClr val="bg2"/>
                </a:solidFill>
                <a:effectLst/>
                <a:latin typeface=" Fira Mono"/>
              </a:rPr>
              <a:t>sum_a_b.await_resume</a:t>
            </a:r>
            <a:r>
              <a:rPr lang="en-US" sz="800" b="0" dirty="0">
                <a:solidFill>
                  <a:schemeClr val="bg2"/>
                </a:solidFill>
                <a:effectLst/>
                <a:latin typeface=" Fira Mono"/>
              </a:rPr>
              <a:t>();</a:t>
            </a:r>
          </a:p>
          <a:p>
            <a:r>
              <a:rPr lang="en-US" sz="800" b="0" dirty="0">
                <a:solidFill>
                  <a:schemeClr val="bg2"/>
                </a:solidFill>
                <a:effectLst/>
                <a:latin typeface=" Fira Mono"/>
              </a:rPr>
              <a:t>    frame-&gt;</a:t>
            </a:r>
            <a:r>
              <a:rPr lang="en-US" sz="800" b="0" dirty="0" err="1">
                <a:solidFill>
                  <a:schemeClr val="bg2"/>
                </a:solidFill>
                <a:effectLst/>
                <a:latin typeface=" Fira Mono"/>
              </a:rPr>
              <a:t>sum_a_b</a:t>
            </a:r>
            <a:r>
              <a:rPr lang="en-US" sz="800" b="0" dirty="0">
                <a:solidFill>
                  <a:schemeClr val="bg2"/>
                </a:solidFill>
                <a:effectLst/>
                <a:latin typeface=" Fira Mono"/>
              </a:rPr>
              <a:t>.~();</a:t>
            </a:r>
          </a:p>
          <a:p>
            <a:br>
              <a:rPr lang="en-US" sz="800" b="0" dirty="0">
                <a:solidFill>
                  <a:schemeClr val="bg2"/>
                </a:solidFill>
                <a:effectLst/>
                <a:latin typeface=" Fira Mono"/>
              </a:rPr>
            </a:br>
            <a:r>
              <a:rPr lang="en-US" sz="800" b="0" dirty="0">
                <a:solidFill>
                  <a:schemeClr val="bg2"/>
                </a:solidFill>
                <a:effectLst/>
                <a:latin typeface=" Fira Mono"/>
              </a:rPr>
              <a:t>    frame-&gt;</a:t>
            </a:r>
            <a:r>
              <a:rPr lang="en-US" sz="800" b="0" dirty="0" err="1">
                <a:solidFill>
                  <a:schemeClr val="bg2"/>
                </a:solidFill>
                <a:effectLst/>
                <a:latin typeface=" Fira Mono"/>
              </a:rPr>
              <a:t>sum_c_d</a:t>
            </a:r>
            <a:r>
              <a:rPr lang="en-US" sz="800" b="0" dirty="0">
                <a:solidFill>
                  <a:schemeClr val="bg2"/>
                </a:solidFill>
                <a:effectLst/>
                <a:latin typeface=" Fira Mono"/>
              </a:rPr>
              <a:t> = sum(frame-&gt;</a:t>
            </a:r>
            <a:r>
              <a:rPr lang="en-US" sz="800" b="0" dirty="0" err="1">
                <a:solidFill>
                  <a:schemeClr val="bg2"/>
                </a:solidFill>
                <a:effectLst/>
                <a:latin typeface=" Fira Mono"/>
              </a:rPr>
              <a:t>params.c</a:t>
            </a:r>
            <a:r>
              <a:rPr lang="en-US" sz="800" b="0" dirty="0">
                <a:solidFill>
                  <a:schemeClr val="bg2"/>
                </a:solidFill>
                <a:effectLst/>
                <a:latin typeface=" Fira Mono"/>
              </a:rPr>
              <a:t>, frame-&gt;</a:t>
            </a:r>
            <a:r>
              <a:rPr lang="en-US" sz="800" b="0" dirty="0" err="1">
                <a:solidFill>
                  <a:schemeClr val="bg2"/>
                </a:solidFill>
                <a:effectLst/>
                <a:latin typeface=" Fira Mono"/>
              </a:rPr>
              <a:t>params.d</a:t>
            </a:r>
            <a:r>
              <a:rPr lang="en-US" sz="800" b="0" dirty="0">
                <a:solidFill>
                  <a:schemeClr val="bg2"/>
                </a:solidFill>
                <a:effectLst/>
                <a:latin typeface=" Fira Mono"/>
              </a:rPr>
              <a:t>)</a:t>
            </a:r>
            <a:r>
              <a:rPr lang="en-US" sz="800" dirty="0">
                <a:solidFill>
                  <a:schemeClr val="bg2"/>
                </a:solidFill>
                <a:latin typeface=" Fira Mono"/>
              </a:rPr>
              <a:t>.operator</a:t>
            </a:r>
            <a:r>
              <a:rPr lang="zh-CN" altLang="en-US" sz="800" dirty="0">
                <a:solidFill>
                  <a:schemeClr val="bg2"/>
                </a:solidFill>
                <a:latin typeface=" Fira Mono"/>
              </a:rPr>
              <a:t> </a:t>
            </a:r>
            <a:r>
              <a:rPr lang="en-US" altLang="zh-CN" sz="800" dirty="0" err="1">
                <a:solidFill>
                  <a:schemeClr val="bg2"/>
                </a:solidFill>
                <a:latin typeface=" Fira Mono"/>
              </a:rPr>
              <a:t>co_await</a:t>
            </a:r>
            <a:r>
              <a:rPr lang="en-US" altLang="zh-CN" sz="800" dirty="0">
                <a:solidFill>
                  <a:schemeClr val="bg2"/>
                </a:solidFill>
                <a:latin typeface=" Fira Mono"/>
              </a:rPr>
              <a:t>()</a:t>
            </a:r>
            <a:r>
              <a:rPr lang="en-US" sz="800" b="0" dirty="0">
                <a:solidFill>
                  <a:schemeClr val="bg2"/>
                </a:solidFill>
                <a:effectLst/>
                <a:latin typeface=" Fira Mono"/>
              </a:rPr>
              <a:t>;</a:t>
            </a:r>
          </a:p>
          <a:p>
            <a:br>
              <a:rPr lang="en-US" sz="800" b="0" dirty="0">
                <a:solidFill>
                  <a:schemeClr val="bg2"/>
                </a:solidFill>
                <a:effectLst/>
                <a:latin typeface=" Fira Mono"/>
              </a:rPr>
            </a:br>
            <a:r>
              <a:rPr lang="en-US" sz="800" b="0" dirty="0">
                <a:solidFill>
                  <a:schemeClr val="bg2"/>
                </a:solidFill>
                <a:effectLst/>
                <a:latin typeface=" Fira Mono"/>
              </a:rPr>
              <a:t>     if (!frame-&gt;</a:t>
            </a:r>
            <a:r>
              <a:rPr lang="en-US" sz="800" b="0" dirty="0" err="1">
                <a:solidFill>
                  <a:schemeClr val="bg2"/>
                </a:solidFill>
                <a:effectLst/>
                <a:latin typeface=" Fira Mono"/>
              </a:rPr>
              <a:t>sum_c_d.await_ready</a:t>
            </a:r>
            <a:r>
              <a:rPr lang="en-US" sz="800" b="0" dirty="0">
                <a:solidFill>
                  <a:schemeClr val="bg2"/>
                </a:solidFill>
                <a:effectLst/>
                <a:latin typeface=" Fira Mono"/>
              </a:rPr>
              <a:t>()) {</a:t>
            </a:r>
          </a:p>
          <a:p>
            <a:r>
              <a:rPr lang="en-US" sz="800" b="0" dirty="0">
                <a:solidFill>
                  <a:schemeClr val="bg2"/>
                </a:solidFill>
                <a:effectLst/>
                <a:latin typeface=" Fira Mono"/>
              </a:rPr>
              <a:t>        frame-&gt;</a:t>
            </a:r>
            <a:r>
              <a:rPr lang="en-US" sz="800" b="0" dirty="0" err="1">
                <a:solidFill>
                  <a:schemeClr val="bg2"/>
                </a:solidFill>
                <a:effectLst/>
                <a:latin typeface=" Fira Mono"/>
              </a:rPr>
              <a:t>resumeIndex</a:t>
            </a:r>
            <a:r>
              <a:rPr lang="en-US" sz="800" b="0" dirty="0">
                <a:solidFill>
                  <a:schemeClr val="bg2"/>
                </a:solidFill>
                <a:effectLst/>
                <a:latin typeface=" Fira Mono"/>
              </a:rPr>
              <a:t> = 3;</a:t>
            </a:r>
          </a:p>
          <a:p>
            <a:r>
              <a:rPr lang="en-US" sz="800" b="0" dirty="0">
                <a:solidFill>
                  <a:schemeClr val="bg2"/>
                </a:solidFill>
                <a:effectLst/>
                <a:latin typeface=" Fira Mono"/>
              </a:rPr>
              <a:t>        </a:t>
            </a:r>
            <a:r>
              <a:rPr lang="en-US" sz="800" b="0" dirty="0" err="1">
                <a:solidFill>
                  <a:schemeClr val="bg2"/>
                </a:solidFill>
                <a:effectLst/>
                <a:latin typeface=" Fira Mono"/>
              </a:rPr>
              <a:t>symmetricTransferTarget</a:t>
            </a:r>
            <a:r>
              <a:rPr lang="en-US" sz="800" b="0" dirty="0">
                <a:solidFill>
                  <a:schemeClr val="bg2"/>
                </a:solidFill>
                <a:effectLst/>
                <a:latin typeface=" Fira Mono"/>
              </a:rPr>
              <a:t> = frame-&gt;</a:t>
            </a:r>
            <a:r>
              <a:rPr lang="en-US" sz="800" b="0" dirty="0" err="1">
                <a:solidFill>
                  <a:schemeClr val="bg2"/>
                </a:solidFill>
                <a:effectLst/>
                <a:latin typeface=" Fira Mono"/>
              </a:rPr>
              <a:t>sum_c_d.await_suspend</a:t>
            </a:r>
            <a:r>
              <a:rPr lang="en-US" sz="800" b="0" dirty="0">
                <a:solidFill>
                  <a:schemeClr val="bg2"/>
                </a:solidFill>
                <a:effectLst/>
                <a:latin typeface=" Fira Mono"/>
              </a:rPr>
              <a:t>(</a:t>
            </a:r>
            <a:r>
              <a:rPr lang="en-US" sz="800" b="0" dirty="0" err="1">
                <a:solidFill>
                  <a:schemeClr val="bg2"/>
                </a:solidFill>
                <a:effectLst/>
                <a:latin typeface=" Fira Mono"/>
              </a:rPr>
              <a:t>handle_t</a:t>
            </a:r>
            <a:r>
              <a:rPr lang="en-US" sz="800" b="0" dirty="0">
                <a:solidFill>
                  <a:schemeClr val="bg2"/>
                </a:solidFill>
                <a:effectLst/>
                <a:latin typeface=" Fira Mono"/>
              </a:rPr>
              <a:t>::</a:t>
            </a:r>
            <a:r>
              <a:rPr lang="en-US" sz="800" b="0" dirty="0" err="1">
                <a:solidFill>
                  <a:schemeClr val="bg2"/>
                </a:solidFill>
                <a:effectLst/>
                <a:latin typeface=" Fira Mono"/>
              </a:rPr>
              <a:t>from_promise</a:t>
            </a:r>
            <a:r>
              <a:rPr lang="en-US" sz="800" b="0" dirty="0">
                <a:solidFill>
                  <a:schemeClr val="bg2"/>
                </a:solidFill>
                <a:effectLst/>
                <a:latin typeface=" Fira Mono"/>
              </a:rPr>
              <a:t>(frame-&gt;promise));</a:t>
            </a:r>
          </a:p>
          <a:p>
            <a:r>
              <a:rPr lang="en-US" sz="800" b="0" dirty="0">
                <a:solidFill>
                  <a:schemeClr val="bg2"/>
                </a:solidFill>
                <a:effectLst/>
                <a:latin typeface=" Fira Mono"/>
              </a:rPr>
              <a:t>        </a:t>
            </a:r>
            <a:r>
              <a:rPr lang="en-US" sz="800" b="0" dirty="0" err="1">
                <a:solidFill>
                  <a:schemeClr val="bg2"/>
                </a:solidFill>
                <a:effectLst/>
                <a:latin typeface=" Fira Mono"/>
              </a:rPr>
              <a:t>goto</a:t>
            </a:r>
            <a:r>
              <a:rPr lang="en-US" sz="800" b="0" dirty="0">
                <a:solidFill>
                  <a:schemeClr val="bg2"/>
                </a:solidFill>
                <a:effectLst/>
                <a:latin typeface=" Fira Mono"/>
              </a:rPr>
              <a:t> __</a:t>
            </a:r>
            <a:r>
              <a:rPr lang="en-US" sz="800" b="0" dirty="0" err="1">
                <a:solidFill>
                  <a:schemeClr val="bg2"/>
                </a:solidFill>
                <a:effectLst/>
                <a:latin typeface=" Fira Mono"/>
              </a:rPr>
              <a:t>symmetric_transfer</a:t>
            </a:r>
            <a:r>
              <a:rPr lang="en-US" sz="800" b="0" dirty="0">
                <a:solidFill>
                  <a:schemeClr val="bg2"/>
                </a:solidFill>
                <a:effectLst/>
                <a:latin typeface=" Fira Mono"/>
              </a:rPr>
              <a:t>;</a:t>
            </a:r>
          </a:p>
          <a:p>
            <a:r>
              <a:rPr lang="en-US" sz="800" b="0" dirty="0">
                <a:solidFill>
                  <a:schemeClr val="bg2"/>
                </a:solidFill>
                <a:effectLst/>
                <a:latin typeface=" Fira Mono"/>
              </a:rPr>
              <a:t>    }</a:t>
            </a:r>
          </a:p>
          <a:p>
            <a:r>
              <a:rPr lang="en-US" sz="800" b="0" dirty="0">
                <a:solidFill>
                  <a:schemeClr val="bg2"/>
                </a:solidFill>
                <a:effectLst/>
                <a:latin typeface=" Fira Mono"/>
              </a:rPr>
              <a:t>__sp3:</a:t>
            </a:r>
          </a:p>
          <a:p>
            <a:r>
              <a:rPr lang="en-US" sz="800" b="0" dirty="0">
                <a:solidFill>
                  <a:schemeClr val="bg2"/>
                </a:solidFill>
                <a:effectLst/>
                <a:latin typeface=" Fira Mono"/>
              </a:rPr>
              <a:t>    frame-&gt;cd = frame-&gt;</a:t>
            </a:r>
            <a:r>
              <a:rPr lang="en-US" sz="800" b="0" dirty="0" err="1">
                <a:solidFill>
                  <a:schemeClr val="bg2"/>
                </a:solidFill>
                <a:effectLst/>
                <a:latin typeface=" Fira Mono"/>
              </a:rPr>
              <a:t>sum_c_d.await_resume</a:t>
            </a:r>
            <a:r>
              <a:rPr lang="en-US" sz="800" b="0" dirty="0">
                <a:solidFill>
                  <a:schemeClr val="bg2"/>
                </a:solidFill>
                <a:effectLst/>
                <a:latin typeface=" Fira Mono"/>
              </a:rPr>
              <a:t>();</a:t>
            </a:r>
          </a:p>
          <a:p>
            <a:r>
              <a:rPr lang="en-US" sz="800" b="0" dirty="0">
                <a:solidFill>
                  <a:schemeClr val="bg2"/>
                </a:solidFill>
                <a:effectLst/>
                <a:latin typeface=" Fira Mono"/>
              </a:rPr>
              <a:t>    frame-&gt;</a:t>
            </a:r>
            <a:r>
              <a:rPr lang="en-US" sz="800" b="0" dirty="0" err="1">
                <a:solidFill>
                  <a:schemeClr val="bg2"/>
                </a:solidFill>
                <a:effectLst/>
                <a:latin typeface=" Fira Mono"/>
              </a:rPr>
              <a:t>sum_c_d</a:t>
            </a:r>
            <a:r>
              <a:rPr lang="en-US" sz="800" b="0" dirty="0">
                <a:solidFill>
                  <a:schemeClr val="bg2"/>
                </a:solidFill>
                <a:effectLst/>
                <a:latin typeface=" Fira Mono"/>
              </a:rPr>
              <a:t>.~();</a:t>
            </a:r>
          </a:p>
          <a:p>
            <a:br>
              <a:rPr lang="en-US" sz="800" b="0" dirty="0">
                <a:solidFill>
                  <a:schemeClr val="bg2"/>
                </a:solidFill>
                <a:effectLst/>
                <a:latin typeface=" Fira Mono"/>
              </a:rPr>
            </a:br>
            <a:r>
              <a:rPr lang="en-US" sz="800" b="0" dirty="0">
                <a:solidFill>
                  <a:schemeClr val="bg2"/>
                </a:solidFill>
                <a:effectLst/>
                <a:latin typeface=" Fira Mono"/>
              </a:rPr>
              <a:t>    frame-&gt;</a:t>
            </a:r>
            <a:r>
              <a:rPr lang="en-US" sz="800" b="0" dirty="0" err="1">
                <a:solidFill>
                  <a:schemeClr val="bg2"/>
                </a:solidFill>
                <a:effectLst/>
                <a:latin typeface=" Fira Mono"/>
              </a:rPr>
              <a:t>sum_ab_cd</a:t>
            </a:r>
            <a:r>
              <a:rPr lang="en-US" sz="800" b="0" dirty="0">
                <a:solidFill>
                  <a:schemeClr val="bg2"/>
                </a:solidFill>
                <a:effectLst/>
                <a:latin typeface=" Fira Mono"/>
              </a:rPr>
              <a:t> = sum(frame-&gt;ab, frame-&gt;cd)</a:t>
            </a:r>
            <a:r>
              <a:rPr lang="en-US" sz="800" dirty="0">
                <a:solidFill>
                  <a:schemeClr val="bg2"/>
                </a:solidFill>
                <a:latin typeface=" Fira Mono"/>
              </a:rPr>
              <a:t>.operator</a:t>
            </a:r>
            <a:r>
              <a:rPr lang="zh-CN" altLang="en-US" sz="800" dirty="0">
                <a:solidFill>
                  <a:schemeClr val="bg2"/>
                </a:solidFill>
                <a:latin typeface=" Fira Mono"/>
              </a:rPr>
              <a:t> </a:t>
            </a:r>
            <a:r>
              <a:rPr lang="en-US" altLang="zh-CN" sz="800" dirty="0" err="1">
                <a:solidFill>
                  <a:schemeClr val="bg2"/>
                </a:solidFill>
                <a:latin typeface=" Fira Mono"/>
              </a:rPr>
              <a:t>co_await</a:t>
            </a:r>
            <a:r>
              <a:rPr lang="en-US" altLang="zh-CN" sz="800" dirty="0">
                <a:solidFill>
                  <a:schemeClr val="bg2"/>
                </a:solidFill>
                <a:latin typeface=" Fira Mono"/>
              </a:rPr>
              <a:t>()</a:t>
            </a:r>
            <a:r>
              <a:rPr lang="en-US" sz="800" b="0" dirty="0">
                <a:solidFill>
                  <a:schemeClr val="bg2"/>
                </a:solidFill>
                <a:effectLst/>
                <a:latin typeface=" Fira Mono"/>
              </a:rPr>
              <a:t>;</a:t>
            </a:r>
          </a:p>
          <a:p>
            <a:br>
              <a:rPr lang="en-US" sz="800" b="0" dirty="0">
                <a:solidFill>
                  <a:schemeClr val="bg2"/>
                </a:solidFill>
                <a:effectLst/>
                <a:latin typeface=" Fira Mono"/>
              </a:rPr>
            </a:br>
            <a:r>
              <a:rPr lang="en-US" sz="800" b="0" dirty="0">
                <a:solidFill>
                  <a:schemeClr val="bg2"/>
                </a:solidFill>
                <a:effectLst/>
                <a:latin typeface=" Fira Mono"/>
              </a:rPr>
              <a:t>     if (!frame-&gt;</a:t>
            </a:r>
            <a:r>
              <a:rPr lang="en-US" sz="800" b="0" dirty="0" err="1">
                <a:solidFill>
                  <a:schemeClr val="bg2"/>
                </a:solidFill>
                <a:effectLst/>
                <a:latin typeface=" Fira Mono"/>
              </a:rPr>
              <a:t>sum_ab_cd.await_ready</a:t>
            </a:r>
            <a:r>
              <a:rPr lang="en-US" sz="800" b="0" dirty="0">
                <a:solidFill>
                  <a:schemeClr val="bg2"/>
                </a:solidFill>
                <a:effectLst/>
                <a:latin typeface=" Fira Mono"/>
              </a:rPr>
              <a:t>()) {</a:t>
            </a:r>
          </a:p>
          <a:p>
            <a:r>
              <a:rPr lang="en-US" sz="800" b="0" dirty="0">
                <a:solidFill>
                  <a:schemeClr val="bg2"/>
                </a:solidFill>
                <a:effectLst/>
                <a:latin typeface=" Fira Mono"/>
              </a:rPr>
              <a:t>        frame-&gt;</a:t>
            </a:r>
            <a:r>
              <a:rPr lang="en-US" sz="800" b="0" dirty="0" err="1">
                <a:solidFill>
                  <a:schemeClr val="bg2"/>
                </a:solidFill>
                <a:effectLst/>
                <a:latin typeface=" Fira Mono"/>
              </a:rPr>
              <a:t>resumeIndex</a:t>
            </a:r>
            <a:r>
              <a:rPr lang="en-US" sz="800" b="0" dirty="0">
                <a:solidFill>
                  <a:schemeClr val="bg2"/>
                </a:solidFill>
                <a:effectLst/>
                <a:latin typeface=" Fira Mono"/>
              </a:rPr>
              <a:t> = 4;</a:t>
            </a:r>
          </a:p>
          <a:p>
            <a:r>
              <a:rPr lang="en-US" sz="800" b="0" dirty="0">
                <a:solidFill>
                  <a:schemeClr val="bg2"/>
                </a:solidFill>
                <a:effectLst/>
                <a:latin typeface=" Fira Mono"/>
              </a:rPr>
              <a:t>        </a:t>
            </a:r>
            <a:r>
              <a:rPr lang="en-US" sz="800" b="0" dirty="0" err="1">
                <a:solidFill>
                  <a:schemeClr val="bg2"/>
                </a:solidFill>
                <a:effectLst/>
                <a:latin typeface=" Fira Mono"/>
              </a:rPr>
              <a:t>symmetricTransferTarget</a:t>
            </a:r>
            <a:r>
              <a:rPr lang="en-US" sz="800" b="0" dirty="0">
                <a:solidFill>
                  <a:schemeClr val="bg2"/>
                </a:solidFill>
                <a:effectLst/>
                <a:latin typeface=" Fira Mono"/>
              </a:rPr>
              <a:t> = frame-&gt;</a:t>
            </a:r>
            <a:r>
              <a:rPr lang="en-US" sz="800" b="0" dirty="0" err="1">
                <a:solidFill>
                  <a:schemeClr val="bg2"/>
                </a:solidFill>
                <a:effectLst/>
                <a:latin typeface=" Fira Mono"/>
              </a:rPr>
              <a:t>sum_ab_cd.await_suspend</a:t>
            </a:r>
            <a:r>
              <a:rPr lang="en-US" sz="800" b="0" dirty="0">
                <a:solidFill>
                  <a:schemeClr val="bg2"/>
                </a:solidFill>
                <a:effectLst/>
                <a:latin typeface=" Fira Mono"/>
              </a:rPr>
              <a:t>(</a:t>
            </a:r>
            <a:r>
              <a:rPr lang="en-US" sz="800" b="0" dirty="0" err="1">
                <a:solidFill>
                  <a:schemeClr val="bg2"/>
                </a:solidFill>
                <a:effectLst/>
                <a:latin typeface=" Fira Mono"/>
              </a:rPr>
              <a:t>handle_t</a:t>
            </a:r>
            <a:r>
              <a:rPr lang="en-US" sz="800" b="0" dirty="0">
                <a:solidFill>
                  <a:schemeClr val="bg2"/>
                </a:solidFill>
                <a:effectLst/>
                <a:latin typeface=" Fira Mono"/>
              </a:rPr>
              <a:t>::</a:t>
            </a:r>
            <a:r>
              <a:rPr lang="en-US" sz="800" b="0" dirty="0" err="1">
                <a:solidFill>
                  <a:schemeClr val="bg2"/>
                </a:solidFill>
                <a:effectLst/>
                <a:latin typeface=" Fira Mono"/>
              </a:rPr>
              <a:t>from_promise</a:t>
            </a:r>
            <a:r>
              <a:rPr lang="en-US" sz="800" b="0" dirty="0">
                <a:solidFill>
                  <a:schemeClr val="bg2"/>
                </a:solidFill>
                <a:effectLst/>
                <a:latin typeface=" Fira Mono"/>
              </a:rPr>
              <a:t>(frame-&gt;promise));</a:t>
            </a:r>
          </a:p>
          <a:p>
            <a:r>
              <a:rPr lang="en-US" sz="800" b="0" dirty="0">
                <a:solidFill>
                  <a:schemeClr val="bg2"/>
                </a:solidFill>
                <a:effectLst/>
                <a:latin typeface=" Fira Mono"/>
              </a:rPr>
              <a:t>        </a:t>
            </a:r>
            <a:r>
              <a:rPr lang="en-US" sz="800" b="0" dirty="0" err="1">
                <a:solidFill>
                  <a:schemeClr val="bg2"/>
                </a:solidFill>
                <a:effectLst/>
                <a:latin typeface=" Fira Mono"/>
              </a:rPr>
              <a:t>goto</a:t>
            </a:r>
            <a:r>
              <a:rPr lang="en-US" sz="800" b="0" dirty="0">
                <a:solidFill>
                  <a:schemeClr val="bg2"/>
                </a:solidFill>
                <a:effectLst/>
                <a:latin typeface=" Fira Mono"/>
              </a:rPr>
              <a:t> __</a:t>
            </a:r>
            <a:r>
              <a:rPr lang="en-US" sz="800" b="0" dirty="0" err="1">
                <a:solidFill>
                  <a:schemeClr val="bg2"/>
                </a:solidFill>
                <a:effectLst/>
                <a:latin typeface=" Fira Mono"/>
              </a:rPr>
              <a:t>symmetric_transfer</a:t>
            </a:r>
            <a:r>
              <a:rPr lang="en-US" sz="800" b="0" dirty="0">
                <a:solidFill>
                  <a:schemeClr val="bg2"/>
                </a:solidFill>
                <a:effectLst/>
                <a:latin typeface=" Fira Mono"/>
              </a:rPr>
              <a:t>;</a:t>
            </a:r>
          </a:p>
          <a:p>
            <a:r>
              <a:rPr lang="en-US" sz="800" b="0" dirty="0">
                <a:solidFill>
                  <a:schemeClr val="bg2"/>
                </a:solidFill>
                <a:effectLst/>
                <a:latin typeface=" Fira Mono"/>
              </a:rPr>
              <a:t>    }</a:t>
            </a:r>
          </a:p>
          <a:p>
            <a:br>
              <a:rPr lang="en-US" sz="800" b="0" dirty="0">
                <a:solidFill>
                  <a:schemeClr val="bg2"/>
                </a:solidFill>
                <a:effectLst/>
                <a:latin typeface=" Fira Mono"/>
              </a:rPr>
            </a:br>
            <a:r>
              <a:rPr lang="en-US" sz="800" b="0" dirty="0">
                <a:solidFill>
                  <a:schemeClr val="bg2"/>
                </a:solidFill>
                <a:effectLst/>
                <a:latin typeface=" Fira Mono"/>
              </a:rPr>
              <a:t>__sp4:</a:t>
            </a:r>
          </a:p>
          <a:p>
            <a:r>
              <a:rPr lang="en-US" sz="800" b="0" dirty="0">
                <a:solidFill>
                  <a:schemeClr val="bg2"/>
                </a:solidFill>
                <a:effectLst/>
                <a:latin typeface=" Fira Mono"/>
              </a:rPr>
              <a:t>    // ...</a:t>
            </a:r>
          </a:p>
          <a:p>
            <a:r>
              <a:rPr lang="en-US" sz="800" b="0" dirty="0">
                <a:solidFill>
                  <a:schemeClr val="bg2"/>
                </a:solidFill>
                <a:effectLst/>
                <a:latin typeface=" Fira Mono"/>
              </a:rPr>
              <a:t>    </a:t>
            </a:r>
            <a:r>
              <a:rPr lang="en-US" sz="800" b="0" dirty="0" err="1">
                <a:solidFill>
                  <a:schemeClr val="bg2"/>
                </a:solidFill>
                <a:effectLst/>
                <a:latin typeface=" Fira Mono"/>
              </a:rPr>
              <a:t>goto</a:t>
            </a:r>
            <a:r>
              <a:rPr lang="en-US" sz="800" b="0" dirty="0">
                <a:solidFill>
                  <a:schemeClr val="bg2"/>
                </a:solidFill>
                <a:effectLst/>
                <a:latin typeface=" Fira Mono"/>
              </a:rPr>
              <a:t> __</a:t>
            </a:r>
            <a:r>
              <a:rPr lang="en-US" sz="800" b="0" dirty="0" err="1">
                <a:solidFill>
                  <a:schemeClr val="bg2"/>
                </a:solidFill>
                <a:effectLst/>
                <a:latin typeface=" Fira Mono"/>
              </a:rPr>
              <a:t>final_suspend</a:t>
            </a:r>
            <a:r>
              <a:rPr lang="en-US" sz="800" b="0" dirty="0">
                <a:solidFill>
                  <a:schemeClr val="bg2"/>
                </a:solidFill>
                <a:effectLst/>
                <a:latin typeface=" Fira Mono"/>
              </a:rPr>
              <a:t>;</a:t>
            </a:r>
          </a:p>
          <a:p>
            <a:br>
              <a:rPr lang="en-US" sz="800" b="0" dirty="0">
                <a:solidFill>
                  <a:schemeClr val="bg2"/>
                </a:solidFill>
                <a:effectLst/>
                <a:latin typeface=" Fira Mono"/>
              </a:rPr>
            </a:br>
            <a:r>
              <a:rPr lang="en-US" sz="800" b="0" dirty="0">
                <a:solidFill>
                  <a:schemeClr val="bg2"/>
                </a:solidFill>
                <a:effectLst/>
                <a:latin typeface=" Fira Mono"/>
              </a:rPr>
              <a:t>// ...</a:t>
            </a:r>
          </a:p>
          <a:p>
            <a:r>
              <a:rPr lang="en-US" sz="800" b="0" dirty="0">
                <a:solidFill>
                  <a:schemeClr val="bg2"/>
                </a:solidFill>
                <a:effectLst/>
                <a:latin typeface=" Fira Mono"/>
              </a:rPr>
              <a:t>}</a:t>
            </a:r>
          </a:p>
        </p:txBody>
      </p:sp>
      <p:sp>
        <p:nvSpPr>
          <p:cNvPr id="3" name="TextBox 2">
            <a:extLst>
              <a:ext uri="{FF2B5EF4-FFF2-40B4-BE49-F238E27FC236}">
                <a16:creationId xmlns:a16="http://schemas.microsoft.com/office/drawing/2014/main" id="{181EBA63-DB5C-4A69-A6A0-E8FB73988529}"/>
              </a:ext>
            </a:extLst>
          </p:cNvPr>
          <p:cNvSpPr txBox="1"/>
          <p:nvPr/>
        </p:nvSpPr>
        <p:spPr>
          <a:xfrm>
            <a:off x="181156" y="815249"/>
            <a:ext cx="2723618" cy="2062103"/>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800" b="0" dirty="0">
                <a:solidFill>
                  <a:schemeClr val="bg2"/>
                </a:solidFill>
                <a:effectLst/>
                <a:latin typeface=" Fira Mono"/>
              </a:rPr>
              <a:t>template&lt;</a:t>
            </a:r>
            <a:r>
              <a:rPr lang="en-US" sz="800" b="0" dirty="0" err="1">
                <a:solidFill>
                  <a:schemeClr val="bg2"/>
                </a:solidFill>
                <a:effectLst/>
                <a:latin typeface=" Fira Mono"/>
              </a:rPr>
              <a:t>typename</a:t>
            </a:r>
            <a:r>
              <a:rPr lang="en-US" sz="800" b="0" dirty="0">
                <a:solidFill>
                  <a:schemeClr val="bg2"/>
                </a:solidFill>
                <a:effectLst/>
                <a:latin typeface=" Fira Mono"/>
              </a:rPr>
              <a:t> T&gt; struct task;</a:t>
            </a:r>
          </a:p>
          <a:p>
            <a:br>
              <a:rPr lang="en-US" sz="800" b="0" dirty="0">
                <a:solidFill>
                  <a:schemeClr val="bg2"/>
                </a:solidFill>
                <a:effectLst/>
                <a:latin typeface=" Fira Mono"/>
              </a:rPr>
            </a:br>
            <a:r>
              <a:rPr lang="en-US" sz="800" b="0" dirty="0">
                <a:solidFill>
                  <a:schemeClr val="bg2"/>
                </a:solidFill>
                <a:effectLst/>
                <a:latin typeface=" Fira Mono"/>
              </a:rPr>
              <a:t>task&lt;int&gt; sum(int a, int b) </a:t>
            </a:r>
          </a:p>
          <a:p>
            <a:r>
              <a:rPr lang="en-US" sz="800" b="0" dirty="0">
                <a:solidFill>
                  <a:schemeClr val="bg2"/>
                </a:solidFill>
                <a:effectLst/>
                <a:latin typeface=" Fira Mono"/>
              </a:rPr>
              <a:t>{</a:t>
            </a:r>
          </a:p>
          <a:p>
            <a:r>
              <a:rPr lang="en-US" sz="800" b="0" dirty="0">
                <a:solidFill>
                  <a:schemeClr val="bg2"/>
                </a:solidFill>
                <a:effectLst/>
                <a:latin typeface=" Fira Mono"/>
              </a:rPr>
              <a:t>    int result = a + b;</a:t>
            </a:r>
          </a:p>
          <a:p>
            <a:r>
              <a:rPr lang="en-US" sz="800" b="0" dirty="0">
                <a:solidFill>
                  <a:schemeClr val="bg2"/>
                </a:solidFill>
                <a:effectLst/>
                <a:latin typeface=" Fira Mono"/>
              </a:rPr>
              <a:t>    </a:t>
            </a:r>
            <a:r>
              <a:rPr lang="en-US" sz="800" b="0" dirty="0" err="1">
                <a:solidFill>
                  <a:schemeClr val="bg2"/>
                </a:solidFill>
                <a:effectLst/>
                <a:latin typeface=" Fira Mono"/>
              </a:rPr>
              <a:t>co_return</a:t>
            </a:r>
            <a:r>
              <a:rPr lang="en-US" sz="800" b="0" dirty="0">
                <a:solidFill>
                  <a:schemeClr val="bg2"/>
                </a:solidFill>
                <a:effectLst/>
                <a:latin typeface=" Fira Mono"/>
              </a:rPr>
              <a:t> result;</a:t>
            </a:r>
          </a:p>
          <a:p>
            <a:r>
              <a:rPr lang="en-US" sz="800" b="0" dirty="0">
                <a:solidFill>
                  <a:schemeClr val="bg2"/>
                </a:solidFill>
                <a:effectLst/>
                <a:latin typeface=" Fira Mono"/>
              </a:rPr>
              <a:t>}</a:t>
            </a:r>
          </a:p>
          <a:p>
            <a:br>
              <a:rPr lang="en-US" sz="800" b="0" dirty="0">
                <a:solidFill>
                  <a:srgbClr val="000000"/>
                </a:solidFill>
                <a:effectLst/>
                <a:latin typeface=" Fira Mono"/>
              </a:rPr>
            </a:br>
            <a:r>
              <a:rPr lang="en-US" sz="800" b="0" dirty="0">
                <a:solidFill>
                  <a:srgbClr val="267F99"/>
                </a:solidFill>
                <a:effectLst/>
                <a:latin typeface=" Fira Mono"/>
              </a:rPr>
              <a:t>task</a:t>
            </a:r>
            <a:r>
              <a:rPr lang="en-US" sz="800" b="0" dirty="0">
                <a:solidFill>
                  <a:srgbClr val="000000"/>
                </a:solidFill>
                <a:effectLst/>
                <a:latin typeface=" Fira Mono"/>
              </a:rPr>
              <a:t>&lt;</a:t>
            </a:r>
            <a:r>
              <a:rPr lang="en-US" sz="800" b="0" dirty="0">
                <a:solidFill>
                  <a:srgbClr val="0000FF"/>
                </a:solidFill>
                <a:effectLst/>
                <a:latin typeface=" Fira Mono"/>
              </a:rPr>
              <a:t>int</a:t>
            </a:r>
            <a:r>
              <a:rPr lang="en-US" sz="800" b="0" dirty="0">
                <a:solidFill>
                  <a:srgbClr val="000000"/>
                </a:solidFill>
                <a:effectLst/>
                <a:latin typeface=" Fira Mono"/>
              </a:rPr>
              <a:t>&gt; </a:t>
            </a:r>
            <a:r>
              <a:rPr lang="en-US" sz="800" b="0" dirty="0">
                <a:solidFill>
                  <a:srgbClr val="795E26"/>
                </a:solidFill>
                <a:effectLst/>
                <a:latin typeface=" Fira Mono"/>
              </a:rPr>
              <a:t>sum4</a:t>
            </a:r>
            <a:r>
              <a:rPr lang="en-US" sz="800" b="0" dirty="0">
                <a:solidFill>
                  <a:srgbClr val="000000"/>
                </a:solidFill>
                <a:effectLst/>
                <a:latin typeface=" Fira Mono"/>
              </a:rPr>
              <a:t>(</a:t>
            </a:r>
            <a:r>
              <a:rPr lang="en-US" sz="800" b="0" dirty="0">
                <a:solidFill>
                  <a:srgbClr val="0000FF"/>
                </a:solidFill>
                <a:effectLst/>
                <a:latin typeface=" Fira Mono"/>
              </a:rPr>
              <a:t>int</a:t>
            </a:r>
            <a:r>
              <a:rPr lang="en-US" sz="800" b="0" dirty="0">
                <a:solidFill>
                  <a:srgbClr val="000000"/>
                </a:solidFill>
                <a:effectLst/>
                <a:latin typeface=" Fira Mono"/>
              </a:rPr>
              <a:t> </a:t>
            </a:r>
            <a:r>
              <a:rPr lang="en-US" sz="800" b="0" dirty="0">
                <a:solidFill>
                  <a:srgbClr val="001080"/>
                </a:solidFill>
                <a:effectLst/>
                <a:latin typeface=" Fira Mono"/>
              </a:rPr>
              <a:t>a</a:t>
            </a:r>
            <a:r>
              <a:rPr lang="en-US" sz="800" b="0" dirty="0">
                <a:solidFill>
                  <a:srgbClr val="000000"/>
                </a:solidFill>
                <a:effectLst/>
                <a:latin typeface=" Fira Mono"/>
              </a:rPr>
              <a:t>, </a:t>
            </a:r>
            <a:r>
              <a:rPr lang="en-US" sz="800" b="0" dirty="0">
                <a:solidFill>
                  <a:srgbClr val="0000FF"/>
                </a:solidFill>
                <a:effectLst/>
                <a:latin typeface=" Fira Mono"/>
              </a:rPr>
              <a:t>int</a:t>
            </a:r>
            <a:r>
              <a:rPr lang="en-US" sz="800" b="0" dirty="0">
                <a:solidFill>
                  <a:srgbClr val="000000"/>
                </a:solidFill>
                <a:effectLst/>
                <a:latin typeface=" Fira Mono"/>
              </a:rPr>
              <a:t> </a:t>
            </a:r>
            <a:r>
              <a:rPr lang="en-US" sz="800" b="0" dirty="0">
                <a:solidFill>
                  <a:srgbClr val="001080"/>
                </a:solidFill>
                <a:effectLst/>
                <a:latin typeface=" Fira Mono"/>
              </a:rPr>
              <a:t>b</a:t>
            </a:r>
            <a:r>
              <a:rPr lang="en-US" sz="800" b="0" dirty="0">
                <a:solidFill>
                  <a:srgbClr val="000000"/>
                </a:solidFill>
                <a:effectLst/>
                <a:latin typeface=" Fira Mono"/>
              </a:rPr>
              <a:t>, </a:t>
            </a:r>
            <a:r>
              <a:rPr lang="en-US" sz="800" b="0" dirty="0">
                <a:solidFill>
                  <a:srgbClr val="0000FF"/>
                </a:solidFill>
                <a:effectLst/>
                <a:latin typeface=" Fira Mono"/>
              </a:rPr>
              <a:t>int</a:t>
            </a:r>
            <a:r>
              <a:rPr lang="en-US" sz="800" b="0" dirty="0">
                <a:solidFill>
                  <a:srgbClr val="000000"/>
                </a:solidFill>
                <a:effectLst/>
                <a:latin typeface=" Fira Mono"/>
              </a:rPr>
              <a:t> </a:t>
            </a:r>
            <a:r>
              <a:rPr lang="en-US" sz="800" b="0" dirty="0">
                <a:solidFill>
                  <a:srgbClr val="001080"/>
                </a:solidFill>
                <a:effectLst/>
                <a:latin typeface=" Fira Mono"/>
              </a:rPr>
              <a:t>c</a:t>
            </a:r>
            <a:r>
              <a:rPr lang="en-US" sz="800" b="0" dirty="0">
                <a:solidFill>
                  <a:srgbClr val="000000"/>
                </a:solidFill>
                <a:effectLst/>
                <a:latin typeface=" Fira Mono"/>
              </a:rPr>
              <a:t>, </a:t>
            </a:r>
            <a:r>
              <a:rPr lang="en-US" sz="800" b="0" dirty="0">
                <a:solidFill>
                  <a:srgbClr val="0000FF"/>
                </a:solidFill>
                <a:effectLst/>
                <a:latin typeface=" Fira Mono"/>
              </a:rPr>
              <a:t>int</a:t>
            </a:r>
            <a:r>
              <a:rPr lang="en-US" sz="800" b="0" dirty="0">
                <a:solidFill>
                  <a:srgbClr val="000000"/>
                </a:solidFill>
                <a:effectLst/>
                <a:latin typeface=" Fira Mono"/>
              </a:rPr>
              <a:t> </a:t>
            </a:r>
            <a:r>
              <a:rPr lang="en-US" sz="800" b="0" dirty="0">
                <a:solidFill>
                  <a:srgbClr val="001080"/>
                </a:solidFill>
                <a:effectLst/>
                <a:latin typeface=" Fira Mono"/>
              </a:rPr>
              <a:t>d</a:t>
            </a:r>
            <a:r>
              <a:rPr lang="en-US" sz="800" b="0" dirty="0">
                <a:solidFill>
                  <a:srgbClr val="000000"/>
                </a:solidFill>
                <a:effectLst/>
                <a:latin typeface=" Fira Mono"/>
              </a:rPr>
              <a:t>)</a:t>
            </a:r>
          </a:p>
          <a:p>
            <a:r>
              <a:rPr lang="en-US" sz="800" b="0" dirty="0">
                <a:solidFill>
                  <a:srgbClr val="000000"/>
                </a:solidFill>
                <a:effectLst/>
                <a:latin typeface=" Fira Mono"/>
              </a:rPr>
              <a:t>{</a:t>
            </a:r>
          </a:p>
          <a:p>
            <a:r>
              <a:rPr lang="en-US" sz="800" b="0" dirty="0">
                <a:solidFill>
                  <a:srgbClr val="000000"/>
                </a:solidFill>
                <a:effectLst/>
                <a:latin typeface=" Fira Mono"/>
              </a:rPr>
              <a:t>    </a:t>
            </a:r>
            <a:r>
              <a:rPr lang="en-US" sz="800" b="0" dirty="0">
                <a:solidFill>
                  <a:srgbClr val="0000FF"/>
                </a:solidFill>
                <a:effectLst/>
                <a:latin typeface=" Fira Mono"/>
              </a:rPr>
              <a:t>int</a:t>
            </a:r>
            <a:r>
              <a:rPr lang="en-US" sz="800" b="0" dirty="0">
                <a:solidFill>
                  <a:srgbClr val="000000"/>
                </a:solidFill>
                <a:effectLst/>
                <a:latin typeface=" Fira Mono"/>
              </a:rPr>
              <a:t> ab = </a:t>
            </a:r>
            <a:r>
              <a:rPr lang="en-US" sz="800" b="0" dirty="0" err="1">
                <a:solidFill>
                  <a:srgbClr val="000000"/>
                </a:solidFill>
                <a:effectLst/>
                <a:highlight>
                  <a:srgbClr val="00FF00"/>
                </a:highlight>
                <a:latin typeface=" Fira Mono"/>
              </a:rPr>
              <a:t>co_await</a:t>
            </a:r>
            <a:r>
              <a:rPr lang="en-US" sz="800" b="0" dirty="0">
                <a:solidFill>
                  <a:srgbClr val="000000"/>
                </a:solidFill>
                <a:effectLst/>
                <a:highlight>
                  <a:srgbClr val="00FF00"/>
                </a:highlight>
                <a:latin typeface=" Fira Mono"/>
              </a:rPr>
              <a:t> </a:t>
            </a:r>
            <a:r>
              <a:rPr lang="en-US" sz="800" b="0" dirty="0">
                <a:solidFill>
                  <a:srgbClr val="795E26"/>
                </a:solidFill>
                <a:effectLst/>
                <a:highlight>
                  <a:srgbClr val="00FF00"/>
                </a:highlight>
                <a:latin typeface=" Fira Mono"/>
              </a:rPr>
              <a:t>sum</a:t>
            </a:r>
            <a:r>
              <a:rPr lang="en-US" sz="800" b="0" dirty="0">
                <a:solidFill>
                  <a:srgbClr val="000000"/>
                </a:solidFill>
                <a:effectLst/>
                <a:highlight>
                  <a:srgbClr val="00FF00"/>
                </a:highlight>
                <a:latin typeface=" Fira Mono"/>
              </a:rPr>
              <a:t>(a, b);</a:t>
            </a:r>
          </a:p>
          <a:p>
            <a:r>
              <a:rPr lang="en-US" sz="800" b="0" dirty="0">
                <a:solidFill>
                  <a:srgbClr val="000000"/>
                </a:solidFill>
                <a:effectLst/>
                <a:latin typeface=" Fira Mono"/>
              </a:rPr>
              <a:t>    </a:t>
            </a:r>
            <a:r>
              <a:rPr lang="en-US" sz="800" b="0" dirty="0">
                <a:solidFill>
                  <a:srgbClr val="0000FF"/>
                </a:solidFill>
                <a:effectLst/>
                <a:latin typeface=" Fira Mono"/>
              </a:rPr>
              <a:t>int</a:t>
            </a:r>
            <a:r>
              <a:rPr lang="en-US" sz="800" b="0" dirty="0">
                <a:solidFill>
                  <a:srgbClr val="000000"/>
                </a:solidFill>
                <a:effectLst/>
                <a:latin typeface=" Fira Mono"/>
              </a:rPr>
              <a:t> cd = </a:t>
            </a:r>
            <a:r>
              <a:rPr lang="en-US" sz="800" b="0" dirty="0" err="1">
                <a:solidFill>
                  <a:srgbClr val="000000"/>
                </a:solidFill>
                <a:effectLst/>
                <a:latin typeface=" Fira Mono"/>
              </a:rPr>
              <a:t>co_await</a:t>
            </a:r>
            <a:r>
              <a:rPr lang="en-US" sz="800" b="0" dirty="0">
                <a:solidFill>
                  <a:srgbClr val="000000"/>
                </a:solidFill>
                <a:effectLst/>
                <a:latin typeface=" Fira Mono"/>
              </a:rPr>
              <a:t> </a:t>
            </a:r>
            <a:r>
              <a:rPr lang="en-US" sz="800" b="0" dirty="0">
                <a:solidFill>
                  <a:srgbClr val="795E26"/>
                </a:solidFill>
                <a:effectLst/>
                <a:latin typeface=" Fira Mono"/>
              </a:rPr>
              <a:t>sum</a:t>
            </a:r>
            <a:r>
              <a:rPr lang="en-US" sz="800" b="0" dirty="0">
                <a:solidFill>
                  <a:srgbClr val="000000"/>
                </a:solidFill>
                <a:effectLst/>
                <a:latin typeface=" Fira Mono"/>
              </a:rPr>
              <a:t>(c, d);</a:t>
            </a:r>
          </a:p>
          <a:p>
            <a:r>
              <a:rPr lang="en-US" sz="800" b="0" dirty="0">
                <a:solidFill>
                  <a:srgbClr val="000000"/>
                </a:solidFill>
                <a:effectLst/>
                <a:latin typeface=" Fira Mono"/>
              </a:rPr>
              <a:t>    </a:t>
            </a:r>
            <a:r>
              <a:rPr lang="en-US" sz="800" b="0" dirty="0">
                <a:solidFill>
                  <a:srgbClr val="0000FF"/>
                </a:solidFill>
                <a:effectLst/>
                <a:latin typeface=" Fira Mono"/>
              </a:rPr>
              <a:t>int</a:t>
            </a:r>
            <a:r>
              <a:rPr lang="en-US" sz="800" b="0" dirty="0">
                <a:solidFill>
                  <a:srgbClr val="000000"/>
                </a:solidFill>
                <a:effectLst/>
                <a:latin typeface=" Fira Mono"/>
              </a:rPr>
              <a:t> result = </a:t>
            </a:r>
            <a:r>
              <a:rPr lang="en-US" sz="800" b="0" dirty="0" err="1">
                <a:solidFill>
                  <a:srgbClr val="000000"/>
                </a:solidFill>
                <a:effectLst/>
                <a:latin typeface=" Fira Mono"/>
              </a:rPr>
              <a:t>co_await</a:t>
            </a:r>
            <a:r>
              <a:rPr lang="en-US" sz="800" b="0" dirty="0">
                <a:solidFill>
                  <a:srgbClr val="000000"/>
                </a:solidFill>
                <a:effectLst/>
                <a:latin typeface=" Fira Mono"/>
              </a:rPr>
              <a:t> </a:t>
            </a:r>
            <a:r>
              <a:rPr lang="en-US" sz="800" b="0" dirty="0">
                <a:solidFill>
                  <a:srgbClr val="795E26"/>
                </a:solidFill>
                <a:effectLst/>
                <a:latin typeface=" Fira Mono"/>
              </a:rPr>
              <a:t>sum</a:t>
            </a:r>
            <a:r>
              <a:rPr lang="en-US" sz="800" b="0" dirty="0">
                <a:solidFill>
                  <a:srgbClr val="000000"/>
                </a:solidFill>
                <a:effectLst/>
                <a:latin typeface=" Fira Mono"/>
              </a:rPr>
              <a:t>(ab, cd);</a:t>
            </a:r>
          </a:p>
          <a:p>
            <a:br>
              <a:rPr lang="en-US" sz="800" b="0" dirty="0">
                <a:solidFill>
                  <a:srgbClr val="000000"/>
                </a:solidFill>
                <a:effectLst/>
                <a:latin typeface=" Fira Mono"/>
              </a:rPr>
            </a:br>
            <a:r>
              <a:rPr lang="en-US" sz="800" b="0" dirty="0">
                <a:solidFill>
                  <a:srgbClr val="000000"/>
                </a:solidFill>
                <a:effectLst/>
                <a:latin typeface=" Fira Mono"/>
              </a:rPr>
              <a:t>    </a:t>
            </a:r>
            <a:r>
              <a:rPr lang="en-US" sz="800" b="0" dirty="0" err="1">
                <a:solidFill>
                  <a:srgbClr val="000000"/>
                </a:solidFill>
                <a:effectLst/>
                <a:latin typeface=" Fira Mono"/>
              </a:rPr>
              <a:t>co_return</a:t>
            </a:r>
            <a:r>
              <a:rPr lang="en-US" sz="800" b="0" dirty="0">
                <a:solidFill>
                  <a:srgbClr val="000000"/>
                </a:solidFill>
                <a:effectLst/>
                <a:latin typeface=" Fira Mono"/>
              </a:rPr>
              <a:t> result;</a:t>
            </a:r>
          </a:p>
          <a:p>
            <a:r>
              <a:rPr lang="en-US" sz="800" b="0" dirty="0">
                <a:solidFill>
                  <a:srgbClr val="000000"/>
                </a:solidFill>
                <a:effectLst/>
                <a:latin typeface=" Fira Mono"/>
              </a:rPr>
              <a:t>}</a:t>
            </a:r>
          </a:p>
        </p:txBody>
      </p:sp>
      <p:sp>
        <p:nvSpPr>
          <p:cNvPr id="4" name="Rectangle 3">
            <a:extLst>
              <a:ext uri="{FF2B5EF4-FFF2-40B4-BE49-F238E27FC236}">
                <a16:creationId xmlns:a16="http://schemas.microsoft.com/office/drawing/2014/main" id="{BB848227-BEDE-46F9-8515-507F36964C1D}"/>
              </a:ext>
            </a:extLst>
          </p:cNvPr>
          <p:cNvSpPr/>
          <p:nvPr/>
        </p:nvSpPr>
        <p:spPr>
          <a:xfrm>
            <a:off x="3977640" y="1386840"/>
            <a:ext cx="6654800" cy="1056640"/>
          </a:xfrm>
          <a:prstGeom prst="rect">
            <a:avLst/>
          </a:prstGeom>
          <a:no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C7D86E31-5A28-4234-8082-49B48527DB2E}"/>
              </a:ext>
            </a:extLst>
          </p:cNvPr>
          <p:cNvSpPr txBox="1"/>
          <p:nvPr/>
        </p:nvSpPr>
        <p:spPr>
          <a:xfrm>
            <a:off x="8424198" y="297617"/>
            <a:ext cx="1480213" cy="86793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t">
            <a:spAutoFit/>
          </a:bodyPr>
          <a:lstStyle/>
          <a:p>
            <a:pPr marL="115888" indent="-115888">
              <a:lnSpc>
                <a:spcPct val="90000"/>
              </a:lnSpc>
              <a:buFontTx/>
              <a:buChar char="-"/>
            </a:pPr>
            <a:r>
              <a:rPr lang="en-US" sz="800" dirty="0" err="1">
                <a:solidFill>
                  <a:schemeClr val="bg1"/>
                </a:solidFill>
                <a:latin typeface="Trebuchet MS" panose="020B0603020202020204" pitchFamily="34" charset="0"/>
              </a:rPr>
              <a:t>get_return_object</a:t>
            </a:r>
            <a:endParaRPr lang="en-US" sz="800" dirty="0">
              <a:solidFill>
                <a:schemeClr val="bg1"/>
              </a:solidFill>
              <a:latin typeface="Trebuchet MS" panose="020B0603020202020204" pitchFamily="34" charset="0"/>
            </a:endParaRPr>
          </a:p>
          <a:p>
            <a:pPr marL="115888" indent="-115888">
              <a:lnSpc>
                <a:spcPct val="90000"/>
              </a:lnSpc>
              <a:buFontTx/>
              <a:buChar char="-"/>
            </a:pPr>
            <a:r>
              <a:rPr lang="en-US" altLang="zh-CN" sz="800" dirty="0" err="1">
                <a:solidFill>
                  <a:schemeClr val="bg1"/>
                </a:solidFill>
                <a:latin typeface="Trebuchet MS" panose="020B0603020202020204" pitchFamily="34" charset="0"/>
              </a:rPr>
              <a:t>Initial_suspend</a:t>
            </a:r>
            <a:endParaRPr lang="en-US" altLang="zh-CN" sz="800" dirty="0">
              <a:solidFill>
                <a:schemeClr val="bg1"/>
              </a:solidFill>
              <a:latin typeface="Trebuchet MS" panose="020B0603020202020204" pitchFamily="34" charset="0"/>
            </a:endParaRPr>
          </a:p>
          <a:p>
            <a:pPr marL="115888" indent="-115888">
              <a:lnSpc>
                <a:spcPct val="90000"/>
              </a:lnSpc>
              <a:buFontTx/>
              <a:buChar char="-"/>
            </a:pPr>
            <a:r>
              <a:rPr lang="en-US" sz="800" dirty="0" err="1">
                <a:solidFill>
                  <a:schemeClr val="bg1"/>
                </a:solidFill>
                <a:latin typeface="Trebuchet MS" panose="020B0603020202020204" pitchFamily="34" charset="0"/>
              </a:rPr>
              <a:t>await_ready</a:t>
            </a:r>
            <a:endParaRPr lang="en-US" sz="800" dirty="0">
              <a:solidFill>
                <a:schemeClr val="bg1"/>
              </a:solidFill>
              <a:latin typeface="Trebuchet MS" panose="020B0603020202020204" pitchFamily="34" charset="0"/>
            </a:endParaRPr>
          </a:p>
          <a:p>
            <a:pPr marL="115888" indent="-115888">
              <a:lnSpc>
                <a:spcPct val="90000"/>
              </a:lnSpc>
              <a:buFontTx/>
              <a:buChar char="-"/>
            </a:pPr>
            <a:r>
              <a:rPr lang="en-US" sz="800" dirty="0" err="1">
                <a:solidFill>
                  <a:schemeClr val="bg1"/>
                </a:solidFill>
                <a:latin typeface="Trebuchet MS" panose="020B0603020202020204" pitchFamily="34" charset="0"/>
              </a:rPr>
              <a:t>await_suspend</a:t>
            </a:r>
            <a:endParaRPr lang="en-US" sz="800" dirty="0">
              <a:solidFill>
                <a:schemeClr val="bg1"/>
              </a:solidFill>
              <a:latin typeface="Trebuchet MS" panose="020B0603020202020204" pitchFamily="34" charset="0"/>
            </a:endParaRPr>
          </a:p>
          <a:p>
            <a:pPr marL="115888" indent="-115888">
              <a:lnSpc>
                <a:spcPct val="90000"/>
              </a:lnSpc>
              <a:buFontTx/>
              <a:buChar char="-"/>
            </a:pPr>
            <a:r>
              <a:rPr lang="en-US" sz="800" dirty="0" err="1">
                <a:solidFill>
                  <a:schemeClr val="bg1"/>
                </a:solidFill>
                <a:latin typeface="Trebuchet MS" panose="020B0603020202020204" pitchFamily="34" charset="0"/>
              </a:rPr>
              <a:t>await_resume</a:t>
            </a:r>
            <a:endParaRPr lang="en-US" sz="800" dirty="0">
              <a:solidFill>
                <a:schemeClr val="bg1"/>
              </a:solidFill>
              <a:latin typeface="Trebuchet MS" panose="020B0603020202020204" pitchFamily="34" charset="0"/>
            </a:endParaRPr>
          </a:p>
          <a:p>
            <a:pPr marL="115888" indent="-115888">
              <a:lnSpc>
                <a:spcPct val="90000"/>
              </a:lnSpc>
              <a:buFontTx/>
              <a:buChar char="-"/>
            </a:pPr>
            <a:r>
              <a:rPr lang="en-US" sz="800" dirty="0" err="1">
                <a:solidFill>
                  <a:schemeClr val="bg1"/>
                </a:solidFill>
                <a:latin typeface="Trebuchet MS" panose="020B0603020202020204" pitchFamily="34" charset="0"/>
              </a:rPr>
              <a:t>return_value</a:t>
            </a:r>
            <a:r>
              <a:rPr lang="en-US" sz="800" dirty="0">
                <a:solidFill>
                  <a:schemeClr val="bg1"/>
                </a:solidFill>
                <a:latin typeface="Trebuchet MS" panose="020B0603020202020204" pitchFamily="34" charset="0"/>
              </a:rPr>
              <a:t>/</a:t>
            </a:r>
            <a:r>
              <a:rPr lang="en-US" sz="800" dirty="0" err="1">
                <a:solidFill>
                  <a:schemeClr val="bg1"/>
                </a:solidFill>
                <a:latin typeface="Trebuchet MS" panose="020B0603020202020204" pitchFamily="34" charset="0"/>
              </a:rPr>
              <a:t>return_void</a:t>
            </a:r>
            <a:endParaRPr lang="en-US" sz="800" dirty="0">
              <a:solidFill>
                <a:schemeClr val="bg1"/>
              </a:solidFill>
              <a:latin typeface="Trebuchet MS" panose="020B0603020202020204" pitchFamily="34" charset="0"/>
            </a:endParaRPr>
          </a:p>
          <a:p>
            <a:pPr marL="115888" indent="-115888">
              <a:lnSpc>
                <a:spcPct val="90000"/>
              </a:lnSpc>
              <a:buFontTx/>
              <a:buChar char="-"/>
            </a:pPr>
            <a:r>
              <a:rPr lang="en-US" sz="800" dirty="0" err="1">
                <a:solidFill>
                  <a:schemeClr val="bg1"/>
                </a:solidFill>
                <a:latin typeface="Trebuchet MS" panose="020B0603020202020204" pitchFamily="34" charset="0"/>
              </a:rPr>
              <a:t>final_suspend</a:t>
            </a:r>
            <a:endParaRPr lang="en-US" sz="800" dirty="0">
              <a:solidFill>
                <a:schemeClr val="bg1"/>
              </a:solidFill>
              <a:latin typeface="Trebuchet MS" panose="020B0603020202020204" pitchFamily="34" charset="0"/>
            </a:endParaRPr>
          </a:p>
        </p:txBody>
      </p:sp>
    </p:spTree>
    <p:extLst>
      <p:ext uri="{BB962C8B-B14F-4D97-AF65-F5344CB8AC3E}">
        <p14:creationId xmlns:p14="http://schemas.microsoft.com/office/powerpoint/2010/main" val="31308088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00">
        <p159:morph option="byWord"/>
      </p:transition>
    </mc:Choice>
    <mc:Fallback xmlns="">
      <p:transition>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7D86E31-5A28-4234-8082-49B48527DB2E}"/>
              </a:ext>
            </a:extLst>
          </p:cNvPr>
          <p:cNvSpPr txBox="1"/>
          <p:nvPr/>
        </p:nvSpPr>
        <p:spPr>
          <a:xfrm>
            <a:off x="8424198" y="297617"/>
            <a:ext cx="1480213" cy="86793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t">
            <a:spAutoFit/>
          </a:bodyPr>
          <a:lstStyle/>
          <a:p>
            <a:pPr marL="115888" indent="-115888">
              <a:lnSpc>
                <a:spcPct val="90000"/>
              </a:lnSpc>
              <a:buFontTx/>
              <a:buChar char="-"/>
            </a:pPr>
            <a:r>
              <a:rPr lang="en-US" sz="800" dirty="0" err="1">
                <a:solidFill>
                  <a:schemeClr val="bg1"/>
                </a:solidFill>
                <a:latin typeface="Trebuchet MS" panose="020B0603020202020204" pitchFamily="34" charset="0"/>
              </a:rPr>
              <a:t>get_return_object</a:t>
            </a:r>
            <a:endParaRPr lang="en-US" sz="800" dirty="0">
              <a:solidFill>
                <a:schemeClr val="bg1"/>
              </a:solidFill>
              <a:latin typeface="Trebuchet MS" panose="020B0603020202020204" pitchFamily="34" charset="0"/>
            </a:endParaRPr>
          </a:p>
          <a:p>
            <a:pPr marL="115888" indent="-115888">
              <a:lnSpc>
                <a:spcPct val="90000"/>
              </a:lnSpc>
              <a:buFontTx/>
              <a:buChar char="-"/>
            </a:pPr>
            <a:r>
              <a:rPr lang="en-US" altLang="zh-CN" sz="800" dirty="0" err="1">
                <a:solidFill>
                  <a:schemeClr val="bg1"/>
                </a:solidFill>
                <a:latin typeface="Trebuchet MS" panose="020B0603020202020204" pitchFamily="34" charset="0"/>
              </a:rPr>
              <a:t>Initial_suspend</a:t>
            </a:r>
            <a:endParaRPr lang="en-US" altLang="zh-CN" sz="800" dirty="0">
              <a:solidFill>
                <a:schemeClr val="bg1"/>
              </a:solidFill>
              <a:latin typeface="Trebuchet MS" panose="020B0603020202020204" pitchFamily="34" charset="0"/>
            </a:endParaRPr>
          </a:p>
          <a:p>
            <a:pPr marL="115888" indent="-115888">
              <a:lnSpc>
                <a:spcPct val="90000"/>
              </a:lnSpc>
              <a:buFontTx/>
              <a:buChar char="-"/>
            </a:pPr>
            <a:r>
              <a:rPr lang="en-US" sz="800" dirty="0" err="1">
                <a:solidFill>
                  <a:schemeClr val="bg1"/>
                </a:solidFill>
                <a:latin typeface="Trebuchet MS" panose="020B0603020202020204" pitchFamily="34" charset="0"/>
              </a:rPr>
              <a:t>await_ready</a:t>
            </a:r>
            <a:endParaRPr lang="en-US" sz="800" dirty="0">
              <a:solidFill>
                <a:schemeClr val="bg1"/>
              </a:solidFill>
              <a:latin typeface="Trebuchet MS" panose="020B0603020202020204" pitchFamily="34" charset="0"/>
            </a:endParaRPr>
          </a:p>
          <a:p>
            <a:pPr marL="115888" indent="-115888">
              <a:lnSpc>
                <a:spcPct val="90000"/>
              </a:lnSpc>
              <a:buFontTx/>
              <a:buChar char="-"/>
            </a:pPr>
            <a:r>
              <a:rPr lang="en-US" sz="800" dirty="0" err="1">
                <a:solidFill>
                  <a:schemeClr val="bg1"/>
                </a:solidFill>
                <a:latin typeface="Trebuchet MS" panose="020B0603020202020204" pitchFamily="34" charset="0"/>
              </a:rPr>
              <a:t>await_suspend</a:t>
            </a:r>
            <a:endParaRPr lang="en-US" sz="800" dirty="0">
              <a:solidFill>
                <a:schemeClr val="bg1"/>
              </a:solidFill>
              <a:latin typeface="Trebuchet MS" panose="020B0603020202020204" pitchFamily="34" charset="0"/>
            </a:endParaRPr>
          </a:p>
          <a:p>
            <a:pPr marL="115888" indent="-115888">
              <a:lnSpc>
                <a:spcPct val="90000"/>
              </a:lnSpc>
              <a:buFontTx/>
              <a:buChar char="-"/>
            </a:pPr>
            <a:r>
              <a:rPr lang="en-US" sz="800" dirty="0" err="1">
                <a:solidFill>
                  <a:schemeClr val="bg1"/>
                </a:solidFill>
                <a:latin typeface="Trebuchet MS" panose="020B0603020202020204" pitchFamily="34" charset="0"/>
              </a:rPr>
              <a:t>await_resume</a:t>
            </a:r>
            <a:endParaRPr lang="en-US" sz="800" dirty="0">
              <a:solidFill>
                <a:schemeClr val="bg1"/>
              </a:solidFill>
              <a:latin typeface="Trebuchet MS" panose="020B0603020202020204" pitchFamily="34" charset="0"/>
            </a:endParaRPr>
          </a:p>
          <a:p>
            <a:pPr marL="115888" indent="-115888">
              <a:lnSpc>
                <a:spcPct val="90000"/>
              </a:lnSpc>
              <a:buFontTx/>
              <a:buChar char="-"/>
            </a:pPr>
            <a:r>
              <a:rPr lang="en-US" sz="800" dirty="0" err="1">
                <a:solidFill>
                  <a:schemeClr val="bg1"/>
                </a:solidFill>
                <a:latin typeface="Trebuchet MS" panose="020B0603020202020204" pitchFamily="34" charset="0"/>
              </a:rPr>
              <a:t>return_value</a:t>
            </a:r>
            <a:r>
              <a:rPr lang="en-US" sz="800" dirty="0">
                <a:solidFill>
                  <a:schemeClr val="bg1"/>
                </a:solidFill>
                <a:latin typeface="Trebuchet MS" panose="020B0603020202020204" pitchFamily="34" charset="0"/>
              </a:rPr>
              <a:t>/</a:t>
            </a:r>
            <a:r>
              <a:rPr lang="en-US" sz="800" dirty="0" err="1">
                <a:solidFill>
                  <a:schemeClr val="bg1"/>
                </a:solidFill>
                <a:latin typeface="Trebuchet MS" panose="020B0603020202020204" pitchFamily="34" charset="0"/>
              </a:rPr>
              <a:t>return_void</a:t>
            </a:r>
            <a:endParaRPr lang="en-US" sz="800" dirty="0">
              <a:solidFill>
                <a:schemeClr val="bg1"/>
              </a:solidFill>
              <a:latin typeface="Trebuchet MS" panose="020B0603020202020204" pitchFamily="34" charset="0"/>
            </a:endParaRPr>
          </a:p>
          <a:p>
            <a:pPr marL="115888" indent="-115888">
              <a:lnSpc>
                <a:spcPct val="90000"/>
              </a:lnSpc>
              <a:buFontTx/>
              <a:buChar char="-"/>
            </a:pPr>
            <a:r>
              <a:rPr lang="en-US" sz="800" dirty="0" err="1">
                <a:solidFill>
                  <a:schemeClr val="bg1"/>
                </a:solidFill>
                <a:latin typeface="Trebuchet MS" panose="020B0603020202020204" pitchFamily="34" charset="0"/>
              </a:rPr>
              <a:t>final_suspend</a:t>
            </a:r>
            <a:endParaRPr lang="en-US" sz="800" dirty="0">
              <a:solidFill>
                <a:schemeClr val="bg1"/>
              </a:solidFill>
              <a:latin typeface="Trebuchet MS" panose="020B0603020202020204" pitchFamily="34" charset="0"/>
            </a:endParaRPr>
          </a:p>
        </p:txBody>
      </p:sp>
      <p:sp>
        <p:nvSpPr>
          <p:cNvPr id="2" name="TextBox 1">
            <a:extLst>
              <a:ext uri="{FF2B5EF4-FFF2-40B4-BE49-F238E27FC236}">
                <a16:creationId xmlns:a16="http://schemas.microsoft.com/office/drawing/2014/main" id="{BB9AE250-0E93-4D18-A9F2-C3945BC05320}"/>
              </a:ext>
            </a:extLst>
          </p:cNvPr>
          <p:cNvSpPr txBox="1"/>
          <p:nvPr/>
        </p:nvSpPr>
        <p:spPr>
          <a:xfrm>
            <a:off x="567506" y="867762"/>
            <a:ext cx="6952004" cy="4874668"/>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nSpc>
                <a:spcPct val="150000"/>
              </a:lnSpc>
            </a:pPr>
            <a:r>
              <a:rPr lang="en-US" sz="800" b="0" dirty="0">
                <a:solidFill>
                  <a:srgbClr val="267F99"/>
                </a:solidFill>
                <a:effectLst/>
                <a:latin typeface=" Fira Mono"/>
              </a:rPr>
              <a:t>token</a:t>
            </a:r>
            <a:r>
              <a:rPr lang="en-US" sz="800" b="0" dirty="0">
                <a:solidFill>
                  <a:srgbClr val="000000"/>
                </a:solidFill>
                <a:effectLst/>
                <a:latin typeface=" Fira Mono"/>
              </a:rPr>
              <a:t>&lt;&gt; </a:t>
            </a:r>
            <a:r>
              <a:rPr lang="en-US" sz="800" b="0" dirty="0" err="1">
                <a:solidFill>
                  <a:srgbClr val="795E26"/>
                </a:solidFill>
                <a:effectLst/>
                <a:latin typeface=" Fira Mono"/>
              </a:rPr>
              <a:t>ApplyImmunization</a:t>
            </a:r>
            <a:r>
              <a:rPr lang="en-US" sz="800" b="0" dirty="0">
                <a:solidFill>
                  <a:srgbClr val="000000"/>
                </a:solidFill>
                <a:effectLst/>
                <a:latin typeface=" Fira Mono"/>
              </a:rPr>
              <a:t>(</a:t>
            </a:r>
            <a:r>
              <a:rPr lang="en-US" sz="800" b="0" dirty="0" err="1">
                <a:solidFill>
                  <a:srgbClr val="0000FF"/>
                </a:solidFill>
                <a:effectLst/>
                <a:latin typeface=" Fira Mono"/>
              </a:rPr>
              <a:t>uint</a:t>
            </a:r>
            <a:r>
              <a:rPr lang="en-US" sz="800" b="0" dirty="0">
                <a:solidFill>
                  <a:srgbClr val="000000"/>
                </a:solidFill>
                <a:effectLst/>
                <a:latin typeface=" Fira Mono"/>
              </a:rPr>
              <a:t> </a:t>
            </a:r>
            <a:r>
              <a:rPr lang="en-US" sz="800" b="0" dirty="0" err="1">
                <a:solidFill>
                  <a:srgbClr val="001080"/>
                </a:solidFill>
                <a:effectLst/>
                <a:latin typeface=" Fira Mono"/>
              </a:rPr>
              <a:t>healthPeople</a:t>
            </a:r>
            <a:r>
              <a:rPr lang="en-US" sz="800" b="0" dirty="0">
                <a:solidFill>
                  <a:srgbClr val="000000"/>
                </a:solidFill>
                <a:effectLst/>
                <a:latin typeface=" Fira Mono"/>
              </a:rPr>
              <a:t>)</a:t>
            </a:r>
          </a:p>
          <a:p>
            <a:pPr>
              <a:lnSpc>
                <a:spcPct val="150000"/>
              </a:lnSpc>
            </a:pPr>
            <a:r>
              <a:rPr lang="en-US" sz="800" b="0" dirty="0">
                <a:solidFill>
                  <a:srgbClr val="000000"/>
                </a:solidFill>
                <a:effectLst/>
                <a:latin typeface=" Fira Mono"/>
              </a:rPr>
              <a:t>{</a:t>
            </a:r>
          </a:p>
          <a:p>
            <a:pPr>
              <a:lnSpc>
                <a:spcPct val="150000"/>
              </a:lnSpc>
            </a:pPr>
            <a:r>
              <a:rPr lang="en-US" sz="800" b="0" dirty="0">
                <a:solidFill>
                  <a:srgbClr val="000000"/>
                </a:solidFill>
                <a:effectLst/>
                <a:latin typeface=" Fira Mono"/>
              </a:rPr>
              <a:t>    </a:t>
            </a:r>
            <a:r>
              <a:rPr lang="en-US" sz="800" b="0" dirty="0" err="1">
                <a:solidFill>
                  <a:schemeClr val="bg2"/>
                </a:solidFill>
                <a:effectLst/>
                <a:latin typeface=" Fira Mono"/>
              </a:rPr>
              <a:t>uint</a:t>
            </a:r>
            <a:r>
              <a:rPr lang="en-US" sz="800" b="0" dirty="0">
                <a:solidFill>
                  <a:schemeClr val="bg2"/>
                </a:solidFill>
                <a:effectLst/>
                <a:latin typeface=" Fira Mono"/>
              </a:rPr>
              <a:t> </a:t>
            </a:r>
            <a:r>
              <a:rPr lang="en-US" sz="800" b="0" dirty="0" err="1">
                <a:solidFill>
                  <a:schemeClr val="bg2"/>
                </a:solidFill>
                <a:effectLst/>
                <a:latin typeface=" Fira Mono"/>
              </a:rPr>
              <a:t>i</a:t>
            </a:r>
            <a:r>
              <a:rPr lang="en-US" sz="800" b="0" dirty="0">
                <a:solidFill>
                  <a:schemeClr val="bg2"/>
                </a:solidFill>
                <a:effectLst/>
                <a:latin typeface=" Fira Mono"/>
              </a:rPr>
              <a:t> = 0;</a:t>
            </a:r>
          </a:p>
          <a:p>
            <a:pPr>
              <a:lnSpc>
                <a:spcPct val="150000"/>
              </a:lnSpc>
            </a:pPr>
            <a:br>
              <a:rPr lang="en-US" sz="800" b="0" dirty="0">
                <a:solidFill>
                  <a:schemeClr val="bg2"/>
                </a:solidFill>
                <a:effectLst/>
                <a:latin typeface=" Fira Mono"/>
              </a:rPr>
            </a:br>
            <a:r>
              <a:rPr lang="en-US" sz="800" b="0" dirty="0">
                <a:solidFill>
                  <a:schemeClr val="bg2"/>
                </a:solidFill>
                <a:effectLst/>
                <a:latin typeface=" Fira Mono"/>
              </a:rPr>
              <a:t>  </a:t>
            </a:r>
            <a:r>
              <a:rPr lang="en-US" sz="800" dirty="0">
                <a:solidFill>
                  <a:schemeClr val="bg2"/>
                </a:solidFill>
                <a:effectLst/>
                <a:latin typeface=" Fira Mono"/>
              </a:rPr>
              <a:t>  std::atomic&lt;</a:t>
            </a:r>
            <a:r>
              <a:rPr lang="en-US" sz="800" dirty="0" err="1">
                <a:solidFill>
                  <a:schemeClr val="bg2"/>
                </a:solidFill>
                <a:effectLst/>
                <a:latin typeface=" Fira Mono"/>
              </a:rPr>
              <a:t>uint</a:t>
            </a:r>
            <a:r>
              <a:rPr lang="en-US" sz="800" dirty="0">
                <a:solidFill>
                  <a:schemeClr val="bg2"/>
                </a:solidFill>
                <a:effectLst/>
                <a:latin typeface=" Fira Mono"/>
              </a:rPr>
              <a:t>&gt; </a:t>
            </a:r>
            <a:r>
              <a:rPr lang="en-US" sz="800" dirty="0" err="1">
                <a:solidFill>
                  <a:schemeClr val="bg2"/>
                </a:solidFill>
                <a:effectLst/>
                <a:latin typeface=" Fira Mono"/>
              </a:rPr>
              <a:t>vaccineStock</a:t>
            </a:r>
            <a:r>
              <a:rPr lang="en-US" sz="800" dirty="0">
                <a:solidFill>
                  <a:schemeClr val="bg2"/>
                </a:solidFill>
                <a:effectLst/>
                <a:latin typeface=" Fira Mono"/>
              </a:rPr>
              <a:t> = 0;</a:t>
            </a:r>
          </a:p>
          <a:p>
            <a:pPr>
              <a:lnSpc>
                <a:spcPct val="150000"/>
              </a:lnSpc>
            </a:pPr>
            <a:r>
              <a:rPr lang="en-US" sz="800" dirty="0">
                <a:solidFill>
                  <a:schemeClr val="bg2"/>
                </a:solidFill>
                <a:effectLst/>
                <a:latin typeface=" Fira Mono"/>
              </a:rPr>
              <a:t>    bool </a:t>
            </a:r>
            <a:r>
              <a:rPr lang="en-US" sz="800" dirty="0" err="1">
                <a:solidFill>
                  <a:schemeClr val="bg2"/>
                </a:solidFill>
                <a:effectLst/>
                <a:latin typeface=" Fira Mono"/>
              </a:rPr>
              <a:t>vaccineProductionTermniationSignal</a:t>
            </a:r>
            <a:r>
              <a:rPr lang="en-US" sz="800" dirty="0">
                <a:solidFill>
                  <a:schemeClr val="bg2"/>
                </a:solidFill>
                <a:effectLst/>
                <a:latin typeface=" Fira Mono"/>
              </a:rPr>
              <a:t> = false;</a:t>
            </a:r>
          </a:p>
          <a:p>
            <a:pPr>
              <a:lnSpc>
                <a:spcPct val="150000"/>
              </a:lnSpc>
            </a:pPr>
            <a:br>
              <a:rPr lang="en-US" sz="800" dirty="0">
                <a:solidFill>
                  <a:schemeClr val="bg2"/>
                </a:solidFill>
                <a:effectLst/>
                <a:latin typeface=" Fira Mono"/>
              </a:rPr>
            </a:br>
            <a:r>
              <a:rPr lang="en-US" sz="800" dirty="0">
                <a:solidFill>
                  <a:schemeClr val="bg2"/>
                </a:solidFill>
                <a:effectLst/>
                <a:latin typeface=" Fira Mono"/>
              </a:rPr>
              <a:t>    std::vector&lt;&gt; step2 = {</a:t>
            </a:r>
          </a:p>
          <a:p>
            <a:pPr>
              <a:lnSpc>
                <a:spcPct val="150000"/>
              </a:lnSpc>
            </a:pPr>
            <a:r>
              <a:rPr lang="en-US" sz="800" dirty="0">
                <a:solidFill>
                  <a:schemeClr val="bg2"/>
                </a:solidFill>
                <a:effectLst/>
                <a:latin typeface=" Fira Mono"/>
              </a:rPr>
              <a:t>        </a:t>
            </a:r>
            <a:r>
              <a:rPr lang="en-US" sz="800" dirty="0" err="1">
                <a:solidFill>
                  <a:schemeClr val="bg2"/>
                </a:solidFill>
                <a:effectLst/>
                <a:latin typeface=" Fira Mono"/>
              </a:rPr>
              <a:t>ProduceVaccine</a:t>
            </a:r>
            <a:r>
              <a:rPr lang="en-US" sz="800" dirty="0">
                <a:solidFill>
                  <a:schemeClr val="bg2"/>
                </a:solidFill>
                <a:effectLst/>
                <a:latin typeface=" Fira Mono"/>
              </a:rPr>
              <a:t>( </a:t>
            </a:r>
            <a:r>
              <a:rPr lang="en-US" sz="800" dirty="0" err="1">
                <a:solidFill>
                  <a:schemeClr val="bg2"/>
                </a:solidFill>
                <a:effectLst/>
                <a:latin typeface=" Fira Mono"/>
              </a:rPr>
              <a:t>vaccineStock</a:t>
            </a:r>
            <a:r>
              <a:rPr lang="en-US" sz="800" dirty="0">
                <a:solidFill>
                  <a:schemeClr val="bg2"/>
                </a:solidFill>
                <a:effectLst/>
                <a:latin typeface=" Fira Mono"/>
              </a:rPr>
              <a:t>, </a:t>
            </a:r>
            <a:r>
              <a:rPr lang="en-US" sz="800" dirty="0" err="1">
                <a:solidFill>
                  <a:schemeClr val="bg2"/>
                </a:solidFill>
                <a:effectLst/>
                <a:latin typeface=" Fira Mono"/>
              </a:rPr>
              <a:t>vaccineProductionTermniationSignal</a:t>
            </a:r>
            <a:r>
              <a:rPr lang="en-US" sz="800" dirty="0">
                <a:solidFill>
                  <a:schemeClr val="bg2"/>
                </a:solidFill>
                <a:effectLst/>
                <a:latin typeface=" Fira Mono"/>
              </a:rPr>
              <a:t> ),</a:t>
            </a:r>
          </a:p>
          <a:p>
            <a:pPr>
              <a:lnSpc>
                <a:spcPct val="150000"/>
              </a:lnSpc>
            </a:pPr>
            <a:r>
              <a:rPr lang="en-US" sz="800" dirty="0">
                <a:solidFill>
                  <a:schemeClr val="bg2"/>
                </a:solidFill>
                <a:effectLst/>
                <a:latin typeface=" Fira Mono"/>
              </a:rPr>
              <a:t>        </a:t>
            </a:r>
            <a:r>
              <a:rPr lang="en-US" sz="800" dirty="0" err="1">
                <a:solidFill>
                  <a:schemeClr val="bg2"/>
                </a:solidFill>
                <a:effectLst/>
                <a:latin typeface=" Fira Mono"/>
              </a:rPr>
              <a:t>ClinicApplyVaccine</a:t>
            </a:r>
            <a:r>
              <a:rPr lang="en-US" sz="800" dirty="0">
                <a:solidFill>
                  <a:schemeClr val="bg2"/>
                </a:solidFill>
                <a:effectLst/>
                <a:latin typeface=" Fira Mono"/>
              </a:rPr>
              <a:t>( </a:t>
            </a:r>
            <a:r>
              <a:rPr lang="en-US" sz="800" dirty="0" err="1">
                <a:solidFill>
                  <a:schemeClr val="bg2"/>
                </a:solidFill>
                <a:effectLst/>
                <a:latin typeface=" Fira Mono"/>
              </a:rPr>
              <a:t>healthPeople</a:t>
            </a:r>
            <a:r>
              <a:rPr lang="en-US" sz="800" dirty="0">
                <a:solidFill>
                  <a:schemeClr val="bg2"/>
                </a:solidFill>
                <a:effectLst/>
                <a:latin typeface=" Fira Mono"/>
              </a:rPr>
              <a:t>, </a:t>
            </a:r>
            <a:r>
              <a:rPr lang="en-US" sz="800" dirty="0" err="1">
                <a:solidFill>
                  <a:schemeClr val="bg2"/>
                </a:solidFill>
                <a:effectLst/>
                <a:latin typeface=" Fira Mono"/>
              </a:rPr>
              <a:t>vaccineStock</a:t>
            </a:r>
            <a:r>
              <a:rPr lang="en-US" sz="800" dirty="0">
                <a:solidFill>
                  <a:schemeClr val="bg2"/>
                </a:solidFill>
                <a:effectLst/>
                <a:latin typeface=" Fira Mono"/>
              </a:rPr>
              <a:t>, </a:t>
            </a:r>
            <a:r>
              <a:rPr lang="en-US" sz="800" dirty="0" err="1">
                <a:solidFill>
                  <a:schemeClr val="bg2"/>
                </a:solidFill>
                <a:effectLst/>
                <a:latin typeface=" Fira Mono"/>
              </a:rPr>
              <a:t>vaccineProductionTermniationSignal</a:t>
            </a:r>
            <a:r>
              <a:rPr lang="en-US" sz="800" dirty="0">
                <a:solidFill>
                  <a:schemeClr val="bg2"/>
                </a:solidFill>
                <a:effectLst/>
                <a:latin typeface=" Fira Mono"/>
              </a:rPr>
              <a:t> )</a:t>
            </a:r>
          </a:p>
          <a:p>
            <a:pPr>
              <a:lnSpc>
                <a:spcPct val="150000"/>
              </a:lnSpc>
            </a:pPr>
            <a:r>
              <a:rPr lang="en-US" sz="800" dirty="0">
                <a:solidFill>
                  <a:schemeClr val="bg2"/>
                </a:solidFill>
                <a:effectLst/>
                <a:latin typeface=" Fira Mono"/>
              </a:rPr>
              <a:t>    };</a:t>
            </a:r>
          </a:p>
          <a:p>
            <a:pPr>
              <a:lnSpc>
                <a:spcPct val="150000"/>
              </a:lnSpc>
            </a:pPr>
            <a:br>
              <a:rPr lang="en-US" sz="800" dirty="0">
                <a:solidFill>
                  <a:schemeClr val="bg2"/>
                </a:solidFill>
                <a:effectLst/>
                <a:latin typeface=" Fira Mono"/>
              </a:rPr>
            </a:br>
            <a:r>
              <a:rPr lang="en-US" sz="800" dirty="0">
                <a:solidFill>
                  <a:schemeClr val="bg2"/>
                </a:solidFill>
                <a:effectLst/>
                <a:latin typeface=" Fira Mono"/>
              </a:rPr>
              <a:t>    std::vector&lt;&gt; </a:t>
            </a:r>
            <a:r>
              <a:rPr lang="en-US" sz="800" dirty="0" err="1">
                <a:solidFill>
                  <a:schemeClr val="bg2"/>
                </a:solidFill>
                <a:effectLst/>
                <a:latin typeface=" Fira Mono"/>
              </a:rPr>
              <a:t>saveWorldSteps</a:t>
            </a:r>
            <a:r>
              <a:rPr lang="en-US" sz="800" dirty="0">
                <a:solidFill>
                  <a:schemeClr val="bg2"/>
                </a:solidFill>
                <a:effectLst/>
                <a:latin typeface=" Fira Mono"/>
              </a:rPr>
              <a:t> = {</a:t>
            </a:r>
          </a:p>
          <a:p>
            <a:pPr>
              <a:lnSpc>
                <a:spcPct val="150000"/>
              </a:lnSpc>
            </a:pPr>
            <a:r>
              <a:rPr lang="en-US" sz="800" dirty="0">
                <a:solidFill>
                  <a:schemeClr val="bg2"/>
                </a:solidFill>
                <a:effectLst/>
                <a:latin typeface=" Fira Mono"/>
              </a:rPr>
              <a:t>        </a:t>
            </a:r>
            <a:r>
              <a:rPr lang="en-US" sz="800" dirty="0" err="1">
                <a:solidFill>
                  <a:schemeClr val="bg2"/>
                </a:solidFill>
                <a:effectLst/>
                <a:latin typeface=" Fira Mono"/>
              </a:rPr>
              <a:t>TryMakeVaccine</a:t>
            </a:r>
            <a:r>
              <a:rPr lang="en-US" sz="800" dirty="0">
                <a:solidFill>
                  <a:schemeClr val="bg2"/>
                </a:solidFill>
                <a:effectLst/>
                <a:latin typeface=" Fira Mono"/>
              </a:rPr>
              <a:t>(),</a:t>
            </a:r>
          </a:p>
          <a:p>
            <a:pPr>
              <a:lnSpc>
                <a:spcPct val="150000"/>
              </a:lnSpc>
            </a:pPr>
            <a:r>
              <a:rPr lang="en-US" sz="800" dirty="0">
                <a:solidFill>
                  <a:schemeClr val="bg2"/>
                </a:solidFill>
                <a:effectLst/>
                <a:latin typeface=" Fira Mono"/>
              </a:rPr>
              <a:t>        </a:t>
            </a:r>
            <a:r>
              <a:rPr lang="en-US" sz="800" dirty="0" err="1">
                <a:solidFill>
                  <a:schemeClr val="bg2"/>
                </a:solidFill>
                <a:effectLst/>
                <a:latin typeface=" Fira Mono"/>
              </a:rPr>
              <a:t>parallel_for</a:t>
            </a:r>
            <a:r>
              <a:rPr lang="en-US" sz="800" dirty="0">
                <a:solidFill>
                  <a:schemeClr val="bg2"/>
                </a:solidFill>
                <a:effectLst/>
                <a:latin typeface=" Fira Mono"/>
              </a:rPr>
              <a:t>( step2 )</a:t>
            </a:r>
          </a:p>
          <a:p>
            <a:pPr>
              <a:lnSpc>
                <a:spcPct val="150000"/>
              </a:lnSpc>
            </a:pPr>
            <a:r>
              <a:rPr lang="en-US" sz="800" b="0" dirty="0">
                <a:solidFill>
                  <a:schemeClr val="bg2"/>
                </a:solidFill>
                <a:effectLst/>
                <a:latin typeface=" Fira Mono"/>
              </a:rPr>
              <a:t>    }</a:t>
            </a:r>
          </a:p>
          <a:p>
            <a:pPr>
              <a:lnSpc>
                <a:spcPct val="150000"/>
              </a:lnSpc>
            </a:pPr>
            <a:r>
              <a:rPr lang="en-US" sz="800" b="0" dirty="0">
                <a:solidFill>
                  <a:srgbClr val="000000"/>
                </a:solidFill>
                <a:effectLst/>
                <a:latin typeface=" Fira Mono"/>
              </a:rPr>
              <a:t>    </a:t>
            </a:r>
          </a:p>
          <a:p>
            <a:pPr>
              <a:lnSpc>
                <a:spcPct val="150000"/>
              </a:lnSpc>
            </a:pPr>
            <a:r>
              <a:rPr lang="en-US" sz="800" b="0" dirty="0">
                <a:solidFill>
                  <a:schemeClr val="bg2"/>
                </a:solidFill>
                <a:effectLst/>
                <a:latin typeface=" Fira Mono"/>
              </a:rPr>
              <a:t>    </a:t>
            </a:r>
            <a:r>
              <a:rPr lang="en-US" sz="800" b="0" dirty="0">
                <a:solidFill>
                  <a:srgbClr val="000000"/>
                </a:solidFill>
                <a:effectLst/>
                <a:latin typeface=" Fira Mono"/>
              </a:rPr>
              <a:t> </a:t>
            </a:r>
            <a:r>
              <a:rPr lang="en-US" sz="800" b="1" dirty="0" err="1">
                <a:solidFill>
                  <a:srgbClr val="000000"/>
                </a:solidFill>
                <a:effectLst/>
                <a:latin typeface=" Fira Mono"/>
              </a:rPr>
              <a:t>co_await</a:t>
            </a:r>
            <a:r>
              <a:rPr lang="en-US" sz="800" b="0" dirty="0">
                <a:solidFill>
                  <a:schemeClr val="bg2"/>
                </a:solidFill>
                <a:effectLst/>
                <a:latin typeface=" Fira Mono"/>
              </a:rPr>
              <a:t> </a:t>
            </a:r>
            <a:r>
              <a:rPr lang="en-US" sz="800" dirty="0" err="1">
                <a:solidFill>
                  <a:srgbClr val="795E26"/>
                </a:solidFill>
                <a:latin typeface=" Fira Mono"/>
              </a:rPr>
              <a:t>sequential_for</a:t>
            </a:r>
            <a:r>
              <a:rPr lang="en-US" sz="800" b="0" dirty="0">
                <a:solidFill>
                  <a:schemeClr val="bg2"/>
                </a:solidFill>
                <a:effectLst/>
                <a:latin typeface=" Fira Mono"/>
              </a:rPr>
              <a:t>( </a:t>
            </a:r>
            <a:r>
              <a:rPr lang="en-US" sz="800" b="0" dirty="0" err="1">
                <a:solidFill>
                  <a:schemeClr val="bg2"/>
                </a:solidFill>
                <a:effectLst/>
                <a:latin typeface=" Fira Mono"/>
              </a:rPr>
              <a:t>saveWorldSteps</a:t>
            </a:r>
            <a:r>
              <a:rPr lang="en-US" sz="800" b="0" dirty="0">
                <a:solidFill>
                  <a:schemeClr val="bg2"/>
                </a:solidFill>
                <a:effectLst/>
                <a:latin typeface=" Fira Mono"/>
              </a:rPr>
              <a:t> );</a:t>
            </a:r>
          </a:p>
          <a:p>
            <a:pPr>
              <a:lnSpc>
                <a:spcPct val="150000"/>
              </a:lnSpc>
            </a:pPr>
            <a:r>
              <a:rPr lang="en-US" sz="800" b="0" dirty="0">
                <a:solidFill>
                  <a:srgbClr val="000000"/>
                </a:solidFill>
                <a:effectLst/>
                <a:latin typeface=" Fira Mono"/>
              </a:rPr>
              <a:t>}</a:t>
            </a:r>
          </a:p>
          <a:p>
            <a:pPr>
              <a:lnSpc>
                <a:spcPct val="150000"/>
              </a:lnSpc>
            </a:pPr>
            <a:br>
              <a:rPr lang="en-US" sz="800" b="0" dirty="0">
                <a:solidFill>
                  <a:schemeClr val="bg2"/>
                </a:solidFill>
                <a:effectLst/>
                <a:latin typeface=" Fira Mono"/>
              </a:rPr>
            </a:br>
            <a:r>
              <a:rPr lang="en-US" sz="800" b="0" dirty="0">
                <a:solidFill>
                  <a:schemeClr val="bg2"/>
                </a:solidFill>
                <a:effectLst/>
                <a:latin typeface=" Fira Mono"/>
              </a:rPr>
              <a:t>void </a:t>
            </a:r>
            <a:r>
              <a:rPr lang="en-US" sz="800" b="0" dirty="0" err="1">
                <a:solidFill>
                  <a:schemeClr val="bg2"/>
                </a:solidFill>
                <a:effectLst/>
                <a:latin typeface=" Fira Mono"/>
              </a:rPr>
              <a:t>NonCoroutineFunction</a:t>
            </a:r>
            <a:r>
              <a:rPr lang="en-US" sz="800" b="0" dirty="0">
                <a:solidFill>
                  <a:schemeClr val="bg2"/>
                </a:solidFill>
                <a:effectLst/>
                <a:latin typeface=" Fira Mono"/>
              </a:rPr>
              <a:t>() </a:t>
            </a:r>
          </a:p>
          <a:p>
            <a:pPr>
              <a:lnSpc>
                <a:spcPct val="150000"/>
              </a:lnSpc>
            </a:pPr>
            <a:r>
              <a:rPr lang="en-US" sz="800" b="0" dirty="0">
                <a:solidFill>
                  <a:schemeClr val="bg2"/>
                </a:solidFill>
                <a:effectLst/>
                <a:latin typeface=" Fira Mono"/>
              </a:rPr>
              <a:t>{</a:t>
            </a:r>
          </a:p>
          <a:p>
            <a:pPr>
              <a:lnSpc>
                <a:spcPct val="150000"/>
              </a:lnSpc>
            </a:pPr>
            <a:r>
              <a:rPr lang="en-US" sz="800" b="0" dirty="0">
                <a:solidFill>
                  <a:schemeClr val="bg2"/>
                </a:solidFill>
                <a:effectLst/>
                <a:latin typeface=" Fira Mono"/>
              </a:rPr>
              <a:t>    auto </a:t>
            </a:r>
            <a:r>
              <a:rPr lang="en-US" sz="800" b="0" dirty="0" err="1">
                <a:solidFill>
                  <a:schemeClr val="bg2"/>
                </a:solidFill>
                <a:effectLst/>
                <a:latin typeface=" Fira Mono"/>
              </a:rPr>
              <a:t>saveWorld</a:t>
            </a:r>
            <a:r>
              <a:rPr lang="en-US" sz="800" b="0" dirty="0">
                <a:solidFill>
                  <a:schemeClr val="bg2"/>
                </a:solidFill>
                <a:effectLst/>
                <a:latin typeface=" Fira Mono"/>
              </a:rPr>
              <a:t> = </a:t>
            </a:r>
            <a:r>
              <a:rPr lang="en-US" sz="800" b="0" dirty="0" err="1">
                <a:solidFill>
                  <a:schemeClr val="bg2"/>
                </a:solidFill>
                <a:effectLst/>
                <a:latin typeface=" Fira Mono"/>
              </a:rPr>
              <a:t>ApplyImmunization</a:t>
            </a:r>
            <a:r>
              <a:rPr lang="en-US" sz="800" b="0" dirty="0">
                <a:solidFill>
                  <a:schemeClr val="bg2"/>
                </a:solidFill>
                <a:effectLst/>
                <a:latin typeface=" Fira Mono"/>
              </a:rPr>
              <a:t>( 3000 );</a:t>
            </a:r>
          </a:p>
          <a:p>
            <a:pPr>
              <a:lnSpc>
                <a:spcPct val="150000"/>
              </a:lnSpc>
            </a:pPr>
            <a:r>
              <a:rPr lang="en-US" sz="800" b="0" dirty="0">
                <a:solidFill>
                  <a:schemeClr val="bg2"/>
                </a:solidFill>
                <a:effectLst/>
                <a:latin typeface=" Fira Mono"/>
              </a:rPr>
              <a:t>    </a:t>
            </a:r>
            <a:r>
              <a:rPr lang="en-US" sz="800" b="0" dirty="0" err="1">
                <a:solidFill>
                  <a:schemeClr val="bg2"/>
                </a:solidFill>
                <a:effectLst/>
                <a:latin typeface=" Fira Mono"/>
              </a:rPr>
              <a:t>saveWorld.Wait</a:t>
            </a:r>
            <a:r>
              <a:rPr lang="en-US" sz="800" b="0" dirty="0">
                <a:solidFill>
                  <a:schemeClr val="bg2"/>
                </a:solidFill>
                <a:effectLst/>
                <a:latin typeface=" Fira Mono"/>
              </a:rPr>
              <a:t>();</a:t>
            </a:r>
          </a:p>
          <a:p>
            <a:pPr>
              <a:lnSpc>
                <a:spcPct val="150000"/>
              </a:lnSpc>
            </a:pPr>
            <a:r>
              <a:rPr lang="en-US" sz="800" b="0" dirty="0">
                <a:solidFill>
                  <a:schemeClr val="bg2"/>
                </a:solidFill>
                <a:effectLst/>
                <a:latin typeface=" Fira Mono"/>
              </a:rPr>
              <a:t>}</a:t>
            </a:r>
          </a:p>
          <a:p>
            <a:pPr>
              <a:lnSpc>
                <a:spcPct val="150000"/>
              </a:lnSpc>
            </a:pPr>
            <a:endParaRPr lang="en-US" sz="800" b="0" dirty="0">
              <a:solidFill>
                <a:srgbClr val="000000"/>
              </a:solidFill>
              <a:effectLst/>
              <a:latin typeface=" Fira Mono"/>
            </a:endParaRPr>
          </a:p>
        </p:txBody>
      </p:sp>
      <p:sp>
        <p:nvSpPr>
          <p:cNvPr id="6" name="Rectangle 5">
            <a:extLst>
              <a:ext uri="{FF2B5EF4-FFF2-40B4-BE49-F238E27FC236}">
                <a16:creationId xmlns:a16="http://schemas.microsoft.com/office/drawing/2014/main" id="{760A4FD5-A6AC-4B73-977D-444C344EA334}"/>
              </a:ext>
            </a:extLst>
          </p:cNvPr>
          <p:cNvSpPr/>
          <p:nvPr/>
        </p:nvSpPr>
        <p:spPr>
          <a:xfrm>
            <a:off x="323324" y="1293295"/>
            <a:ext cx="6154388" cy="266236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35BAB2B1-2F4A-4039-AFB3-6217523381C2}"/>
              </a:ext>
            </a:extLst>
          </p:cNvPr>
          <p:cNvSpPr txBox="1"/>
          <p:nvPr/>
        </p:nvSpPr>
        <p:spPr>
          <a:xfrm>
            <a:off x="4076700" y="815249"/>
            <a:ext cx="6803912" cy="1815882"/>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800" b="0" dirty="0">
                <a:solidFill>
                  <a:schemeClr val="bg2"/>
                </a:solidFill>
                <a:effectLst/>
                <a:latin typeface=" Fira Mono"/>
              </a:rPr>
              <a:t>void __</a:t>
            </a:r>
            <a:r>
              <a:rPr lang="en-US" altLang="zh-CN" sz="800" b="0" dirty="0" err="1">
                <a:solidFill>
                  <a:schemeClr val="bg2"/>
                </a:solidFill>
                <a:effectLst/>
                <a:latin typeface=" Fira Mono"/>
              </a:rPr>
              <a:t>AI</a:t>
            </a:r>
            <a:r>
              <a:rPr lang="en-US" sz="800" b="0" dirty="0" err="1">
                <a:solidFill>
                  <a:schemeClr val="bg2"/>
                </a:solidFill>
                <a:effectLst/>
                <a:latin typeface=" Fira Mono"/>
              </a:rPr>
              <a:t>_resume</a:t>
            </a:r>
            <a:r>
              <a:rPr lang="en-US" sz="800" b="0" dirty="0">
                <a:solidFill>
                  <a:schemeClr val="bg2"/>
                </a:solidFill>
                <a:effectLst/>
                <a:latin typeface=" Fira Mono"/>
              </a:rPr>
              <a:t>(void* </a:t>
            </a:r>
            <a:r>
              <a:rPr lang="en-US" sz="800" b="0" dirty="0" err="1">
                <a:solidFill>
                  <a:schemeClr val="bg2"/>
                </a:solidFill>
                <a:effectLst/>
                <a:latin typeface=" Fira Mono"/>
              </a:rPr>
              <a:t>ptr</a:t>
            </a:r>
            <a:r>
              <a:rPr lang="en-US" sz="800" b="0" dirty="0">
                <a:solidFill>
                  <a:schemeClr val="bg2"/>
                </a:solidFill>
                <a:effectLst/>
                <a:latin typeface=" Fira Mono"/>
              </a:rPr>
              <a:t>) </a:t>
            </a:r>
          </a:p>
          <a:p>
            <a:r>
              <a:rPr lang="en-US" sz="800" b="0" dirty="0">
                <a:solidFill>
                  <a:schemeClr val="bg2"/>
                </a:solidFill>
                <a:effectLst/>
                <a:latin typeface=" Fira Mono"/>
              </a:rPr>
              <a:t>{</a:t>
            </a:r>
          </a:p>
          <a:p>
            <a:r>
              <a:rPr lang="en-US" sz="800" b="0" dirty="0">
                <a:solidFill>
                  <a:schemeClr val="bg2"/>
                </a:solidFill>
                <a:effectLst/>
                <a:latin typeface=" Fira Mono"/>
              </a:rPr>
              <a:t>// ... </a:t>
            </a:r>
            <a:r>
              <a:rPr lang="en-US" altLang="zh-CN" sz="800" b="0" dirty="0" err="1">
                <a:solidFill>
                  <a:schemeClr val="bg2"/>
                </a:solidFill>
                <a:effectLst/>
                <a:latin typeface=" Fira Mono"/>
              </a:rPr>
              <a:t>initial_suspend</a:t>
            </a:r>
            <a:br>
              <a:rPr lang="en-US" sz="800" b="0" dirty="0">
                <a:solidFill>
                  <a:srgbClr val="000000"/>
                </a:solidFill>
                <a:effectLst/>
                <a:latin typeface=" Fira Mono"/>
              </a:rPr>
            </a:br>
            <a:r>
              <a:rPr lang="en-US" sz="800" b="0" dirty="0">
                <a:solidFill>
                  <a:schemeClr val="bg2"/>
                </a:solidFill>
                <a:effectLst/>
                <a:latin typeface=" Fira Mono"/>
              </a:rPr>
              <a:t>__sp1:</a:t>
            </a:r>
          </a:p>
          <a:p>
            <a:br>
              <a:rPr lang="en-US" sz="800" b="0" dirty="0">
                <a:solidFill>
                  <a:schemeClr val="bg2"/>
                </a:solidFill>
                <a:effectLst/>
                <a:latin typeface=" Fira Mono"/>
              </a:rPr>
            </a:br>
            <a:r>
              <a:rPr lang="en-US" sz="800" b="0" dirty="0">
                <a:solidFill>
                  <a:schemeClr val="bg2"/>
                </a:solidFill>
                <a:effectLst/>
                <a:latin typeface=" Fira Mono"/>
              </a:rPr>
              <a:t>    frame-&gt;</a:t>
            </a:r>
            <a:r>
              <a:rPr lang="en-US" sz="800" b="0" dirty="0" err="1">
                <a:solidFill>
                  <a:srgbClr val="001080"/>
                </a:solidFill>
                <a:effectLst/>
                <a:latin typeface=" Fira Mono"/>
              </a:rPr>
              <a:t>seq_for</a:t>
            </a:r>
            <a:r>
              <a:rPr lang="en-US" sz="800" b="0" dirty="0">
                <a:solidFill>
                  <a:srgbClr val="000000"/>
                </a:solidFill>
                <a:effectLst/>
                <a:latin typeface=" Fira Mono"/>
              </a:rPr>
              <a:t> </a:t>
            </a:r>
            <a:r>
              <a:rPr lang="en-US" sz="800" b="0" dirty="0">
                <a:solidFill>
                  <a:srgbClr val="795E26"/>
                </a:solidFill>
                <a:effectLst/>
                <a:latin typeface=" Fira Mono"/>
              </a:rPr>
              <a:t>=</a:t>
            </a:r>
            <a:r>
              <a:rPr lang="en-US" sz="800" b="0" dirty="0">
                <a:solidFill>
                  <a:srgbClr val="000000"/>
                </a:solidFill>
                <a:effectLst/>
                <a:latin typeface=" Fira Mono"/>
              </a:rPr>
              <a:t> </a:t>
            </a:r>
            <a:r>
              <a:rPr lang="en-US" sz="800" dirty="0" err="1">
                <a:solidFill>
                  <a:srgbClr val="795E26"/>
                </a:solidFill>
                <a:latin typeface=" Fira Mono"/>
              </a:rPr>
              <a:t>sequential_for</a:t>
            </a:r>
            <a:r>
              <a:rPr lang="en-US" sz="800" b="0" dirty="0">
                <a:solidFill>
                  <a:srgbClr val="000000"/>
                </a:solidFill>
                <a:effectLst/>
                <a:latin typeface=" Fira Mono"/>
              </a:rPr>
              <a:t>(</a:t>
            </a:r>
            <a:r>
              <a:rPr lang="en-US" sz="800" b="0" dirty="0">
                <a:solidFill>
                  <a:schemeClr val="bg2"/>
                </a:solidFill>
                <a:effectLst/>
                <a:latin typeface=" Fira Mono"/>
              </a:rPr>
              <a:t>frame-&gt;</a:t>
            </a:r>
            <a:r>
              <a:rPr lang="en-US" sz="800" b="0" dirty="0" err="1">
                <a:solidFill>
                  <a:schemeClr val="bg2"/>
                </a:solidFill>
                <a:effectLst/>
                <a:latin typeface=" Fira Mono"/>
              </a:rPr>
              <a:t>saveWorldSteps</a:t>
            </a:r>
            <a:r>
              <a:rPr lang="en-US" sz="800" b="0" dirty="0">
                <a:solidFill>
                  <a:srgbClr val="000000"/>
                </a:solidFill>
                <a:effectLst/>
                <a:latin typeface=" Fira Mono"/>
              </a:rPr>
              <a:t>)</a:t>
            </a:r>
            <a:r>
              <a:rPr lang="en-US" sz="800" dirty="0">
                <a:solidFill>
                  <a:srgbClr val="000000"/>
                </a:solidFill>
                <a:latin typeface=" Fira Mono"/>
              </a:rPr>
              <a:t>.operator</a:t>
            </a:r>
            <a:r>
              <a:rPr lang="zh-CN" altLang="en-US" sz="800" dirty="0">
                <a:solidFill>
                  <a:srgbClr val="000000"/>
                </a:solidFill>
                <a:latin typeface=" Fira Mono"/>
              </a:rPr>
              <a:t> </a:t>
            </a:r>
            <a:r>
              <a:rPr lang="en-US" altLang="zh-CN" sz="800" dirty="0" err="1">
                <a:solidFill>
                  <a:srgbClr val="000000"/>
                </a:solidFill>
                <a:latin typeface=" Fira Mono"/>
              </a:rPr>
              <a:t>co_await</a:t>
            </a:r>
            <a:r>
              <a:rPr lang="en-US" altLang="zh-CN" sz="800" dirty="0">
                <a:solidFill>
                  <a:srgbClr val="000000"/>
                </a:solidFill>
                <a:latin typeface=" Fira Mono"/>
              </a:rPr>
              <a:t>()</a:t>
            </a:r>
            <a:r>
              <a:rPr lang="en-US" sz="800" b="0" dirty="0">
                <a:solidFill>
                  <a:srgbClr val="000000"/>
                </a:solidFill>
                <a:effectLst/>
                <a:latin typeface=" Fira Mono"/>
              </a:rPr>
              <a:t>;</a:t>
            </a:r>
          </a:p>
          <a:p>
            <a:br>
              <a:rPr lang="en-US" sz="800" b="0" dirty="0">
                <a:solidFill>
                  <a:srgbClr val="000000"/>
                </a:solidFill>
                <a:effectLst/>
                <a:latin typeface=" Fira Mono"/>
              </a:rPr>
            </a:br>
            <a:r>
              <a:rPr lang="en-US" sz="800" b="0" dirty="0">
                <a:solidFill>
                  <a:srgbClr val="000000"/>
                </a:solidFill>
                <a:effectLst/>
                <a:latin typeface=" Fira Mono"/>
              </a:rPr>
              <a:t>    </a:t>
            </a:r>
            <a:r>
              <a:rPr lang="en-US" sz="800" b="0" dirty="0">
                <a:solidFill>
                  <a:srgbClr val="AF00DB"/>
                </a:solidFill>
                <a:effectLst/>
                <a:latin typeface=" Fira Mono"/>
              </a:rPr>
              <a:t>if</a:t>
            </a:r>
            <a:r>
              <a:rPr lang="en-US" sz="800" b="0" dirty="0">
                <a:solidFill>
                  <a:srgbClr val="000000"/>
                </a:solidFill>
                <a:effectLst/>
                <a:latin typeface=" Fira Mono"/>
              </a:rPr>
              <a:t> (!</a:t>
            </a:r>
            <a:r>
              <a:rPr lang="en-US" sz="800" b="0" dirty="0">
                <a:solidFill>
                  <a:schemeClr val="bg2"/>
                </a:solidFill>
                <a:effectLst/>
                <a:latin typeface=" Fira Mono"/>
              </a:rPr>
              <a:t>frame-&gt;</a:t>
            </a:r>
            <a:r>
              <a:rPr lang="en-US" sz="800" b="0" dirty="0" err="1">
                <a:solidFill>
                  <a:srgbClr val="001080"/>
                </a:solidFill>
                <a:effectLst/>
                <a:latin typeface=" Fira Mono"/>
              </a:rPr>
              <a:t>seq_for</a:t>
            </a:r>
            <a:r>
              <a:rPr lang="en-US" sz="800" b="0" dirty="0" err="1">
                <a:solidFill>
                  <a:srgbClr val="000000"/>
                </a:solidFill>
                <a:effectLst/>
                <a:latin typeface=" Fira Mono"/>
              </a:rPr>
              <a:t>.</a:t>
            </a:r>
            <a:r>
              <a:rPr lang="en-US" sz="800" b="0" dirty="0" err="1">
                <a:solidFill>
                  <a:srgbClr val="795E26"/>
                </a:solidFill>
                <a:effectLst/>
                <a:latin typeface=" Fira Mono"/>
              </a:rPr>
              <a:t>await_ready</a:t>
            </a:r>
            <a:r>
              <a:rPr lang="en-US" sz="800" b="0" dirty="0">
                <a:solidFill>
                  <a:srgbClr val="000000"/>
                </a:solidFill>
                <a:effectLst/>
                <a:latin typeface=" Fira Mono"/>
              </a:rPr>
              <a:t>()) {</a:t>
            </a:r>
          </a:p>
          <a:p>
            <a:r>
              <a:rPr lang="en-US" sz="800" b="0" dirty="0">
                <a:solidFill>
                  <a:srgbClr val="000000"/>
                </a:solidFill>
                <a:effectLst/>
                <a:latin typeface=" Fira Mono"/>
              </a:rPr>
              <a:t>        </a:t>
            </a:r>
            <a:r>
              <a:rPr lang="en-US" sz="800" b="0" dirty="0">
                <a:solidFill>
                  <a:schemeClr val="bg2"/>
                </a:solidFill>
                <a:effectLst/>
                <a:latin typeface=" Fira Mono"/>
              </a:rPr>
              <a:t>frame-&gt;</a:t>
            </a:r>
            <a:r>
              <a:rPr lang="en-US" sz="800" b="0" dirty="0" err="1">
                <a:solidFill>
                  <a:schemeClr val="bg2"/>
                </a:solidFill>
                <a:effectLst/>
                <a:latin typeface=" Fira Mono"/>
              </a:rPr>
              <a:t>resumeIndex</a:t>
            </a:r>
            <a:r>
              <a:rPr lang="en-US" sz="800" b="0" dirty="0">
                <a:solidFill>
                  <a:schemeClr val="bg2"/>
                </a:solidFill>
                <a:effectLst/>
                <a:latin typeface=" Fira Mono"/>
              </a:rPr>
              <a:t> = 2;</a:t>
            </a:r>
          </a:p>
          <a:p>
            <a:r>
              <a:rPr lang="en-US" sz="800" b="0" dirty="0">
                <a:solidFill>
                  <a:srgbClr val="000000"/>
                </a:solidFill>
                <a:effectLst/>
                <a:latin typeface=" Fira Mono"/>
              </a:rPr>
              <a:t>        </a:t>
            </a:r>
            <a:r>
              <a:rPr lang="en-US" sz="800" b="0" dirty="0" err="1">
                <a:solidFill>
                  <a:schemeClr val="bg2"/>
                </a:solidFill>
                <a:effectLst/>
                <a:latin typeface=" Fira Mono"/>
              </a:rPr>
              <a:t>symmetricTransferTarget</a:t>
            </a:r>
            <a:r>
              <a:rPr lang="en-US" sz="800" b="0" dirty="0">
                <a:solidFill>
                  <a:schemeClr val="bg2"/>
                </a:solidFill>
                <a:effectLst/>
                <a:latin typeface=" Fira Mono"/>
              </a:rPr>
              <a:t> = frame-&gt;</a:t>
            </a:r>
            <a:r>
              <a:rPr lang="en-US" sz="800" b="0" dirty="0" err="1">
                <a:solidFill>
                  <a:srgbClr val="001080"/>
                </a:solidFill>
                <a:effectLst/>
                <a:latin typeface=" Fira Mono"/>
              </a:rPr>
              <a:t>seq_for</a:t>
            </a:r>
            <a:r>
              <a:rPr lang="en-US" sz="800" b="0" dirty="0" err="1">
                <a:solidFill>
                  <a:srgbClr val="000000"/>
                </a:solidFill>
                <a:effectLst/>
                <a:latin typeface=" Fira Mono"/>
              </a:rPr>
              <a:t>.</a:t>
            </a:r>
            <a:r>
              <a:rPr lang="en-US" sz="800" b="0" dirty="0" err="1">
                <a:solidFill>
                  <a:srgbClr val="795E26"/>
                </a:solidFill>
                <a:effectLst/>
                <a:latin typeface=" Fira Mono"/>
              </a:rPr>
              <a:t>await_suspend</a:t>
            </a:r>
            <a:r>
              <a:rPr lang="en-US" sz="800" b="0" dirty="0">
                <a:solidFill>
                  <a:srgbClr val="000000"/>
                </a:solidFill>
                <a:effectLst/>
                <a:latin typeface=" Fira Mono"/>
              </a:rPr>
              <a:t>(</a:t>
            </a:r>
            <a:r>
              <a:rPr lang="en-US" sz="800" b="0" dirty="0" err="1">
                <a:solidFill>
                  <a:schemeClr val="bg2"/>
                </a:solidFill>
                <a:effectLst/>
                <a:latin typeface=" Fira Mono"/>
              </a:rPr>
              <a:t>handle_t</a:t>
            </a:r>
            <a:r>
              <a:rPr lang="en-US" sz="800" b="0" dirty="0">
                <a:solidFill>
                  <a:schemeClr val="bg2"/>
                </a:solidFill>
                <a:effectLst/>
                <a:latin typeface=" Fira Mono"/>
              </a:rPr>
              <a:t>::</a:t>
            </a:r>
            <a:r>
              <a:rPr lang="en-US" sz="800" b="0" dirty="0" err="1">
                <a:solidFill>
                  <a:schemeClr val="bg2"/>
                </a:solidFill>
                <a:effectLst/>
                <a:latin typeface=" Fira Mono"/>
              </a:rPr>
              <a:t>from_promise</a:t>
            </a:r>
            <a:r>
              <a:rPr lang="en-US" sz="800" b="0" dirty="0">
                <a:solidFill>
                  <a:schemeClr val="bg2"/>
                </a:solidFill>
                <a:effectLst/>
                <a:latin typeface=" Fira Mono"/>
              </a:rPr>
              <a:t>(frame-&gt;promise)</a:t>
            </a:r>
            <a:r>
              <a:rPr lang="en-US" sz="800" b="0" dirty="0">
                <a:solidFill>
                  <a:srgbClr val="000000"/>
                </a:solidFill>
                <a:effectLst/>
                <a:latin typeface=" Fira Mono"/>
              </a:rPr>
              <a:t>);</a:t>
            </a:r>
          </a:p>
          <a:p>
            <a:r>
              <a:rPr lang="en-US" sz="800" b="0" dirty="0">
                <a:solidFill>
                  <a:schemeClr val="bg2"/>
                </a:solidFill>
                <a:effectLst/>
                <a:latin typeface=" Fira Mono"/>
              </a:rPr>
              <a:t>        </a:t>
            </a:r>
            <a:r>
              <a:rPr lang="en-US" sz="800" b="0" dirty="0" err="1">
                <a:solidFill>
                  <a:schemeClr val="bg2"/>
                </a:solidFill>
                <a:effectLst/>
                <a:latin typeface=" Fira Mono"/>
              </a:rPr>
              <a:t>goto</a:t>
            </a:r>
            <a:r>
              <a:rPr lang="en-US" sz="800" b="0" dirty="0">
                <a:solidFill>
                  <a:schemeClr val="bg2"/>
                </a:solidFill>
                <a:effectLst/>
                <a:latin typeface=" Fira Mono"/>
              </a:rPr>
              <a:t> __</a:t>
            </a:r>
            <a:r>
              <a:rPr lang="en-US" sz="800" b="0" dirty="0" err="1">
                <a:solidFill>
                  <a:schemeClr val="bg2"/>
                </a:solidFill>
                <a:effectLst/>
                <a:latin typeface=" Fira Mono"/>
              </a:rPr>
              <a:t>symmetric_transfer</a:t>
            </a:r>
            <a:r>
              <a:rPr lang="en-US" sz="800" b="0" dirty="0">
                <a:solidFill>
                  <a:schemeClr val="bg2"/>
                </a:solidFill>
                <a:effectLst/>
                <a:latin typeface=" Fira Mono"/>
              </a:rPr>
              <a:t>;</a:t>
            </a:r>
          </a:p>
          <a:p>
            <a:r>
              <a:rPr lang="en-US" sz="800" b="0" dirty="0">
                <a:solidFill>
                  <a:srgbClr val="000000"/>
                </a:solidFill>
                <a:effectLst/>
                <a:latin typeface=" Fira Mono"/>
              </a:rPr>
              <a:t>    }</a:t>
            </a:r>
          </a:p>
          <a:p>
            <a:br>
              <a:rPr lang="en-US" sz="800" b="0" dirty="0">
                <a:solidFill>
                  <a:srgbClr val="000000"/>
                </a:solidFill>
                <a:effectLst/>
                <a:latin typeface=" Fira Mono"/>
              </a:rPr>
            </a:br>
            <a:r>
              <a:rPr lang="en-US" sz="800" b="0" dirty="0">
                <a:solidFill>
                  <a:srgbClr val="000000"/>
                </a:solidFill>
                <a:effectLst/>
                <a:latin typeface=" Fira Mono"/>
              </a:rPr>
              <a:t>   </a:t>
            </a:r>
            <a:r>
              <a:rPr lang="en-US" sz="800" b="0" dirty="0">
                <a:solidFill>
                  <a:schemeClr val="bg2"/>
                </a:solidFill>
                <a:effectLst/>
                <a:latin typeface=" Fira Mono"/>
              </a:rPr>
              <a:t>frame-&gt;</a:t>
            </a:r>
            <a:r>
              <a:rPr lang="en-US" sz="800" b="0" dirty="0" err="1">
                <a:solidFill>
                  <a:srgbClr val="001080"/>
                </a:solidFill>
                <a:effectLst/>
                <a:latin typeface=" Fira Mono"/>
              </a:rPr>
              <a:t>seq_for</a:t>
            </a:r>
            <a:r>
              <a:rPr lang="en-US" sz="800" dirty="0" err="1">
                <a:solidFill>
                  <a:srgbClr val="000000"/>
                </a:solidFill>
                <a:latin typeface=" Fira Mono"/>
              </a:rPr>
              <a:t>.</a:t>
            </a:r>
            <a:r>
              <a:rPr lang="en-US" sz="800" dirty="0" err="1">
                <a:solidFill>
                  <a:srgbClr val="795E26"/>
                </a:solidFill>
                <a:latin typeface=" Fira Mono"/>
              </a:rPr>
              <a:t>await_resume</a:t>
            </a:r>
            <a:r>
              <a:rPr lang="en-US" sz="800" dirty="0">
                <a:solidFill>
                  <a:srgbClr val="000000"/>
                </a:solidFill>
                <a:latin typeface=" Fira Mono"/>
              </a:rPr>
              <a:t>();</a:t>
            </a:r>
            <a:endParaRPr lang="en-US" sz="800" b="0" dirty="0">
              <a:solidFill>
                <a:schemeClr val="bg2"/>
              </a:solidFill>
              <a:effectLst/>
              <a:latin typeface=" Fira Mono"/>
            </a:endParaRPr>
          </a:p>
        </p:txBody>
      </p:sp>
      <p:sp>
        <p:nvSpPr>
          <p:cNvPr id="12" name="Title 1">
            <a:extLst>
              <a:ext uri="{FF2B5EF4-FFF2-40B4-BE49-F238E27FC236}">
                <a16:creationId xmlns:a16="http://schemas.microsoft.com/office/drawing/2014/main" id="{891590D3-52A6-4F40-8CC3-2B2068344FD5}"/>
              </a:ext>
            </a:extLst>
          </p:cNvPr>
          <p:cNvSpPr>
            <a:spLocks noGrp="1"/>
          </p:cNvSpPr>
          <p:nvPr>
            <p:ph type="title"/>
          </p:nvPr>
        </p:nvSpPr>
        <p:spPr>
          <a:xfrm>
            <a:off x="567506" y="79129"/>
            <a:ext cx="5845697" cy="590931"/>
          </a:xfrm>
        </p:spPr>
        <p:txBody>
          <a:bodyPr/>
          <a:lstStyle/>
          <a:p>
            <a:pPr algn="l"/>
            <a:r>
              <a:rPr lang="en-US" dirty="0"/>
              <a:t>Goal</a:t>
            </a:r>
          </a:p>
        </p:txBody>
      </p:sp>
    </p:spTree>
    <p:extLst>
      <p:ext uri="{BB962C8B-B14F-4D97-AF65-F5344CB8AC3E}">
        <p14:creationId xmlns:p14="http://schemas.microsoft.com/office/powerpoint/2010/main" val="40578285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00">
        <p159:morph option="byWord"/>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8F1B1B3-0D7C-4668-A70F-839B60762761}"/>
              </a:ext>
            </a:extLst>
          </p:cNvPr>
          <p:cNvSpPr txBox="1"/>
          <p:nvPr/>
        </p:nvSpPr>
        <p:spPr>
          <a:xfrm>
            <a:off x="4075982" y="815249"/>
            <a:ext cx="6803912" cy="5059334"/>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nSpc>
                <a:spcPct val="150000"/>
              </a:lnSpc>
            </a:pPr>
            <a:r>
              <a:rPr lang="en-US" sz="800" b="0" dirty="0">
                <a:solidFill>
                  <a:schemeClr val="tx1">
                    <a:lumMod val="85000"/>
                  </a:schemeClr>
                </a:solidFill>
                <a:effectLst/>
                <a:latin typeface=" Fira Mono"/>
              </a:rPr>
              <a:t>void __</a:t>
            </a:r>
            <a:r>
              <a:rPr lang="en-US" sz="800" b="0" dirty="0" err="1">
                <a:solidFill>
                  <a:schemeClr val="tx1">
                    <a:lumMod val="85000"/>
                  </a:schemeClr>
                </a:solidFill>
                <a:effectLst/>
                <a:latin typeface=" Fira Mono"/>
              </a:rPr>
              <a:t>sum_resume</a:t>
            </a:r>
            <a:r>
              <a:rPr lang="en-US" sz="800" b="0" dirty="0">
                <a:solidFill>
                  <a:schemeClr val="tx1">
                    <a:lumMod val="85000"/>
                  </a:schemeClr>
                </a:solidFill>
                <a:effectLst/>
                <a:latin typeface=" Fira Mono"/>
              </a:rPr>
              <a:t>(void* </a:t>
            </a:r>
            <a:r>
              <a:rPr lang="en-US" sz="800" b="0" dirty="0" err="1">
                <a:solidFill>
                  <a:schemeClr val="tx1">
                    <a:lumMod val="85000"/>
                  </a:schemeClr>
                </a:solidFill>
                <a:effectLst/>
                <a:latin typeface=" Fira Mono"/>
              </a:rPr>
              <a:t>ptr</a:t>
            </a:r>
            <a:r>
              <a:rPr lang="en-US" sz="800" b="0" dirty="0">
                <a:solidFill>
                  <a:schemeClr val="tx1">
                    <a:lumMod val="85000"/>
                  </a:schemeClr>
                </a:solidFill>
                <a:effectLst/>
                <a:latin typeface=" Fira Mono"/>
              </a:rPr>
              <a:t>);</a:t>
            </a:r>
          </a:p>
          <a:p>
            <a:pPr>
              <a:lnSpc>
                <a:spcPct val="150000"/>
              </a:lnSpc>
            </a:pPr>
            <a:br>
              <a:rPr lang="en-US" sz="800" b="0" dirty="0">
                <a:solidFill>
                  <a:schemeClr val="tx1">
                    <a:lumMod val="85000"/>
                  </a:schemeClr>
                </a:solidFill>
                <a:effectLst/>
                <a:latin typeface=" Fira Mono"/>
              </a:rPr>
            </a:br>
            <a:r>
              <a:rPr lang="en-US" sz="800" b="0" dirty="0">
                <a:solidFill>
                  <a:schemeClr val="tx1">
                    <a:lumMod val="85000"/>
                  </a:schemeClr>
                </a:solidFill>
                <a:effectLst/>
                <a:latin typeface=" Fira Mono"/>
              </a:rPr>
              <a:t>struct __</a:t>
            </a:r>
            <a:r>
              <a:rPr lang="en-US" sz="800" b="0" dirty="0" err="1">
                <a:solidFill>
                  <a:schemeClr val="tx1">
                    <a:lumMod val="85000"/>
                  </a:schemeClr>
                </a:solidFill>
                <a:effectLst/>
                <a:latin typeface=" Fira Mono"/>
              </a:rPr>
              <a:t>sum_frame</a:t>
            </a:r>
            <a:r>
              <a:rPr lang="en-US" sz="800" b="0" dirty="0">
                <a:solidFill>
                  <a:schemeClr val="tx1">
                    <a:lumMod val="85000"/>
                  </a:schemeClr>
                </a:solidFill>
                <a:effectLst/>
                <a:latin typeface=" Fira Mono"/>
              </a:rPr>
              <a:t> </a:t>
            </a:r>
          </a:p>
          <a:p>
            <a:pPr>
              <a:lnSpc>
                <a:spcPct val="150000"/>
              </a:lnSpc>
            </a:pPr>
            <a:r>
              <a:rPr lang="en-US" sz="800" b="0" dirty="0">
                <a:solidFill>
                  <a:schemeClr val="tx1">
                    <a:lumMod val="85000"/>
                  </a:schemeClr>
                </a:solidFill>
                <a:effectLst/>
                <a:latin typeface=" Fira Mono"/>
              </a:rPr>
              <a:t>{</a:t>
            </a:r>
          </a:p>
          <a:p>
            <a:pPr>
              <a:lnSpc>
                <a:spcPct val="150000"/>
              </a:lnSpc>
            </a:pPr>
            <a:r>
              <a:rPr lang="en-US" sz="800" b="0" dirty="0">
                <a:solidFill>
                  <a:schemeClr val="tx1">
                    <a:lumMod val="85000"/>
                  </a:schemeClr>
                </a:solidFill>
                <a:effectLst/>
                <a:latin typeface=" Fira Mono"/>
              </a:rPr>
              <a:t>    __</a:t>
            </a:r>
            <a:r>
              <a:rPr lang="en-US" sz="800" b="0" dirty="0" err="1">
                <a:solidFill>
                  <a:schemeClr val="tx1">
                    <a:lumMod val="85000"/>
                  </a:schemeClr>
                </a:solidFill>
                <a:effectLst/>
                <a:latin typeface=" Fira Mono"/>
              </a:rPr>
              <a:t>sum_frame</a:t>
            </a:r>
            <a:r>
              <a:rPr lang="en-US" sz="800" b="0" dirty="0">
                <a:solidFill>
                  <a:schemeClr val="tx1">
                    <a:lumMod val="85000"/>
                  </a:schemeClr>
                </a:solidFill>
                <a:effectLst/>
                <a:latin typeface=" Fira Mono"/>
              </a:rPr>
              <a:t>(int a, int b);</a:t>
            </a:r>
          </a:p>
          <a:p>
            <a:pPr>
              <a:lnSpc>
                <a:spcPct val="150000"/>
              </a:lnSpc>
            </a:pPr>
            <a:r>
              <a:rPr lang="en-US" sz="800" b="0" dirty="0">
                <a:solidFill>
                  <a:schemeClr val="tx1">
                    <a:lumMod val="85000"/>
                  </a:schemeClr>
                </a:solidFill>
                <a:effectLst/>
                <a:latin typeface=" Fira Mono"/>
              </a:rPr>
              <a:t>    </a:t>
            </a:r>
            <a:r>
              <a:rPr lang="en-US" sz="800" b="0" dirty="0" err="1">
                <a:solidFill>
                  <a:schemeClr val="tx1">
                    <a:lumMod val="85000"/>
                  </a:schemeClr>
                </a:solidFill>
                <a:effectLst/>
                <a:latin typeface=" Fira Mono"/>
              </a:rPr>
              <a:t>promise_type</a:t>
            </a:r>
            <a:r>
              <a:rPr lang="en-US" sz="800" b="0" dirty="0">
                <a:solidFill>
                  <a:schemeClr val="tx1">
                    <a:lumMod val="85000"/>
                  </a:schemeClr>
                </a:solidFill>
                <a:effectLst/>
                <a:latin typeface=" Fira Mono"/>
              </a:rPr>
              <a:t> promise;</a:t>
            </a:r>
          </a:p>
          <a:p>
            <a:pPr>
              <a:lnSpc>
                <a:spcPct val="150000"/>
              </a:lnSpc>
            </a:pPr>
            <a:r>
              <a:rPr lang="en-US" sz="800" b="0" dirty="0">
                <a:solidFill>
                  <a:schemeClr val="tx1">
                    <a:lumMod val="85000"/>
                  </a:schemeClr>
                </a:solidFill>
                <a:effectLst/>
                <a:latin typeface=" Fira Mono"/>
              </a:rPr>
              <a:t>    int </a:t>
            </a:r>
            <a:r>
              <a:rPr lang="en-US" sz="800" b="0" dirty="0" err="1">
                <a:solidFill>
                  <a:schemeClr val="tx1">
                    <a:lumMod val="85000"/>
                  </a:schemeClr>
                </a:solidFill>
                <a:effectLst/>
                <a:latin typeface=" Fira Mono"/>
              </a:rPr>
              <a:t>resumeIndex</a:t>
            </a:r>
            <a:r>
              <a:rPr lang="en-US" sz="800" b="0" dirty="0">
                <a:solidFill>
                  <a:schemeClr val="tx1">
                    <a:lumMod val="85000"/>
                  </a:schemeClr>
                </a:solidFill>
                <a:effectLst/>
                <a:latin typeface=" Fira Mono"/>
              </a:rPr>
              <a:t> = 0;</a:t>
            </a:r>
          </a:p>
          <a:p>
            <a:pPr>
              <a:lnSpc>
                <a:spcPct val="150000"/>
              </a:lnSpc>
            </a:pPr>
            <a:r>
              <a:rPr lang="en-US" sz="800" b="0" dirty="0">
                <a:solidFill>
                  <a:schemeClr val="tx1">
                    <a:lumMod val="85000"/>
                  </a:schemeClr>
                </a:solidFill>
                <a:effectLst/>
                <a:latin typeface=" Fira Mono"/>
              </a:rPr>
              <a:t>    void(* const </a:t>
            </a:r>
            <a:r>
              <a:rPr lang="en-US" sz="800" b="0" dirty="0" err="1">
                <a:solidFill>
                  <a:schemeClr val="tx1">
                    <a:lumMod val="85000"/>
                  </a:schemeClr>
                </a:solidFill>
                <a:effectLst/>
                <a:latin typeface=" Fira Mono"/>
              </a:rPr>
              <a:t>resumefn</a:t>
            </a:r>
            <a:r>
              <a:rPr lang="en-US" sz="800" b="0" dirty="0">
                <a:solidFill>
                  <a:schemeClr val="tx1">
                    <a:lumMod val="85000"/>
                  </a:schemeClr>
                </a:solidFill>
                <a:effectLst/>
                <a:latin typeface=" Fira Mono"/>
              </a:rPr>
              <a:t>)(void*) = __</a:t>
            </a:r>
            <a:r>
              <a:rPr lang="en-US" sz="800" b="0" dirty="0" err="1">
                <a:solidFill>
                  <a:schemeClr val="tx1">
                    <a:lumMod val="85000"/>
                  </a:schemeClr>
                </a:solidFill>
                <a:effectLst/>
                <a:latin typeface=" Fira Mono"/>
              </a:rPr>
              <a:t>sum_resume</a:t>
            </a:r>
            <a:r>
              <a:rPr lang="en-US" sz="800" b="0" dirty="0">
                <a:solidFill>
                  <a:schemeClr val="tx1">
                    <a:lumMod val="85000"/>
                  </a:schemeClr>
                </a:solidFill>
                <a:effectLst/>
                <a:latin typeface=" Fira Mono"/>
              </a:rPr>
              <a:t>;</a:t>
            </a:r>
          </a:p>
          <a:p>
            <a:pPr>
              <a:lnSpc>
                <a:spcPct val="150000"/>
              </a:lnSpc>
            </a:pPr>
            <a:r>
              <a:rPr lang="en-US" sz="800" b="0" dirty="0">
                <a:solidFill>
                  <a:schemeClr val="tx1">
                    <a:lumMod val="85000"/>
                  </a:schemeClr>
                </a:solidFill>
                <a:effectLst/>
                <a:latin typeface=" Fira Mono"/>
              </a:rPr>
              <a:t>    void(* const </a:t>
            </a:r>
            <a:r>
              <a:rPr lang="en-US" sz="800" b="0" dirty="0" err="1">
                <a:solidFill>
                  <a:schemeClr val="tx1">
                    <a:lumMod val="85000"/>
                  </a:schemeClr>
                </a:solidFill>
                <a:effectLst/>
                <a:latin typeface=" Fira Mono"/>
              </a:rPr>
              <a:t>destroyfn</a:t>
            </a:r>
            <a:r>
              <a:rPr lang="en-US" sz="800" b="0" dirty="0">
                <a:solidFill>
                  <a:schemeClr val="tx1">
                    <a:lumMod val="85000"/>
                  </a:schemeClr>
                </a:solidFill>
                <a:effectLst/>
                <a:latin typeface=" Fira Mono"/>
              </a:rPr>
              <a:t>)(void*);</a:t>
            </a:r>
          </a:p>
          <a:p>
            <a:pPr>
              <a:lnSpc>
                <a:spcPct val="150000"/>
              </a:lnSpc>
            </a:pPr>
            <a:br>
              <a:rPr lang="en-US" sz="800" b="0" dirty="0">
                <a:solidFill>
                  <a:schemeClr val="tx1">
                    <a:lumMod val="85000"/>
                  </a:schemeClr>
                </a:solidFill>
                <a:effectLst/>
                <a:latin typeface=" Fira Mono"/>
              </a:rPr>
            </a:br>
            <a:r>
              <a:rPr lang="en-US" sz="800" b="0" dirty="0">
                <a:solidFill>
                  <a:schemeClr val="tx1">
                    <a:lumMod val="85000"/>
                  </a:schemeClr>
                </a:solidFill>
                <a:effectLst/>
                <a:latin typeface=" Fira Mono"/>
              </a:rPr>
              <a:t>    struct </a:t>
            </a:r>
            <a:r>
              <a:rPr lang="en-US" sz="800" b="0" dirty="0" err="1">
                <a:solidFill>
                  <a:schemeClr val="tx1">
                    <a:lumMod val="85000"/>
                  </a:schemeClr>
                </a:solidFill>
                <a:effectLst/>
                <a:latin typeface=" Fira Mono"/>
              </a:rPr>
              <a:t>param_t</a:t>
            </a:r>
            <a:r>
              <a:rPr lang="en-US" sz="800" b="0" dirty="0">
                <a:solidFill>
                  <a:schemeClr val="tx1">
                    <a:lumMod val="85000"/>
                  </a:schemeClr>
                </a:solidFill>
                <a:effectLst/>
                <a:latin typeface=" Fira Mono"/>
              </a:rPr>
              <a:t> {</a:t>
            </a:r>
          </a:p>
          <a:p>
            <a:pPr>
              <a:lnSpc>
                <a:spcPct val="150000"/>
              </a:lnSpc>
            </a:pPr>
            <a:r>
              <a:rPr lang="en-US" sz="800" b="0" dirty="0">
                <a:solidFill>
                  <a:schemeClr val="tx1">
                    <a:lumMod val="85000"/>
                  </a:schemeClr>
                </a:solidFill>
                <a:effectLst/>
                <a:latin typeface=" Fira Mono"/>
              </a:rPr>
              <a:t>        int a;</a:t>
            </a:r>
          </a:p>
          <a:p>
            <a:pPr>
              <a:lnSpc>
                <a:spcPct val="150000"/>
              </a:lnSpc>
            </a:pPr>
            <a:r>
              <a:rPr lang="en-US" sz="800" b="0" dirty="0">
                <a:solidFill>
                  <a:schemeClr val="tx1">
                    <a:lumMod val="85000"/>
                  </a:schemeClr>
                </a:solidFill>
                <a:effectLst/>
                <a:latin typeface=" Fira Mono"/>
              </a:rPr>
              <a:t>        int b;</a:t>
            </a:r>
          </a:p>
          <a:p>
            <a:pPr>
              <a:lnSpc>
                <a:spcPct val="150000"/>
              </a:lnSpc>
            </a:pPr>
            <a:r>
              <a:rPr lang="en-US" sz="800" b="0" dirty="0">
                <a:solidFill>
                  <a:schemeClr val="tx1">
                    <a:lumMod val="85000"/>
                  </a:schemeClr>
                </a:solidFill>
                <a:effectLst/>
                <a:latin typeface=" Fira Mono"/>
              </a:rPr>
              <a:t>    } params;</a:t>
            </a:r>
          </a:p>
          <a:p>
            <a:pPr>
              <a:lnSpc>
                <a:spcPct val="150000"/>
              </a:lnSpc>
            </a:pPr>
            <a:br>
              <a:rPr lang="en-US" sz="800" b="0" dirty="0">
                <a:solidFill>
                  <a:schemeClr val="tx1">
                    <a:lumMod val="85000"/>
                  </a:schemeClr>
                </a:solidFill>
                <a:effectLst/>
                <a:latin typeface=" Fira Mono"/>
              </a:rPr>
            </a:br>
            <a:r>
              <a:rPr lang="en-US" sz="800" b="0" dirty="0">
                <a:solidFill>
                  <a:schemeClr val="tx1">
                    <a:lumMod val="85000"/>
                  </a:schemeClr>
                </a:solidFill>
                <a:effectLst/>
                <a:latin typeface=" Fira Mono"/>
              </a:rPr>
              <a:t>    union {</a:t>
            </a:r>
          </a:p>
          <a:p>
            <a:pPr>
              <a:lnSpc>
                <a:spcPct val="150000"/>
              </a:lnSpc>
            </a:pPr>
            <a:r>
              <a:rPr lang="en-US" sz="800" b="0" dirty="0">
                <a:solidFill>
                  <a:schemeClr val="tx1">
                    <a:lumMod val="85000"/>
                  </a:schemeClr>
                </a:solidFill>
                <a:effectLst/>
                <a:latin typeface=" Fira Mono"/>
              </a:rPr>
              <a:t>        </a:t>
            </a:r>
            <a:r>
              <a:rPr lang="en-US" sz="800" b="0" dirty="0" err="1">
                <a:solidFill>
                  <a:schemeClr val="tx1">
                    <a:lumMod val="85000"/>
                  </a:schemeClr>
                </a:solidFill>
                <a:effectLst/>
                <a:latin typeface=" Fira Mono"/>
              </a:rPr>
              <a:t>initial_suspend_awaitable_t</a:t>
            </a:r>
            <a:r>
              <a:rPr lang="en-US" sz="800" b="0" dirty="0">
                <a:solidFill>
                  <a:schemeClr val="tx1">
                    <a:lumMod val="85000"/>
                  </a:schemeClr>
                </a:solidFill>
                <a:effectLst/>
                <a:latin typeface=" Fira Mono"/>
              </a:rPr>
              <a:t> </a:t>
            </a:r>
            <a:r>
              <a:rPr lang="en-US" sz="800" b="0" dirty="0" err="1">
                <a:solidFill>
                  <a:schemeClr val="tx1">
                    <a:lumMod val="85000"/>
                  </a:schemeClr>
                </a:solidFill>
                <a:effectLst/>
                <a:latin typeface=" Fira Mono"/>
              </a:rPr>
              <a:t>initial_suspend_awaitable</a:t>
            </a:r>
            <a:r>
              <a:rPr lang="en-US" sz="800" b="0" dirty="0">
                <a:solidFill>
                  <a:schemeClr val="tx1">
                    <a:lumMod val="85000"/>
                  </a:schemeClr>
                </a:solidFill>
                <a:effectLst/>
                <a:latin typeface=" Fira Mono"/>
              </a:rPr>
              <a:t>;</a:t>
            </a:r>
          </a:p>
          <a:p>
            <a:pPr>
              <a:lnSpc>
                <a:spcPct val="150000"/>
              </a:lnSpc>
            </a:pPr>
            <a:r>
              <a:rPr lang="en-US" sz="800" b="0" dirty="0">
                <a:solidFill>
                  <a:schemeClr val="tx1">
                    <a:lumMod val="85000"/>
                  </a:schemeClr>
                </a:solidFill>
                <a:effectLst/>
                <a:latin typeface=" Fira Mono"/>
              </a:rPr>
              <a:t>        </a:t>
            </a:r>
            <a:r>
              <a:rPr lang="en-US" sz="800" b="0" dirty="0" err="1">
                <a:solidFill>
                  <a:schemeClr val="tx1">
                    <a:lumMod val="85000"/>
                  </a:schemeClr>
                </a:solidFill>
                <a:effectLst/>
                <a:latin typeface=" Fira Mono"/>
              </a:rPr>
              <a:t>final_suspend_awaitable_t</a:t>
            </a:r>
            <a:r>
              <a:rPr lang="en-US" sz="800" b="0" dirty="0">
                <a:solidFill>
                  <a:schemeClr val="tx1">
                    <a:lumMod val="85000"/>
                  </a:schemeClr>
                </a:solidFill>
                <a:effectLst/>
                <a:latin typeface=" Fira Mono"/>
              </a:rPr>
              <a:t> </a:t>
            </a:r>
            <a:r>
              <a:rPr lang="en-US" sz="800" b="0" dirty="0" err="1">
                <a:solidFill>
                  <a:schemeClr val="tx1">
                    <a:lumMod val="85000"/>
                  </a:schemeClr>
                </a:solidFill>
                <a:effectLst/>
                <a:latin typeface=" Fira Mono"/>
              </a:rPr>
              <a:t>final_suspend_awaitable</a:t>
            </a:r>
            <a:r>
              <a:rPr lang="en-US" sz="800" b="0" dirty="0">
                <a:solidFill>
                  <a:schemeClr val="tx1">
                    <a:lumMod val="85000"/>
                  </a:schemeClr>
                </a:solidFill>
                <a:effectLst/>
                <a:latin typeface=" Fira Mono"/>
              </a:rPr>
              <a:t>;</a:t>
            </a:r>
          </a:p>
          <a:p>
            <a:pPr>
              <a:lnSpc>
                <a:spcPct val="150000"/>
              </a:lnSpc>
            </a:pPr>
            <a:r>
              <a:rPr lang="en-US" sz="800" b="0" dirty="0">
                <a:solidFill>
                  <a:schemeClr val="tx1">
                    <a:lumMod val="85000"/>
                  </a:schemeClr>
                </a:solidFill>
                <a:effectLst/>
                <a:latin typeface=" Fira Mono"/>
              </a:rPr>
              <a:t>    };</a:t>
            </a:r>
          </a:p>
          <a:p>
            <a:pPr>
              <a:lnSpc>
                <a:spcPct val="150000"/>
              </a:lnSpc>
            </a:pPr>
            <a:r>
              <a:rPr lang="en-US" sz="800" b="0" dirty="0">
                <a:solidFill>
                  <a:schemeClr val="tx1">
                    <a:lumMod val="85000"/>
                  </a:schemeClr>
                </a:solidFill>
                <a:effectLst/>
                <a:latin typeface=" Fira Mono"/>
              </a:rPr>
              <a:t>};</a:t>
            </a:r>
          </a:p>
          <a:p>
            <a:pPr>
              <a:lnSpc>
                <a:spcPct val="150000"/>
              </a:lnSpc>
            </a:pPr>
            <a:br>
              <a:rPr lang="en-US" sz="800" b="0" dirty="0">
                <a:solidFill>
                  <a:srgbClr val="000000"/>
                </a:solidFill>
                <a:effectLst/>
                <a:latin typeface=" Fira Mono"/>
              </a:rPr>
            </a:br>
            <a:r>
              <a:rPr lang="en-US" sz="800" b="0" dirty="0">
                <a:solidFill>
                  <a:srgbClr val="267F99"/>
                </a:solidFill>
                <a:effectLst/>
                <a:latin typeface=" Fira Mono"/>
              </a:rPr>
              <a:t>task</a:t>
            </a:r>
            <a:r>
              <a:rPr lang="en-US" sz="800" b="0" dirty="0">
                <a:solidFill>
                  <a:srgbClr val="000000"/>
                </a:solidFill>
                <a:effectLst/>
                <a:latin typeface=" Fira Mono"/>
              </a:rPr>
              <a:t>&lt;</a:t>
            </a:r>
            <a:r>
              <a:rPr lang="en-US" sz="800" b="0" dirty="0">
                <a:solidFill>
                  <a:srgbClr val="0000FF"/>
                </a:solidFill>
                <a:effectLst/>
                <a:latin typeface=" Fira Mono"/>
              </a:rPr>
              <a:t>int</a:t>
            </a:r>
            <a:r>
              <a:rPr lang="en-US" sz="800" b="0" dirty="0">
                <a:solidFill>
                  <a:srgbClr val="000000"/>
                </a:solidFill>
                <a:effectLst/>
                <a:latin typeface=" Fira Mono"/>
              </a:rPr>
              <a:t>&gt; </a:t>
            </a:r>
            <a:r>
              <a:rPr lang="en-US" sz="800" b="0" dirty="0">
                <a:solidFill>
                  <a:srgbClr val="795E26"/>
                </a:solidFill>
                <a:effectLst/>
                <a:latin typeface=" Fira Mono"/>
              </a:rPr>
              <a:t>sum</a:t>
            </a:r>
            <a:r>
              <a:rPr lang="en-US" sz="800" b="0" dirty="0">
                <a:solidFill>
                  <a:srgbClr val="000000"/>
                </a:solidFill>
                <a:effectLst/>
                <a:latin typeface=" Fira Mono"/>
              </a:rPr>
              <a:t>(</a:t>
            </a:r>
            <a:r>
              <a:rPr lang="en-US" sz="800" b="0" dirty="0">
                <a:solidFill>
                  <a:srgbClr val="0000FF"/>
                </a:solidFill>
                <a:effectLst/>
                <a:latin typeface=" Fira Mono"/>
              </a:rPr>
              <a:t>int</a:t>
            </a:r>
            <a:r>
              <a:rPr lang="en-US" sz="800" b="0" dirty="0">
                <a:solidFill>
                  <a:srgbClr val="000000"/>
                </a:solidFill>
                <a:effectLst/>
                <a:latin typeface=" Fira Mono"/>
              </a:rPr>
              <a:t> </a:t>
            </a:r>
            <a:r>
              <a:rPr lang="en-US" sz="800" b="0" dirty="0">
                <a:solidFill>
                  <a:srgbClr val="001080"/>
                </a:solidFill>
                <a:effectLst/>
                <a:latin typeface=" Fira Mono"/>
              </a:rPr>
              <a:t>a</a:t>
            </a:r>
            <a:r>
              <a:rPr lang="en-US" sz="800" b="0" dirty="0">
                <a:solidFill>
                  <a:srgbClr val="000000"/>
                </a:solidFill>
                <a:effectLst/>
                <a:latin typeface=" Fira Mono"/>
              </a:rPr>
              <a:t>, </a:t>
            </a:r>
            <a:r>
              <a:rPr lang="en-US" sz="800" b="0" dirty="0">
                <a:solidFill>
                  <a:srgbClr val="0000FF"/>
                </a:solidFill>
                <a:effectLst/>
                <a:latin typeface=" Fira Mono"/>
              </a:rPr>
              <a:t>int</a:t>
            </a:r>
            <a:r>
              <a:rPr lang="en-US" sz="800" b="0" dirty="0">
                <a:solidFill>
                  <a:srgbClr val="000000"/>
                </a:solidFill>
                <a:effectLst/>
                <a:latin typeface=" Fira Mono"/>
              </a:rPr>
              <a:t> </a:t>
            </a:r>
            <a:r>
              <a:rPr lang="en-US" sz="800" b="0" dirty="0">
                <a:solidFill>
                  <a:srgbClr val="001080"/>
                </a:solidFill>
                <a:effectLst/>
                <a:latin typeface=" Fira Mono"/>
              </a:rPr>
              <a:t>b</a:t>
            </a:r>
            <a:r>
              <a:rPr lang="en-US" sz="800" b="0" dirty="0">
                <a:solidFill>
                  <a:srgbClr val="000000"/>
                </a:solidFill>
                <a:effectLst/>
                <a:latin typeface=" Fira Mono"/>
              </a:rPr>
              <a:t>) {</a:t>
            </a:r>
          </a:p>
          <a:p>
            <a:pPr>
              <a:lnSpc>
                <a:spcPct val="150000"/>
              </a:lnSpc>
            </a:pPr>
            <a:r>
              <a:rPr lang="en-US" sz="800" b="0" dirty="0">
                <a:solidFill>
                  <a:srgbClr val="000000"/>
                </a:solidFill>
                <a:effectLst/>
                <a:latin typeface=" Fira Mono"/>
              </a:rPr>
              <a:t>    </a:t>
            </a:r>
            <a:r>
              <a:rPr lang="en-US" sz="800" b="0" dirty="0">
                <a:solidFill>
                  <a:srgbClr val="0000FF"/>
                </a:solidFill>
                <a:effectLst/>
                <a:latin typeface=" Fira Mono"/>
              </a:rPr>
              <a:t>auto</a:t>
            </a:r>
            <a:r>
              <a:rPr lang="en-US" sz="800" b="0" dirty="0">
                <a:solidFill>
                  <a:srgbClr val="000000"/>
                </a:solidFill>
                <a:effectLst/>
                <a:latin typeface=" Fira Mono"/>
              </a:rPr>
              <a:t> </a:t>
            </a:r>
            <a:r>
              <a:rPr lang="en-US" sz="800" b="0" dirty="0">
                <a:solidFill>
                  <a:srgbClr val="001080"/>
                </a:solidFill>
                <a:effectLst/>
                <a:latin typeface=" Fira Mono"/>
              </a:rPr>
              <a:t>frame</a:t>
            </a:r>
            <a:r>
              <a:rPr lang="en-US" sz="800" b="0" dirty="0">
                <a:solidFill>
                  <a:srgbClr val="000000"/>
                </a:solidFill>
                <a:effectLst/>
                <a:latin typeface=" Fira Mono"/>
              </a:rPr>
              <a:t> = </a:t>
            </a:r>
            <a:r>
              <a:rPr lang="en-US" sz="800" b="0" dirty="0" err="1">
                <a:solidFill>
                  <a:srgbClr val="795E26"/>
                </a:solidFill>
                <a:effectLst/>
                <a:latin typeface=" Fira Mono"/>
              </a:rPr>
              <a:t>make_unique</a:t>
            </a:r>
            <a:r>
              <a:rPr lang="en-US" sz="800" b="0" dirty="0">
                <a:solidFill>
                  <a:srgbClr val="000000"/>
                </a:solidFill>
                <a:effectLst/>
                <a:latin typeface=" Fira Mono"/>
              </a:rPr>
              <a:t>&lt;</a:t>
            </a:r>
            <a:r>
              <a:rPr lang="en-US" sz="800" b="0" dirty="0">
                <a:solidFill>
                  <a:srgbClr val="267F99"/>
                </a:solidFill>
                <a:effectLst/>
                <a:latin typeface=" Fira Mono"/>
              </a:rPr>
              <a:t>__</a:t>
            </a:r>
            <a:r>
              <a:rPr lang="en-US" sz="800" b="0" dirty="0" err="1">
                <a:solidFill>
                  <a:srgbClr val="267F99"/>
                </a:solidFill>
                <a:effectLst/>
                <a:latin typeface=" Fira Mono"/>
              </a:rPr>
              <a:t>sum_frame</a:t>
            </a:r>
            <a:r>
              <a:rPr lang="en-US" sz="800" b="0" dirty="0">
                <a:solidFill>
                  <a:srgbClr val="000000"/>
                </a:solidFill>
                <a:effectLst/>
                <a:latin typeface=" Fira Mono"/>
              </a:rPr>
              <a:t>&gt;(</a:t>
            </a:r>
            <a:r>
              <a:rPr lang="en-US" sz="800" b="0" dirty="0">
                <a:solidFill>
                  <a:srgbClr val="001080"/>
                </a:solidFill>
                <a:effectLst/>
                <a:latin typeface=" Fira Mono"/>
              </a:rPr>
              <a:t>a</a:t>
            </a:r>
            <a:r>
              <a:rPr lang="en-US" sz="800" b="0" dirty="0">
                <a:solidFill>
                  <a:srgbClr val="000000"/>
                </a:solidFill>
                <a:effectLst/>
                <a:latin typeface=" Fira Mono"/>
              </a:rPr>
              <a:t>, </a:t>
            </a:r>
            <a:r>
              <a:rPr lang="en-US" sz="800" b="0" dirty="0">
                <a:solidFill>
                  <a:srgbClr val="001080"/>
                </a:solidFill>
                <a:effectLst/>
                <a:latin typeface=" Fira Mono"/>
              </a:rPr>
              <a:t>b</a:t>
            </a:r>
            <a:r>
              <a:rPr lang="en-US" sz="800" b="0" dirty="0">
                <a:solidFill>
                  <a:srgbClr val="000000"/>
                </a:solidFill>
                <a:effectLst/>
                <a:latin typeface=" Fira Mono"/>
              </a:rPr>
              <a:t>);</a:t>
            </a:r>
          </a:p>
          <a:p>
            <a:pPr>
              <a:lnSpc>
                <a:spcPct val="150000"/>
              </a:lnSpc>
            </a:pPr>
            <a:r>
              <a:rPr lang="en-US" sz="800" b="0" dirty="0">
                <a:solidFill>
                  <a:srgbClr val="000000"/>
                </a:solidFill>
                <a:effectLst/>
                <a:latin typeface=" Fira Mono"/>
              </a:rPr>
              <a:t>    </a:t>
            </a:r>
            <a:r>
              <a:rPr lang="en-US" sz="800" b="0" dirty="0" err="1">
                <a:solidFill>
                  <a:srgbClr val="0000FF"/>
                </a:solidFill>
                <a:effectLst/>
                <a:latin typeface=" Fira Mono"/>
              </a:rPr>
              <a:t>decltype</a:t>
            </a:r>
            <a:r>
              <a:rPr lang="en-US" sz="800" b="0" dirty="0">
                <a:solidFill>
                  <a:srgbClr val="000000"/>
                </a:solidFill>
                <a:effectLst/>
                <a:latin typeface=" Fira Mono"/>
              </a:rPr>
              <a:t>(</a:t>
            </a:r>
            <a:r>
              <a:rPr lang="en-US" sz="800" b="0" dirty="0">
                <a:solidFill>
                  <a:srgbClr val="0000FF"/>
                </a:solidFill>
                <a:effectLst/>
                <a:latin typeface=" Fira Mono"/>
              </a:rPr>
              <a:t>auto</a:t>
            </a:r>
            <a:r>
              <a:rPr lang="en-US" sz="800" b="0" dirty="0">
                <a:solidFill>
                  <a:srgbClr val="000000"/>
                </a:solidFill>
                <a:effectLst/>
                <a:latin typeface=" Fira Mono"/>
              </a:rPr>
              <a:t>) </a:t>
            </a:r>
            <a:r>
              <a:rPr lang="en-US" sz="800" b="0" dirty="0" err="1">
                <a:solidFill>
                  <a:srgbClr val="001080"/>
                </a:solidFill>
                <a:effectLst/>
                <a:latin typeface=" Fira Mono"/>
              </a:rPr>
              <a:t>returnObject</a:t>
            </a:r>
            <a:r>
              <a:rPr lang="en-US" sz="800" b="0" dirty="0">
                <a:solidFill>
                  <a:srgbClr val="000000"/>
                </a:solidFill>
                <a:effectLst/>
                <a:latin typeface=" Fira Mono"/>
              </a:rPr>
              <a:t> = </a:t>
            </a:r>
            <a:r>
              <a:rPr lang="en-US" sz="800" b="0" dirty="0">
                <a:solidFill>
                  <a:srgbClr val="001080"/>
                </a:solidFill>
                <a:effectLst/>
                <a:latin typeface=" Fira Mono"/>
              </a:rPr>
              <a:t>frame</a:t>
            </a:r>
            <a:r>
              <a:rPr lang="en-US" sz="800" b="0" dirty="0">
                <a:solidFill>
                  <a:srgbClr val="000000"/>
                </a:solidFill>
                <a:effectLst/>
                <a:latin typeface=" Fira Mono"/>
              </a:rPr>
              <a:t>-&gt;</a:t>
            </a:r>
            <a:r>
              <a:rPr lang="en-US" sz="800" b="0" dirty="0" err="1">
                <a:solidFill>
                  <a:srgbClr val="001080"/>
                </a:solidFill>
                <a:effectLst/>
                <a:latin typeface=" Fira Mono"/>
              </a:rPr>
              <a:t>promise</a:t>
            </a:r>
            <a:r>
              <a:rPr lang="en-US" sz="800" b="0" dirty="0" err="1">
                <a:solidFill>
                  <a:srgbClr val="000000"/>
                </a:solidFill>
                <a:effectLst/>
                <a:latin typeface=" Fira Mono"/>
              </a:rPr>
              <a:t>.</a:t>
            </a:r>
            <a:r>
              <a:rPr lang="en-US" sz="800" b="0" dirty="0" err="1">
                <a:solidFill>
                  <a:srgbClr val="795E26"/>
                </a:solidFill>
                <a:effectLst/>
                <a:latin typeface=" Fira Mono"/>
              </a:rPr>
              <a:t>get_return_object</a:t>
            </a:r>
            <a:r>
              <a:rPr lang="en-US" sz="800" b="0" dirty="0">
                <a:solidFill>
                  <a:srgbClr val="000000"/>
                </a:solidFill>
                <a:effectLst/>
                <a:latin typeface=" Fira Mono"/>
              </a:rPr>
              <a:t>();</a:t>
            </a:r>
          </a:p>
          <a:p>
            <a:pPr>
              <a:lnSpc>
                <a:spcPct val="150000"/>
              </a:lnSpc>
            </a:pPr>
            <a:r>
              <a:rPr lang="en-US" sz="800" b="0" dirty="0">
                <a:solidFill>
                  <a:srgbClr val="000000"/>
                </a:solidFill>
                <a:effectLst/>
                <a:latin typeface=" Fira Mono"/>
              </a:rPr>
              <a:t>    </a:t>
            </a:r>
            <a:r>
              <a:rPr lang="en-US" sz="800" b="0" dirty="0">
                <a:solidFill>
                  <a:srgbClr val="795E26"/>
                </a:solidFill>
                <a:effectLst/>
                <a:latin typeface=" Fira Mono"/>
              </a:rPr>
              <a:t>__</a:t>
            </a:r>
            <a:r>
              <a:rPr lang="en-US" sz="800" b="0" dirty="0" err="1">
                <a:solidFill>
                  <a:srgbClr val="795E26"/>
                </a:solidFill>
                <a:effectLst/>
                <a:latin typeface=" Fira Mono"/>
              </a:rPr>
              <a:t>sum_resume</a:t>
            </a:r>
            <a:r>
              <a:rPr lang="en-US" sz="800" b="0" dirty="0">
                <a:solidFill>
                  <a:srgbClr val="000000"/>
                </a:solidFill>
                <a:effectLst/>
                <a:latin typeface=" Fira Mono"/>
              </a:rPr>
              <a:t>(</a:t>
            </a:r>
            <a:r>
              <a:rPr lang="en-US" sz="800" b="0" dirty="0" err="1">
                <a:solidFill>
                  <a:srgbClr val="0000FF"/>
                </a:solidFill>
                <a:effectLst/>
                <a:latin typeface=" Fira Mono"/>
              </a:rPr>
              <a:t>static_cast</a:t>
            </a:r>
            <a:r>
              <a:rPr lang="en-US" sz="800" b="0" dirty="0">
                <a:solidFill>
                  <a:srgbClr val="000000"/>
                </a:solidFill>
                <a:effectLst/>
                <a:latin typeface=" Fira Mono"/>
              </a:rPr>
              <a:t>&lt;</a:t>
            </a:r>
            <a:r>
              <a:rPr lang="en-US" sz="800" b="0" dirty="0">
                <a:solidFill>
                  <a:srgbClr val="0000FF"/>
                </a:solidFill>
                <a:effectLst/>
                <a:latin typeface=" Fira Mono"/>
              </a:rPr>
              <a:t>void</a:t>
            </a:r>
            <a:r>
              <a:rPr lang="en-US" sz="800" b="0" dirty="0">
                <a:solidFill>
                  <a:srgbClr val="000000"/>
                </a:solidFill>
                <a:effectLst/>
                <a:latin typeface=" Fira Mono"/>
              </a:rPr>
              <a:t>*&gt;(</a:t>
            </a:r>
            <a:r>
              <a:rPr lang="en-US" sz="800" b="0" dirty="0" err="1">
                <a:solidFill>
                  <a:srgbClr val="001080"/>
                </a:solidFill>
                <a:effectLst/>
                <a:latin typeface=" Fira Mono"/>
              </a:rPr>
              <a:t>frame</a:t>
            </a:r>
            <a:r>
              <a:rPr lang="en-US" sz="800" b="0" dirty="0" err="1">
                <a:solidFill>
                  <a:srgbClr val="000000"/>
                </a:solidFill>
                <a:effectLst/>
                <a:latin typeface=" Fira Mono"/>
              </a:rPr>
              <a:t>.</a:t>
            </a:r>
            <a:r>
              <a:rPr lang="en-US" sz="800" b="0" dirty="0" err="1">
                <a:solidFill>
                  <a:srgbClr val="795E26"/>
                </a:solidFill>
                <a:effectLst/>
                <a:latin typeface=" Fira Mono"/>
              </a:rPr>
              <a:t>release</a:t>
            </a:r>
            <a:r>
              <a:rPr lang="en-US" sz="800" b="0" dirty="0">
                <a:solidFill>
                  <a:srgbClr val="000000"/>
                </a:solidFill>
                <a:effectLst/>
                <a:latin typeface=" Fira Mono"/>
              </a:rPr>
              <a:t>()));</a:t>
            </a:r>
          </a:p>
          <a:p>
            <a:pPr>
              <a:lnSpc>
                <a:spcPct val="150000"/>
              </a:lnSpc>
            </a:pPr>
            <a:r>
              <a:rPr lang="en-US" sz="800" b="0" dirty="0">
                <a:solidFill>
                  <a:srgbClr val="000000"/>
                </a:solidFill>
                <a:effectLst/>
                <a:latin typeface=" Fira Mono"/>
              </a:rPr>
              <a:t>    </a:t>
            </a:r>
            <a:r>
              <a:rPr lang="en-US" sz="800" b="0" dirty="0">
                <a:solidFill>
                  <a:srgbClr val="AF00DB"/>
                </a:solidFill>
                <a:effectLst/>
                <a:latin typeface=" Fira Mono"/>
              </a:rPr>
              <a:t>return</a:t>
            </a:r>
            <a:r>
              <a:rPr lang="en-US" sz="800" b="0" dirty="0">
                <a:solidFill>
                  <a:srgbClr val="000000"/>
                </a:solidFill>
                <a:effectLst/>
                <a:latin typeface=" Fira Mono"/>
              </a:rPr>
              <a:t> </a:t>
            </a:r>
            <a:r>
              <a:rPr lang="en-US" sz="800" b="0" dirty="0" err="1">
                <a:solidFill>
                  <a:srgbClr val="001080"/>
                </a:solidFill>
                <a:effectLst/>
                <a:latin typeface=" Fira Mono"/>
              </a:rPr>
              <a:t>returnObject</a:t>
            </a:r>
            <a:r>
              <a:rPr lang="en-US" sz="800" b="0" dirty="0">
                <a:solidFill>
                  <a:srgbClr val="000000"/>
                </a:solidFill>
                <a:effectLst/>
                <a:latin typeface=" Fira Mono"/>
              </a:rPr>
              <a:t>;</a:t>
            </a:r>
          </a:p>
          <a:p>
            <a:pPr>
              <a:lnSpc>
                <a:spcPct val="150000"/>
              </a:lnSpc>
            </a:pPr>
            <a:r>
              <a:rPr lang="en-US" sz="800" b="0" dirty="0">
                <a:solidFill>
                  <a:srgbClr val="000000"/>
                </a:solidFill>
                <a:effectLst/>
                <a:latin typeface=" Fira Mono"/>
              </a:rPr>
              <a:t>}</a:t>
            </a:r>
          </a:p>
        </p:txBody>
      </p:sp>
      <p:sp>
        <p:nvSpPr>
          <p:cNvPr id="8" name="TextBox 7">
            <a:extLst>
              <a:ext uri="{FF2B5EF4-FFF2-40B4-BE49-F238E27FC236}">
                <a16:creationId xmlns:a16="http://schemas.microsoft.com/office/drawing/2014/main" id="{5369306F-10AC-4EB9-89DC-63F21BDEFA3A}"/>
              </a:ext>
            </a:extLst>
          </p:cNvPr>
          <p:cNvSpPr txBox="1"/>
          <p:nvPr/>
        </p:nvSpPr>
        <p:spPr>
          <a:xfrm>
            <a:off x="181156" y="815249"/>
            <a:ext cx="2723618" cy="2062103"/>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800" b="0" dirty="0">
                <a:solidFill>
                  <a:schemeClr val="tx1">
                    <a:lumMod val="85000"/>
                  </a:schemeClr>
                </a:solidFill>
                <a:effectLst/>
                <a:latin typeface=" Fira Mono"/>
              </a:rPr>
              <a:t>template&lt;</a:t>
            </a:r>
            <a:r>
              <a:rPr lang="en-US" sz="800" b="0" dirty="0" err="1">
                <a:solidFill>
                  <a:schemeClr val="tx1">
                    <a:lumMod val="85000"/>
                  </a:schemeClr>
                </a:solidFill>
                <a:effectLst/>
                <a:latin typeface=" Fira Mono"/>
              </a:rPr>
              <a:t>typename</a:t>
            </a:r>
            <a:r>
              <a:rPr lang="en-US" sz="800" b="0" dirty="0">
                <a:solidFill>
                  <a:schemeClr val="tx1">
                    <a:lumMod val="85000"/>
                  </a:schemeClr>
                </a:solidFill>
                <a:effectLst/>
                <a:latin typeface=" Fira Mono"/>
              </a:rPr>
              <a:t> T&gt; struct task;</a:t>
            </a:r>
          </a:p>
          <a:p>
            <a:br>
              <a:rPr lang="en-US" sz="800" b="0" dirty="0">
                <a:solidFill>
                  <a:srgbClr val="000000"/>
                </a:solidFill>
                <a:effectLst/>
                <a:latin typeface=" Fira Mono"/>
              </a:rPr>
            </a:br>
            <a:r>
              <a:rPr lang="en-US" sz="800" b="0" dirty="0">
                <a:solidFill>
                  <a:srgbClr val="267F99"/>
                </a:solidFill>
                <a:effectLst/>
                <a:latin typeface=" Fira Mono"/>
              </a:rPr>
              <a:t>task</a:t>
            </a:r>
            <a:r>
              <a:rPr lang="en-US" sz="800" b="0" dirty="0">
                <a:solidFill>
                  <a:srgbClr val="000000"/>
                </a:solidFill>
                <a:effectLst/>
                <a:latin typeface=" Fira Mono"/>
              </a:rPr>
              <a:t>&lt;</a:t>
            </a:r>
            <a:r>
              <a:rPr lang="en-US" sz="800" b="0" dirty="0">
                <a:solidFill>
                  <a:srgbClr val="0000FF"/>
                </a:solidFill>
                <a:effectLst/>
                <a:latin typeface=" Fira Mono"/>
              </a:rPr>
              <a:t>int</a:t>
            </a:r>
            <a:r>
              <a:rPr lang="en-US" sz="800" b="0" dirty="0">
                <a:solidFill>
                  <a:srgbClr val="000000"/>
                </a:solidFill>
                <a:effectLst/>
                <a:latin typeface=" Fira Mono"/>
              </a:rPr>
              <a:t>&gt; </a:t>
            </a:r>
            <a:r>
              <a:rPr lang="en-US" sz="800" b="0" dirty="0">
                <a:solidFill>
                  <a:srgbClr val="795E26"/>
                </a:solidFill>
                <a:effectLst/>
                <a:latin typeface=" Fira Mono"/>
              </a:rPr>
              <a:t>sum</a:t>
            </a:r>
            <a:r>
              <a:rPr lang="en-US" sz="800" b="0" dirty="0">
                <a:solidFill>
                  <a:srgbClr val="000000"/>
                </a:solidFill>
                <a:effectLst/>
                <a:latin typeface=" Fira Mono"/>
              </a:rPr>
              <a:t>(</a:t>
            </a:r>
            <a:r>
              <a:rPr lang="en-US" sz="800" b="0" dirty="0">
                <a:solidFill>
                  <a:srgbClr val="0000FF"/>
                </a:solidFill>
                <a:effectLst/>
                <a:latin typeface=" Fira Mono"/>
              </a:rPr>
              <a:t>int</a:t>
            </a:r>
            <a:r>
              <a:rPr lang="en-US" sz="800" b="0" dirty="0">
                <a:solidFill>
                  <a:srgbClr val="000000"/>
                </a:solidFill>
                <a:effectLst/>
                <a:latin typeface=" Fira Mono"/>
              </a:rPr>
              <a:t> </a:t>
            </a:r>
            <a:r>
              <a:rPr lang="en-US" sz="800" b="0" dirty="0">
                <a:solidFill>
                  <a:srgbClr val="001080"/>
                </a:solidFill>
                <a:effectLst/>
                <a:latin typeface=" Fira Mono"/>
              </a:rPr>
              <a:t>a</a:t>
            </a:r>
            <a:r>
              <a:rPr lang="en-US" sz="800" b="0" dirty="0">
                <a:solidFill>
                  <a:srgbClr val="000000"/>
                </a:solidFill>
                <a:effectLst/>
                <a:latin typeface=" Fira Mono"/>
              </a:rPr>
              <a:t>, </a:t>
            </a:r>
            <a:r>
              <a:rPr lang="en-US" sz="800" b="0" dirty="0">
                <a:solidFill>
                  <a:srgbClr val="0000FF"/>
                </a:solidFill>
                <a:effectLst/>
                <a:latin typeface=" Fira Mono"/>
              </a:rPr>
              <a:t>int</a:t>
            </a:r>
            <a:r>
              <a:rPr lang="en-US" sz="800" b="0" dirty="0">
                <a:solidFill>
                  <a:srgbClr val="000000"/>
                </a:solidFill>
                <a:effectLst/>
                <a:latin typeface=" Fira Mono"/>
              </a:rPr>
              <a:t> </a:t>
            </a:r>
            <a:r>
              <a:rPr lang="en-US" sz="800" b="0" dirty="0">
                <a:solidFill>
                  <a:srgbClr val="001080"/>
                </a:solidFill>
                <a:effectLst/>
                <a:latin typeface=" Fira Mono"/>
              </a:rPr>
              <a:t>b</a:t>
            </a:r>
            <a:r>
              <a:rPr lang="en-US" sz="800" b="0" dirty="0">
                <a:solidFill>
                  <a:srgbClr val="000000"/>
                </a:solidFill>
                <a:effectLst/>
                <a:latin typeface=" Fira Mono"/>
              </a:rPr>
              <a:t>) </a:t>
            </a:r>
          </a:p>
          <a:p>
            <a:r>
              <a:rPr lang="en-US" sz="800" b="0" dirty="0">
                <a:solidFill>
                  <a:srgbClr val="000000"/>
                </a:solidFill>
                <a:effectLst/>
                <a:latin typeface=" Fira Mono"/>
              </a:rPr>
              <a:t>{</a:t>
            </a:r>
          </a:p>
          <a:p>
            <a:r>
              <a:rPr lang="en-US" sz="800" b="0" dirty="0">
                <a:solidFill>
                  <a:srgbClr val="000000"/>
                </a:solidFill>
                <a:effectLst/>
                <a:latin typeface=" Fira Mono"/>
              </a:rPr>
              <a:t>    </a:t>
            </a:r>
            <a:r>
              <a:rPr lang="en-US" sz="800" b="0" dirty="0">
                <a:solidFill>
                  <a:srgbClr val="0000FF"/>
                </a:solidFill>
                <a:effectLst/>
                <a:latin typeface=" Fira Mono"/>
              </a:rPr>
              <a:t>int</a:t>
            </a:r>
            <a:r>
              <a:rPr lang="en-US" sz="800" b="0" dirty="0">
                <a:solidFill>
                  <a:srgbClr val="000000"/>
                </a:solidFill>
                <a:effectLst/>
                <a:latin typeface=" Fira Mono"/>
              </a:rPr>
              <a:t> result = a + b;</a:t>
            </a:r>
          </a:p>
          <a:p>
            <a:r>
              <a:rPr lang="en-US" sz="800" b="0" dirty="0">
                <a:solidFill>
                  <a:srgbClr val="000000"/>
                </a:solidFill>
                <a:effectLst/>
                <a:latin typeface=" Fira Mono"/>
              </a:rPr>
              <a:t>    </a:t>
            </a:r>
            <a:r>
              <a:rPr lang="en-US" sz="800" b="0" dirty="0" err="1">
                <a:solidFill>
                  <a:srgbClr val="000000"/>
                </a:solidFill>
                <a:effectLst/>
                <a:latin typeface=" Fira Mono"/>
              </a:rPr>
              <a:t>co_return</a:t>
            </a:r>
            <a:r>
              <a:rPr lang="en-US" sz="800" b="0" dirty="0">
                <a:solidFill>
                  <a:srgbClr val="000000"/>
                </a:solidFill>
                <a:effectLst/>
                <a:latin typeface=" Fira Mono"/>
              </a:rPr>
              <a:t> result;</a:t>
            </a:r>
          </a:p>
          <a:p>
            <a:r>
              <a:rPr lang="en-US" sz="800" b="0" dirty="0">
                <a:solidFill>
                  <a:srgbClr val="000000"/>
                </a:solidFill>
                <a:effectLst/>
                <a:latin typeface=" Fira Mono"/>
              </a:rPr>
              <a:t>}</a:t>
            </a:r>
          </a:p>
          <a:p>
            <a:br>
              <a:rPr lang="en-US" sz="800" b="0" dirty="0">
                <a:solidFill>
                  <a:srgbClr val="000000"/>
                </a:solidFill>
                <a:effectLst/>
                <a:latin typeface=" Fira Mono"/>
              </a:rPr>
            </a:br>
            <a:r>
              <a:rPr lang="en-US" sz="800" b="0" dirty="0">
                <a:solidFill>
                  <a:schemeClr val="tx1">
                    <a:lumMod val="85000"/>
                  </a:schemeClr>
                </a:solidFill>
                <a:effectLst/>
                <a:latin typeface=" Fira Mono"/>
              </a:rPr>
              <a:t>task&lt;int&gt; sum4(int a, int b, int c, int d)</a:t>
            </a:r>
          </a:p>
          <a:p>
            <a:r>
              <a:rPr lang="en-US" sz="800" b="0" dirty="0">
                <a:solidFill>
                  <a:schemeClr val="tx1">
                    <a:lumMod val="85000"/>
                  </a:schemeClr>
                </a:solidFill>
                <a:effectLst/>
                <a:latin typeface=" Fira Mono"/>
              </a:rPr>
              <a:t>{</a:t>
            </a:r>
          </a:p>
          <a:p>
            <a:r>
              <a:rPr lang="en-US" sz="800" b="0" dirty="0">
                <a:solidFill>
                  <a:schemeClr val="tx1">
                    <a:lumMod val="85000"/>
                  </a:schemeClr>
                </a:solidFill>
                <a:effectLst/>
                <a:latin typeface=" Fira Mono"/>
              </a:rPr>
              <a:t>    int ab = </a:t>
            </a:r>
            <a:r>
              <a:rPr lang="en-US" sz="800" b="0" dirty="0" err="1">
                <a:solidFill>
                  <a:schemeClr val="tx1">
                    <a:lumMod val="85000"/>
                  </a:schemeClr>
                </a:solidFill>
                <a:effectLst/>
                <a:latin typeface=" Fira Mono"/>
              </a:rPr>
              <a:t>co_await</a:t>
            </a:r>
            <a:r>
              <a:rPr lang="en-US" sz="800" b="0" dirty="0">
                <a:solidFill>
                  <a:schemeClr val="tx1">
                    <a:lumMod val="85000"/>
                  </a:schemeClr>
                </a:solidFill>
                <a:effectLst/>
                <a:latin typeface=" Fira Mono"/>
              </a:rPr>
              <a:t> </a:t>
            </a:r>
            <a:r>
              <a:rPr lang="en-US" sz="800" b="0" dirty="0">
                <a:solidFill>
                  <a:srgbClr val="795E26"/>
                </a:solidFill>
                <a:effectLst/>
                <a:latin typeface=" Fira Mono"/>
              </a:rPr>
              <a:t>sum</a:t>
            </a:r>
            <a:r>
              <a:rPr lang="en-US" sz="800" b="0" dirty="0">
                <a:solidFill>
                  <a:srgbClr val="000000"/>
                </a:solidFill>
                <a:effectLst/>
                <a:latin typeface=" Fira Mono"/>
              </a:rPr>
              <a:t>(a, b);</a:t>
            </a:r>
            <a:endParaRPr lang="en-US" sz="800" b="0" dirty="0">
              <a:solidFill>
                <a:schemeClr val="tx1">
                  <a:lumMod val="85000"/>
                </a:schemeClr>
              </a:solidFill>
              <a:effectLst/>
              <a:latin typeface=" Fira Mono"/>
            </a:endParaRPr>
          </a:p>
          <a:p>
            <a:r>
              <a:rPr lang="en-US" sz="800" b="0" dirty="0">
                <a:solidFill>
                  <a:schemeClr val="tx1">
                    <a:lumMod val="85000"/>
                  </a:schemeClr>
                </a:solidFill>
                <a:effectLst/>
                <a:latin typeface=" Fira Mono"/>
              </a:rPr>
              <a:t>    int cd = </a:t>
            </a:r>
            <a:r>
              <a:rPr lang="en-US" sz="800" b="0" dirty="0" err="1">
                <a:solidFill>
                  <a:schemeClr val="tx1">
                    <a:lumMod val="85000"/>
                  </a:schemeClr>
                </a:solidFill>
                <a:effectLst/>
                <a:latin typeface=" Fira Mono"/>
              </a:rPr>
              <a:t>co_await</a:t>
            </a:r>
            <a:r>
              <a:rPr lang="en-US" sz="800" b="0" dirty="0">
                <a:solidFill>
                  <a:schemeClr val="tx1">
                    <a:lumMod val="85000"/>
                  </a:schemeClr>
                </a:solidFill>
                <a:effectLst/>
                <a:latin typeface=" Fira Mono"/>
              </a:rPr>
              <a:t> sum(c, d);</a:t>
            </a:r>
          </a:p>
          <a:p>
            <a:r>
              <a:rPr lang="en-US" sz="800" b="0" dirty="0">
                <a:solidFill>
                  <a:schemeClr val="tx1">
                    <a:lumMod val="85000"/>
                  </a:schemeClr>
                </a:solidFill>
                <a:effectLst/>
                <a:latin typeface=" Fira Mono"/>
              </a:rPr>
              <a:t>    int result = </a:t>
            </a:r>
            <a:r>
              <a:rPr lang="en-US" sz="800" b="0" dirty="0" err="1">
                <a:solidFill>
                  <a:schemeClr val="tx1">
                    <a:lumMod val="85000"/>
                  </a:schemeClr>
                </a:solidFill>
                <a:effectLst/>
                <a:latin typeface=" Fira Mono"/>
              </a:rPr>
              <a:t>co_await</a:t>
            </a:r>
            <a:r>
              <a:rPr lang="en-US" sz="800" b="0" dirty="0">
                <a:solidFill>
                  <a:schemeClr val="tx1">
                    <a:lumMod val="85000"/>
                  </a:schemeClr>
                </a:solidFill>
                <a:effectLst/>
                <a:latin typeface=" Fira Mono"/>
              </a:rPr>
              <a:t> sum(ab, cd);</a:t>
            </a:r>
          </a:p>
          <a:p>
            <a:br>
              <a:rPr lang="en-US" sz="800" b="0" dirty="0">
                <a:solidFill>
                  <a:schemeClr val="tx1">
                    <a:lumMod val="85000"/>
                  </a:schemeClr>
                </a:solidFill>
                <a:effectLst/>
                <a:latin typeface=" Fira Mono"/>
              </a:rPr>
            </a:br>
            <a:r>
              <a:rPr lang="en-US" sz="800" b="0" dirty="0">
                <a:solidFill>
                  <a:schemeClr val="tx1">
                    <a:lumMod val="85000"/>
                  </a:schemeClr>
                </a:solidFill>
                <a:effectLst/>
                <a:latin typeface=" Fira Mono"/>
              </a:rPr>
              <a:t>    </a:t>
            </a:r>
            <a:r>
              <a:rPr lang="en-US" sz="800" b="0" dirty="0" err="1">
                <a:solidFill>
                  <a:schemeClr val="tx1">
                    <a:lumMod val="85000"/>
                  </a:schemeClr>
                </a:solidFill>
                <a:effectLst/>
                <a:latin typeface=" Fira Mono"/>
              </a:rPr>
              <a:t>co_return</a:t>
            </a:r>
            <a:r>
              <a:rPr lang="en-US" sz="800" b="0" dirty="0">
                <a:solidFill>
                  <a:schemeClr val="tx1">
                    <a:lumMod val="85000"/>
                  </a:schemeClr>
                </a:solidFill>
                <a:effectLst/>
                <a:latin typeface=" Fira Mono"/>
              </a:rPr>
              <a:t> result;</a:t>
            </a:r>
          </a:p>
          <a:p>
            <a:r>
              <a:rPr lang="en-US" sz="800" b="0" dirty="0">
                <a:solidFill>
                  <a:schemeClr val="tx1">
                    <a:lumMod val="85000"/>
                  </a:schemeClr>
                </a:solidFill>
                <a:effectLst/>
                <a:latin typeface=" Fira Mono"/>
              </a:rPr>
              <a:t>}</a:t>
            </a:r>
          </a:p>
        </p:txBody>
      </p:sp>
      <p:sp>
        <p:nvSpPr>
          <p:cNvPr id="32" name="Rectangle 31">
            <a:extLst>
              <a:ext uri="{FF2B5EF4-FFF2-40B4-BE49-F238E27FC236}">
                <a16:creationId xmlns:a16="http://schemas.microsoft.com/office/drawing/2014/main" id="{8798030F-752F-4305-BBF2-AC27C4FFF703}"/>
              </a:ext>
            </a:extLst>
          </p:cNvPr>
          <p:cNvSpPr/>
          <p:nvPr/>
        </p:nvSpPr>
        <p:spPr>
          <a:xfrm>
            <a:off x="1542965" y="2030878"/>
            <a:ext cx="768672" cy="208120"/>
          </a:xfrm>
          <a:prstGeom prst="rect">
            <a:avLst/>
          </a:prstGeom>
          <a:no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r"/>
            <a:endParaRPr lang="en-US" sz="1050" dirty="0">
              <a:solidFill>
                <a:schemeClr val="tx2">
                  <a:lumMod val="75000"/>
                </a:schemeClr>
              </a:solidFill>
            </a:endParaRPr>
          </a:p>
        </p:txBody>
      </p:sp>
      <p:sp>
        <p:nvSpPr>
          <p:cNvPr id="2" name="TextBox 1">
            <a:extLst>
              <a:ext uri="{FF2B5EF4-FFF2-40B4-BE49-F238E27FC236}">
                <a16:creationId xmlns:a16="http://schemas.microsoft.com/office/drawing/2014/main" id="{CFB8446C-DD27-4B19-A8DA-BC1370B585F2}"/>
              </a:ext>
            </a:extLst>
          </p:cNvPr>
          <p:cNvSpPr txBox="1"/>
          <p:nvPr/>
        </p:nvSpPr>
        <p:spPr>
          <a:xfrm>
            <a:off x="148978" y="195233"/>
            <a:ext cx="6832320" cy="4247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nSpc>
                <a:spcPct val="90000"/>
              </a:lnSpc>
            </a:pPr>
            <a:r>
              <a:rPr lang="en-US" altLang="zh-CN" sz="2400" dirty="0">
                <a:solidFill>
                  <a:schemeClr val="bg1"/>
                </a:solidFill>
                <a:latin typeface="+mj-lt"/>
              </a:rPr>
              <a:t>Customization point - </a:t>
            </a:r>
            <a:r>
              <a:rPr lang="en-US" sz="2400" dirty="0">
                <a:solidFill>
                  <a:schemeClr val="bg1"/>
                </a:solidFill>
                <a:latin typeface="+mj-lt"/>
              </a:rPr>
              <a:t>How a compiler may work</a:t>
            </a:r>
          </a:p>
        </p:txBody>
      </p:sp>
    </p:spTree>
    <p:extLst>
      <p:ext uri="{BB962C8B-B14F-4D97-AF65-F5344CB8AC3E}">
        <p14:creationId xmlns:p14="http://schemas.microsoft.com/office/powerpoint/2010/main" val="22065674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00">
        <p159:morph option="byObject"/>
      </p:transition>
    </mc:Choice>
    <mc:Fallback xmlns="">
      <p:transition>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a:extLst>
              <a:ext uri="{FF2B5EF4-FFF2-40B4-BE49-F238E27FC236}">
                <a16:creationId xmlns:a16="http://schemas.microsoft.com/office/drawing/2014/main" id="{C1255C3F-8C62-4ED6-BF43-32BF42A348AE}"/>
              </a:ext>
            </a:extLst>
          </p:cNvPr>
          <p:cNvSpPr txBox="1"/>
          <p:nvPr/>
        </p:nvSpPr>
        <p:spPr>
          <a:xfrm>
            <a:off x="5010889" y="672982"/>
            <a:ext cx="1410057" cy="230832"/>
          </a:xfrm>
          <a:prstGeom prst="rect">
            <a:avLst/>
          </a:prstGeom>
          <a:solidFill>
            <a:schemeClr val="tx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altLang="zh-CN" sz="1000" dirty="0" err="1">
                <a:solidFill>
                  <a:schemeClr val="bg1"/>
                </a:solidFill>
                <a:latin typeface="Trebuchet MS" panose="020B0603020202020204" pitchFamily="34" charset="0"/>
              </a:rPr>
              <a:t>isa</a:t>
            </a:r>
            <a:r>
              <a:rPr lang="en-US" altLang="zh-CN" sz="1000" dirty="0">
                <a:solidFill>
                  <a:schemeClr val="bg1"/>
                </a:solidFill>
                <a:latin typeface="Trebuchet MS" panose="020B0603020202020204" pitchFamily="34" charset="0"/>
              </a:rPr>
              <a:t>::</a:t>
            </a:r>
            <a:r>
              <a:rPr lang="en-US" altLang="zh-CN" sz="1000" dirty="0" err="1">
                <a:solidFill>
                  <a:schemeClr val="bg1"/>
                </a:solidFill>
                <a:latin typeface="Trebuchet MS" panose="020B0603020202020204" pitchFamily="34" charset="0"/>
              </a:rPr>
              <a:t>await_suspend</a:t>
            </a:r>
            <a:endParaRPr lang="en-US" sz="1000" dirty="0">
              <a:solidFill>
                <a:schemeClr val="bg1"/>
              </a:solidFill>
              <a:latin typeface="Trebuchet MS" panose="020B0603020202020204" pitchFamily="34" charset="0"/>
            </a:endParaRPr>
          </a:p>
        </p:txBody>
      </p:sp>
      <p:sp>
        <p:nvSpPr>
          <p:cNvPr id="22" name="Rectangle 21">
            <a:extLst>
              <a:ext uri="{FF2B5EF4-FFF2-40B4-BE49-F238E27FC236}">
                <a16:creationId xmlns:a16="http://schemas.microsoft.com/office/drawing/2014/main" id="{44A7149B-6880-469F-BBA2-A4B0D2BDDBDE}"/>
              </a:ext>
            </a:extLst>
          </p:cNvPr>
          <p:cNvSpPr/>
          <p:nvPr/>
        </p:nvSpPr>
        <p:spPr>
          <a:xfrm>
            <a:off x="7510803" y="1700430"/>
            <a:ext cx="2512463" cy="3139671"/>
          </a:xfrm>
          <a:prstGeom prst="rect">
            <a:avLst/>
          </a:prstGeom>
          <a:no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altLang="zh-CN" sz="1000" dirty="0">
              <a:solidFill>
                <a:schemeClr val="bg1"/>
              </a:solidFill>
            </a:endParaRPr>
          </a:p>
          <a:p>
            <a:pPr algn="ctr"/>
            <a:r>
              <a:rPr lang="en-US" altLang="zh-CN" sz="1000" dirty="0">
                <a:solidFill>
                  <a:schemeClr val="bg1"/>
                </a:solidFill>
              </a:rPr>
              <a:t>Scheduler</a:t>
            </a:r>
            <a:endParaRPr lang="en-US" sz="1000" dirty="0">
              <a:solidFill>
                <a:schemeClr val="bg1"/>
              </a:solidFill>
            </a:endParaRPr>
          </a:p>
        </p:txBody>
      </p:sp>
      <p:grpSp>
        <p:nvGrpSpPr>
          <p:cNvPr id="23" name="Group 22">
            <a:extLst>
              <a:ext uri="{FF2B5EF4-FFF2-40B4-BE49-F238E27FC236}">
                <a16:creationId xmlns:a16="http://schemas.microsoft.com/office/drawing/2014/main" id="{9765B6FE-1AAB-4F7D-AED1-47D6A519746E}"/>
              </a:ext>
            </a:extLst>
          </p:cNvPr>
          <p:cNvGrpSpPr/>
          <p:nvPr/>
        </p:nvGrpSpPr>
        <p:grpSpPr>
          <a:xfrm>
            <a:off x="7997914" y="3792482"/>
            <a:ext cx="1538241" cy="880625"/>
            <a:chOff x="1286142" y="3874450"/>
            <a:chExt cx="1538241" cy="880625"/>
          </a:xfrm>
        </p:grpSpPr>
        <p:sp>
          <p:nvSpPr>
            <p:cNvPr id="24" name="Rectangle 23">
              <a:extLst>
                <a:ext uri="{FF2B5EF4-FFF2-40B4-BE49-F238E27FC236}">
                  <a16:creationId xmlns:a16="http://schemas.microsoft.com/office/drawing/2014/main" id="{26706399-6892-413B-B225-4B418B6D11F6}"/>
                </a:ext>
              </a:extLst>
            </p:cNvPr>
            <p:cNvSpPr/>
            <p:nvPr/>
          </p:nvSpPr>
          <p:spPr>
            <a:xfrm>
              <a:off x="1286142" y="3874450"/>
              <a:ext cx="1243413" cy="294830"/>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2">
                      <a:lumMod val="50000"/>
                    </a:schemeClr>
                  </a:solidFill>
                </a:rPr>
                <a:t>Worker</a:t>
              </a:r>
            </a:p>
          </p:txBody>
        </p:sp>
        <p:sp>
          <p:nvSpPr>
            <p:cNvPr id="25" name="Rectangle 24">
              <a:extLst>
                <a:ext uri="{FF2B5EF4-FFF2-40B4-BE49-F238E27FC236}">
                  <a16:creationId xmlns:a16="http://schemas.microsoft.com/office/drawing/2014/main" id="{15158716-D662-4804-8957-486C08116EE6}"/>
                </a:ext>
              </a:extLst>
            </p:cNvPr>
            <p:cNvSpPr/>
            <p:nvPr/>
          </p:nvSpPr>
          <p:spPr>
            <a:xfrm>
              <a:off x="1384418" y="4065611"/>
              <a:ext cx="1243413" cy="294830"/>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2">
                      <a:lumMod val="50000"/>
                    </a:schemeClr>
                  </a:solidFill>
                </a:rPr>
                <a:t>Worker</a:t>
              </a:r>
            </a:p>
          </p:txBody>
        </p:sp>
        <p:sp>
          <p:nvSpPr>
            <p:cNvPr id="26" name="Rectangle 25">
              <a:extLst>
                <a:ext uri="{FF2B5EF4-FFF2-40B4-BE49-F238E27FC236}">
                  <a16:creationId xmlns:a16="http://schemas.microsoft.com/office/drawing/2014/main" id="{F0FEBD08-7F01-4E4E-8ACE-3EDF7C84874A}"/>
                </a:ext>
              </a:extLst>
            </p:cNvPr>
            <p:cNvSpPr/>
            <p:nvPr/>
          </p:nvSpPr>
          <p:spPr>
            <a:xfrm>
              <a:off x="1482694" y="4262928"/>
              <a:ext cx="1243413" cy="294830"/>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2">
                      <a:lumMod val="50000"/>
                    </a:schemeClr>
                  </a:solidFill>
                </a:rPr>
                <a:t>Worker</a:t>
              </a:r>
            </a:p>
          </p:txBody>
        </p:sp>
        <p:sp>
          <p:nvSpPr>
            <p:cNvPr id="28" name="Rectangle 27">
              <a:extLst>
                <a:ext uri="{FF2B5EF4-FFF2-40B4-BE49-F238E27FC236}">
                  <a16:creationId xmlns:a16="http://schemas.microsoft.com/office/drawing/2014/main" id="{500AAB63-3F3B-441C-9D9B-3C608967554D}"/>
                </a:ext>
              </a:extLst>
            </p:cNvPr>
            <p:cNvSpPr/>
            <p:nvPr/>
          </p:nvSpPr>
          <p:spPr>
            <a:xfrm>
              <a:off x="1580970" y="4460245"/>
              <a:ext cx="1243413" cy="294830"/>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2">
                      <a:lumMod val="50000"/>
                    </a:schemeClr>
                  </a:solidFill>
                </a:rPr>
                <a:t>Worker</a:t>
              </a:r>
            </a:p>
          </p:txBody>
        </p:sp>
      </p:grpSp>
      <p:grpSp>
        <p:nvGrpSpPr>
          <p:cNvPr id="29" name="Group 28">
            <a:extLst>
              <a:ext uri="{FF2B5EF4-FFF2-40B4-BE49-F238E27FC236}">
                <a16:creationId xmlns:a16="http://schemas.microsoft.com/office/drawing/2014/main" id="{F0461B6A-372A-43FD-B179-413B264506D2}"/>
              </a:ext>
            </a:extLst>
          </p:cNvPr>
          <p:cNvGrpSpPr/>
          <p:nvPr/>
        </p:nvGrpSpPr>
        <p:grpSpPr>
          <a:xfrm>
            <a:off x="7883612" y="2233813"/>
            <a:ext cx="1766844" cy="576690"/>
            <a:chOff x="1156886" y="3007816"/>
            <a:chExt cx="1766844" cy="576690"/>
          </a:xfrm>
        </p:grpSpPr>
        <p:sp>
          <p:nvSpPr>
            <p:cNvPr id="30" name="Rectangle 29">
              <a:extLst>
                <a:ext uri="{FF2B5EF4-FFF2-40B4-BE49-F238E27FC236}">
                  <a16:creationId xmlns:a16="http://schemas.microsoft.com/office/drawing/2014/main" id="{583B448A-E1AB-435D-8253-1EE65A46A027}"/>
                </a:ext>
              </a:extLst>
            </p:cNvPr>
            <p:cNvSpPr/>
            <p:nvPr/>
          </p:nvSpPr>
          <p:spPr>
            <a:xfrm>
              <a:off x="1156886" y="3007816"/>
              <a:ext cx="1501923" cy="294830"/>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bg2">
                      <a:lumMod val="50000"/>
                    </a:schemeClr>
                  </a:solidFill>
                </a:rPr>
                <a:t>Job Queue</a:t>
              </a:r>
              <a:endParaRPr lang="en-US" sz="1000" dirty="0">
                <a:solidFill>
                  <a:schemeClr val="bg2">
                    <a:lumMod val="50000"/>
                  </a:schemeClr>
                </a:solidFill>
              </a:endParaRPr>
            </a:p>
          </p:txBody>
        </p:sp>
        <p:sp>
          <p:nvSpPr>
            <p:cNvPr id="31" name="Rectangle 30">
              <a:extLst>
                <a:ext uri="{FF2B5EF4-FFF2-40B4-BE49-F238E27FC236}">
                  <a16:creationId xmlns:a16="http://schemas.microsoft.com/office/drawing/2014/main" id="{D3EFB92A-3B44-42CC-AD0B-A770CE5D70FD}"/>
                </a:ext>
              </a:extLst>
            </p:cNvPr>
            <p:cNvSpPr/>
            <p:nvPr/>
          </p:nvSpPr>
          <p:spPr>
            <a:xfrm>
              <a:off x="1286142" y="3143225"/>
              <a:ext cx="1501923" cy="294830"/>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bg2">
                      <a:lumMod val="50000"/>
                    </a:schemeClr>
                  </a:solidFill>
                </a:rPr>
                <a:t>Job Queue</a:t>
              </a:r>
              <a:endParaRPr lang="en-US" sz="1000" dirty="0">
                <a:solidFill>
                  <a:schemeClr val="bg2">
                    <a:lumMod val="50000"/>
                  </a:schemeClr>
                </a:solidFill>
              </a:endParaRPr>
            </a:p>
          </p:txBody>
        </p:sp>
        <p:sp>
          <p:nvSpPr>
            <p:cNvPr id="33" name="Rectangle 32">
              <a:extLst>
                <a:ext uri="{FF2B5EF4-FFF2-40B4-BE49-F238E27FC236}">
                  <a16:creationId xmlns:a16="http://schemas.microsoft.com/office/drawing/2014/main" id="{AB6B210A-4EF2-4C2C-927A-E3A63D654CAF}"/>
                </a:ext>
              </a:extLst>
            </p:cNvPr>
            <p:cNvSpPr/>
            <p:nvPr/>
          </p:nvSpPr>
          <p:spPr>
            <a:xfrm>
              <a:off x="1421807" y="3289676"/>
              <a:ext cx="1501923" cy="294830"/>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bg2">
                      <a:lumMod val="50000"/>
                    </a:schemeClr>
                  </a:solidFill>
                </a:rPr>
                <a:t>Job Queue</a:t>
              </a:r>
              <a:endParaRPr lang="en-US" sz="1000" dirty="0">
                <a:solidFill>
                  <a:schemeClr val="bg2">
                    <a:lumMod val="50000"/>
                  </a:schemeClr>
                </a:solidFill>
              </a:endParaRPr>
            </a:p>
          </p:txBody>
        </p:sp>
      </p:grpSp>
      <p:cxnSp>
        <p:nvCxnSpPr>
          <p:cNvPr id="34" name="Straight Arrow Connector 33">
            <a:extLst>
              <a:ext uri="{FF2B5EF4-FFF2-40B4-BE49-F238E27FC236}">
                <a16:creationId xmlns:a16="http://schemas.microsoft.com/office/drawing/2014/main" id="{4B2B5C02-8512-4F35-AF4C-C43C483C0A21}"/>
              </a:ext>
            </a:extLst>
          </p:cNvPr>
          <p:cNvCxnSpPr>
            <a:cxnSpLocks/>
          </p:cNvCxnSpPr>
          <p:nvPr/>
        </p:nvCxnSpPr>
        <p:spPr>
          <a:xfrm>
            <a:off x="8767034" y="2911012"/>
            <a:ext cx="0" cy="809590"/>
          </a:xfrm>
          <a:prstGeom prst="straightConnector1">
            <a:avLst/>
          </a:prstGeom>
          <a:ln>
            <a:solidFill>
              <a:schemeClr val="accent4"/>
            </a:solidFill>
            <a:tailEnd type="triangle" w="sm" len="lg"/>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E7F98364-C62A-4886-9A20-865981A43576}"/>
              </a:ext>
            </a:extLst>
          </p:cNvPr>
          <p:cNvSpPr/>
          <p:nvPr/>
        </p:nvSpPr>
        <p:spPr>
          <a:xfrm>
            <a:off x="4333147" y="2632844"/>
            <a:ext cx="890828" cy="239947"/>
          </a:xfrm>
          <a:prstGeom prst="rect">
            <a:avLst/>
          </a:prstGeom>
          <a:solidFill>
            <a:schemeClr val="tx2"/>
          </a:solid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1000" dirty="0">
                <a:solidFill>
                  <a:schemeClr val="tx1"/>
                </a:solidFill>
                <a:latin typeface="Trebuchet MS" panose="020B0603020202020204" pitchFamily="34" charset="0"/>
              </a:rPr>
              <a:t>Job</a:t>
            </a:r>
          </a:p>
        </p:txBody>
      </p:sp>
      <p:cxnSp>
        <p:nvCxnSpPr>
          <p:cNvPr id="36" name="Straight Arrow Connector 35">
            <a:extLst>
              <a:ext uri="{FF2B5EF4-FFF2-40B4-BE49-F238E27FC236}">
                <a16:creationId xmlns:a16="http://schemas.microsoft.com/office/drawing/2014/main" id="{172950B3-1E4D-479A-AF4D-1C6AC0192195}"/>
              </a:ext>
            </a:extLst>
          </p:cNvPr>
          <p:cNvCxnSpPr>
            <a:cxnSpLocks/>
            <a:stCxn id="39" idx="2"/>
            <a:endCxn id="35" idx="0"/>
          </p:cNvCxnSpPr>
          <p:nvPr/>
        </p:nvCxnSpPr>
        <p:spPr>
          <a:xfrm flipH="1">
            <a:off x="4778561" y="1931262"/>
            <a:ext cx="937356" cy="701582"/>
          </a:xfrm>
          <a:prstGeom prst="straightConnector1">
            <a:avLst/>
          </a:prstGeom>
          <a:ln>
            <a:solidFill>
              <a:schemeClr val="accent4"/>
            </a:solidFill>
            <a:prstDash val="solid"/>
            <a:tailEnd type="triangle" w="sm" len="lg"/>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4940E77B-C530-46D9-ABE6-C30F35CB69B7}"/>
              </a:ext>
            </a:extLst>
          </p:cNvPr>
          <p:cNvSpPr txBox="1"/>
          <p:nvPr/>
        </p:nvSpPr>
        <p:spPr>
          <a:xfrm>
            <a:off x="5091993" y="1700430"/>
            <a:ext cx="1247848" cy="230832"/>
          </a:xfrm>
          <a:prstGeom prst="rect">
            <a:avLst/>
          </a:prstGeom>
          <a:solidFill>
            <a:schemeClr val="tx2"/>
          </a:solid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altLang="zh-CN" sz="1000" dirty="0" err="1">
                <a:solidFill>
                  <a:schemeClr val="tx1"/>
                </a:solidFill>
                <a:latin typeface="Trebuchet MS" panose="020B0603020202020204" pitchFamily="34" charset="0"/>
              </a:rPr>
              <a:t>coroutine_handle</a:t>
            </a:r>
            <a:endParaRPr lang="en-US" sz="1000" dirty="0">
              <a:solidFill>
                <a:schemeClr val="tx1"/>
              </a:solidFill>
              <a:latin typeface="Trebuchet MS" panose="020B0603020202020204" pitchFamily="34" charset="0"/>
            </a:endParaRPr>
          </a:p>
        </p:txBody>
      </p:sp>
      <p:cxnSp>
        <p:nvCxnSpPr>
          <p:cNvPr id="40" name="Straight Arrow Connector 39">
            <a:extLst>
              <a:ext uri="{FF2B5EF4-FFF2-40B4-BE49-F238E27FC236}">
                <a16:creationId xmlns:a16="http://schemas.microsoft.com/office/drawing/2014/main" id="{20FA5B0A-53B7-4E55-932D-50C4F65302B8}"/>
              </a:ext>
            </a:extLst>
          </p:cNvPr>
          <p:cNvCxnSpPr>
            <a:cxnSpLocks/>
            <a:stCxn id="21" idx="2"/>
            <a:endCxn id="39" idx="0"/>
          </p:cNvCxnSpPr>
          <p:nvPr/>
        </p:nvCxnSpPr>
        <p:spPr>
          <a:xfrm flipH="1">
            <a:off x="5715917" y="903814"/>
            <a:ext cx="1" cy="796616"/>
          </a:xfrm>
          <a:prstGeom prst="straightConnector1">
            <a:avLst/>
          </a:prstGeom>
          <a:ln>
            <a:solidFill>
              <a:schemeClr val="accent4"/>
            </a:solidFill>
            <a:prstDash val="dash"/>
            <a:tailEnd type="triangle" w="sm" len="sm"/>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F33D106A-7E29-4FD3-A557-53A4CCA3F950}"/>
              </a:ext>
            </a:extLst>
          </p:cNvPr>
          <p:cNvSpPr txBox="1"/>
          <p:nvPr/>
        </p:nvSpPr>
        <p:spPr>
          <a:xfrm>
            <a:off x="4403304" y="2125251"/>
            <a:ext cx="681597" cy="2308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1000" dirty="0">
                <a:solidFill>
                  <a:schemeClr val="bg1"/>
                </a:solidFill>
                <a:latin typeface="Trebuchet MS" panose="020B0603020202020204" pitchFamily="34" charset="0"/>
              </a:rPr>
              <a:t>Job::Job</a:t>
            </a:r>
          </a:p>
        </p:txBody>
      </p:sp>
      <p:cxnSp>
        <p:nvCxnSpPr>
          <p:cNvPr id="43" name="Straight Arrow Connector 42">
            <a:extLst>
              <a:ext uri="{FF2B5EF4-FFF2-40B4-BE49-F238E27FC236}">
                <a16:creationId xmlns:a16="http://schemas.microsoft.com/office/drawing/2014/main" id="{DDC33006-E508-4C52-9297-1B75A3EC17D0}"/>
              </a:ext>
            </a:extLst>
          </p:cNvPr>
          <p:cNvCxnSpPr>
            <a:cxnSpLocks/>
            <a:stCxn id="35" idx="3"/>
          </p:cNvCxnSpPr>
          <p:nvPr/>
        </p:nvCxnSpPr>
        <p:spPr>
          <a:xfrm>
            <a:off x="5223975" y="2752818"/>
            <a:ext cx="2735750" cy="0"/>
          </a:xfrm>
          <a:prstGeom prst="straightConnector1">
            <a:avLst/>
          </a:prstGeom>
          <a:ln>
            <a:solidFill>
              <a:schemeClr val="accent4"/>
            </a:solidFill>
            <a:prstDash val="solid"/>
            <a:tailEnd type="triangle" w="sm" len="lg"/>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3E780EA1-FB25-45FD-B96B-D8E822DF2D81}"/>
              </a:ext>
            </a:extLst>
          </p:cNvPr>
          <p:cNvSpPr txBox="1"/>
          <p:nvPr/>
        </p:nvSpPr>
        <p:spPr>
          <a:xfrm>
            <a:off x="114867" y="68881"/>
            <a:ext cx="2097049" cy="2308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1000" dirty="0">
                <a:solidFill>
                  <a:schemeClr val="bg1"/>
                </a:solidFill>
                <a:latin typeface="Trebuchet MS" panose="020B0603020202020204" pitchFamily="34" charset="0"/>
              </a:rPr>
              <a:t>*</a:t>
            </a:r>
            <a:r>
              <a:rPr lang="en-US" sz="1000" dirty="0" err="1">
                <a:solidFill>
                  <a:schemeClr val="bg1"/>
                </a:solidFill>
                <a:latin typeface="Trebuchet MS" panose="020B0603020202020204" pitchFamily="34" charset="0"/>
              </a:rPr>
              <a:t>isa</a:t>
            </a:r>
            <a:r>
              <a:rPr lang="en-US" sz="1000" dirty="0">
                <a:solidFill>
                  <a:schemeClr val="bg1"/>
                </a:solidFill>
                <a:latin typeface="Trebuchet MS" panose="020B0603020202020204" pitchFamily="34" charset="0"/>
              </a:rPr>
              <a:t> == </a:t>
            </a:r>
            <a:r>
              <a:rPr lang="en-US" sz="1000" dirty="0" err="1">
                <a:solidFill>
                  <a:schemeClr val="bg1"/>
                </a:solidFill>
                <a:latin typeface="Trebuchet MS" panose="020B0603020202020204" pitchFamily="34" charset="0"/>
              </a:rPr>
              <a:t>initial_suspend_awaitable</a:t>
            </a:r>
            <a:endParaRPr lang="en-US" sz="1000" dirty="0">
              <a:solidFill>
                <a:schemeClr val="bg1"/>
              </a:solidFill>
              <a:latin typeface="Trebuchet MS" panose="020B0603020202020204" pitchFamily="34" charset="0"/>
            </a:endParaRPr>
          </a:p>
        </p:txBody>
      </p:sp>
      <p:cxnSp>
        <p:nvCxnSpPr>
          <p:cNvPr id="66" name="Connector: Elbow 65">
            <a:extLst>
              <a:ext uri="{FF2B5EF4-FFF2-40B4-BE49-F238E27FC236}">
                <a16:creationId xmlns:a16="http://schemas.microsoft.com/office/drawing/2014/main" id="{199DE16A-F713-467A-91BD-B58AD4B56586}"/>
              </a:ext>
            </a:extLst>
          </p:cNvPr>
          <p:cNvCxnSpPr>
            <a:cxnSpLocks/>
            <a:stCxn id="69" idx="3"/>
          </p:cNvCxnSpPr>
          <p:nvPr/>
        </p:nvCxnSpPr>
        <p:spPr>
          <a:xfrm flipV="1">
            <a:off x="2896075" y="788398"/>
            <a:ext cx="2114814" cy="2472587"/>
          </a:xfrm>
          <a:prstGeom prst="bentConnector3">
            <a:avLst>
              <a:gd name="adj1" fmla="val 26700"/>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B1EDDD60-C71C-440D-BE00-AD9D85E5D29D}"/>
              </a:ext>
            </a:extLst>
          </p:cNvPr>
          <p:cNvSpPr txBox="1"/>
          <p:nvPr/>
        </p:nvSpPr>
        <p:spPr>
          <a:xfrm>
            <a:off x="1447563" y="438810"/>
            <a:ext cx="1448512" cy="230832"/>
          </a:xfrm>
          <a:prstGeom prst="rect">
            <a:avLst/>
          </a:prstGeom>
          <a:solidFill>
            <a:schemeClr val="tx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1000" dirty="0" err="1">
                <a:solidFill>
                  <a:schemeClr val="bg1"/>
                </a:solidFill>
                <a:latin typeface="Trebuchet MS" panose="020B0603020202020204" pitchFamily="34" charset="0"/>
              </a:rPr>
              <a:t>get_return_object</a:t>
            </a:r>
            <a:endParaRPr lang="en-US" sz="1000" dirty="0">
              <a:solidFill>
                <a:schemeClr val="bg1"/>
              </a:solidFill>
              <a:latin typeface="Trebuchet MS" panose="020B0603020202020204" pitchFamily="34" charset="0"/>
            </a:endParaRPr>
          </a:p>
        </p:txBody>
      </p:sp>
      <p:sp>
        <p:nvSpPr>
          <p:cNvPr id="68" name="TextBox 67">
            <a:extLst>
              <a:ext uri="{FF2B5EF4-FFF2-40B4-BE49-F238E27FC236}">
                <a16:creationId xmlns:a16="http://schemas.microsoft.com/office/drawing/2014/main" id="{F45BF225-6CFC-4571-9260-6CD3A6BC45CF}"/>
              </a:ext>
            </a:extLst>
          </p:cNvPr>
          <p:cNvSpPr txBox="1"/>
          <p:nvPr/>
        </p:nvSpPr>
        <p:spPr>
          <a:xfrm>
            <a:off x="1447563" y="1555636"/>
            <a:ext cx="1448512" cy="230832"/>
          </a:xfrm>
          <a:prstGeom prst="rect">
            <a:avLst/>
          </a:prstGeom>
          <a:solidFill>
            <a:schemeClr val="tx2"/>
          </a:solid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defPPr>
              <a:defRPr lang="en-US"/>
            </a:defPPr>
            <a:lvl1pPr algn="ctr">
              <a:lnSpc>
                <a:spcPct val="90000"/>
              </a:lnSpc>
              <a:defRPr sz="1000">
                <a:solidFill>
                  <a:schemeClr val="tx1"/>
                </a:solidFill>
                <a:latin typeface="Trebuchet MS" panose="020B0603020202020204" pitchFamily="34" charset="0"/>
              </a:defRPr>
            </a:lvl1pPr>
          </a:lstStyle>
          <a:p>
            <a:r>
              <a:rPr lang="en-US" dirty="0"/>
              <a:t>token&lt;&gt;</a:t>
            </a:r>
          </a:p>
        </p:txBody>
      </p:sp>
      <p:sp>
        <p:nvSpPr>
          <p:cNvPr id="69" name="TextBox 68">
            <a:extLst>
              <a:ext uri="{FF2B5EF4-FFF2-40B4-BE49-F238E27FC236}">
                <a16:creationId xmlns:a16="http://schemas.microsoft.com/office/drawing/2014/main" id="{57A403FD-71EB-487F-956C-A7EC9044A328}"/>
              </a:ext>
            </a:extLst>
          </p:cNvPr>
          <p:cNvSpPr txBox="1"/>
          <p:nvPr/>
        </p:nvSpPr>
        <p:spPr>
          <a:xfrm>
            <a:off x="1447563" y="3145569"/>
            <a:ext cx="1448512" cy="230832"/>
          </a:xfrm>
          <a:prstGeom prst="rect">
            <a:avLst/>
          </a:prstGeom>
          <a:solidFill>
            <a:schemeClr val="tx2"/>
          </a:solid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defPPr>
              <a:defRPr lang="en-US"/>
            </a:defPPr>
            <a:lvl1pPr algn="ctr">
              <a:lnSpc>
                <a:spcPct val="90000"/>
              </a:lnSpc>
              <a:defRPr sz="1000">
                <a:solidFill>
                  <a:schemeClr val="tx1"/>
                </a:solidFill>
                <a:latin typeface="Trebuchet MS" panose="020B0603020202020204" pitchFamily="34" charset="0"/>
              </a:defRPr>
            </a:lvl1pPr>
          </a:lstStyle>
          <a:p>
            <a:r>
              <a:rPr lang="en-US" dirty="0" err="1"/>
              <a:t>isa</a:t>
            </a:r>
            <a:endParaRPr lang="en-US" dirty="0"/>
          </a:p>
        </p:txBody>
      </p:sp>
      <p:sp>
        <p:nvSpPr>
          <p:cNvPr id="70" name="TextBox 69">
            <a:extLst>
              <a:ext uri="{FF2B5EF4-FFF2-40B4-BE49-F238E27FC236}">
                <a16:creationId xmlns:a16="http://schemas.microsoft.com/office/drawing/2014/main" id="{F57B9AAD-1BCA-44CC-A05F-5C642FE0EB79}"/>
              </a:ext>
            </a:extLst>
          </p:cNvPr>
          <p:cNvSpPr txBox="1"/>
          <p:nvPr/>
        </p:nvSpPr>
        <p:spPr>
          <a:xfrm>
            <a:off x="1447563" y="2355592"/>
            <a:ext cx="1448512" cy="230832"/>
          </a:xfrm>
          <a:prstGeom prst="rect">
            <a:avLst/>
          </a:prstGeom>
          <a:solidFill>
            <a:schemeClr val="tx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defPPr>
              <a:defRPr lang="en-US"/>
            </a:defPPr>
            <a:lvl1pPr algn="ctr">
              <a:lnSpc>
                <a:spcPct val="90000"/>
              </a:lnSpc>
              <a:defRPr sz="1000">
                <a:solidFill>
                  <a:schemeClr val="bg1"/>
                </a:solidFill>
                <a:latin typeface="Trebuchet MS" panose="020B0603020202020204" pitchFamily="34" charset="0"/>
              </a:defRPr>
            </a:lvl1pPr>
          </a:lstStyle>
          <a:p>
            <a:r>
              <a:rPr lang="en-US" dirty="0" err="1"/>
              <a:t>Initial_suspend</a:t>
            </a:r>
            <a:endParaRPr lang="en-US" dirty="0"/>
          </a:p>
        </p:txBody>
      </p:sp>
      <p:cxnSp>
        <p:nvCxnSpPr>
          <p:cNvPr id="71" name="Straight Arrow Connector 70">
            <a:extLst>
              <a:ext uri="{FF2B5EF4-FFF2-40B4-BE49-F238E27FC236}">
                <a16:creationId xmlns:a16="http://schemas.microsoft.com/office/drawing/2014/main" id="{C1B6BD2A-5238-4FE7-9963-896012A53883}"/>
              </a:ext>
            </a:extLst>
          </p:cNvPr>
          <p:cNvCxnSpPr>
            <a:cxnSpLocks/>
            <a:stCxn id="67" idx="2"/>
            <a:endCxn id="68" idx="0"/>
          </p:cNvCxnSpPr>
          <p:nvPr/>
        </p:nvCxnSpPr>
        <p:spPr>
          <a:xfrm>
            <a:off x="2171819" y="669642"/>
            <a:ext cx="0" cy="885994"/>
          </a:xfrm>
          <a:prstGeom prst="straightConnector1">
            <a:avLst/>
          </a:prstGeom>
          <a:ln>
            <a:solidFill>
              <a:schemeClr val="accent4"/>
            </a:solidFill>
            <a:prstDash val="solid"/>
            <a:tailEnd type="triangle" w="sm" len="lg"/>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FD580EF5-8D42-4A5B-8479-5DFAE003F2BC}"/>
              </a:ext>
            </a:extLst>
          </p:cNvPr>
          <p:cNvCxnSpPr>
            <a:cxnSpLocks/>
            <a:stCxn id="68" idx="2"/>
            <a:endCxn id="70" idx="0"/>
          </p:cNvCxnSpPr>
          <p:nvPr/>
        </p:nvCxnSpPr>
        <p:spPr>
          <a:xfrm>
            <a:off x="2171819" y="1786468"/>
            <a:ext cx="0" cy="569124"/>
          </a:xfrm>
          <a:prstGeom prst="straightConnector1">
            <a:avLst/>
          </a:prstGeom>
          <a:ln>
            <a:solidFill>
              <a:schemeClr val="accent4"/>
            </a:solidFill>
            <a:prstDash val="solid"/>
            <a:tailEnd type="triangle" w="sm" len="lg"/>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28AB1D1C-522E-482F-AE0B-5ECC93A47825}"/>
              </a:ext>
            </a:extLst>
          </p:cNvPr>
          <p:cNvCxnSpPr>
            <a:cxnSpLocks/>
            <a:stCxn id="70" idx="2"/>
            <a:endCxn id="69" idx="0"/>
          </p:cNvCxnSpPr>
          <p:nvPr/>
        </p:nvCxnSpPr>
        <p:spPr>
          <a:xfrm>
            <a:off x="2171819" y="2586424"/>
            <a:ext cx="0" cy="559145"/>
          </a:xfrm>
          <a:prstGeom prst="straightConnector1">
            <a:avLst/>
          </a:prstGeom>
          <a:ln>
            <a:solidFill>
              <a:schemeClr val="accent4"/>
            </a:solidFill>
            <a:prstDash val="solid"/>
            <a:tailEnd type="triangle" w="sm" len="lg"/>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D1D1CED1-F23F-4ACA-B641-DFC704B3604D}"/>
              </a:ext>
            </a:extLst>
          </p:cNvPr>
          <p:cNvSpPr txBox="1"/>
          <p:nvPr/>
        </p:nvSpPr>
        <p:spPr>
          <a:xfrm>
            <a:off x="152163" y="1056601"/>
            <a:ext cx="1448512" cy="230832"/>
          </a:xfrm>
          <a:prstGeom prst="rect">
            <a:avLst/>
          </a:prstGeom>
          <a:solidFill>
            <a:schemeClr val="tx2"/>
          </a:solid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defPPr>
              <a:defRPr lang="en-US"/>
            </a:defPPr>
            <a:lvl1pPr algn="ctr">
              <a:lnSpc>
                <a:spcPct val="90000"/>
              </a:lnSpc>
              <a:defRPr sz="1000">
                <a:solidFill>
                  <a:schemeClr val="tx1"/>
                </a:solidFill>
                <a:latin typeface="Trebuchet MS" panose="020B0603020202020204" pitchFamily="34" charset="0"/>
              </a:defRPr>
            </a:lvl1pPr>
          </a:lstStyle>
          <a:p>
            <a:r>
              <a:rPr lang="en-US" dirty="0" err="1"/>
              <a:t>token_promise</a:t>
            </a:r>
            <a:endParaRPr lang="en-US" dirty="0"/>
          </a:p>
        </p:txBody>
      </p:sp>
      <p:cxnSp>
        <p:nvCxnSpPr>
          <p:cNvPr id="5" name="Connector: Elbow 4">
            <a:extLst>
              <a:ext uri="{FF2B5EF4-FFF2-40B4-BE49-F238E27FC236}">
                <a16:creationId xmlns:a16="http://schemas.microsoft.com/office/drawing/2014/main" id="{724E7BDA-0F2F-4551-8A13-2F604BF3355F}"/>
              </a:ext>
            </a:extLst>
          </p:cNvPr>
          <p:cNvCxnSpPr>
            <a:stCxn id="3" idx="0"/>
            <a:endCxn id="67" idx="1"/>
          </p:cNvCxnSpPr>
          <p:nvPr/>
        </p:nvCxnSpPr>
        <p:spPr>
          <a:xfrm rot="5400000" flipH="1" flipV="1">
            <a:off x="910804" y="519842"/>
            <a:ext cx="502375" cy="571144"/>
          </a:xfrm>
          <a:prstGeom prst="bentConnector2">
            <a:avLst/>
          </a:prstGeom>
          <a:ln>
            <a:solidFill>
              <a:schemeClr val="accent4"/>
            </a:solidFill>
            <a:prstDash val="dash"/>
            <a:headEnd type="triangle" w="sm" len="med"/>
            <a:tailEnd type="none" w="sm" len="lg"/>
          </a:ln>
        </p:spPr>
        <p:style>
          <a:lnRef idx="1">
            <a:schemeClr val="accent1"/>
          </a:lnRef>
          <a:fillRef idx="0">
            <a:schemeClr val="accent1"/>
          </a:fillRef>
          <a:effectRef idx="0">
            <a:schemeClr val="accent1"/>
          </a:effectRef>
          <a:fontRef idx="minor">
            <a:schemeClr val="tx1"/>
          </a:fontRef>
        </p:style>
      </p:cxnSp>
      <p:cxnSp>
        <p:nvCxnSpPr>
          <p:cNvPr id="37" name="Connector: Elbow 36">
            <a:extLst>
              <a:ext uri="{FF2B5EF4-FFF2-40B4-BE49-F238E27FC236}">
                <a16:creationId xmlns:a16="http://schemas.microsoft.com/office/drawing/2014/main" id="{41FDAA93-22D1-4221-B81B-2886750C75F9}"/>
              </a:ext>
            </a:extLst>
          </p:cNvPr>
          <p:cNvCxnSpPr>
            <a:cxnSpLocks/>
            <a:stCxn id="3" idx="2"/>
            <a:endCxn id="70" idx="1"/>
          </p:cNvCxnSpPr>
          <p:nvPr/>
        </p:nvCxnSpPr>
        <p:spPr>
          <a:xfrm rot="16200000" flipH="1">
            <a:off x="570204" y="1593648"/>
            <a:ext cx="1183575" cy="571144"/>
          </a:xfrm>
          <a:prstGeom prst="bentConnector2">
            <a:avLst/>
          </a:prstGeom>
          <a:ln>
            <a:solidFill>
              <a:schemeClr val="accent4"/>
            </a:solidFill>
            <a:prstDash val="dash"/>
            <a:tailEnd type="oval" w="sm" len="sm"/>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39470FD7-0CD2-4358-BA4E-C494F5904E1A}"/>
              </a:ext>
            </a:extLst>
          </p:cNvPr>
          <p:cNvSpPr txBox="1"/>
          <p:nvPr/>
        </p:nvSpPr>
        <p:spPr>
          <a:xfrm>
            <a:off x="1447563" y="4004519"/>
            <a:ext cx="1448512" cy="230832"/>
          </a:xfrm>
          <a:prstGeom prst="rect">
            <a:avLst/>
          </a:prstGeom>
          <a:solidFill>
            <a:schemeClr val="tx2"/>
          </a:solid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defPPr>
              <a:defRPr lang="en-US"/>
            </a:defPPr>
            <a:lvl1pPr algn="ctr">
              <a:lnSpc>
                <a:spcPct val="90000"/>
              </a:lnSpc>
              <a:defRPr sz="1000">
                <a:solidFill>
                  <a:schemeClr val="tx1"/>
                </a:solidFill>
                <a:latin typeface="Trebuchet MS" panose="020B0603020202020204" pitchFamily="34" charset="0"/>
              </a:defRPr>
            </a:lvl1pPr>
          </a:lstStyle>
          <a:p>
            <a:r>
              <a:rPr lang="en-US" dirty="0" err="1"/>
              <a:t>fsa</a:t>
            </a:r>
            <a:endParaRPr lang="en-US" dirty="0"/>
          </a:p>
        </p:txBody>
      </p:sp>
      <p:sp>
        <p:nvSpPr>
          <p:cNvPr id="6" name="TextBox 5">
            <a:extLst>
              <a:ext uri="{FF2B5EF4-FFF2-40B4-BE49-F238E27FC236}">
                <a16:creationId xmlns:a16="http://schemas.microsoft.com/office/drawing/2014/main" id="{B7ED07B0-021D-4334-BEBD-9D400880C231}"/>
              </a:ext>
            </a:extLst>
          </p:cNvPr>
          <p:cNvSpPr txBox="1"/>
          <p:nvPr/>
        </p:nvSpPr>
        <p:spPr>
          <a:xfrm>
            <a:off x="2301822" y="68881"/>
            <a:ext cx="2031325" cy="2308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1000" dirty="0">
                <a:solidFill>
                  <a:schemeClr val="bg1"/>
                </a:solidFill>
                <a:latin typeface="Trebuchet MS" panose="020B0603020202020204" pitchFamily="34" charset="0"/>
              </a:rPr>
              <a:t>*</a:t>
            </a:r>
            <a:r>
              <a:rPr lang="en-US" sz="1000" dirty="0" err="1">
                <a:solidFill>
                  <a:schemeClr val="bg1"/>
                </a:solidFill>
                <a:latin typeface="Trebuchet MS" panose="020B0603020202020204" pitchFamily="34" charset="0"/>
              </a:rPr>
              <a:t>fsa</a:t>
            </a:r>
            <a:r>
              <a:rPr lang="en-US" sz="1000" dirty="0">
                <a:solidFill>
                  <a:schemeClr val="bg1"/>
                </a:solidFill>
                <a:latin typeface="Trebuchet MS" panose="020B0603020202020204" pitchFamily="34" charset="0"/>
              </a:rPr>
              <a:t> == </a:t>
            </a:r>
            <a:r>
              <a:rPr lang="en-US" sz="1000" dirty="0" err="1">
                <a:solidFill>
                  <a:schemeClr val="bg1"/>
                </a:solidFill>
                <a:latin typeface="Trebuchet MS" panose="020B0603020202020204" pitchFamily="34" charset="0"/>
              </a:rPr>
              <a:t>final_suspend_awaitable</a:t>
            </a:r>
            <a:endParaRPr lang="en-US" sz="1000" dirty="0">
              <a:solidFill>
                <a:schemeClr val="bg1"/>
              </a:solidFill>
              <a:latin typeface="Trebuchet MS" panose="020B0603020202020204" pitchFamily="34" charset="0"/>
            </a:endParaRPr>
          </a:p>
        </p:txBody>
      </p:sp>
      <p:sp>
        <p:nvSpPr>
          <p:cNvPr id="7" name="TextBox 6">
            <a:extLst>
              <a:ext uri="{FF2B5EF4-FFF2-40B4-BE49-F238E27FC236}">
                <a16:creationId xmlns:a16="http://schemas.microsoft.com/office/drawing/2014/main" id="{A8AC7679-6CC0-440B-A019-43FFEFDDF1DF}"/>
              </a:ext>
            </a:extLst>
          </p:cNvPr>
          <p:cNvSpPr txBox="1"/>
          <p:nvPr/>
        </p:nvSpPr>
        <p:spPr>
          <a:xfrm>
            <a:off x="4075984" y="4004519"/>
            <a:ext cx="1410057" cy="230832"/>
          </a:xfrm>
          <a:prstGeom prst="rect">
            <a:avLst/>
          </a:prstGeom>
          <a:solidFill>
            <a:schemeClr val="tx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altLang="zh-CN" sz="1000" dirty="0" err="1">
                <a:solidFill>
                  <a:schemeClr val="bg1"/>
                </a:solidFill>
                <a:latin typeface="Trebuchet MS" panose="020B0603020202020204" pitchFamily="34" charset="0"/>
              </a:rPr>
              <a:t>fsa</a:t>
            </a:r>
            <a:r>
              <a:rPr lang="en-US" altLang="zh-CN" sz="1000" dirty="0">
                <a:solidFill>
                  <a:schemeClr val="bg1"/>
                </a:solidFill>
                <a:latin typeface="Trebuchet MS" panose="020B0603020202020204" pitchFamily="34" charset="0"/>
              </a:rPr>
              <a:t>::</a:t>
            </a:r>
            <a:r>
              <a:rPr lang="en-US" altLang="zh-CN" sz="1000" dirty="0" err="1">
                <a:solidFill>
                  <a:schemeClr val="bg1"/>
                </a:solidFill>
                <a:latin typeface="Trebuchet MS" panose="020B0603020202020204" pitchFamily="34" charset="0"/>
              </a:rPr>
              <a:t>await_suspend</a:t>
            </a:r>
            <a:endParaRPr lang="en-US" sz="1000" dirty="0">
              <a:solidFill>
                <a:schemeClr val="bg1"/>
              </a:solidFill>
              <a:latin typeface="Trebuchet MS" panose="020B0603020202020204" pitchFamily="34" charset="0"/>
            </a:endParaRPr>
          </a:p>
        </p:txBody>
      </p:sp>
      <p:cxnSp>
        <p:nvCxnSpPr>
          <p:cNvPr id="9" name="Straight Arrow Connector 8">
            <a:extLst>
              <a:ext uri="{FF2B5EF4-FFF2-40B4-BE49-F238E27FC236}">
                <a16:creationId xmlns:a16="http://schemas.microsoft.com/office/drawing/2014/main" id="{AC444145-73B7-44B1-A41C-BF0976045E4C}"/>
              </a:ext>
            </a:extLst>
          </p:cNvPr>
          <p:cNvCxnSpPr>
            <a:cxnSpLocks/>
            <a:stCxn id="4" idx="3"/>
            <a:endCxn id="7" idx="1"/>
          </p:cNvCxnSpPr>
          <p:nvPr/>
        </p:nvCxnSpPr>
        <p:spPr>
          <a:xfrm>
            <a:off x="2896075" y="4119935"/>
            <a:ext cx="1179909" cy="0"/>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A9B11574-70C2-4C58-B45D-5166376AB02E}"/>
              </a:ext>
            </a:extLst>
          </p:cNvPr>
          <p:cNvCxnSpPr>
            <a:cxnSpLocks/>
            <a:stCxn id="13" idx="0"/>
            <a:endCxn id="35" idx="2"/>
          </p:cNvCxnSpPr>
          <p:nvPr/>
        </p:nvCxnSpPr>
        <p:spPr>
          <a:xfrm flipV="1">
            <a:off x="4778561" y="2872791"/>
            <a:ext cx="0" cy="758123"/>
          </a:xfrm>
          <a:prstGeom prst="straightConnector1">
            <a:avLst/>
          </a:prstGeom>
          <a:ln>
            <a:solidFill>
              <a:schemeClr val="accent4"/>
            </a:solidFill>
            <a:prstDash val="solid"/>
            <a:tailEnd type="triangle" w="sm" len="lg"/>
          </a:ln>
        </p:spPr>
        <p:style>
          <a:lnRef idx="1">
            <a:schemeClr val="accent1"/>
          </a:lnRef>
          <a:fillRef idx="0">
            <a:schemeClr val="accent1"/>
          </a:fillRef>
          <a:effectRef idx="0">
            <a:schemeClr val="accent1"/>
          </a:effectRef>
          <a:fontRef idx="minor">
            <a:schemeClr val="tx1"/>
          </a:fontRef>
        </p:style>
      </p:cxnSp>
      <p:cxnSp>
        <p:nvCxnSpPr>
          <p:cNvPr id="46" name="Connector: Elbow 45">
            <a:extLst>
              <a:ext uri="{FF2B5EF4-FFF2-40B4-BE49-F238E27FC236}">
                <a16:creationId xmlns:a16="http://schemas.microsoft.com/office/drawing/2014/main" id="{906D7E71-9B7E-413D-BA66-7E1F45BD5D0C}"/>
              </a:ext>
            </a:extLst>
          </p:cNvPr>
          <p:cNvCxnSpPr>
            <a:stCxn id="4" idx="0"/>
            <a:endCxn id="13" idx="1"/>
          </p:cNvCxnSpPr>
          <p:nvPr/>
        </p:nvCxnSpPr>
        <p:spPr>
          <a:xfrm rot="5400000" flipH="1" flipV="1">
            <a:off x="3029432" y="2957968"/>
            <a:ext cx="188939" cy="1904165"/>
          </a:xfrm>
          <a:prstGeom prst="bentConnector2">
            <a:avLst/>
          </a:prstGeom>
          <a:ln>
            <a:solidFill>
              <a:schemeClr val="accent4"/>
            </a:solidFill>
            <a:prstDash val="dash"/>
            <a:tailEnd type="triangle" w="sm" len="sm"/>
          </a:ln>
        </p:spPr>
        <p:style>
          <a:lnRef idx="1">
            <a:schemeClr val="accent1"/>
          </a:lnRef>
          <a:fillRef idx="0">
            <a:schemeClr val="accent1"/>
          </a:fillRef>
          <a:effectRef idx="0">
            <a:schemeClr val="accent1"/>
          </a:effectRef>
          <a:fontRef idx="minor">
            <a:schemeClr val="tx1"/>
          </a:fontRef>
        </p:style>
      </p:cxnSp>
      <p:sp>
        <p:nvSpPr>
          <p:cNvPr id="94" name="TextBox 93">
            <a:extLst>
              <a:ext uri="{FF2B5EF4-FFF2-40B4-BE49-F238E27FC236}">
                <a16:creationId xmlns:a16="http://schemas.microsoft.com/office/drawing/2014/main" id="{BE949FB9-05A6-433E-A79E-3E9BF5D007F8}"/>
              </a:ext>
            </a:extLst>
          </p:cNvPr>
          <p:cNvSpPr txBox="1"/>
          <p:nvPr/>
        </p:nvSpPr>
        <p:spPr>
          <a:xfrm>
            <a:off x="4821219" y="3171385"/>
            <a:ext cx="681597" cy="2308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1000" dirty="0">
                <a:solidFill>
                  <a:schemeClr val="bg1"/>
                </a:solidFill>
                <a:latin typeface="Trebuchet MS" panose="020B0603020202020204" pitchFamily="34" charset="0"/>
              </a:rPr>
              <a:t>Job::Job</a:t>
            </a:r>
          </a:p>
        </p:txBody>
      </p:sp>
      <p:sp>
        <p:nvSpPr>
          <p:cNvPr id="95" name="TextBox 94">
            <a:extLst>
              <a:ext uri="{FF2B5EF4-FFF2-40B4-BE49-F238E27FC236}">
                <a16:creationId xmlns:a16="http://schemas.microsoft.com/office/drawing/2014/main" id="{75911CF4-B782-4B63-A5F0-EF5576D30A3F}"/>
              </a:ext>
            </a:extLst>
          </p:cNvPr>
          <p:cNvSpPr txBox="1"/>
          <p:nvPr/>
        </p:nvSpPr>
        <p:spPr>
          <a:xfrm>
            <a:off x="1447563" y="4724078"/>
            <a:ext cx="1448510" cy="230832"/>
          </a:xfrm>
          <a:prstGeom prst="rect">
            <a:avLst/>
          </a:prstGeom>
          <a:solidFill>
            <a:schemeClr val="tx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altLang="zh-CN" sz="1000" dirty="0" err="1">
                <a:solidFill>
                  <a:schemeClr val="bg1"/>
                </a:solidFill>
                <a:latin typeface="Trebuchet MS" panose="020B0603020202020204" pitchFamily="34" charset="0"/>
              </a:rPr>
              <a:t>final_suspend</a:t>
            </a:r>
            <a:endParaRPr lang="en-US" sz="1000" dirty="0">
              <a:solidFill>
                <a:schemeClr val="bg1"/>
              </a:solidFill>
              <a:latin typeface="Trebuchet MS" panose="020B0603020202020204" pitchFamily="34" charset="0"/>
            </a:endParaRPr>
          </a:p>
        </p:txBody>
      </p:sp>
      <p:cxnSp>
        <p:nvCxnSpPr>
          <p:cNvPr id="96" name="Straight Arrow Connector 95">
            <a:extLst>
              <a:ext uri="{FF2B5EF4-FFF2-40B4-BE49-F238E27FC236}">
                <a16:creationId xmlns:a16="http://schemas.microsoft.com/office/drawing/2014/main" id="{DCFBB4BC-6843-4FC9-A15C-648C590FD318}"/>
              </a:ext>
            </a:extLst>
          </p:cNvPr>
          <p:cNvCxnSpPr>
            <a:cxnSpLocks/>
          </p:cNvCxnSpPr>
          <p:nvPr/>
        </p:nvCxnSpPr>
        <p:spPr>
          <a:xfrm flipV="1">
            <a:off x="2171819" y="4235352"/>
            <a:ext cx="0" cy="488726"/>
          </a:xfrm>
          <a:prstGeom prst="straightConnector1">
            <a:avLst/>
          </a:prstGeom>
          <a:ln>
            <a:solidFill>
              <a:schemeClr val="accent4"/>
            </a:solidFill>
            <a:prstDash val="solid"/>
            <a:tailEnd type="triangle" w="sm" len="lg"/>
          </a:ln>
        </p:spPr>
        <p:style>
          <a:lnRef idx="1">
            <a:schemeClr val="accent1"/>
          </a:lnRef>
          <a:fillRef idx="0">
            <a:schemeClr val="accent1"/>
          </a:fillRef>
          <a:effectRef idx="0">
            <a:schemeClr val="accent1"/>
          </a:effectRef>
          <a:fontRef idx="minor">
            <a:schemeClr val="tx1"/>
          </a:fontRef>
        </p:style>
      </p:cxnSp>
      <p:cxnSp>
        <p:nvCxnSpPr>
          <p:cNvPr id="56" name="Connector: Elbow 55">
            <a:extLst>
              <a:ext uri="{FF2B5EF4-FFF2-40B4-BE49-F238E27FC236}">
                <a16:creationId xmlns:a16="http://schemas.microsoft.com/office/drawing/2014/main" id="{6E5ECB0C-1F1C-4A9D-AD07-4E6D63DA7C9C}"/>
              </a:ext>
            </a:extLst>
          </p:cNvPr>
          <p:cNvCxnSpPr>
            <a:cxnSpLocks/>
            <a:stCxn id="3" idx="2"/>
            <a:endCxn id="95" idx="1"/>
          </p:cNvCxnSpPr>
          <p:nvPr/>
        </p:nvCxnSpPr>
        <p:spPr>
          <a:xfrm rot="16200000" flipH="1">
            <a:off x="-614039" y="2777891"/>
            <a:ext cx="3552061" cy="571144"/>
          </a:xfrm>
          <a:prstGeom prst="bentConnector2">
            <a:avLst/>
          </a:prstGeom>
          <a:ln>
            <a:solidFill>
              <a:schemeClr val="accent4"/>
            </a:solidFill>
            <a:prstDash val="dash"/>
            <a:tailEnd type="oval" w="sm" len="sm"/>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D7AEA911-F14F-4567-B3FB-AD7C73D75AA5}"/>
              </a:ext>
            </a:extLst>
          </p:cNvPr>
          <p:cNvSpPr/>
          <p:nvPr/>
        </p:nvSpPr>
        <p:spPr>
          <a:xfrm>
            <a:off x="91440" y="322477"/>
            <a:ext cx="10156892" cy="5827636"/>
          </a:xfrm>
          <a:prstGeom prst="rect">
            <a:avLst/>
          </a:prstGeom>
          <a:solidFill>
            <a:schemeClr val="tx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61950C0F-6562-4658-BCF5-EC340C10D831}"/>
              </a:ext>
            </a:extLst>
          </p:cNvPr>
          <p:cNvSpPr txBox="1"/>
          <p:nvPr/>
        </p:nvSpPr>
        <p:spPr>
          <a:xfrm>
            <a:off x="7452357" y="699374"/>
            <a:ext cx="3154348" cy="812017"/>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nSpc>
                <a:spcPct val="150000"/>
              </a:lnSpc>
            </a:pPr>
            <a:r>
              <a:rPr lang="en-US" sz="800" b="0" dirty="0">
                <a:solidFill>
                  <a:srgbClr val="267F99"/>
                </a:solidFill>
                <a:effectLst/>
                <a:latin typeface=" Fira Mono"/>
              </a:rPr>
              <a:t>token</a:t>
            </a:r>
            <a:r>
              <a:rPr lang="en-US" sz="800" b="0" dirty="0">
                <a:solidFill>
                  <a:srgbClr val="000000"/>
                </a:solidFill>
                <a:effectLst/>
                <a:latin typeface=" Fira Mono"/>
              </a:rPr>
              <a:t>&lt;&gt; </a:t>
            </a:r>
            <a:r>
              <a:rPr lang="en-US" sz="800" b="0" dirty="0" err="1">
                <a:solidFill>
                  <a:srgbClr val="795E26"/>
                </a:solidFill>
                <a:effectLst/>
                <a:latin typeface=" Fira Mono"/>
              </a:rPr>
              <a:t>ApplyImmunization</a:t>
            </a:r>
            <a:r>
              <a:rPr lang="en-US" sz="800" b="0" dirty="0">
                <a:solidFill>
                  <a:srgbClr val="000000"/>
                </a:solidFill>
                <a:effectLst/>
                <a:latin typeface=" Fira Mono"/>
              </a:rPr>
              <a:t>(</a:t>
            </a:r>
            <a:r>
              <a:rPr lang="en-US" sz="800" b="0" dirty="0" err="1">
                <a:solidFill>
                  <a:srgbClr val="0000FF"/>
                </a:solidFill>
                <a:effectLst/>
                <a:latin typeface=" Fira Mono"/>
              </a:rPr>
              <a:t>uint</a:t>
            </a:r>
            <a:r>
              <a:rPr lang="en-US" sz="800" b="0" dirty="0">
                <a:solidFill>
                  <a:srgbClr val="000000"/>
                </a:solidFill>
                <a:effectLst/>
                <a:latin typeface=" Fira Mono"/>
              </a:rPr>
              <a:t> </a:t>
            </a:r>
            <a:r>
              <a:rPr lang="en-US" sz="800" b="0" dirty="0" err="1">
                <a:solidFill>
                  <a:srgbClr val="001080"/>
                </a:solidFill>
                <a:effectLst/>
                <a:latin typeface=" Fira Mono"/>
              </a:rPr>
              <a:t>healthPeople</a:t>
            </a:r>
            <a:r>
              <a:rPr lang="en-US" sz="800" b="0" dirty="0">
                <a:solidFill>
                  <a:srgbClr val="000000"/>
                </a:solidFill>
                <a:effectLst/>
                <a:latin typeface=" Fira Mono"/>
              </a:rPr>
              <a:t>)</a:t>
            </a:r>
          </a:p>
          <a:p>
            <a:pPr>
              <a:lnSpc>
                <a:spcPct val="150000"/>
              </a:lnSpc>
            </a:pPr>
            <a:r>
              <a:rPr lang="en-US" sz="800" b="0" dirty="0">
                <a:solidFill>
                  <a:srgbClr val="000000"/>
                </a:solidFill>
                <a:effectLst/>
                <a:highlight>
                  <a:srgbClr val="00FFFF"/>
                </a:highlight>
                <a:latin typeface=" Fira Mono"/>
              </a:rPr>
              <a:t>{</a:t>
            </a:r>
          </a:p>
          <a:p>
            <a:pPr>
              <a:lnSpc>
                <a:spcPct val="150000"/>
              </a:lnSpc>
            </a:pPr>
            <a:r>
              <a:rPr lang="en-US" sz="800" b="0" dirty="0">
                <a:solidFill>
                  <a:schemeClr val="bg2"/>
                </a:solidFill>
                <a:effectLst/>
                <a:latin typeface=" Fira Mono"/>
              </a:rPr>
              <a:t>    </a:t>
            </a:r>
            <a:r>
              <a:rPr lang="en-US" sz="800" b="0" dirty="0">
                <a:solidFill>
                  <a:srgbClr val="000000"/>
                </a:solidFill>
                <a:effectLst/>
                <a:latin typeface=" Fira Mono"/>
              </a:rPr>
              <a:t> </a:t>
            </a:r>
            <a:r>
              <a:rPr lang="en-US" sz="800" b="1" dirty="0" err="1">
                <a:solidFill>
                  <a:srgbClr val="000000"/>
                </a:solidFill>
                <a:effectLst/>
                <a:latin typeface=" Fira Mono"/>
              </a:rPr>
              <a:t>co_await</a:t>
            </a:r>
            <a:r>
              <a:rPr lang="en-US" sz="800" b="0" dirty="0">
                <a:solidFill>
                  <a:schemeClr val="bg2"/>
                </a:solidFill>
                <a:effectLst/>
                <a:latin typeface=" Fira Mono"/>
              </a:rPr>
              <a:t> </a:t>
            </a:r>
            <a:r>
              <a:rPr lang="en-US" sz="800" dirty="0" err="1">
                <a:solidFill>
                  <a:srgbClr val="795E26"/>
                </a:solidFill>
                <a:latin typeface=" Fira Mono"/>
              </a:rPr>
              <a:t>sequential_for</a:t>
            </a:r>
            <a:r>
              <a:rPr lang="en-US" sz="800" b="0" dirty="0">
                <a:solidFill>
                  <a:schemeClr val="bg2"/>
                </a:solidFill>
                <a:effectLst/>
                <a:latin typeface=" Fira Mono"/>
              </a:rPr>
              <a:t>( </a:t>
            </a:r>
            <a:r>
              <a:rPr lang="en-US" sz="800" b="0" dirty="0" err="1">
                <a:solidFill>
                  <a:schemeClr val="bg2"/>
                </a:solidFill>
                <a:effectLst/>
                <a:latin typeface=" Fira Mono"/>
              </a:rPr>
              <a:t>saveWorldSteps</a:t>
            </a:r>
            <a:r>
              <a:rPr lang="en-US" sz="800" b="0" dirty="0">
                <a:solidFill>
                  <a:schemeClr val="bg2"/>
                </a:solidFill>
                <a:effectLst/>
                <a:latin typeface=" Fira Mono"/>
              </a:rPr>
              <a:t> );</a:t>
            </a:r>
          </a:p>
          <a:p>
            <a:pPr>
              <a:lnSpc>
                <a:spcPct val="150000"/>
              </a:lnSpc>
            </a:pPr>
            <a:r>
              <a:rPr lang="en-US" sz="800" b="0" dirty="0">
                <a:solidFill>
                  <a:srgbClr val="000000"/>
                </a:solidFill>
                <a:effectLst/>
                <a:latin typeface=" Fira Mono"/>
              </a:rPr>
              <a:t>}</a:t>
            </a:r>
          </a:p>
        </p:txBody>
      </p:sp>
      <p:sp>
        <p:nvSpPr>
          <p:cNvPr id="2" name="Title 1">
            <a:extLst>
              <a:ext uri="{FF2B5EF4-FFF2-40B4-BE49-F238E27FC236}">
                <a16:creationId xmlns:a16="http://schemas.microsoft.com/office/drawing/2014/main" id="{6C766C49-6035-4289-8C31-22D599DE6A75}"/>
              </a:ext>
            </a:extLst>
          </p:cNvPr>
          <p:cNvSpPr>
            <a:spLocks noGrp="1"/>
          </p:cNvSpPr>
          <p:nvPr>
            <p:ph type="title"/>
          </p:nvPr>
        </p:nvSpPr>
        <p:spPr>
          <a:xfrm>
            <a:off x="6043609" y="56188"/>
            <a:ext cx="4098514" cy="590931"/>
          </a:xfrm>
        </p:spPr>
        <p:txBody>
          <a:bodyPr/>
          <a:lstStyle/>
          <a:p>
            <a:r>
              <a:rPr lang="en-US" sz="2400" dirty="0"/>
              <a:t>Coroutine Job system</a:t>
            </a:r>
          </a:p>
        </p:txBody>
      </p:sp>
      <p:sp>
        <p:nvSpPr>
          <p:cNvPr id="13" name="TextBox 12">
            <a:extLst>
              <a:ext uri="{FF2B5EF4-FFF2-40B4-BE49-F238E27FC236}">
                <a16:creationId xmlns:a16="http://schemas.microsoft.com/office/drawing/2014/main" id="{69A647B9-1F13-4C23-92AB-EC6E95028A8A}"/>
              </a:ext>
            </a:extLst>
          </p:cNvPr>
          <p:cNvSpPr txBox="1"/>
          <p:nvPr/>
        </p:nvSpPr>
        <p:spPr>
          <a:xfrm>
            <a:off x="4075984" y="3630914"/>
            <a:ext cx="1405153" cy="369332"/>
          </a:xfrm>
          <a:prstGeom prst="rect">
            <a:avLst/>
          </a:prstGeom>
          <a:pattFill prst="dkDnDiag">
            <a:fgClr>
              <a:schemeClr val="tx2"/>
            </a:fgClr>
            <a:bgClr>
              <a:schemeClr val="bg2">
                <a:lumMod val="75000"/>
              </a:schemeClr>
            </a:bgClr>
          </a:patt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altLang="zh-CN" sz="1000" dirty="0">
                <a:solidFill>
                  <a:schemeClr val="tx1"/>
                </a:solidFill>
                <a:latin typeface="Trebuchet MS" panose="020B0603020202020204" pitchFamily="34" charset="0"/>
              </a:rPr>
              <a:t>parent </a:t>
            </a:r>
            <a:r>
              <a:rPr lang="en-US" altLang="zh-CN" sz="1000" dirty="0" err="1">
                <a:solidFill>
                  <a:schemeClr val="tx1"/>
                </a:solidFill>
                <a:latin typeface="Trebuchet MS" panose="020B0603020202020204" pitchFamily="34" charset="0"/>
              </a:rPr>
              <a:t>coroutine_handle</a:t>
            </a:r>
            <a:endParaRPr lang="en-US" sz="1000" dirty="0">
              <a:solidFill>
                <a:schemeClr val="tx1"/>
              </a:solidFill>
              <a:latin typeface="Trebuchet MS" panose="020B0603020202020204" pitchFamily="34" charset="0"/>
            </a:endParaRPr>
          </a:p>
        </p:txBody>
      </p:sp>
      <p:sp>
        <p:nvSpPr>
          <p:cNvPr id="50" name="TextBox 49">
            <a:extLst>
              <a:ext uri="{FF2B5EF4-FFF2-40B4-BE49-F238E27FC236}">
                <a16:creationId xmlns:a16="http://schemas.microsoft.com/office/drawing/2014/main" id="{B07DD916-0D2A-4FAE-A7D2-4BB7DB3B60FD}"/>
              </a:ext>
            </a:extLst>
          </p:cNvPr>
          <p:cNvSpPr txBox="1"/>
          <p:nvPr/>
        </p:nvSpPr>
        <p:spPr>
          <a:xfrm>
            <a:off x="1447563" y="5617974"/>
            <a:ext cx="1448512" cy="230832"/>
          </a:xfrm>
          <a:prstGeom prst="rect">
            <a:avLst/>
          </a:prstGeom>
          <a:solidFill>
            <a:schemeClr val="bg1">
              <a:lumMod val="50000"/>
              <a:lumOff val="50000"/>
            </a:schemeClr>
          </a:solid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defPPr>
              <a:defRPr lang="en-US"/>
            </a:defPPr>
            <a:lvl1pPr algn="ctr">
              <a:lnSpc>
                <a:spcPct val="90000"/>
              </a:lnSpc>
              <a:defRPr sz="1000">
                <a:solidFill>
                  <a:schemeClr val="tx1"/>
                </a:solidFill>
                <a:latin typeface="Trebuchet MS" panose="020B0603020202020204" pitchFamily="34" charset="0"/>
              </a:defRPr>
            </a:lvl1pPr>
          </a:lstStyle>
          <a:p>
            <a:r>
              <a:rPr lang="en-US" dirty="0"/>
              <a:t>token&lt;&gt;</a:t>
            </a:r>
          </a:p>
        </p:txBody>
      </p:sp>
      <p:sp>
        <p:nvSpPr>
          <p:cNvPr id="51" name="TextBox 50">
            <a:extLst>
              <a:ext uri="{FF2B5EF4-FFF2-40B4-BE49-F238E27FC236}">
                <a16:creationId xmlns:a16="http://schemas.microsoft.com/office/drawing/2014/main" id="{99E7527C-F2B2-4EDC-BE7E-4C24FCD0EBDF}"/>
              </a:ext>
            </a:extLst>
          </p:cNvPr>
          <p:cNvSpPr txBox="1"/>
          <p:nvPr/>
        </p:nvSpPr>
        <p:spPr>
          <a:xfrm>
            <a:off x="4054304" y="5617974"/>
            <a:ext cx="1448512" cy="230832"/>
          </a:xfrm>
          <a:prstGeom prst="rect">
            <a:avLst/>
          </a:prstGeom>
          <a:solidFill>
            <a:schemeClr val="bg1">
              <a:lumMod val="50000"/>
              <a:lumOff val="50000"/>
            </a:schemeClr>
          </a:solid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defPPr>
              <a:defRPr lang="en-US"/>
            </a:defPPr>
            <a:lvl1pPr algn="ctr">
              <a:lnSpc>
                <a:spcPct val="90000"/>
              </a:lnSpc>
              <a:defRPr sz="1000">
                <a:solidFill>
                  <a:schemeClr val="tx1"/>
                </a:solidFill>
                <a:latin typeface="Trebuchet MS" panose="020B0603020202020204" pitchFamily="34" charset="0"/>
              </a:defRPr>
            </a:lvl1pPr>
          </a:lstStyle>
          <a:p>
            <a:r>
              <a:rPr lang="en-US" dirty="0" err="1"/>
              <a:t>awaitable</a:t>
            </a:r>
            <a:endParaRPr lang="en-US" dirty="0"/>
          </a:p>
        </p:txBody>
      </p:sp>
      <p:cxnSp>
        <p:nvCxnSpPr>
          <p:cNvPr id="64" name="Straight Arrow Connector 63">
            <a:extLst>
              <a:ext uri="{FF2B5EF4-FFF2-40B4-BE49-F238E27FC236}">
                <a16:creationId xmlns:a16="http://schemas.microsoft.com/office/drawing/2014/main" id="{051A872D-6F18-45D3-8E62-731668168C32}"/>
              </a:ext>
            </a:extLst>
          </p:cNvPr>
          <p:cNvCxnSpPr>
            <a:cxnSpLocks/>
            <a:stCxn id="50" idx="3"/>
            <a:endCxn id="51" idx="1"/>
          </p:cNvCxnSpPr>
          <p:nvPr/>
        </p:nvCxnSpPr>
        <p:spPr>
          <a:xfrm>
            <a:off x="2896075" y="5733390"/>
            <a:ext cx="1158229" cy="0"/>
          </a:xfrm>
          <a:prstGeom prst="straightConnector1">
            <a:avLst/>
          </a:prstGeom>
          <a:ln>
            <a:solidFill>
              <a:schemeClr val="accent4"/>
            </a:solidFill>
            <a:prstDash val="solid"/>
            <a:tailEnd type="triangle" w="sm" len="lg"/>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5205A38D-ED0C-414B-A1BB-B6A60A3B920D}"/>
              </a:ext>
            </a:extLst>
          </p:cNvPr>
          <p:cNvSpPr txBox="1"/>
          <p:nvPr/>
        </p:nvSpPr>
        <p:spPr>
          <a:xfrm>
            <a:off x="3833280" y="5152970"/>
            <a:ext cx="1890562" cy="230832"/>
          </a:xfrm>
          <a:prstGeom prst="rect">
            <a:avLst/>
          </a:prstGeom>
          <a:solidFill>
            <a:schemeClr val="tx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altLang="zh-CN" sz="1000" dirty="0" err="1">
                <a:solidFill>
                  <a:schemeClr val="bg1"/>
                </a:solidFill>
                <a:latin typeface="Trebuchet MS" panose="020B0603020202020204" pitchFamily="34" charset="0"/>
              </a:rPr>
              <a:t>awaitable</a:t>
            </a:r>
            <a:r>
              <a:rPr lang="en-US" altLang="zh-CN" sz="1000" dirty="0">
                <a:solidFill>
                  <a:schemeClr val="bg1"/>
                </a:solidFill>
                <a:latin typeface="Trebuchet MS" panose="020B0603020202020204" pitchFamily="34" charset="0"/>
              </a:rPr>
              <a:t>::</a:t>
            </a:r>
            <a:r>
              <a:rPr lang="en-US" altLang="zh-CN" sz="1000" dirty="0" err="1">
                <a:solidFill>
                  <a:schemeClr val="bg1"/>
                </a:solidFill>
                <a:latin typeface="Trebuchet MS" panose="020B0603020202020204" pitchFamily="34" charset="0"/>
              </a:rPr>
              <a:t>await_suspend</a:t>
            </a:r>
            <a:endParaRPr lang="en-US" sz="1000" dirty="0">
              <a:solidFill>
                <a:schemeClr val="bg1"/>
              </a:solidFill>
              <a:latin typeface="Trebuchet MS" panose="020B0603020202020204" pitchFamily="34" charset="0"/>
            </a:endParaRPr>
          </a:p>
        </p:txBody>
      </p:sp>
      <p:cxnSp>
        <p:nvCxnSpPr>
          <p:cNvPr id="76" name="Straight Arrow Connector 75">
            <a:extLst>
              <a:ext uri="{FF2B5EF4-FFF2-40B4-BE49-F238E27FC236}">
                <a16:creationId xmlns:a16="http://schemas.microsoft.com/office/drawing/2014/main" id="{F3A7F3B1-881A-42E2-AA8C-FE79DC84F864}"/>
              </a:ext>
            </a:extLst>
          </p:cNvPr>
          <p:cNvCxnSpPr>
            <a:cxnSpLocks/>
            <a:stCxn id="51" idx="0"/>
            <a:endCxn id="55" idx="2"/>
          </p:cNvCxnSpPr>
          <p:nvPr/>
        </p:nvCxnSpPr>
        <p:spPr>
          <a:xfrm flipV="1">
            <a:off x="4778560" y="5383802"/>
            <a:ext cx="1" cy="234172"/>
          </a:xfrm>
          <a:prstGeom prst="straightConnector1">
            <a:avLst/>
          </a:prstGeom>
          <a:ln>
            <a:solidFill>
              <a:schemeClr val="accent4"/>
            </a:solidFill>
            <a:tailEnd type="triangle" w="sm" len="sm"/>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E1A70402-81DB-4A85-8845-F8BCE036CD54}"/>
              </a:ext>
            </a:extLst>
          </p:cNvPr>
          <p:cNvSpPr txBox="1"/>
          <p:nvPr/>
        </p:nvSpPr>
        <p:spPr>
          <a:xfrm>
            <a:off x="5936606" y="5617974"/>
            <a:ext cx="1405153" cy="230832"/>
          </a:xfrm>
          <a:prstGeom prst="rect">
            <a:avLst/>
          </a:prstGeom>
          <a:pattFill prst="dkDnDiag">
            <a:fgClr>
              <a:schemeClr val="tx2"/>
            </a:fgClr>
            <a:bgClr>
              <a:schemeClr val="bg2">
                <a:lumMod val="75000"/>
              </a:schemeClr>
            </a:bgClr>
          </a:patt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altLang="zh-CN" sz="1000" dirty="0" err="1">
                <a:solidFill>
                  <a:schemeClr val="tx1"/>
                </a:solidFill>
                <a:latin typeface="Trebuchet MS" panose="020B0603020202020204" pitchFamily="34" charset="0"/>
              </a:rPr>
              <a:t>coroutine_handle</a:t>
            </a:r>
            <a:endParaRPr lang="en-US" sz="1000" dirty="0">
              <a:solidFill>
                <a:schemeClr val="tx1"/>
              </a:solidFill>
              <a:latin typeface="Trebuchet MS" panose="020B0603020202020204" pitchFamily="34" charset="0"/>
            </a:endParaRPr>
          </a:p>
        </p:txBody>
      </p:sp>
      <p:cxnSp>
        <p:nvCxnSpPr>
          <p:cNvPr id="79" name="Straight Arrow Connector 78">
            <a:extLst>
              <a:ext uri="{FF2B5EF4-FFF2-40B4-BE49-F238E27FC236}">
                <a16:creationId xmlns:a16="http://schemas.microsoft.com/office/drawing/2014/main" id="{AACF15F7-4E67-4CA9-8D46-A764F509A8C4}"/>
              </a:ext>
            </a:extLst>
          </p:cNvPr>
          <p:cNvCxnSpPr>
            <a:cxnSpLocks/>
            <a:stCxn id="51" idx="3"/>
            <a:endCxn id="78" idx="1"/>
          </p:cNvCxnSpPr>
          <p:nvPr/>
        </p:nvCxnSpPr>
        <p:spPr>
          <a:xfrm>
            <a:off x="5502816" y="5733390"/>
            <a:ext cx="433790" cy="0"/>
          </a:xfrm>
          <a:prstGeom prst="straightConnector1">
            <a:avLst/>
          </a:prstGeom>
          <a:ln>
            <a:solidFill>
              <a:schemeClr val="accent4"/>
            </a:solidFill>
            <a:prstDash val="dash"/>
            <a:tailEnd type="triangle" w="sm" len="sm"/>
          </a:ln>
        </p:spPr>
        <p:style>
          <a:lnRef idx="1">
            <a:schemeClr val="accent1"/>
          </a:lnRef>
          <a:fillRef idx="0">
            <a:schemeClr val="accent1"/>
          </a:fillRef>
          <a:effectRef idx="0">
            <a:schemeClr val="accent1"/>
          </a:effectRef>
          <a:fontRef idx="minor">
            <a:schemeClr val="tx1"/>
          </a:fontRef>
        </p:style>
      </p:cxnSp>
      <p:grpSp>
        <p:nvGrpSpPr>
          <p:cNvPr id="91" name="Group 90">
            <a:extLst>
              <a:ext uri="{FF2B5EF4-FFF2-40B4-BE49-F238E27FC236}">
                <a16:creationId xmlns:a16="http://schemas.microsoft.com/office/drawing/2014/main" id="{8C91F0B7-AE4E-4BA8-8FB5-5DBF0F66C4BD}"/>
              </a:ext>
            </a:extLst>
          </p:cNvPr>
          <p:cNvGrpSpPr/>
          <p:nvPr/>
        </p:nvGrpSpPr>
        <p:grpSpPr>
          <a:xfrm>
            <a:off x="5481137" y="3815580"/>
            <a:ext cx="1159704" cy="1802394"/>
            <a:chOff x="5481137" y="3815580"/>
            <a:chExt cx="1159704" cy="1802394"/>
          </a:xfrm>
        </p:grpSpPr>
        <p:cxnSp>
          <p:nvCxnSpPr>
            <p:cNvPr id="83" name="Connector: Elbow 82">
              <a:extLst>
                <a:ext uri="{FF2B5EF4-FFF2-40B4-BE49-F238E27FC236}">
                  <a16:creationId xmlns:a16="http://schemas.microsoft.com/office/drawing/2014/main" id="{85C6B563-C941-43A2-81C1-0C73EABB14FB}"/>
                </a:ext>
              </a:extLst>
            </p:cNvPr>
            <p:cNvCxnSpPr>
              <a:stCxn id="55" idx="3"/>
              <a:endCxn id="13" idx="3"/>
            </p:cNvCxnSpPr>
            <p:nvPr/>
          </p:nvCxnSpPr>
          <p:spPr>
            <a:xfrm flipH="1" flipV="1">
              <a:off x="5481137" y="3815580"/>
              <a:ext cx="242705" cy="1452806"/>
            </a:xfrm>
            <a:prstGeom prst="bentConnector3">
              <a:avLst>
                <a:gd name="adj1" fmla="val -378061"/>
              </a:avLst>
            </a:prstGeom>
            <a:ln>
              <a:solidFill>
                <a:schemeClr val="accent4"/>
              </a:solidFill>
              <a:tailEnd type="arrow"/>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9C6BDA46-6E95-4BB7-9AC0-CF04EF0A8D16}"/>
                </a:ext>
              </a:extLst>
            </p:cNvPr>
            <p:cNvCxnSpPr>
              <a:cxnSpLocks/>
            </p:cNvCxnSpPr>
            <p:nvPr/>
          </p:nvCxnSpPr>
          <p:spPr>
            <a:xfrm>
              <a:off x="6640841" y="5268386"/>
              <a:ext cx="0" cy="349588"/>
            </a:xfrm>
            <a:prstGeom prst="line">
              <a:avLst/>
            </a:prstGeom>
            <a:ln>
              <a:solidFill>
                <a:schemeClr val="accent4"/>
              </a:solidFill>
              <a:prstDash val="dash"/>
              <a:headEnd type="oval" w="sm" len="sm"/>
            </a:ln>
          </p:spPr>
          <p:style>
            <a:lnRef idx="1">
              <a:schemeClr val="accent1"/>
            </a:lnRef>
            <a:fillRef idx="0">
              <a:schemeClr val="accent1"/>
            </a:fillRef>
            <a:effectRef idx="0">
              <a:schemeClr val="accent1"/>
            </a:effectRef>
            <a:fontRef idx="minor">
              <a:schemeClr val="tx1"/>
            </a:fontRef>
          </p:style>
        </p:cxnSp>
      </p:grpSp>
      <p:sp>
        <p:nvSpPr>
          <p:cNvPr id="12" name="Rectangle 11">
            <a:extLst>
              <a:ext uri="{FF2B5EF4-FFF2-40B4-BE49-F238E27FC236}">
                <a16:creationId xmlns:a16="http://schemas.microsoft.com/office/drawing/2014/main" id="{FD81AD0D-FB89-47FB-BFF6-6EDB298F03BB}"/>
              </a:ext>
            </a:extLst>
          </p:cNvPr>
          <p:cNvSpPr/>
          <p:nvPr/>
        </p:nvSpPr>
        <p:spPr>
          <a:xfrm>
            <a:off x="742634" y="5063007"/>
            <a:ext cx="6709723" cy="946631"/>
          </a:xfrm>
          <a:prstGeom prst="rect">
            <a:avLst/>
          </a:prstGeom>
          <a:noFill/>
          <a:ln w="9525">
            <a:solidFill>
              <a:srgbClr val="0071C5"/>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200000"/>
              </a:lnSpc>
            </a:pPr>
            <a:r>
              <a:rPr lang="en-US" altLang="zh-CN" sz="1000" dirty="0" err="1">
                <a:solidFill>
                  <a:srgbClr val="0070C0"/>
                </a:solidFill>
                <a:latin typeface="Trebuchet MS" panose="020B0603020202020204" pitchFamily="34" charset="0"/>
              </a:rPr>
              <a:t>ApplyImmunization</a:t>
            </a:r>
            <a:endParaRPr lang="en-US" sz="1000" dirty="0">
              <a:solidFill>
                <a:srgbClr val="0070C0"/>
              </a:solidFill>
              <a:latin typeface="Trebuchet MS" panose="020B0603020202020204" pitchFamily="34" charset="0"/>
            </a:endParaRPr>
          </a:p>
        </p:txBody>
      </p:sp>
      <p:sp>
        <p:nvSpPr>
          <p:cNvPr id="14" name="Rectangle 13">
            <a:extLst>
              <a:ext uri="{FF2B5EF4-FFF2-40B4-BE49-F238E27FC236}">
                <a16:creationId xmlns:a16="http://schemas.microsoft.com/office/drawing/2014/main" id="{B839469C-D598-4E8D-9F9B-F31D890C59BC}"/>
              </a:ext>
            </a:extLst>
          </p:cNvPr>
          <p:cNvSpPr/>
          <p:nvPr/>
        </p:nvSpPr>
        <p:spPr>
          <a:xfrm>
            <a:off x="1379178" y="5481348"/>
            <a:ext cx="2675122" cy="464778"/>
          </a:xfrm>
          <a:prstGeom prst="rect">
            <a:avLst/>
          </a:prstGeom>
          <a:noFill/>
          <a:ln>
            <a:solidFill>
              <a:srgbClr val="00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7CBEA9EC-9483-4975-A135-5563C9BD78C2}"/>
              </a:ext>
            </a:extLst>
          </p:cNvPr>
          <p:cNvSpPr txBox="1"/>
          <p:nvPr/>
        </p:nvSpPr>
        <p:spPr>
          <a:xfrm>
            <a:off x="6762694" y="1724836"/>
            <a:ext cx="4181024" cy="2185214"/>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800" b="0" dirty="0">
                <a:solidFill>
                  <a:schemeClr val="bg2"/>
                </a:solidFill>
                <a:effectLst/>
                <a:latin typeface=" Fira Mono"/>
              </a:rPr>
              <a:t>void __</a:t>
            </a:r>
            <a:r>
              <a:rPr lang="en-US" altLang="zh-CN" sz="800" b="0" dirty="0" err="1">
                <a:solidFill>
                  <a:schemeClr val="bg2"/>
                </a:solidFill>
                <a:effectLst/>
                <a:latin typeface=" Fira Mono"/>
              </a:rPr>
              <a:t>AI</a:t>
            </a:r>
            <a:r>
              <a:rPr lang="en-US" sz="800" b="0" dirty="0" err="1">
                <a:solidFill>
                  <a:schemeClr val="bg2"/>
                </a:solidFill>
                <a:effectLst/>
                <a:latin typeface=" Fira Mono"/>
              </a:rPr>
              <a:t>_resume</a:t>
            </a:r>
            <a:r>
              <a:rPr lang="en-US" sz="800" b="0" dirty="0">
                <a:solidFill>
                  <a:schemeClr val="bg2"/>
                </a:solidFill>
                <a:effectLst/>
                <a:latin typeface=" Fira Mono"/>
              </a:rPr>
              <a:t>(void* </a:t>
            </a:r>
            <a:r>
              <a:rPr lang="en-US" sz="800" b="0" dirty="0" err="1">
                <a:solidFill>
                  <a:schemeClr val="bg2"/>
                </a:solidFill>
                <a:effectLst/>
                <a:latin typeface=" Fira Mono"/>
              </a:rPr>
              <a:t>ptr</a:t>
            </a:r>
            <a:r>
              <a:rPr lang="en-US" sz="800" b="0" dirty="0">
                <a:solidFill>
                  <a:schemeClr val="bg2"/>
                </a:solidFill>
                <a:effectLst/>
                <a:latin typeface=" Fira Mono"/>
              </a:rPr>
              <a:t>) </a:t>
            </a:r>
          </a:p>
          <a:p>
            <a:r>
              <a:rPr lang="en-US" sz="800" b="0" dirty="0">
                <a:solidFill>
                  <a:schemeClr val="bg2"/>
                </a:solidFill>
                <a:effectLst/>
                <a:latin typeface=" Fira Mono"/>
              </a:rPr>
              <a:t>{</a:t>
            </a:r>
          </a:p>
          <a:p>
            <a:r>
              <a:rPr lang="en-US" sz="800" b="0" dirty="0">
                <a:solidFill>
                  <a:schemeClr val="bg2"/>
                </a:solidFill>
                <a:effectLst/>
                <a:highlight>
                  <a:srgbClr val="00FFFF"/>
                </a:highlight>
                <a:latin typeface=" Fira Mono"/>
              </a:rPr>
              <a:t>// ... </a:t>
            </a:r>
            <a:r>
              <a:rPr lang="en-US" altLang="zh-CN" sz="800" b="0" dirty="0" err="1">
                <a:solidFill>
                  <a:schemeClr val="bg2"/>
                </a:solidFill>
                <a:effectLst/>
                <a:highlight>
                  <a:srgbClr val="00FFFF"/>
                </a:highlight>
                <a:latin typeface=" Fira Mono"/>
              </a:rPr>
              <a:t>initial_suspend</a:t>
            </a:r>
            <a:br>
              <a:rPr lang="en-US" sz="800" b="0" dirty="0">
                <a:solidFill>
                  <a:srgbClr val="000000"/>
                </a:solidFill>
                <a:effectLst/>
                <a:latin typeface=" Fira Mono"/>
              </a:rPr>
            </a:br>
            <a:r>
              <a:rPr lang="en-US" sz="800" b="0" dirty="0">
                <a:solidFill>
                  <a:schemeClr val="bg2"/>
                </a:solidFill>
                <a:effectLst/>
                <a:latin typeface=" Fira Mono"/>
              </a:rPr>
              <a:t>__sp1:</a:t>
            </a:r>
          </a:p>
          <a:p>
            <a:br>
              <a:rPr lang="en-US" sz="800" b="0" dirty="0">
                <a:solidFill>
                  <a:schemeClr val="bg2"/>
                </a:solidFill>
                <a:effectLst/>
                <a:latin typeface=" Fira Mono"/>
              </a:rPr>
            </a:br>
            <a:r>
              <a:rPr lang="en-US" sz="800" b="0" dirty="0">
                <a:solidFill>
                  <a:schemeClr val="bg2"/>
                </a:solidFill>
                <a:effectLst/>
                <a:latin typeface=" Fira Mono"/>
              </a:rPr>
              <a:t>    frame-&gt;</a:t>
            </a:r>
            <a:r>
              <a:rPr lang="en-US" sz="800" b="0" dirty="0" err="1">
                <a:solidFill>
                  <a:srgbClr val="001080"/>
                </a:solidFill>
                <a:effectLst/>
                <a:latin typeface=" Fira Mono"/>
              </a:rPr>
              <a:t>seq_for</a:t>
            </a:r>
            <a:r>
              <a:rPr lang="en-US" sz="800" b="0" dirty="0">
                <a:solidFill>
                  <a:srgbClr val="000000"/>
                </a:solidFill>
                <a:effectLst/>
                <a:latin typeface=" Fira Mono"/>
              </a:rPr>
              <a:t> </a:t>
            </a:r>
            <a:r>
              <a:rPr lang="en-US" sz="800" b="0" dirty="0">
                <a:solidFill>
                  <a:srgbClr val="795E26"/>
                </a:solidFill>
                <a:effectLst/>
                <a:latin typeface=" Fira Mono"/>
              </a:rPr>
              <a:t>=</a:t>
            </a:r>
            <a:r>
              <a:rPr lang="en-US" sz="800" b="0" dirty="0">
                <a:solidFill>
                  <a:srgbClr val="000000"/>
                </a:solidFill>
                <a:effectLst/>
                <a:latin typeface=" Fira Mono"/>
              </a:rPr>
              <a:t> </a:t>
            </a:r>
          </a:p>
          <a:p>
            <a:r>
              <a:rPr lang="en-US" sz="800" dirty="0">
                <a:solidFill>
                  <a:srgbClr val="000000"/>
                </a:solidFill>
                <a:latin typeface=" Fira Mono"/>
              </a:rPr>
              <a:t>	</a:t>
            </a:r>
            <a:r>
              <a:rPr lang="en-US" sz="800" dirty="0" err="1">
                <a:solidFill>
                  <a:srgbClr val="795E26"/>
                </a:solidFill>
                <a:latin typeface=" Fira Mono"/>
              </a:rPr>
              <a:t>sequential_for</a:t>
            </a:r>
            <a:r>
              <a:rPr lang="en-US" sz="800" b="0" dirty="0">
                <a:solidFill>
                  <a:srgbClr val="000000"/>
                </a:solidFill>
                <a:effectLst/>
                <a:latin typeface=" Fira Mono"/>
              </a:rPr>
              <a:t>(</a:t>
            </a:r>
            <a:r>
              <a:rPr lang="en-US" sz="800" b="0" dirty="0">
                <a:solidFill>
                  <a:schemeClr val="bg2"/>
                </a:solidFill>
                <a:effectLst/>
                <a:latin typeface=" Fira Mono"/>
              </a:rPr>
              <a:t>frame-&gt;</a:t>
            </a:r>
            <a:r>
              <a:rPr lang="en-US" sz="800" b="0" dirty="0" err="1">
                <a:solidFill>
                  <a:schemeClr val="bg2"/>
                </a:solidFill>
                <a:effectLst/>
                <a:latin typeface=" Fira Mono"/>
              </a:rPr>
              <a:t>saveWorldSteps</a:t>
            </a:r>
            <a:r>
              <a:rPr lang="en-US" sz="800" b="0" dirty="0">
                <a:solidFill>
                  <a:srgbClr val="000000"/>
                </a:solidFill>
                <a:effectLst/>
                <a:latin typeface=" Fira Mono"/>
              </a:rPr>
              <a:t>)</a:t>
            </a:r>
            <a:r>
              <a:rPr lang="en-US" sz="800" dirty="0">
                <a:solidFill>
                  <a:srgbClr val="000000"/>
                </a:solidFill>
                <a:latin typeface=" Fira Mono"/>
              </a:rPr>
              <a:t>.operator</a:t>
            </a:r>
            <a:r>
              <a:rPr lang="zh-CN" altLang="en-US" sz="800" dirty="0">
                <a:solidFill>
                  <a:srgbClr val="000000"/>
                </a:solidFill>
                <a:latin typeface=" Fira Mono"/>
              </a:rPr>
              <a:t> </a:t>
            </a:r>
            <a:r>
              <a:rPr lang="en-US" altLang="zh-CN" sz="800" dirty="0" err="1">
                <a:solidFill>
                  <a:srgbClr val="000000"/>
                </a:solidFill>
                <a:latin typeface=" Fira Mono"/>
              </a:rPr>
              <a:t>co_await</a:t>
            </a:r>
            <a:r>
              <a:rPr lang="en-US" altLang="zh-CN" sz="800" dirty="0">
                <a:solidFill>
                  <a:srgbClr val="000000"/>
                </a:solidFill>
                <a:latin typeface=" Fira Mono"/>
              </a:rPr>
              <a:t>()</a:t>
            </a:r>
            <a:r>
              <a:rPr lang="en-US" sz="800" b="0" dirty="0">
                <a:solidFill>
                  <a:srgbClr val="000000"/>
                </a:solidFill>
                <a:effectLst/>
                <a:latin typeface=" Fira Mono"/>
              </a:rPr>
              <a:t>;</a:t>
            </a:r>
          </a:p>
          <a:p>
            <a:br>
              <a:rPr lang="en-US" sz="800" b="0" dirty="0">
                <a:solidFill>
                  <a:srgbClr val="000000"/>
                </a:solidFill>
                <a:effectLst/>
                <a:latin typeface=" Fira Mono"/>
              </a:rPr>
            </a:br>
            <a:r>
              <a:rPr lang="en-US" sz="800" b="0" dirty="0">
                <a:solidFill>
                  <a:srgbClr val="000000"/>
                </a:solidFill>
                <a:effectLst/>
                <a:latin typeface=" Fira Mono"/>
              </a:rPr>
              <a:t>    </a:t>
            </a:r>
            <a:r>
              <a:rPr lang="en-US" sz="800" b="0" dirty="0">
                <a:solidFill>
                  <a:srgbClr val="AF00DB"/>
                </a:solidFill>
                <a:effectLst/>
                <a:latin typeface=" Fira Mono"/>
              </a:rPr>
              <a:t>if</a:t>
            </a:r>
            <a:r>
              <a:rPr lang="en-US" sz="800" b="0" dirty="0">
                <a:solidFill>
                  <a:srgbClr val="000000"/>
                </a:solidFill>
                <a:effectLst/>
                <a:latin typeface=" Fira Mono"/>
              </a:rPr>
              <a:t> (!</a:t>
            </a:r>
            <a:r>
              <a:rPr lang="en-US" sz="800" b="0" dirty="0">
                <a:solidFill>
                  <a:schemeClr val="bg2"/>
                </a:solidFill>
                <a:effectLst/>
                <a:latin typeface=" Fira Mono"/>
              </a:rPr>
              <a:t>frame-&gt;</a:t>
            </a:r>
            <a:r>
              <a:rPr lang="en-US" sz="800" b="0" dirty="0" err="1">
                <a:solidFill>
                  <a:srgbClr val="001080"/>
                </a:solidFill>
                <a:effectLst/>
                <a:latin typeface=" Fira Mono"/>
              </a:rPr>
              <a:t>seq_for</a:t>
            </a:r>
            <a:r>
              <a:rPr lang="en-US" sz="800" b="0" dirty="0" err="1">
                <a:solidFill>
                  <a:srgbClr val="000000"/>
                </a:solidFill>
                <a:effectLst/>
                <a:latin typeface=" Fira Mono"/>
              </a:rPr>
              <a:t>.</a:t>
            </a:r>
            <a:r>
              <a:rPr lang="en-US" sz="800" b="0" dirty="0" err="1">
                <a:solidFill>
                  <a:srgbClr val="795E26"/>
                </a:solidFill>
                <a:effectLst/>
                <a:latin typeface=" Fira Mono"/>
              </a:rPr>
              <a:t>await_ready</a:t>
            </a:r>
            <a:r>
              <a:rPr lang="en-US" sz="800" b="0" dirty="0">
                <a:solidFill>
                  <a:srgbClr val="000000"/>
                </a:solidFill>
                <a:effectLst/>
                <a:latin typeface=" Fira Mono"/>
              </a:rPr>
              <a:t>()) {</a:t>
            </a:r>
          </a:p>
          <a:p>
            <a:r>
              <a:rPr lang="en-US" sz="800" b="0" dirty="0">
                <a:solidFill>
                  <a:srgbClr val="000000"/>
                </a:solidFill>
                <a:effectLst/>
                <a:latin typeface=" Fira Mono"/>
              </a:rPr>
              <a:t>        </a:t>
            </a:r>
            <a:r>
              <a:rPr lang="en-US" sz="800" b="0" dirty="0">
                <a:solidFill>
                  <a:schemeClr val="bg2"/>
                </a:solidFill>
                <a:effectLst/>
                <a:latin typeface=" Fira Mono"/>
              </a:rPr>
              <a:t>frame-&gt;</a:t>
            </a:r>
            <a:r>
              <a:rPr lang="en-US" sz="800" b="0" dirty="0" err="1">
                <a:solidFill>
                  <a:schemeClr val="bg2"/>
                </a:solidFill>
                <a:effectLst/>
                <a:latin typeface=" Fira Mono"/>
              </a:rPr>
              <a:t>resumeIndex</a:t>
            </a:r>
            <a:r>
              <a:rPr lang="en-US" sz="800" b="0" dirty="0">
                <a:solidFill>
                  <a:schemeClr val="bg2"/>
                </a:solidFill>
                <a:effectLst/>
                <a:latin typeface=" Fira Mono"/>
              </a:rPr>
              <a:t> = 2;</a:t>
            </a:r>
          </a:p>
          <a:p>
            <a:r>
              <a:rPr lang="en-US" sz="800" b="0" dirty="0">
                <a:solidFill>
                  <a:srgbClr val="000000"/>
                </a:solidFill>
                <a:effectLst/>
                <a:latin typeface=" Fira Mono"/>
              </a:rPr>
              <a:t>        </a:t>
            </a:r>
            <a:r>
              <a:rPr lang="en-US" sz="800" b="0" dirty="0" err="1">
                <a:solidFill>
                  <a:schemeClr val="bg2"/>
                </a:solidFill>
                <a:effectLst/>
                <a:latin typeface=" Fira Mono"/>
              </a:rPr>
              <a:t>symmetricTransferTarget</a:t>
            </a:r>
            <a:r>
              <a:rPr lang="en-US" sz="800" b="0" dirty="0">
                <a:solidFill>
                  <a:schemeClr val="bg2"/>
                </a:solidFill>
                <a:effectLst/>
                <a:latin typeface=" Fira Mono"/>
              </a:rPr>
              <a:t> = </a:t>
            </a:r>
          </a:p>
          <a:p>
            <a:r>
              <a:rPr lang="en-US" sz="800" dirty="0">
                <a:solidFill>
                  <a:schemeClr val="bg2"/>
                </a:solidFill>
                <a:latin typeface=" Fira Mono"/>
              </a:rPr>
              <a:t>		</a:t>
            </a:r>
            <a:r>
              <a:rPr lang="en-US" sz="800" b="0" dirty="0">
                <a:solidFill>
                  <a:schemeClr val="bg2"/>
                </a:solidFill>
                <a:effectLst/>
                <a:latin typeface=" Fira Mono"/>
              </a:rPr>
              <a:t>frame-&gt;</a:t>
            </a:r>
            <a:r>
              <a:rPr lang="en-US" sz="800" b="0" dirty="0" err="1">
                <a:solidFill>
                  <a:srgbClr val="001080"/>
                </a:solidFill>
                <a:effectLst/>
                <a:latin typeface=" Fira Mono"/>
              </a:rPr>
              <a:t>seq_for</a:t>
            </a:r>
            <a:r>
              <a:rPr lang="en-US" sz="800" b="0" dirty="0" err="1">
                <a:solidFill>
                  <a:srgbClr val="000000"/>
                </a:solidFill>
                <a:effectLst/>
                <a:latin typeface=" Fira Mono"/>
              </a:rPr>
              <a:t>.</a:t>
            </a:r>
            <a:r>
              <a:rPr lang="en-US" sz="800" b="0" dirty="0" err="1">
                <a:solidFill>
                  <a:srgbClr val="795E26"/>
                </a:solidFill>
                <a:effectLst/>
                <a:latin typeface=" Fira Mono"/>
              </a:rPr>
              <a:t>await_suspend</a:t>
            </a:r>
            <a:endParaRPr lang="en-US" sz="800" b="0" dirty="0">
              <a:solidFill>
                <a:srgbClr val="795E26"/>
              </a:solidFill>
              <a:effectLst/>
              <a:latin typeface=" Fira Mono"/>
            </a:endParaRPr>
          </a:p>
          <a:p>
            <a:r>
              <a:rPr lang="en-US" sz="800" dirty="0">
                <a:solidFill>
                  <a:srgbClr val="795E26"/>
                </a:solidFill>
                <a:latin typeface=" Fira Mono"/>
              </a:rPr>
              <a:t>			</a:t>
            </a:r>
            <a:r>
              <a:rPr lang="en-US" sz="800" b="0" dirty="0">
                <a:solidFill>
                  <a:srgbClr val="000000"/>
                </a:solidFill>
                <a:effectLst/>
                <a:latin typeface=" Fira Mono"/>
              </a:rPr>
              <a:t>(</a:t>
            </a:r>
            <a:r>
              <a:rPr lang="en-US" sz="800" b="0" dirty="0" err="1">
                <a:solidFill>
                  <a:schemeClr val="bg2"/>
                </a:solidFill>
                <a:effectLst/>
                <a:latin typeface=" Fira Mono"/>
              </a:rPr>
              <a:t>handle_t</a:t>
            </a:r>
            <a:r>
              <a:rPr lang="en-US" sz="800" b="0" dirty="0">
                <a:solidFill>
                  <a:schemeClr val="bg2"/>
                </a:solidFill>
                <a:effectLst/>
                <a:latin typeface=" Fira Mono"/>
              </a:rPr>
              <a:t>::</a:t>
            </a:r>
            <a:r>
              <a:rPr lang="en-US" sz="800" b="0" dirty="0" err="1">
                <a:solidFill>
                  <a:schemeClr val="bg2"/>
                </a:solidFill>
                <a:effectLst/>
                <a:latin typeface=" Fira Mono"/>
              </a:rPr>
              <a:t>from_promise</a:t>
            </a:r>
            <a:r>
              <a:rPr lang="en-US" sz="800" b="0" dirty="0">
                <a:solidFill>
                  <a:schemeClr val="bg2"/>
                </a:solidFill>
                <a:effectLst/>
                <a:latin typeface=" Fira Mono"/>
              </a:rPr>
              <a:t>(frame-&gt;promise)</a:t>
            </a:r>
            <a:r>
              <a:rPr lang="en-US" sz="800" b="0" dirty="0">
                <a:solidFill>
                  <a:srgbClr val="000000"/>
                </a:solidFill>
                <a:effectLst/>
                <a:latin typeface=" Fira Mono"/>
              </a:rPr>
              <a:t>);</a:t>
            </a:r>
          </a:p>
          <a:p>
            <a:r>
              <a:rPr lang="en-US" sz="800" b="0" dirty="0">
                <a:solidFill>
                  <a:schemeClr val="bg2"/>
                </a:solidFill>
                <a:effectLst/>
                <a:latin typeface=" Fira Mono"/>
              </a:rPr>
              <a:t>        </a:t>
            </a:r>
            <a:r>
              <a:rPr lang="en-US" sz="800" b="0" dirty="0" err="1">
                <a:solidFill>
                  <a:schemeClr val="bg2"/>
                </a:solidFill>
                <a:effectLst/>
                <a:latin typeface=" Fira Mono"/>
              </a:rPr>
              <a:t>goto</a:t>
            </a:r>
            <a:r>
              <a:rPr lang="en-US" sz="800" b="0" dirty="0">
                <a:solidFill>
                  <a:schemeClr val="bg2"/>
                </a:solidFill>
                <a:effectLst/>
                <a:latin typeface=" Fira Mono"/>
              </a:rPr>
              <a:t> __</a:t>
            </a:r>
            <a:r>
              <a:rPr lang="en-US" sz="800" b="0" dirty="0" err="1">
                <a:solidFill>
                  <a:schemeClr val="bg2"/>
                </a:solidFill>
                <a:effectLst/>
                <a:latin typeface=" Fira Mono"/>
              </a:rPr>
              <a:t>symmetric_transfer</a:t>
            </a:r>
            <a:r>
              <a:rPr lang="en-US" sz="800" b="0" dirty="0">
                <a:solidFill>
                  <a:schemeClr val="bg2"/>
                </a:solidFill>
                <a:effectLst/>
                <a:latin typeface=" Fira Mono"/>
              </a:rPr>
              <a:t>;</a:t>
            </a:r>
          </a:p>
          <a:p>
            <a:r>
              <a:rPr lang="en-US" sz="800" b="0" dirty="0">
                <a:solidFill>
                  <a:srgbClr val="000000"/>
                </a:solidFill>
                <a:effectLst/>
                <a:latin typeface=" Fira Mono"/>
              </a:rPr>
              <a:t>    }</a:t>
            </a:r>
          </a:p>
          <a:p>
            <a:r>
              <a:rPr lang="en-US" sz="800" b="0" dirty="0">
                <a:solidFill>
                  <a:srgbClr val="000000"/>
                </a:solidFill>
                <a:effectLst/>
                <a:latin typeface=" Fira Mono"/>
              </a:rPr>
              <a:t> </a:t>
            </a:r>
            <a:r>
              <a:rPr lang="en-US" sz="800" b="0" dirty="0">
                <a:solidFill>
                  <a:schemeClr val="bg2"/>
                </a:solidFill>
                <a:effectLst/>
                <a:latin typeface=" Fira Mono"/>
              </a:rPr>
              <a:t>frame-&gt;</a:t>
            </a:r>
            <a:r>
              <a:rPr lang="en-US" sz="800" b="0" dirty="0" err="1">
                <a:solidFill>
                  <a:srgbClr val="001080"/>
                </a:solidFill>
                <a:effectLst/>
                <a:latin typeface=" Fira Mono"/>
              </a:rPr>
              <a:t>seq_for</a:t>
            </a:r>
            <a:r>
              <a:rPr lang="en-US" sz="800" dirty="0" err="1">
                <a:solidFill>
                  <a:srgbClr val="000000"/>
                </a:solidFill>
                <a:latin typeface=" Fira Mono"/>
              </a:rPr>
              <a:t>.</a:t>
            </a:r>
            <a:r>
              <a:rPr lang="en-US" sz="800" dirty="0" err="1">
                <a:solidFill>
                  <a:srgbClr val="795E26"/>
                </a:solidFill>
                <a:latin typeface=" Fira Mono"/>
              </a:rPr>
              <a:t>await_resume</a:t>
            </a:r>
            <a:r>
              <a:rPr lang="en-US" sz="800" dirty="0">
                <a:solidFill>
                  <a:srgbClr val="000000"/>
                </a:solidFill>
                <a:latin typeface=" Fira Mono"/>
              </a:rPr>
              <a:t>();</a:t>
            </a:r>
            <a:br>
              <a:rPr lang="en-US" sz="800" b="0" dirty="0">
                <a:solidFill>
                  <a:srgbClr val="000000"/>
                </a:solidFill>
                <a:effectLst/>
                <a:latin typeface=" Fira Mono"/>
              </a:rPr>
            </a:br>
            <a:endParaRPr lang="en-US" sz="800" b="0" dirty="0">
              <a:solidFill>
                <a:schemeClr val="bg2"/>
              </a:solidFill>
              <a:effectLst/>
              <a:latin typeface=" Fira Mono"/>
            </a:endParaRPr>
          </a:p>
        </p:txBody>
      </p:sp>
    </p:spTree>
    <p:extLst>
      <p:ext uri="{BB962C8B-B14F-4D97-AF65-F5344CB8AC3E}">
        <p14:creationId xmlns:p14="http://schemas.microsoft.com/office/powerpoint/2010/main" val="974482585"/>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TextBox 49">
            <a:extLst>
              <a:ext uri="{FF2B5EF4-FFF2-40B4-BE49-F238E27FC236}">
                <a16:creationId xmlns:a16="http://schemas.microsoft.com/office/drawing/2014/main" id="{B07DD916-0D2A-4FAE-A7D2-4BB7DB3B60FD}"/>
              </a:ext>
            </a:extLst>
          </p:cNvPr>
          <p:cNvSpPr txBox="1"/>
          <p:nvPr/>
        </p:nvSpPr>
        <p:spPr>
          <a:xfrm>
            <a:off x="1447563" y="5617974"/>
            <a:ext cx="1448512" cy="230832"/>
          </a:xfrm>
          <a:prstGeom prst="rect">
            <a:avLst/>
          </a:prstGeom>
          <a:solidFill>
            <a:schemeClr val="bg1">
              <a:lumMod val="50000"/>
              <a:lumOff val="50000"/>
            </a:schemeClr>
          </a:solid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defPPr>
              <a:defRPr lang="en-US"/>
            </a:defPPr>
            <a:lvl1pPr algn="ctr">
              <a:lnSpc>
                <a:spcPct val="90000"/>
              </a:lnSpc>
              <a:defRPr sz="1000">
                <a:solidFill>
                  <a:schemeClr val="tx1"/>
                </a:solidFill>
                <a:latin typeface="Trebuchet MS" panose="020B0603020202020204" pitchFamily="34" charset="0"/>
              </a:defRPr>
            </a:lvl1pPr>
          </a:lstStyle>
          <a:p>
            <a:r>
              <a:rPr lang="en-US" dirty="0"/>
              <a:t>token&lt;&gt;</a:t>
            </a:r>
          </a:p>
        </p:txBody>
      </p:sp>
      <p:sp>
        <p:nvSpPr>
          <p:cNvPr id="51" name="TextBox 50">
            <a:extLst>
              <a:ext uri="{FF2B5EF4-FFF2-40B4-BE49-F238E27FC236}">
                <a16:creationId xmlns:a16="http://schemas.microsoft.com/office/drawing/2014/main" id="{99E7527C-F2B2-4EDC-BE7E-4C24FCD0EBDF}"/>
              </a:ext>
            </a:extLst>
          </p:cNvPr>
          <p:cNvSpPr txBox="1"/>
          <p:nvPr/>
        </p:nvSpPr>
        <p:spPr>
          <a:xfrm>
            <a:off x="4054304" y="5617974"/>
            <a:ext cx="1448512" cy="230832"/>
          </a:xfrm>
          <a:prstGeom prst="rect">
            <a:avLst/>
          </a:prstGeom>
          <a:solidFill>
            <a:schemeClr val="bg1">
              <a:lumMod val="50000"/>
              <a:lumOff val="50000"/>
            </a:schemeClr>
          </a:solid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defPPr>
              <a:defRPr lang="en-US"/>
            </a:defPPr>
            <a:lvl1pPr algn="ctr">
              <a:lnSpc>
                <a:spcPct val="90000"/>
              </a:lnSpc>
              <a:defRPr sz="1000">
                <a:solidFill>
                  <a:schemeClr val="tx1"/>
                </a:solidFill>
                <a:latin typeface="Trebuchet MS" panose="020B0603020202020204" pitchFamily="34" charset="0"/>
              </a:defRPr>
            </a:lvl1pPr>
          </a:lstStyle>
          <a:p>
            <a:r>
              <a:rPr lang="en-US" dirty="0" err="1"/>
              <a:t>awaitable</a:t>
            </a:r>
            <a:endParaRPr lang="en-US" dirty="0"/>
          </a:p>
        </p:txBody>
      </p:sp>
      <p:cxnSp>
        <p:nvCxnSpPr>
          <p:cNvPr id="64" name="Straight Arrow Connector 63">
            <a:extLst>
              <a:ext uri="{FF2B5EF4-FFF2-40B4-BE49-F238E27FC236}">
                <a16:creationId xmlns:a16="http://schemas.microsoft.com/office/drawing/2014/main" id="{051A872D-6F18-45D3-8E62-731668168C32}"/>
              </a:ext>
            </a:extLst>
          </p:cNvPr>
          <p:cNvCxnSpPr>
            <a:cxnSpLocks/>
            <a:stCxn id="50" idx="3"/>
            <a:endCxn id="51" idx="1"/>
          </p:cNvCxnSpPr>
          <p:nvPr/>
        </p:nvCxnSpPr>
        <p:spPr>
          <a:xfrm>
            <a:off x="2896075" y="5733390"/>
            <a:ext cx="1158229" cy="0"/>
          </a:xfrm>
          <a:prstGeom prst="straightConnector1">
            <a:avLst/>
          </a:prstGeom>
          <a:ln>
            <a:solidFill>
              <a:schemeClr val="accent4"/>
            </a:solidFill>
            <a:prstDash val="solid"/>
            <a:tailEnd type="triangle" w="sm" len="lg"/>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5205A38D-ED0C-414B-A1BB-B6A60A3B920D}"/>
              </a:ext>
            </a:extLst>
          </p:cNvPr>
          <p:cNvSpPr txBox="1"/>
          <p:nvPr/>
        </p:nvSpPr>
        <p:spPr>
          <a:xfrm>
            <a:off x="3833280" y="5152970"/>
            <a:ext cx="1890562" cy="230832"/>
          </a:xfrm>
          <a:prstGeom prst="rect">
            <a:avLst/>
          </a:prstGeom>
          <a:solidFill>
            <a:schemeClr val="tx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altLang="zh-CN" sz="1000" dirty="0" err="1">
                <a:solidFill>
                  <a:schemeClr val="bg1"/>
                </a:solidFill>
                <a:latin typeface="Trebuchet MS" panose="020B0603020202020204" pitchFamily="34" charset="0"/>
              </a:rPr>
              <a:t>awaitable</a:t>
            </a:r>
            <a:r>
              <a:rPr lang="en-US" altLang="zh-CN" sz="1000" dirty="0">
                <a:solidFill>
                  <a:schemeClr val="bg1"/>
                </a:solidFill>
                <a:latin typeface="Trebuchet MS" panose="020B0603020202020204" pitchFamily="34" charset="0"/>
              </a:rPr>
              <a:t>::</a:t>
            </a:r>
            <a:r>
              <a:rPr lang="en-US" altLang="zh-CN" sz="1000" dirty="0" err="1">
                <a:solidFill>
                  <a:schemeClr val="bg1"/>
                </a:solidFill>
                <a:latin typeface="Trebuchet MS" panose="020B0603020202020204" pitchFamily="34" charset="0"/>
              </a:rPr>
              <a:t>await_suspend</a:t>
            </a:r>
            <a:endParaRPr lang="en-US" sz="1000" dirty="0">
              <a:solidFill>
                <a:schemeClr val="bg1"/>
              </a:solidFill>
              <a:latin typeface="Trebuchet MS" panose="020B0603020202020204" pitchFamily="34" charset="0"/>
            </a:endParaRPr>
          </a:p>
        </p:txBody>
      </p:sp>
      <p:cxnSp>
        <p:nvCxnSpPr>
          <p:cNvPr id="76" name="Straight Arrow Connector 75">
            <a:extLst>
              <a:ext uri="{FF2B5EF4-FFF2-40B4-BE49-F238E27FC236}">
                <a16:creationId xmlns:a16="http://schemas.microsoft.com/office/drawing/2014/main" id="{F3A7F3B1-881A-42E2-AA8C-FE79DC84F864}"/>
              </a:ext>
            </a:extLst>
          </p:cNvPr>
          <p:cNvCxnSpPr>
            <a:cxnSpLocks/>
            <a:stCxn id="51" idx="0"/>
            <a:endCxn id="55" idx="2"/>
          </p:cNvCxnSpPr>
          <p:nvPr/>
        </p:nvCxnSpPr>
        <p:spPr>
          <a:xfrm flipV="1">
            <a:off x="4778560" y="5383802"/>
            <a:ext cx="1" cy="234172"/>
          </a:xfrm>
          <a:prstGeom prst="straightConnector1">
            <a:avLst/>
          </a:prstGeom>
          <a:ln>
            <a:solidFill>
              <a:schemeClr val="accent4"/>
            </a:solidFill>
            <a:tailEnd type="triangle" w="sm" len="sm"/>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E1A70402-81DB-4A85-8845-F8BCE036CD54}"/>
              </a:ext>
            </a:extLst>
          </p:cNvPr>
          <p:cNvSpPr txBox="1"/>
          <p:nvPr/>
        </p:nvSpPr>
        <p:spPr>
          <a:xfrm>
            <a:off x="5936606" y="5617974"/>
            <a:ext cx="1405153" cy="230832"/>
          </a:xfrm>
          <a:prstGeom prst="rect">
            <a:avLst/>
          </a:prstGeom>
          <a:pattFill prst="dkDnDiag">
            <a:fgClr>
              <a:schemeClr val="tx2"/>
            </a:fgClr>
            <a:bgClr>
              <a:schemeClr val="bg2">
                <a:lumMod val="75000"/>
              </a:schemeClr>
            </a:bgClr>
          </a:patt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altLang="zh-CN" sz="1000" dirty="0" err="1">
                <a:solidFill>
                  <a:schemeClr val="tx1"/>
                </a:solidFill>
                <a:latin typeface="Trebuchet MS" panose="020B0603020202020204" pitchFamily="34" charset="0"/>
              </a:rPr>
              <a:t>coroutine_handle</a:t>
            </a:r>
            <a:endParaRPr lang="en-US" sz="1000" dirty="0">
              <a:solidFill>
                <a:schemeClr val="tx1"/>
              </a:solidFill>
              <a:latin typeface="Trebuchet MS" panose="020B0603020202020204" pitchFamily="34" charset="0"/>
            </a:endParaRPr>
          </a:p>
        </p:txBody>
      </p:sp>
      <p:cxnSp>
        <p:nvCxnSpPr>
          <p:cNvPr id="79" name="Straight Arrow Connector 78">
            <a:extLst>
              <a:ext uri="{FF2B5EF4-FFF2-40B4-BE49-F238E27FC236}">
                <a16:creationId xmlns:a16="http://schemas.microsoft.com/office/drawing/2014/main" id="{AACF15F7-4E67-4CA9-8D46-A764F509A8C4}"/>
              </a:ext>
            </a:extLst>
          </p:cNvPr>
          <p:cNvCxnSpPr>
            <a:cxnSpLocks/>
            <a:stCxn id="51" idx="3"/>
            <a:endCxn id="78" idx="1"/>
          </p:cNvCxnSpPr>
          <p:nvPr/>
        </p:nvCxnSpPr>
        <p:spPr>
          <a:xfrm>
            <a:off x="5502816" y="5733390"/>
            <a:ext cx="433790" cy="0"/>
          </a:xfrm>
          <a:prstGeom prst="straightConnector1">
            <a:avLst/>
          </a:prstGeom>
          <a:ln>
            <a:solidFill>
              <a:schemeClr val="accent4"/>
            </a:solidFill>
            <a:prstDash val="dash"/>
            <a:tailEnd type="triangle" w="sm" len="sm"/>
          </a:ln>
        </p:spPr>
        <p:style>
          <a:lnRef idx="1">
            <a:schemeClr val="accent1"/>
          </a:lnRef>
          <a:fillRef idx="0">
            <a:schemeClr val="accent1"/>
          </a:fillRef>
          <a:effectRef idx="0">
            <a:schemeClr val="accent1"/>
          </a:effectRef>
          <a:fontRef idx="minor">
            <a:schemeClr val="tx1"/>
          </a:fontRef>
        </p:style>
      </p:cxnSp>
      <p:grpSp>
        <p:nvGrpSpPr>
          <p:cNvPr id="91" name="Group 90">
            <a:extLst>
              <a:ext uri="{FF2B5EF4-FFF2-40B4-BE49-F238E27FC236}">
                <a16:creationId xmlns:a16="http://schemas.microsoft.com/office/drawing/2014/main" id="{8C91F0B7-AE4E-4BA8-8FB5-5DBF0F66C4BD}"/>
              </a:ext>
            </a:extLst>
          </p:cNvPr>
          <p:cNvGrpSpPr/>
          <p:nvPr/>
        </p:nvGrpSpPr>
        <p:grpSpPr>
          <a:xfrm>
            <a:off x="5481137" y="3819853"/>
            <a:ext cx="1159704" cy="1798121"/>
            <a:chOff x="5481137" y="3819853"/>
            <a:chExt cx="1159704" cy="1798121"/>
          </a:xfrm>
        </p:grpSpPr>
        <p:cxnSp>
          <p:nvCxnSpPr>
            <p:cNvPr id="83" name="Connector: Elbow 82">
              <a:extLst>
                <a:ext uri="{FF2B5EF4-FFF2-40B4-BE49-F238E27FC236}">
                  <a16:creationId xmlns:a16="http://schemas.microsoft.com/office/drawing/2014/main" id="{85C6B563-C941-43A2-81C1-0C73EABB14FB}"/>
                </a:ext>
              </a:extLst>
            </p:cNvPr>
            <p:cNvCxnSpPr>
              <a:stCxn id="55" idx="3"/>
              <a:endCxn id="13" idx="3"/>
            </p:cNvCxnSpPr>
            <p:nvPr/>
          </p:nvCxnSpPr>
          <p:spPr>
            <a:xfrm flipH="1" flipV="1">
              <a:off x="5481137" y="3819853"/>
              <a:ext cx="242705" cy="1448533"/>
            </a:xfrm>
            <a:prstGeom prst="bentConnector3">
              <a:avLst>
                <a:gd name="adj1" fmla="val -94188"/>
              </a:avLst>
            </a:prstGeom>
            <a:ln>
              <a:solidFill>
                <a:schemeClr val="accent4"/>
              </a:solidFill>
              <a:tailEnd type="arrow"/>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9C6BDA46-6E95-4BB7-9AC0-CF04EF0A8D16}"/>
                </a:ext>
              </a:extLst>
            </p:cNvPr>
            <p:cNvCxnSpPr>
              <a:cxnSpLocks/>
            </p:cNvCxnSpPr>
            <p:nvPr/>
          </p:nvCxnSpPr>
          <p:spPr>
            <a:xfrm>
              <a:off x="6640841" y="5268386"/>
              <a:ext cx="0" cy="349588"/>
            </a:xfrm>
            <a:prstGeom prst="line">
              <a:avLst/>
            </a:prstGeom>
            <a:ln>
              <a:solidFill>
                <a:schemeClr val="accent4"/>
              </a:solidFill>
              <a:prstDash val="dash"/>
              <a:headEnd type="oval" w="sm" len="sm"/>
            </a:ln>
          </p:spPr>
          <p:style>
            <a:lnRef idx="1">
              <a:schemeClr val="accent1"/>
            </a:lnRef>
            <a:fillRef idx="0">
              <a:schemeClr val="accent1"/>
            </a:fillRef>
            <a:effectRef idx="0">
              <a:schemeClr val="accent1"/>
            </a:effectRef>
            <a:fontRef idx="minor">
              <a:schemeClr val="tx1"/>
            </a:fontRef>
          </p:style>
        </p:cxnSp>
      </p:grpSp>
      <p:sp>
        <p:nvSpPr>
          <p:cNvPr id="12" name="Rectangle 11">
            <a:extLst>
              <a:ext uri="{FF2B5EF4-FFF2-40B4-BE49-F238E27FC236}">
                <a16:creationId xmlns:a16="http://schemas.microsoft.com/office/drawing/2014/main" id="{FD81AD0D-FB89-47FB-BFF6-6EDB298F03BB}"/>
              </a:ext>
            </a:extLst>
          </p:cNvPr>
          <p:cNvSpPr/>
          <p:nvPr/>
        </p:nvSpPr>
        <p:spPr>
          <a:xfrm>
            <a:off x="742634" y="5063007"/>
            <a:ext cx="6709723" cy="946631"/>
          </a:xfrm>
          <a:prstGeom prst="rect">
            <a:avLst/>
          </a:prstGeom>
          <a:noFill/>
          <a:ln w="9525">
            <a:solidFill>
              <a:srgbClr val="0071C5"/>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200000"/>
              </a:lnSpc>
            </a:pPr>
            <a:r>
              <a:rPr lang="en-US" altLang="zh-CN" sz="1000" dirty="0" err="1">
                <a:solidFill>
                  <a:srgbClr val="0070C0"/>
                </a:solidFill>
                <a:latin typeface="Trebuchet MS" panose="020B0603020202020204" pitchFamily="34" charset="0"/>
              </a:rPr>
              <a:t>ApplyImmunization</a:t>
            </a:r>
            <a:endParaRPr lang="en-US" sz="1000" dirty="0">
              <a:solidFill>
                <a:srgbClr val="0070C0"/>
              </a:solidFill>
              <a:latin typeface="Trebuchet MS" panose="020B0603020202020204" pitchFamily="34" charset="0"/>
            </a:endParaRPr>
          </a:p>
        </p:txBody>
      </p:sp>
      <p:sp>
        <p:nvSpPr>
          <p:cNvPr id="22" name="Rectangle 21">
            <a:extLst>
              <a:ext uri="{FF2B5EF4-FFF2-40B4-BE49-F238E27FC236}">
                <a16:creationId xmlns:a16="http://schemas.microsoft.com/office/drawing/2014/main" id="{44A7149B-6880-469F-BBA2-A4B0D2BDDBDE}"/>
              </a:ext>
            </a:extLst>
          </p:cNvPr>
          <p:cNvSpPr/>
          <p:nvPr/>
        </p:nvSpPr>
        <p:spPr>
          <a:xfrm>
            <a:off x="7510803" y="1700430"/>
            <a:ext cx="2512463" cy="3139671"/>
          </a:xfrm>
          <a:prstGeom prst="rect">
            <a:avLst/>
          </a:prstGeom>
          <a:no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altLang="zh-CN" sz="1000" dirty="0">
              <a:solidFill>
                <a:schemeClr val="bg1"/>
              </a:solidFill>
            </a:endParaRPr>
          </a:p>
          <a:p>
            <a:pPr algn="ctr"/>
            <a:r>
              <a:rPr lang="en-US" altLang="zh-CN" sz="1000" dirty="0">
                <a:solidFill>
                  <a:schemeClr val="bg1"/>
                </a:solidFill>
              </a:rPr>
              <a:t>Scheduler</a:t>
            </a:r>
            <a:endParaRPr lang="en-US" sz="1000" dirty="0">
              <a:solidFill>
                <a:schemeClr val="bg1"/>
              </a:solidFill>
            </a:endParaRPr>
          </a:p>
        </p:txBody>
      </p:sp>
      <p:grpSp>
        <p:nvGrpSpPr>
          <p:cNvPr id="23" name="Group 22">
            <a:extLst>
              <a:ext uri="{FF2B5EF4-FFF2-40B4-BE49-F238E27FC236}">
                <a16:creationId xmlns:a16="http://schemas.microsoft.com/office/drawing/2014/main" id="{9765B6FE-1AAB-4F7D-AED1-47D6A519746E}"/>
              </a:ext>
            </a:extLst>
          </p:cNvPr>
          <p:cNvGrpSpPr/>
          <p:nvPr/>
        </p:nvGrpSpPr>
        <p:grpSpPr>
          <a:xfrm>
            <a:off x="7997914" y="3792482"/>
            <a:ext cx="1538241" cy="880625"/>
            <a:chOff x="1286142" y="3874450"/>
            <a:chExt cx="1538241" cy="880625"/>
          </a:xfrm>
        </p:grpSpPr>
        <p:sp>
          <p:nvSpPr>
            <p:cNvPr id="24" name="Rectangle 23">
              <a:extLst>
                <a:ext uri="{FF2B5EF4-FFF2-40B4-BE49-F238E27FC236}">
                  <a16:creationId xmlns:a16="http://schemas.microsoft.com/office/drawing/2014/main" id="{26706399-6892-413B-B225-4B418B6D11F6}"/>
                </a:ext>
              </a:extLst>
            </p:cNvPr>
            <p:cNvSpPr/>
            <p:nvPr/>
          </p:nvSpPr>
          <p:spPr>
            <a:xfrm>
              <a:off x="1286142" y="3874450"/>
              <a:ext cx="1243413" cy="294830"/>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2">
                      <a:lumMod val="50000"/>
                    </a:schemeClr>
                  </a:solidFill>
                </a:rPr>
                <a:t>Worker</a:t>
              </a:r>
            </a:p>
          </p:txBody>
        </p:sp>
        <p:sp>
          <p:nvSpPr>
            <p:cNvPr id="25" name="Rectangle 24">
              <a:extLst>
                <a:ext uri="{FF2B5EF4-FFF2-40B4-BE49-F238E27FC236}">
                  <a16:creationId xmlns:a16="http://schemas.microsoft.com/office/drawing/2014/main" id="{15158716-D662-4804-8957-486C08116EE6}"/>
                </a:ext>
              </a:extLst>
            </p:cNvPr>
            <p:cNvSpPr/>
            <p:nvPr/>
          </p:nvSpPr>
          <p:spPr>
            <a:xfrm>
              <a:off x="1384418" y="4065611"/>
              <a:ext cx="1243413" cy="294830"/>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2">
                      <a:lumMod val="50000"/>
                    </a:schemeClr>
                  </a:solidFill>
                </a:rPr>
                <a:t>Worker</a:t>
              </a:r>
            </a:p>
          </p:txBody>
        </p:sp>
        <p:sp>
          <p:nvSpPr>
            <p:cNvPr id="26" name="Rectangle 25">
              <a:extLst>
                <a:ext uri="{FF2B5EF4-FFF2-40B4-BE49-F238E27FC236}">
                  <a16:creationId xmlns:a16="http://schemas.microsoft.com/office/drawing/2014/main" id="{F0FEBD08-7F01-4E4E-8ACE-3EDF7C84874A}"/>
                </a:ext>
              </a:extLst>
            </p:cNvPr>
            <p:cNvSpPr/>
            <p:nvPr/>
          </p:nvSpPr>
          <p:spPr>
            <a:xfrm>
              <a:off x="1482694" y="4262928"/>
              <a:ext cx="1243413" cy="294830"/>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2">
                      <a:lumMod val="50000"/>
                    </a:schemeClr>
                  </a:solidFill>
                </a:rPr>
                <a:t>Worker</a:t>
              </a:r>
            </a:p>
          </p:txBody>
        </p:sp>
        <p:sp>
          <p:nvSpPr>
            <p:cNvPr id="28" name="Rectangle 27">
              <a:extLst>
                <a:ext uri="{FF2B5EF4-FFF2-40B4-BE49-F238E27FC236}">
                  <a16:creationId xmlns:a16="http://schemas.microsoft.com/office/drawing/2014/main" id="{500AAB63-3F3B-441C-9D9B-3C608967554D}"/>
                </a:ext>
              </a:extLst>
            </p:cNvPr>
            <p:cNvSpPr/>
            <p:nvPr/>
          </p:nvSpPr>
          <p:spPr>
            <a:xfrm>
              <a:off x="1580970" y="4460245"/>
              <a:ext cx="1243413" cy="294830"/>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2">
                      <a:lumMod val="50000"/>
                    </a:schemeClr>
                  </a:solidFill>
                </a:rPr>
                <a:t>Worker</a:t>
              </a:r>
            </a:p>
          </p:txBody>
        </p:sp>
      </p:grpSp>
      <p:grpSp>
        <p:nvGrpSpPr>
          <p:cNvPr id="29" name="Group 28">
            <a:extLst>
              <a:ext uri="{FF2B5EF4-FFF2-40B4-BE49-F238E27FC236}">
                <a16:creationId xmlns:a16="http://schemas.microsoft.com/office/drawing/2014/main" id="{F0461B6A-372A-43FD-B179-413B264506D2}"/>
              </a:ext>
            </a:extLst>
          </p:cNvPr>
          <p:cNvGrpSpPr/>
          <p:nvPr/>
        </p:nvGrpSpPr>
        <p:grpSpPr>
          <a:xfrm>
            <a:off x="7883612" y="2233813"/>
            <a:ext cx="1766844" cy="576690"/>
            <a:chOff x="1156886" y="3007816"/>
            <a:chExt cx="1766844" cy="576690"/>
          </a:xfrm>
        </p:grpSpPr>
        <p:sp>
          <p:nvSpPr>
            <p:cNvPr id="30" name="Rectangle 29">
              <a:extLst>
                <a:ext uri="{FF2B5EF4-FFF2-40B4-BE49-F238E27FC236}">
                  <a16:creationId xmlns:a16="http://schemas.microsoft.com/office/drawing/2014/main" id="{583B448A-E1AB-435D-8253-1EE65A46A027}"/>
                </a:ext>
              </a:extLst>
            </p:cNvPr>
            <p:cNvSpPr/>
            <p:nvPr/>
          </p:nvSpPr>
          <p:spPr>
            <a:xfrm>
              <a:off x="1156886" y="3007816"/>
              <a:ext cx="1501923" cy="294830"/>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bg2">
                      <a:lumMod val="50000"/>
                    </a:schemeClr>
                  </a:solidFill>
                </a:rPr>
                <a:t>Job Queue</a:t>
              </a:r>
              <a:endParaRPr lang="en-US" sz="1000" dirty="0">
                <a:solidFill>
                  <a:schemeClr val="bg2">
                    <a:lumMod val="50000"/>
                  </a:schemeClr>
                </a:solidFill>
              </a:endParaRPr>
            </a:p>
          </p:txBody>
        </p:sp>
        <p:sp>
          <p:nvSpPr>
            <p:cNvPr id="31" name="Rectangle 30">
              <a:extLst>
                <a:ext uri="{FF2B5EF4-FFF2-40B4-BE49-F238E27FC236}">
                  <a16:creationId xmlns:a16="http://schemas.microsoft.com/office/drawing/2014/main" id="{D3EFB92A-3B44-42CC-AD0B-A770CE5D70FD}"/>
                </a:ext>
              </a:extLst>
            </p:cNvPr>
            <p:cNvSpPr/>
            <p:nvPr/>
          </p:nvSpPr>
          <p:spPr>
            <a:xfrm>
              <a:off x="1286142" y="3143225"/>
              <a:ext cx="1501923" cy="294830"/>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bg2">
                      <a:lumMod val="50000"/>
                    </a:schemeClr>
                  </a:solidFill>
                </a:rPr>
                <a:t>Job Queue</a:t>
              </a:r>
              <a:endParaRPr lang="en-US" sz="1000" dirty="0">
                <a:solidFill>
                  <a:schemeClr val="bg2">
                    <a:lumMod val="50000"/>
                  </a:schemeClr>
                </a:solidFill>
              </a:endParaRPr>
            </a:p>
          </p:txBody>
        </p:sp>
        <p:sp>
          <p:nvSpPr>
            <p:cNvPr id="33" name="Rectangle 32">
              <a:extLst>
                <a:ext uri="{FF2B5EF4-FFF2-40B4-BE49-F238E27FC236}">
                  <a16:creationId xmlns:a16="http://schemas.microsoft.com/office/drawing/2014/main" id="{AB6B210A-4EF2-4C2C-927A-E3A63D654CAF}"/>
                </a:ext>
              </a:extLst>
            </p:cNvPr>
            <p:cNvSpPr/>
            <p:nvPr/>
          </p:nvSpPr>
          <p:spPr>
            <a:xfrm>
              <a:off x="1421807" y="3289676"/>
              <a:ext cx="1501923" cy="294830"/>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bg2">
                      <a:lumMod val="50000"/>
                    </a:schemeClr>
                  </a:solidFill>
                </a:rPr>
                <a:t>Job Queue</a:t>
              </a:r>
              <a:endParaRPr lang="en-US" sz="1000" dirty="0">
                <a:solidFill>
                  <a:schemeClr val="bg2">
                    <a:lumMod val="50000"/>
                  </a:schemeClr>
                </a:solidFill>
              </a:endParaRPr>
            </a:p>
          </p:txBody>
        </p:sp>
      </p:grpSp>
      <p:cxnSp>
        <p:nvCxnSpPr>
          <p:cNvPr id="34" name="Straight Arrow Connector 33">
            <a:extLst>
              <a:ext uri="{FF2B5EF4-FFF2-40B4-BE49-F238E27FC236}">
                <a16:creationId xmlns:a16="http://schemas.microsoft.com/office/drawing/2014/main" id="{4B2B5C02-8512-4F35-AF4C-C43C483C0A21}"/>
              </a:ext>
            </a:extLst>
          </p:cNvPr>
          <p:cNvCxnSpPr>
            <a:cxnSpLocks/>
          </p:cNvCxnSpPr>
          <p:nvPr/>
        </p:nvCxnSpPr>
        <p:spPr>
          <a:xfrm>
            <a:off x="8767034" y="2911012"/>
            <a:ext cx="0" cy="809590"/>
          </a:xfrm>
          <a:prstGeom prst="straightConnector1">
            <a:avLst/>
          </a:prstGeom>
          <a:ln>
            <a:solidFill>
              <a:schemeClr val="accent4"/>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DDC33006-E508-4C52-9297-1B75A3EC17D0}"/>
              </a:ext>
            </a:extLst>
          </p:cNvPr>
          <p:cNvCxnSpPr>
            <a:cxnSpLocks/>
            <a:stCxn id="35" idx="3"/>
          </p:cNvCxnSpPr>
          <p:nvPr/>
        </p:nvCxnSpPr>
        <p:spPr>
          <a:xfrm>
            <a:off x="5223975" y="2752818"/>
            <a:ext cx="2735750" cy="0"/>
          </a:xfrm>
          <a:prstGeom prst="straightConnector1">
            <a:avLst/>
          </a:prstGeom>
          <a:ln>
            <a:solidFill>
              <a:schemeClr val="accent4"/>
            </a:solidFill>
            <a:prstDash val="solid"/>
            <a:tailEnd type="triangle" w="sm" len="lg"/>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3E780EA1-FB25-45FD-B96B-D8E822DF2D81}"/>
              </a:ext>
            </a:extLst>
          </p:cNvPr>
          <p:cNvSpPr txBox="1"/>
          <p:nvPr/>
        </p:nvSpPr>
        <p:spPr>
          <a:xfrm>
            <a:off x="114867" y="68881"/>
            <a:ext cx="2097049" cy="2308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1000" dirty="0">
                <a:solidFill>
                  <a:schemeClr val="bg1"/>
                </a:solidFill>
                <a:latin typeface="Trebuchet MS" panose="020B0603020202020204" pitchFamily="34" charset="0"/>
              </a:rPr>
              <a:t>*</a:t>
            </a:r>
            <a:r>
              <a:rPr lang="en-US" sz="1000" dirty="0" err="1">
                <a:solidFill>
                  <a:schemeClr val="bg1"/>
                </a:solidFill>
                <a:latin typeface="Trebuchet MS" panose="020B0603020202020204" pitchFamily="34" charset="0"/>
              </a:rPr>
              <a:t>isa</a:t>
            </a:r>
            <a:r>
              <a:rPr lang="en-US" sz="1000" dirty="0">
                <a:solidFill>
                  <a:schemeClr val="bg1"/>
                </a:solidFill>
                <a:latin typeface="Trebuchet MS" panose="020B0603020202020204" pitchFamily="34" charset="0"/>
              </a:rPr>
              <a:t> == </a:t>
            </a:r>
            <a:r>
              <a:rPr lang="en-US" sz="1000" dirty="0" err="1">
                <a:solidFill>
                  <a:schemeClr val="bg1"/>
                </a:solidFill>
                <a:latin typeface="Trebuchet MS" panose="020B0603020202020204" pitchFamily="34" charset="0"/>
              </a:rPr>
              <a:t>initial_suspend_awaitable</a:t>
            </a:r>
            <a:endParaRPr lang="en-US" sz="1000" dirty="0">
              <a:solidFill>
                <a:schemeClr val="bg1"/>
              </a:solidFill>
              <a:latin typeface="Trebuchet MS" panose="020B0603020202020204" pitchFamily="34" charset="0"/>
            </a:endParaRPr>
          </a:p>
        </p:txBody>
      </p:sp>
      <p:sp>
        <p:nvSpPr>
          <p:cNvPr id="67" name="TextBox 66">
            <a:extLst>
              <a:ext uri="{FF2B5EF4-FFF2-40B4-BE49-F238E27FC236}">
                <a16:creationId xmlns:a16="http://schemas.microsoft.com/office/drawing/2014/main" id="{B1EDDD60-C71C-440D-BE00-AD9D85E5D29D}"/>
              </a:ext>
            </a:extLst>
          </p:cNvPr>
          <p:cNvSpPr txBox="1"/>
          <p:nvPr/>
        </p:nvSpPr>
        <p:spPr>
          <a:xfrm>
            <a:off x="1447563" y="438810"/>
            <a:ext cx="1448512" cy="230832"/>
          </a:xfrm>
          <a:prstGeom prst="rect">
            <a:avLst/>
          </a:prstGeom>
          <a:solidFill>
            <a:schemeClr val="tx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1000" dirty="0" err="1">
                <a:solidFill>
                  <a:schemeClr val="bg1"/>
                </a:solidFill>
                <a:latin typeface="Trebuchet MS" panose="020B0603020202020204" pitchFamily="34" charset="0"/>
              </a:rPr>
              <a:t>get_return_object</a:t>
            </a:r>
            <a:endParaRPr lang="en-US" sz="1000" dirty="0">
              <a:solidFill>
                <a:schemeClr val="bg1"/>
              </a:solidFill>
              <a:latin typeface="Trebuchet MS" panose="020B0603020202020204" pitchFamily="34" charset="0"/>
            </a:endParaRPr>
          </a:p>
        </p:txBody>
      </p:sp>
      <p:cxnSp>
        <p:nvCxnSpPr>
          <p:cNvPr id="71" name="Straight Arrow Connector 70">
            <a:extLst>
              <a:ext uri="{FF2B5EF4-FFF2-40B4-BE49-F238E27FC236}">
                <a16:creationId xmlns:a16="http://schemas.microsoft.com/office/drawing/2014/main" id="{C1B6BD2A-5238-4FE7-9963-896012A53883}"/>
              </a:ext>
            </a:extLst>
          </p:cNvPr>
          <p:cNvCxnSpPr>
            <a:cxnSpLocks/>
            <a:stCxn id="67" idx="2"/>
            <a:endCxn id="68" idx="0"/>
          </p:cNvCxnSpPr>
          <p:nvPr/>
        </p:nvCxnSpPr>
        <p:spPr>
          <a:xfrm>
            <a:off x="2171819" y="669642"/>
            <a:ext cx="0" cy="885994"/>
          </a:xfrm>
          <a:prstGeom prst="straightConnector1">
            <a:avLst/>
          </a:prstGeom>
          <a:ln>
            <a:solidFill>
              <a:schemeClr val="accent4"/>
            </a:solidFill>
            <a:prstDash val="solid"/>
            <a:tailEnd type="triangle" w="sm" len="lg"/>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D1D1CED1-F23F-4ACA-B641-DFC704B3604D}"/>
              </a:ext>
            </a:extLst>
          </p:cNvPr>
          <p:cNvSpPr txBox="1"/>
          <p:nvPr/>
        </p:nvSpPr>
        <p:spPr>
          <a:xfrm>
            <a:off x="152163" y="1056601"/>
            <a:ext cx="1448512" cy="230832"/>
          </a:xfrm>
          <a:prstGeom prst="rect">
            <a:avLst/>
          </a:prstGeom>
          <a:solidFill>
            <a:schemeClr val="tx2"/>
          </a:solid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defPPr>
              <a:defRPr lang="en-US"/>
            </a:defPPr>
            <a:lvl1pPr algn="ctr">
              <a:lnSpc>
                <a:spcPct val="90000"/>
              </a:lnSpc>
              <a:defRPr sz="1000">
                <a:solidFill>
                  <a:schemeClr val="tx1"/>
                </a:solidFill>
                <a:latin typeface="Trebuchet MS" panose="020B0603020202020204" pitchFamily="34" charset="0"/>
              </a:defRPr>
            </a:lvl1pPr>
          </a:lstStyle>
          <a:p>
            <a:r>
              <a:rPr lang="en-US" dirty="0" err="1"/>
              <a:t>token_promise</a:t>
            </a:r>
            <a:endParaRPr lang="en-US" dirty="0"/>
          </a:p>
        </p:txBody>
      </p:sp>
      <p:cxnSp>
        <p:nvCxnSpPr>
          <p:cNvPr id="5" name="Connector: Elbow 4">
            <a:extLst>
              <a:ext uri="{FF2B5EF4-FFF2-40B4-BE49-F238E27FC236}">
                <a16:creationId xmlns:a16="http://schemas.microsoft.com/office/drawing/2014/main" id="{724E7BDA-0F2F-4551-8A13-2F604BF3355F}"/>
              </a:ext>
            </a:extLst>
          </p:cNvPr>
          <p:cNvCxnSpPr>
            <a:stCxn id="3" idx="0"/>
            <a:endCxn id="67" idx="1"/>
          </p:cNvCxnSpPr>
          <p:nvPr/>
        </p:nvCxnSpPr>
        <p:spPr>
          <a:xfrm rot="5400000" flipH="1" flipV="1">
            <a:off x="910804" y="519842"/>
            <a:ext cx="502375" cy="571144"/>
          </a:xfrm>
          <a:prstGeom prst="bentConnector2">
            <a:avLst/>
          </a:prstGeom>
          <a:ln>
            <a:solidFill>
              <a:schemeClr val="accent4"/>
            </a:solidFill>
            <a:prstDash val="dash"/>
            <a:headEnd type="triangle" w="sm" len="med"/>
            <a:tailEnd type="none" w="sm" len="lg"/>
          </a:ln>
        </p:spPr>
        <p:style>
          <a:lnRef idx="1">
            <a:schemeClr val="accent1"/>
          </a:lnRef>
          <a:fillRef idx="0">
            <a:schemeClr val="accent1"/>
          </a:fillRef>
          <a:effectRef idx="0">
            <a:schemeClr val="accent1"/>
          </a:effectRef>
          <a:fontRef idx="minor">
            <a:schemeClr val="tx1"/>
          </a:fontRef>
        </p:style>
      </p:cxnSp>
      <p:cxnSp>
        <p:nvCxnSpPr>
          <p:cNvPr id="37" name="Connector: Elbow 36">
            <a:extLst>
              <a:ext uri="{FF2B5EF4-FFF2-40B4-BE49-F238E27FC236}">
                <a16:creationId xmlns:a16="http://schemas.microsoft.com/office/drawing/2014/main" id="{41FDAA93-22D1-4221-B81B-2886750C75F9}"/>
              </a:ext>
            </a:extLst>
          </p:cNvPr>
          <p:cNvCxnSpPr>
            <a:cxnSpLocks/>
            <a:stCxn id="3" idx="2"/>
            <a:endCxn id="70" idx="1"/>
          </p:cNvCxnSpPr>
          <p:nvPr/>
        </p:nvCxnSpPr>
        <p:spPr>
          <a:xfrm rot="16200000" flipH="1">
            <a:off x="570204" y="1593648"/>
            <a:ext cx="1183575" cy="571144"/>
          </a:xfrm>
          <a:prstGeom prst="bentConnector2">
            <a:avLst/>
          </a:prstGeom>
          <a:ln>
            <a:solidFill>
              <a:schemeClr val="accent4"/>
            </a:solidFill>
            <a:prstDash val="dash"/>
            <a:tailEnd type="oval" w="sm" len="sm"/>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B7ED07B0-021D-4334-BEBD-9D400880C231}"/>
              </a:ext>
            </a:extLst>
          </p:cNvPr>
          <p:cNvSpPr txBox="1"/>
          <p:nvPr/>
        </p:nvSpPr>
        <p:spPr>
          <a:xfrm>
            <a:off x="2301822" y="68881"/>
            <a:ext cx="2031325" cy="2308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1000" dirty="0">
                <a:solidFill>
                  <a:schemeClr val="bg1"/>
                </a:solidFill>
                <a:latin typeface="Trebuchet MS" panose="020B0603020202020204" pitchFamily="34" charset="0"/>
              </a:rPr>
              <a:t>*</a:t>
            </a:r>
            <a:r>
              <a:rPr lang="en-US" sz="1000" dirty="0" err="1">
                <a:solidFill>
                  <a:schemeClr val="bg1"/>
                </a:solidFill>
                <a:latin typeface="Trebuchet MS" panose="020B0603020202020204" pitchFamily="34" charset="0"/>
              </a:rPr>
              <a:t>fsa</a:t>
            </a:r>
            <a:r>
              <a:rPr lang="en-US" sz="1000" dirty="0">
                <a:solidFill>
                  <a:schemeClr val="bg1"/>
                </a:solidFill>
                <a:latin typeface="Trebuchet MS" panose="020B0603020202020204" pitchFamily="34" charset="0"/>
              </a:rPr>
              <a:t> == </a:t>
            </a:r>
            <a:r>
              <a:rPr lang="en-US" sz="1000" dirty="0" err="1">
                <a:solidFill>
                  <a:schemeClr val="bg1"/>
                </a:solidFill>
                <a:latin typeface="Trebuchet MS" panose="020B0603020202020204" pitchFamily="34" charset="0"/>
              </a:rPr>
              <a:t>final_suspend_awaitable</a:t>
            </a:r>
            <a:endParaRPr lang="en-US" sz="1000" dirty="0">
              <a:solidFill>
                <a:schemeClr val="bg1"/>
              </a:solidFill>
              <a:latin typeface="Trebuchet MS" panose="020B0603020202020204" pitchFamily="34" charset="0"/>
            </a:endParaRPr>
          </a:p>
        </p:txBody>
      </p:sp>
      <p:sp>
        <p:nvSpPr>
          <p:cNvPr id="7" name="TextBox 6">
            <a:extLst>
              <a:ext uri="{FF2B5EF4-FFF2-40B4-BE49-F238E27FC236}">
                <a16:creationId xmlns:a16="http://schemas.microsoft.com/office/drawing/2014/main" id="{A8AC7679-6CC0-440B-A019-43FFEFDDF1DF}"/>
              </a:ext>
            </a:extLst>
          </p:cNvPr>
          <p:cNvSpPr txBox="1"/>
          <p:nvPr/>
        </p:nvSpPr>
        <p:spPr>
          <a:xfrm>
            <a:off x="4075984" y="4004519"/>
            <a:ext cx="1410057" cy="230832"/>
          </a:xfrm>
          <a:prstGeom prst="rect">
            <a:avLst/>
          </a:prstGeom>
          <a:solidFill>
            <a:schemeClr val="tx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altLang="zh-CN" sz="1000" dirty="0" err="1">
                <a:solidFill>
                  <a:schemeClr val="bg1"/>
                </a:solidFill>
                <a:latin typeface="Trebuchet MS" panose="020B0603020202020204" pitchFamily="34" charset="0"/>
              </a:rPr>
              <a:t>fsa</a:t>
            </a:r>
            <a:r>
              <a:rPr lang="en-US" altLang="zh-CN" sz="1000" dirty="0">
                <a:solidFill>
                  <a:schemeClr val="bg1"/>
                </a:solidFill>
                <a:latin typeface="Trebuchet MS" panose="020B0603020202020204" pitchFamily="34" charset="0"/>
              </a:rPr>
              <a:t>::</a:t>
            </a:r>
            <a:r>
              <a:rPr lang="en-US" altLang="zh-CN" sz="1000" dirty="0" err="1">
                <a:solidFill>
                  <a:schemeClr val="bg1"/>
                </a:solidFill>
                <a:latin typeface="Trebuchet MS" panose="020B0603020202020204" pitchFamily="34" charset="0"/>
              </a:rPr>
              <a:t>await_suspend</a:t>
            </a:r>
            <a:endParaRPr lang="en-US" sz="1000" dirty="0">
              <a:solidFill>
                <a:schemeClr val="bg1"/>
              </a:solidFill>
              <a:latin typeface="Trebuchet MS" panose="020B0603020202020204" pitchFamily="34" charset="0"/>
            </a:endParaRPr>
          </a:p>
        </p:txBody>
      </p:sp>
      <p:cxnSp>
        <p:nvCxnSpPr>
          <p:cNvPr id="9" name="Straight Arrow Connector 8">
            <a:extLst>
              <a:ext uri="{FF2B5EF4-FFF2-40B4-BE49-F238E27FC236}">
                <a16:creationId xmlns:a16="http://schemas.microsoft.com/office/drawing/2014/main" id="{AC444145-73B7-44B1-A41C-BF0976045E4C}"/>
              </a:ext>
            </a:extLst>
          </p:cNvPr>
          <p:cNvCxnSpPr>
            <a:cxnSpLocks/>
            <a:stCxn id="4" idx="3"/>
            <a:endCxn id="7" idx="1"/>
          </p:cNvCxnSpPr>
          <p:nvPr/>
        </p:nvCxnSpPr>
        <p:spPr>
          <a:xfrm flipV="1">
            <a:off x="2896075" y="4119935"/>
            <a:ext cx="1179909" cy="4273"/>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56" name="Connector: Elbow 55">
            <a:extLst>
              <a:ext uri="{FF2B5EF4-FFF2-40B4-BE49-F238E27FC236}">
                <a16:creationId xmlns:a16="http://schemas.microsoft.com/office/drawing/2014/main" id="{6E5ECB0C-1F1C-4A9D-AD07-4E6D63DA7C9C}"/>
              </a:ext>
            </a:extLst>
          </p:cNvPr>
          <p:cNvCxnSpPr>
            <a:cxnSpLocks/>
            <a:stCxn id="3" idx="2"/>
            <a:endCxn id="95" idx="1"/>
          </p:cNvCxnSpPr>
          <p:nvPr/>
        </p:nvCxnSpPr>
        <p:spPr>
          <a:xfrm rot="16200000" flipH="1">
            <a:off x="-614039" y="2777891"/>
            <a:ext cx="3552061" cy="571144"/>
          </a:xfrm>
          <a:prstGeom prst="bentConnector2">
            <a:avLst/>
          </a:prstGeom>
          <a:ln>
            <a:solidFill>
              <a:schemeClr val="accent4"/>
            </a:solidFill>
            <a:prstDash val="dash"/>
            <a:tailEnd type="oval" w="sm" len="sm"/>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D7AEA911-F14F-4567-B3FB-AD7C73D75AA5}"/>
              </a:ext>
            </a:extLst>
          </p:cNvPr>
          <p:cNvSpPr/>
          <p:nvPr/>
        </p:nvSpPr>
        <p:spPr>
          <a:xfrm>
            <a:off x="91440" y="320040"/>
            <a:ext cx="10156892" cy="5827636"/>
          </a:xfrm>
          <a:prstGeom prst="rect">
            <a:avLst/>
          </a:prstGeom>
          <a:solidFill>
            <a:schemeClr val="tx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61950C0F-6562-4658-BCF5-EC340C10D831}"/>
              </a:ext>
            </a:extLst>
          </p:cNvPr>
          <p:cNvSpPr txBox="1"/>
          <p:nvPr/>
        </p:nvSpPr>
        <p:spPr>
          <a:xfrm>
            <a:off x="7452357" y="699374"/>
            <a:ext cx="3154348" cy="812017"/>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nSpc>
                <a:spcPct val="150000"/>
              </a:lnSpc>
            </a:pPr>
            <a:r>
              <a:rPr lang="en-US" sz="800" b="0" dirty="0">
                <a:solidFill>
                  <a:srgbClr val="267F99"/>
                </a:solidFill>
                <a:effectLst/>
                <a:latin typeface=" Fira Mono"/>
              </a:rPr>
              <a:t>token</a:t>
            </a:r>
            <a:r>
              <a:rPr lang="en-US" sz="800" b="0" dirty="0">
                <a:solidFill>
                  <a:srgbClr val="000000"/>
                </a:solidFill>
                <a:effectLst/>
                <a:latin typeface=" Fira Mono"/>
              </a:rPr>
              <a:t>&lt;&gt; </a:t>
            </a:r>
            <a:r>
              <a:rPr lang="en-US" sz="800" b="0" dirty="0" err="1">
                <a:solidFill>
                  <a:srgbClr val="795E26"/>
                </a:solidFill>
                <a:effectLst/>
                <a:latin typeface=" Fira Mono"/>
              </a:rPr>
              <a:t>ApplyImmunization</a:t>
            </a:r>
            <a:r>
              <a:rPr lang="en-US" sz="800" b="0" dirty="0">
                <a:solidFill>
                  <a:srgbClr val="000000"/>
                </a:solidFill>
                <a:effectLst/>
                <a:latin typeface=" Fira Mono"/>
              </a:rPr>
              <a:t>(</a:t>
            </a:r>
            <a:r>
              <a:rPr lang="en-US" sz="800" b="0" dirty="0" err="1">
                <a:solidFill>
                  <a:srgbClr val="0000FF"/>
                </a:solidFill>
                <a:effectLst/>
                <a:latin typeface=" Fira Mono"/>
              </a:rPr>
              <a:t>uint</a:t>
            </a:r>
            <a:r>
              <a:rPr lang="en-US" sz="800" b="0" dirty="0">
                <a:solidFill>
                  <a:srgbClr val="000000"/>
                </a:solidFill>
                <a:effectLst/>
                <a:latin typeface=" Fira Mono"/>
              </a:rPr>
              <a:t> </a:t>
            </a:r>
            <a:r>
              <a:rPr lang="en-US" sz="800" b="0" dirty="0" err="1">
                <a:solidFill>
                  <a:srgbClr val="001080"/>
                </a:solidFill>
                <a:effectLst/>
                <a:latin typeface=" Fira Mono"/>
              </a:rPr>
              <a:t>healthPeople</a:t>
            </a:r>
            <a:r>
              <a:rPr lang="en-US" sz="800" b="0" dirty="0">
                <a:solidFill>
                  <a:srgbClr val="000000"/>
                </a:solidFill>
                <a:effectLst/>
                <a:latin typeface=" Fira Mono"/>
              </a:rPr>
              <a:t>)</a:t>
            </a:r>
          </a:p>
          <a:p>
            <a:pPr>
              <a:lnSpc>
                <a:spcPct val="150000"/>
              </a:lnSpc>
            </a:pPr>
            <a:r>
              <a:rPr lang="en-US" sz="800" b="0" dirty="0">
                <a:solidFill>
                  <a:srgbClr val="000000"/>
                </a:solidFill>
                <a:effectLst/>
                <a:latin typeface=" Fira Mono"/>
              </a:rPr>
              <a:t>{</a:t>
            </a:r>
          </a:p>
          <a:p>
            <a:pPr>
              <a:lnSpc>
                <a:spcPct val="150000"/>
              </a:lnSpc>
            </a:pPr>
            <a:r>
              <a:rPr lang="en-US" sz="800" b="0" dirty="0">
                <a:solidFill>
                  <a:schemeClr val="bg2"/>
                </a:solidFill>
                <a:effectLst/>
                <a:latin typeface=" Fira Mono"/>
              </a:rPr>
              <a:t>    </a:t>
            </a:r>
            <a:r>
              <a:rPr lang="en-US" sz="800" b="0" dirty="0">
                <a:solidFill>
                  <a:srgbClr val="000000"/>
                </a:solidFill>
                <a:effectLst/>
                <a:latin typeface=" Fira Mono"/>
              </a:rPr>
              <a:t> </a:t>
            </a:r>
            <a:r>
              <a:rPr lang="en-US" sz="800" b="1" dirty="0" err="1">
                <a:solidFill>
                  <a:srgbClr val="000000"/>
                </a:solidFill>
                <a:effectLst/>
                <a:latin typeface=" Fira Mono"/>
              </a:rPr>
              <a:t>co_await</a:t>
            </a:r>
            <a:r>
              <a:rPr lang="en-US" sz="800" b="0" dirty="0">
                <a:solidFill>
                  <a:schemeClr val="bg2"/>
                </a:solidFill>
                <a:effectLst/>
                <a:latin typeface=" Fira Mono"/>
              </a:rPr>
              <a:t> </a:t>
            </a:r>
            <a:r>
              <a:rPr lang="en-US" sz="800" dirty="0" err="1">
                <a:solidFill>
                  <a:srgbClr val="795E26"/>
                </a:solidFill>
                <a:highlight>
                  <a:srgbClr val="00FFFF"/>
                </a:highlight>
                <a:latin typeface=" Fira Mono"/>
              </a:rPr>
              <a:t>sequential_for</a:t>
            </a:r>
            <a:r>
              <a:rPr lang="en-US" sz="800" b="0" dirty="0">
                <a:solidFill>
                  <a:schemeClr val="bg2"/>
                </a:solidFill>
                <a:effectLst/>
                <a:highlight>
                  <a:srgbClr val="00FFFF"/>
                </a:highlight>
                <a:latin typeface=" Fira Mono"/>
              </a:rPr>
              <a:t>( </a:t>
            </a:r>
            <a:r>
              <a:rPr lang="en-US" sz="800" b="0" dirty="0" err="1">
                <a:solidFill>
                  <a:schemeClr val="bg2"/>
                </a:solidFill>
                <a:effectLst/>
                <a:highlight>
                  <a:srgbClr val="00FFFF"/>
                </a:highlight>
                <a:latin typeface=" Fira Mono"/>
              </a:rPr>
              <a:t>saveWorldSteps</a:t>
            </a:r>
            <a:r>
              <a:rPr lang="en-US" sz="800" b="0" dirty="0">
                <a:solidFill>
                  <a:schemeClr val="bg2"/>
                </a:solidFill>
                <a:effectLst/>
                <a:highlight>
                  <a:srgbClr val="00FFFF"/>
                </a:highlight>
                <a:latin typeface=" Fira Mono"/>
              </a:rPr>
              <a:t> );</a:t>
            </a:r>
          </a:p>
          <a:p>
            <a:pPr>
              <a:lnSpc>
                <a:spcPct val="150000"/>
              </a:lnSpc>
            </a:pPr>
            <a:r>
              <a:rPr lang="en-US" sz="800" b="0" dirty="0">
                <a:solidFill>
                  <a:srgbClr val="000000"/>
                </a:solidFill>
                <a:effectLst/>
                <a:latin typeface=" Fira Mono"/>
              </a:rPr>
              <a:t>}</a:t>
            </a:r>
          </a:p>
        </p:txBody>
      </p:sp>
      <p:sp>
        <p:nvSpPr>
          <p:cNvPr id="39" name="TextBox 38">
            <a:extLst>
              <a:ext uri="{FF2B5EF4-FFF2-40B4-BE49-F238E27FC236}">
                <a16:creationId xmlns:a16="http://schemas.microsoft.com/office/drawing/2014/main" id="{4940E77B-C530-46D9-ABE6-C30F35CB69B7}"/>
              </a:ext>
            </a:extLst>
          </p:cNvPr>
          <p:cNvSpPr txBox="1"/>
          <p:nvPr/>
        </p:nvSpPr>
        <p:spPr>
          <a:xfrm>
            <a:off x="5091993" y="1700430"/>
            <a:ext cx="1247848" cy="230832"/>
          </a:xfrm>
          <a:prstGeom prst="rect">
            <a:avLst/>
          </a:prstGeom>
          <a:solidFill>
            <a:schemeClr val="tx2"/>
          </a:solid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altLang="zh-CN" sz="1000" dirty="0" err="1">
                <a:solidFill>
                  <a:schemeClr val="tx1"/>
                </a:solidFill>
                <a:latin typeface="Trebuchet MS" panose="020B0603020202020204" pitchFamily="34" charset="0"/>
              </a:rPr>
              <a:t>coroutine_handle</a:t>
            </a:r>
            <a:endParaRPr lang="en-US" sz="1000" dirty="0">
              <a:solidFill>
                <a:schemeClr val="tx1"/>
              </a:solidFill>
              <a:latin typeface="Trebuchet MS" panose="020B0603020202020204" pitchFamily="34" charset="0"/>
            </a:endParaRPr>
          </a:p>
        </p:txBody>
      </p:sp>
      <p:sp>
        <p:nvSpPr>
          <p:cNvPr id="42" name="TextBox 41">
            <a:extLst>
              <a:ext uri="{FF2B5EF4-FFF2-40B4-BE49-F238E27FC236}">
                <a16:creationId xmlns:a16="http://schemas.microsoft.com/office/drawing/2014/main" id="{F33D106A-7E29-4FD3-A557-53A4CCA3F950}"/>
              </a:ext>
            </a:extLst>
          </p:cNvPr>
          <p:cNvSpPr txBox="1"/>
          <p:nvPr/>
        </p:nvSpPr>
        <p:spPr>
          <a:xfrm>
            <a:off x="4403304" y="2125251"/>
            <a:ext cx="681597" cy="2308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1000" dirty="0">
                <a:solidFill>
                  <a:schemeClr val="bg1"/>
                </a:solidFill>
                <a:latin typeface="Trebuchet MS" panose="020B0603020202020204" pitchFamily="34" charset="0"/>
              </a:rPr>
              <a:t>Job::Job</a:t>
            </a:r>
          </a:p>
        </p:txBody>
      </p:sp>
      <p:sp>
        <p:nvSpPr>
          <p:cNvPr id="2" name="Title 1">
            <a:extLst>
              <a:ext uri="{FF2B5EF4-FFF2-40B4-BE49-F238E27FC236}">
                <a16:creationId xmlns:a16="http://schemas.microsoft.com/office/drawing/2014/main" id="{6C766C49-6035-4289-8C31-22D599DE6A75}"/>
              </a:ext>
            </a:extLst>
          </p:cNvPr>
          <p:cNvSpPr>
            <a:spLocks noGrp="1"/>
          </p:cNvSpPr>
          <p:nvPr>
            <p:ph type="title"/>
          </p:nvPr>
        </p:nvSpPr>
        <p:spPr>
          <a:xfrm>
            <a:off x="6043609" y="56188"/>
            <a:ext cx="4098514" cy="590931"/>
          </a:xfrm>
        </p:spPr>
        <p:txBody>
          <a:bodyPr/>
          <a:lstStyle/>
          <a:p>
            <a:r>
              <a:rPr lang="en-US" sz="2400" dirty="0"/>
              <a:t>Coroutine Job system</a:t>
            </a:r>
          </a:p>
        </p:txBody>
      </p:sp>
      <p:sp>
        <p:nvSpPr>
          <p:cNvPr id="35" name="Rectangle 34">
            <a:extLst>
              <a:ext uri="{FF2B5EF4-FFF2-40B4-BE49-F238E27FC236}">
                <a16:creationId xmlns:a16="http://schemas.microsoft.com/office/drawing/2014/main" id="{E7F98364-C62A-4886-9A20-865981A43576}"/>
              </a:ext>
            </a:extLst>
          </p:cNvPr>
          <p:cNvSpPr/>
          <p:nvPr/>
        </p:nvSpPr>
        <p:spPr>
          <a:xfrm>
            <a:off x="4333147" y="2632844"/>
            <a:ext cx="890828" cy="239947"/>
          </a:xfrm>
          <a:prstGeom prst="rect">
            <a:avLst/>
          </a:prstGeom>
          <a:solidFill>
            <a:schemeClr val="tx2"/>
          </a:solid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1000" dirty="0">
                <a:solidFill>
                  <a:schemeClr val="tx1"/>
                </a:solidFill>
                <a:latin typeface="Trebuchet MS" panose="020B0603020202020204" pitchFamily="34" charset="0"/>
              </a:rPr>
              <a:t>Job</a:t>
            </a:r>
          </a:p>
        </p:txBody>
      </p:sp>
      <p:cxnSp>
        <p:nvCxnSpPr>
          <p:cNvPr id="36" name="Straight Arrow Connector 35">
            <a:extLst>
              <a:ext uri="{FF2B5EF4-FFF2-40B4-BE49-F238E27FC236}">
                <a16:creationId xmlns:a16="http://schemas.microsoft.com/office/drawing/2014/main" id="{172950B3-1E4D-479A-AF4D-1C6AC0192195}"/>
              </a:ext>
            </a:extLst>
          </p:cNvPr>
          <p:cNvCxnSpPr>
            <a:cxnSpLocks/>
            <a:stCxn id="39" idx="2"/>
            <a:endCxn id="35" idx="0"/>
          </p:cNvCxnSpPr>
          <p:nvPr/>
        </p:nvCxnSpPr>
        <p:spPr>
          <a:xfrm flipH="1">
            <a:off x="4778561" y="1931262"/>
            <a:ext cx="937356" cy="701582"/>
          </a:xfrm>
          <a:prstGeom prst="straightConnector1">
            <a:avLst/>
          </a:prstGeom>
          <a:ln>
            <a:solidFill>
              <a:schemeClr val="accent4"/>
            </a:solidFill>
            <a:prstDash val="solid"/>
            <a:tailEnd type="triangle" w="sm" len="lg"/>
          </a:ln>
        </p:spPr>
        <p:style>
          <a:lnRef idx="1">
            <a:schemeClr val="accent1"/>
          </a:lnRef>
          <a:fillRef idx="0">
            <a:schemeClr val="accent1"/>
          </a:fillRef>
          <a:effectRef idx="0">
            <a:schemeClr val="accent1"/>
          </a:effectRef>
          <a:fontRef idx="minor">
            <a:schemeClr val="tx1"/>
          </a:fontRef>
        </p:style>
      </p:cxnSp>
      <p:cxnSp>
        <p:nvCxnSpPr>
          <p:cNvPr id="66" name="Connector: Elbow 65">
            <a:extLst>
              <a:ext uri="{FF2B5EF4-FFF2-40B4-BE49-F238E27FC236}">
                <a16:creationId xmlns:a16="http://schemas.microsoft.com/office/drawing/2014/main" id="{199DE16A-F713-467A-91BD-B58AD4B56586}"/>
              </a:ext>
            </a:extLst>
          </p:cNvPr>
          <p:cNvCxnSpPr>
            <a:cxnSpLocks/>
            <a:stCxn id="69" idx="3"/>
          </p:cNvCxnSpPr>
          <p:nvPr/>
        </p:nvCxnSpPr>
        <p:spPr>
          <a:xfrm flipV="1">
            <a:off x="2896075" y="788398"/>
            <a:ext cx="2114814" cy="2472587"/>
          </a:xfrm>
          <a:prstGeom prst="bentConnector3">
            <a:avLst>
              <a:gd name="adj1" fmla="val 26700"/>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F45BF225-6CFC-4571-9260-6CD3A6BC45CF}"/>
              </a:ext>
            </a:extLst>
          </p:cNvPr>
          <p:cNvSpPr txBox="1"/>
          <p:nvPr/>
        </p:nvSpPr>
        <p:spPr>
          <a:xfrm>
            <a:off x="1447563" y="1555636"/>
            <a:ext cx="1448512" cy="230832"/>
          </a:xfrm>
          <a:prstGeom prst="rect">
            <a:avLst/>
          </a:prstGeom>
          <a:solidFill>
            <a:schemeClr val="tx2"/>
          </a:solid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defPPr>
              <a:defRPr lang="en-US"/>
            </a:defPPr>
            <a:lvl1pPr algn="ctr">
              <a:lnSpc>
                <a:spcPct val="90000"/>
              </a:lnSpc>
              <a:defRPr sz="1000">
                <a:solidFill>
                  <a:schemeClr val="tx1"/>
                </a:solidFill>
                <a:latin typeface="Trebuchet MS" panose="020B0603020202020204" pitchFamily="34" charset="0"/>
              </a:defRPr>
            </a:lvl1pPr>
          </a:lstStyle>
          <a:p>
            <a:r>
              <a:rPr lang="en-US" dirty="0"/>
              <a:t>token&lt;&gt;</a:t>
            </a:r>
          </a:p>
        </p:txBody>
      </p:sp>
      <p:sp>
        <p:nvSpPr>
          <p:cNvPr id="69" name="TextBox 68">
            <a:extLst>
              <a:ext uri="{FF2B5EF4-FFF2-40B4-BE49-F238E27FC236}">
                <a16:creationId xmlns:a16="http://schemas.microsoft.com/office/drawing/2014/main" id="{57A403FD-71EB-487F-956C-A7EC9044A328}"/>
              </a:ext>
            </a:extLst>
          </p:cNvPr>
          <p:cNvSpPr txBox="1"/>
          <p:nvPr/>
        </p:nvSpPr>
        <p:spPr>
          <a:xfrm>
            <a:off x="1447563" y="3145569"/>
            <a:ext cx="1448512" cy="230832"/>
          </a:xfrm>
          <a:prstGeom prst="rect">
            <a:avLst/>
          </a:prstGeom>
          <a:solidFill>
            <a:schemeClr val="tx2"/>
          </a:solid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defPPr>
              <a:defRPr lang="en-US"/>
            </a:defPPr>
            <a:lvl1pPr algn="ctr">
              <a:lnSpc>
                <a:spcPct val="90000"/>
              </a:lnSpc>
              <a:defRPr sz="1000">
                <a:solidFill>
                  <a:schemeClr val="tx1"/>
                </a:solidFill>
                <a:latin typeface="Trebuchet MS" panose="020B0603020202020204" pitchFamily="34" charset="0"/>
              </a:defRPr>
            </a:lvl1pPr>
          </a:lstStyle>
          <a:p>
            <a:r>
              <a:rPr lang="en-US" dirty="0" err="1"/>
              <a:t>isa</a:t>
            </a:r>
            <a:endParaRPr lang="en-US" dirty="0"/>
          </a:p>
        </p:txBody>
      </p:sp>
      <p:sp>
        <p:nvSpPr>
          <p:cNvPr id="70" name="TextBox 69">
            <a:extLst>
              <a:ext uri="{FF2B5EF4-FFF2-40B4-BE49-F238E27FC236}">
                <a16:creationId xmlns:a16="http://schemas.microsoft.com/office/drawing/2014/main" id="{F57B9AAD-1BCA-44CC-A05F-5C642FE0EB79}"/>
              </a:ext>
            </a:extLst>
          </p:cNvPr>
          <p:cNvSpPr txBox="1"/>
          <p:nvPr/>
        </p:nvSpPr>
        <p:spPr>
          <a:xfrm>
            <a:off x="1447563" y="2355592"/>
            <a:ext cx="1448512" cy="230832"/>
          </a:xfrm>
          <a:prstGeom prst="rect">
            <a:avLst/>
          </a:prstGeom>
          <a:solidFill>
            <a:schemeClr val="tx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defPPr>
              <a:defRPr lang="en-US"/>
            </a:defPPr>
            <a:lvl1pPr algn="ctr">
              <a:lnSpc>
                <a:spcPct val="90000"/>
              </a:lnSpc>
              <a:defRPr sz="1000">
                <a:solidFill>
                  <a:schemeClr val="bg1"/>
                </a:solidFill>
                <a:latin typeface="Trebuchet MS" panose="020B0603020202020204" pitchFamily="34" charset="0"/>
              </a:defRPr>
            </a:lvl1pPr>
          </a:lstStyle>
          <a:p>
            <a:r>
              <a:rPr lang="en-US" dirty="0" err="1"/>
              <a:t>Initial_suspend</a:t>
            </a:r>
            <a:endParaRPr lang="en-US" dirty="0"/>
          </a:p>
        </p:txBody>
      </p:sp>
      <p:cxnSp>
        <p:nvCxnSpPr>
          <p:cNvPr id="72" name="Straight Arrow Connector 71">
            <a:extLst>
              <a:ext uri="{FF2B5EF4-FFF2-40B4-BE49-F238E27FC236}">
                <a16:creationId xmlns:a16="http://schemas.microsoft.com/office/drawing/2014/main" id="{FD580EF5-8D42-4A5B-8479-5DFAE003F2BC}"/>
              </a:ext>
            </a:extLst>
          </p:cNvPr>
          <p:cNvCxnSpPr>
            <a:cxnSpLocks/>
            <a:stCxn id="68" idx="2"/>
            <a:endCxn id="70" idx="0"/>
          </p:cNvCxnSpPr>
          <p:nvPr/>
        </p:nvCxnSpPr>
        <p:spPr>
          <a:xfrm>
            <a:off x="2171819" y="1786468"/>
            <a:ext cx="0" cy="569124"/>
          </a:xfrm>
          <a:prstGeom prst="straightConnector1">
            <a:avLst/>
          </a:prstGeom>
          <a:ln>
            <a:solidFill>
              <a:schemeClr val="accent4"/>
            </a:solidFill>
            <a:prstDash val="solid"/>
            <a:tailEnd type="triangle" w="sm" len="lg"/>
          </a:ln>
        </p:spPr>
        <p:style>
          <a:lnRef idx="1">
            <a:schemeClr val="accent1"/>
          </a:lnRef>
          <a:fillRef idx="0">
            <a:schemeClr val="accent1"/>
          </a:fillRef>
          <a:effectRef idx="0">
            <a:schemeClr val="accent1"/>
          </a:effectRef>
          <a:fontRef idx="minor">
            <a:schemeClr val="tx1"/>
          </a:fontRef>
        </p:style>
      </p:cxnSp>
      <p:sp>
        <p:nvSpPr>
          <p:cNvPr id="58" name="Rectangle 57">
            <a:extLst>
              <a:ext uri="{FF2B5EF4-FFF2-40B4-BE49-F238E27FC236}">
                <a16:creationId xmlns:a16="http://schemas.microsoft.com/office/drawing/2014/main" id="{82D2A596-729A-4509-9C57-448CE715F8AC}"/>
              </a:ext>
            </a:extLst>
          </p:cNvPr>
          <p:cNvSpPr/>
          <p:nvPr/>
        </p:nvSpPr>
        <p:spPr>
          <a:xfrm>
            <a:off x="1257930" y="647119"/>
            <a:ext cx="5470934" cy="4352375"/>
          </a:xfrm>
          <a:prstGeom prst="rect">
            <a:avLst/>
          </a:prstGeom>
          <a:noFill/>
          <a:ln w="9525">
            <a:solidFill>
              <a:srgbClr val="0071C5"/>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lnSpc>
                <a:spcPct val="200000"/>
              </a:lnSpc>
            </a:pPr>
            <a:r>
              <a:rPr lang="en-US" altLang="zh-CN" sz="1000" dirty="0" err="1">
                <a:solidFill>
                  <a:srgbClr val="0070C0"/>
                </a:solidFill>
                <a:latin typeface="Trebuchet MS" panose="020B0603020202020204" pitchFamily="34" charset="0"/>
              </a:rPr>
              <a:t>sequential_for</a:t>
            </a:r>
            <a:endParaRPr lang="en-US" sz="1000" dirty="0">
              <a:solidFill>
                <a:srgbClr val="0070C0"/>
              </a:solidFill>
              <a:latin typeface="Trebuchet MS" panose="020B0603020202020204" pitchFamily="34" charset="0"/>
            </a:endParaRPr>
          </a:p>
        </p:txBody>
      </p:sp>
      <p:sp>
        <p:nvSpPr>
          <p:cNvPr id="21" name="TextBox 20">
            <a:extLst>
              <a:ext uri="{FF2B5EF4-FFF2-40B4-BE49-F238E27FC236}">
                <a16:creationId xmlns:a16="http://schemas.microsoft.com/office/drawing/2014/main" id="{C1255C3F-8C62-4ED6-BF43-32BF42A348AE}"/>
              </a:ext>
            </a:extLst>
          </p:cNvPr>
          <p:cNvSpPr txBox="1"/>
          <p:nvPr/>
        </p:nvSpPr>
        <p:spPr>
          <a:xfrm>
            <a:off x="5010889" y="672982"/>
            <a:ext cx="1410057" cy="230832"/>
          </a:xfrm>
          <a:prstGeom prst="rect">
            <a:avLst/>
          </a:prstGeom>
          <a:solidFill>
            <a:schemeClr val="tx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altLang="zh-CN" sz="1000" dirty="0" err="1">
                <a:solidFill>
                  <a:schemeClr val="bg1"/>
                </a:solidFill>
                <a:latin typeface="Trebuchet MS" panose="020B0603020202020204" pitchFamily="34" charset="0"/>
              </a:rPr>
              <a:t>isa</a:t>
            </a:r>
            <a:r>
              <a:rPr lang="en-US" altLang="zh-CN" sz="1000" dirty="0">
                <a:solidFill>
                  <a:schemeClr val="bg1"/>
                </a:solidFill>
                <a:latin typeface="Trebuchet MS" panose="020B0603020202020204" pitchFamily="34" charset="0"/>
              </a:rPr>
              <a:t>::</a:t>
            </a:r>
            <a:r>
              <a:rPr lang="en-US" altLang="zh-CN" sz="1000" dirty="0" err="1">
                <a:solidFill>
                  <a:schemeClr val="bg1"/>
                </a:solidFill>
                <a:latin typeface="Trebuchet MS" panose="020B0603020202020204" pitchFamily="34" charset="0"/>
              </a:rPr>
              <a:t>await_suspend</a:t>
            </a:r>
            <a:endParaRPr lang="en-US" sz="1000" dirty="0">
              <a:solidFill>
                <a:schemeClr val="bg1"/>
              </a:solidFill>
              <a:latin typeface="Trebuchet MS" panose="020B0603020202020204" pitchFamily="34" charset="0"/>
            </a:endParaRPr>
          </a:p>
        </p:txBody>
      </p:sp>
      <p:cxnSp>
        <p:nvCxnSpPr>
          <p:cNvPr id="40" name="Straight Arrow Connector 39">
            <a:extLst>
              <a:ext uri="{FF2B5EF4-FFF2-40B4-BE49-F238E27FC236}">
                <a16:creationId xmlns:a16="http://schemas.microsoft.com/office/drawing/2014/main" id="{20FA5B0A-53B7-4E55-932D-50C4F65302B8}"/>
              </a:ext>
            </a:extLst>
          </p:cNvPr>
          <p:cNvCxnSpPr>
            <a:cxnSpLocks/>
            <a:stCxn id="21" idx="2"/>
            <a:endCxn id="39" idx="0"/>
          </p:cNvCxnSpPr>
          <p:nvPr/>
        </p:nvCxnSpPr>
        <p:spPr>
          <a:xfrm flipH="1">
            <a:off x="5715917" y="903814"/>
            <a:ext cx="1" cy="796616"/>
          </a:xfrm>
          <a:prstGeom prst="straightConnector1">
            <a:avLst/>
          </a:prstGeom>
          <a:ln>
            <a:solidFill>
              <a:schemeClr val="accent4"/>
            </a:solidFill>
            <a:prstDash val="dash"/>
            <a:tailEnd type="triangle" w="sm" len="sm"/>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B839469C-D598-4E8D-9F9B-F31D890C59BC}"/>
              </a:ext>
            </a:extLst>
          </p:cNvPr>
          <p:cNvSpPr/>
          <p:nvPr/>
        </p:nvSpPr>
        <p:spPr>
          <a:xfrm>
            <a:off x="1356763" y="649301"/>
            <a:ext cx="5225907" cy="2907949"/>
          </a:xfrm>
          <a:custGeom>
            <a:avLst/>
            <a:gdLst>
              <a:gd name="connsiteX0" fmla="*/ 0 w 5225907"/>
              <a:gd name="connsiteY0" fmla="*/ 0 h 2866196"/>
              <a:gd name="connsiteX1" fmla="*/ 5225907 w 5225907"/>
              <a:gd name="connsiteY1" fmla="*/ 0 h 2866196"/>
              <a:gd name="connsiteX2" fmla="*/ 5225907 w 5225907"/>
              <a:gd name="connsiteY2" fmla="*/ 2866196 h 2866196"/>
              <a:gd name="connsiteX3" fmla="*/ 0 w 5225907"/>
              <a:gd name="connsiteY3" fmla="*/ 2866196 h 2866196"/>
              <a:gd name="connsiteX4" fmla="*/ 0 w 5225907"/>
              <a:gd name="connsiteY4" fmla="*/ 0 h 2866196"/>
              <a:gd name="connsiteX0" fmla="*/ 0 w 5225907"/>
              <a:gd name="connsiteY0" fmla="*/ 0 h 2866196"/>
              <a:gd name="connsiteX1" fmla="*/ 5225907 w 5225907"/>
              <a:gd name="connsiteY1" fmla="*/ 0 h 2866196"/>
              <a:gd name="connsiteX2" fmla="*/ 5223499 w 5225907"/>
              <a:gd name="connsiteY2" fmla="*/ 2239177 h 2866196"/>
              <a:gd name="connsiteX3" fmla="*/ 5225907 w 5225907"/>
              <a:gd name="connsiteY3" fmla="*/ 2866196 h 2866196"/>
              <a:gd name="connsiteX4" fmla="*/ 0 w 5225907"/>
              <a:gd name="connsiteY4" fmla="*/ 2866196 h 2866196"/>
              <a:gd name="connsiteX5" fmla="*/ 0 w 5225907"/>
              <a:gd name="connsiteY5" fmla="*/ 0 h 2866196"/>
              <a:gd name="connsiteX0" fmla="*/ 0 w 5225907"/>
              <a:gd name="connsiteY0" fmla="*/ 0 h 2867292"/>
              <a:gd name="connsiteX1" fmla="*/ 5225907 w 5225907"/>
              <a:gd name="connsiteY1" fmla="*/ 0 h 2867292"/>
              <a:gd name="connsiteX2" fmla="*/ 5223499 w 5225907"/>
              <a:gd name="connsiteY2" fmla="*/ 2239177 h 2867292"/>
              <a:gd name="connsiteX3" fmla="*/ 5225907 w 5225907"/>
              <a:gd name="connsiteY3" fmla="*/ 2866196 h 2867292"/>
              <a:gd name="connsiteX4" fmla="*/ 2672579 w 5225907"/>
              <a:gd name="connsiteY4" fmla="*/ 2867292 h 2867292"/>
              <a:gd name="connsiteX5" fmla="*/ 0 w 5225907"/>
              <a:gd name="connsiteY5" fmla="*/ 2866196 h 2867292"/>
              <a:gd name="connsiteX6" fmla="*/ 0 w 5225907"/>
              <a:gd name="connsiteY6" fmla="*/ 0 h 2867292"/>
              <a:gd name="connsiteX0" fmla="*/ 0 w 5225907"/>
              <a:gd name="connsiteY0" fmla="*/ 0 h 2867292"/>
              <a:gd name="connsiteX1" fmla="*/ 5225907 w 5225907"/>
              <a:gd name="connsiteY1" fmla="*/ 0 h 2867292"/>
              <a:gd name="connsiteX2" fmla="*/ 5223499 w 5225907"/>
              <a:gd name="connsiteY2" fmla="*/ 2239177 h 2867292"/>
              <a:gd name="connsiteX3" fmla="*/ 2645077 w 5225907"/>
              <a:gd name="connsiteY3" fmla="*/ 1772335 h 2867292"/>
              <a:gd name="connsiteX4" fmla="*/ 2672579 w 5225907"/>
              <a:gd name="connsiteY4" fmla="*/ 2867292 h 2867292"/>
              <a:gd name="connsiteX5" fmla="*/ 0 w 5225907"/>
              <a:gd name="connsiteY5" fmla="*/ 2866196 h 2867292"/>
              <a:gd name="connsiteX6" fmla="*/ 0 w 5225907"/>
              <a:gd name="connsiteY6" fmla="*/ 0 h 2867292"/>
              <a:gd name="connsiteX0" fmla="*/ 0 w 5225907"/>
              <a:gd name="connsiteY0" fmla="*/ 0 h 2867292"/>
              <a:gd name="connsiteX1" fmla="*/ 5225907 w 5225907"/>
              <a:gd name="connsiteY1" fmla="*/ 0 h 2867292"/>
              <a:gd name="connsiteX2" fmla="*/ 5214954 w 5225907"/>
              <a:gd name="connsiteY2" fmla="*/ 1730703 h 2867292"/>
              <a:gd name="connsiteX3" fmla="*/ 2645077 w 5225907"/>
              <a:gd name="connsiteY3" fmla="*/ 1772335 h 2867292"/>
              <a:gd name="connsiteX4" fmla="*/ 2672579 w 5225907"/>
              <a:gd name="connsiteY4" fmla="*/ 2867292 h 2867292"/>
              <a:gd name="connsiteX5" fmla="*/ 0 w 5225907"/>
              <a:gd name="connsiteY5" fmla="*/ 2866196 h 2867292"/>
              <a:gd name="connsiteX6" fmla="*/ 0 w 5225907"/>
              <a:gd name="connsiteY6" fmla="*/ 0 h 2867292"/>
              <a:gd name="connsiteX0" fmla="*/ 0 w 5225907"/>
              <a:gd name="connsiteY0" fmla="*/ 0 h 2867292"/>
              <a:gd name="connsiteX1" fmla="*/ 5225907 w 5225907"/>
              <a:gd name="connsiteY1" fmla="*/ 0 h 2867292"/>
              <a:gd name="connsiteX2" fmla="*/ 5214954 w 5225907"/>
              <a:gd name="connsiteY2" fmla="*/ 1730703 h 2867292"/>
              <a:gd name="connsiteX3" fmla="*/ 2645077 w 5225907"/>
              <a:gd name="connsiteY3" fmla="*/ 1772335 h 2867292"/>
              <a:gd name="connsiteX4" fmla="*/ 2672579 w 5225907"/>
              <a:gd name="connsiteY4" fmla="*/ 2867292 h 2867292"/>
              <a:gd name="connsiteX5" fmla="*/ 0 w 5225907"/>
              <a:gd name="connsiteY5" fmla="*/ 2866196 h 2867292"/>
              <a:gd name="connsiteX6" fmla="*/ 0 w 5225907"/>
              <a:gd name="connsiteY6" fmla="*/ 0 h 2867292"/>
              <a:gd name="connsiteX0" fmla="*/ 0 w 5225907"/>
              <a:gd name="connsiteY0" fmla="*/ 0 h 2867292"/>
              <a:gd name="connsiteX1" fmla="*/ 5225907 w 5225907"/>
              <a:gd name="connsiteY1" fmla="*/ 0 h 2867292"/>
              <a:gd name="connsiteX2" fmla="*/ 5214954 w 5225907"/>
              <a:gd name="connsiteY2" fmla="*/ 1730703 h 2867292"/>
              <a:gd name="connsiteX3" fmla="*/ 2672579 w 5225907"/>
              <a:gd name="connsiteY3" fmla="*/ 2867292 h 2867292"/>
              <a:gd name="connsiteX4" fmla="*/ 0 w 5225907"/>
              <a:gd name="connsiteY4" fmla="*/ 2866196 h 2867292"/>
              <a:gd name="connsiteX5" fmla="*/ 0 w 5225907"/>
              <a:gd name="connsiteY5" fmla="*/ 0 h 2867292"/>
              <a:gd name="connsiteX0" fmla="*/ 0 w 5225907"/>
              <a:gd name="connsiteY0" fmla="*/ 0 h 2867292"/>
              <a:gd name="connsiteX1" fmla="*/ 5225907 w 5225907"/>
              <a:gd name="connsiteY1" fmla="*/ 0 h 2867292"/>
              <a:gd name="connsiteX2" fmla="*/ 5214954 w 5225907"/>
              <a:gd name="connsiteY2" fmla="*/ 1730703 h 2867292"/>
              <a:gd name="connsiteX3" fmla="*/ 2706762 w 5225907"/>
              <a:gd name="connsiteY3" fmla="*/ 1816160 h 2867292"/>
              <a:gd name="connsiteX4" fmla="*/ 2672579 w 5225907"/>
              <a:gd name="connsiteY4" fmla="*/ 2867292 h 2867292"/>
              <a:gd name="connsiteX5" fmla="*/ 0 w 5225907"/>
              <a:gd name="connsiteY5" fmla="*/ 2866196 h 2867292"/>
              <a:gd name="connsiteX6" fmla="*/ 0 w 5225907"/>
              <a:gd name="connsiteY6" fmla="*/ 0 h 2867292"/>
              <a:gd name="connsiteX0" fmla="*/ 0 w 5225907"/>
              <a:gd name="connsiteY0" fmla="*/ 0 h 2867292"/>
              <a:gd name="connsiteX1" fmla="*/ 5225907 w 5225907"/>
              <a:gd name="connsiteY1" fmla="*/ 0 h 2867292"/>
              <a:gd name="connsiteX2" fmla="*/ 5214954 w 5225907"/>
              <a:gd name="connsiteY2" fmla="*/ 1730703 h 2867292"/>
              <a:gd name="connsiteX3" fmla="*/ 2706762 w 5225907"/>
              <a:gd name="connsiteY3" fmla="*/ 1816160 h 2867292"/>
              <a:gd name="connsiteX4" fmla="*/ 2672579 w 5225907"/>
              <a:gd name="connsiteY4" fmla="*/ 2867292 h 2867292"/>
              <a:gd name="connsiteX5" fmla="*/ 0 w 5225907"/>
              <a:gd name="connsiteY5" fmla="*/ 2866196 h 2867292"/>
              <a:gd name="connsiteX6" fmla="*/ 0 w 5225907"/>
              <a:gd name="connsiteY6" fmla="*/ 0 h 2867292"/>
              <a:gd name="connsiteX0" fmla="*/ 0 w 5225907"/>
              <a:gd name="connsiteY0" fmla="*/ 0 h 2867292"/>
              <a:gd name="connsiteX1" fmla="*/ 5225907 w 5225907"/>
              <a:gd name="connsiteY1" fmla="*/ 0 h 2867292"/>
              <a:gd name="connsiteX2" fmla="*/ 5214954 w 5225907"/>
              <a:gd name="connsiteY2" fmla="*/ 1730703 h 2867292"/>
              <a:gd name="connsiteX3" fmla="*/ 2706762 w 5225907"/>
              <a:gd name="connsiteY3" fmla="*/ 1816160 h 2867292"/>
              <a:gd name="connsiteX4" fmla="*/ 2672579 w 5225907"/>
              <a:gd name="connsiteY4" fmla="*/ 2867292 h 2867292"/>
              <a:gd name="connsiteX5" fmla="*/ 0 w 5225907"/>
              <a:gd name="connsiteY5" fmla="*/ 2866196 h 2867292"/>
              <a:gd name="connsiteX6" fmla="*/ 0 w 5225907"/>
              <a:gd name="connsiteY6" fmla="*/ 0 h 2867292"/>
              <a:gd name="connsiteX0" fmla="*/ 0 w 5225907"/>
              <a:gd name="connsiteY0" fmla="*/ 0 h 2867292"/>
              <a:gd name="connsiteX1" fmla="*/ 5225907 w 5225907"/>
              <a:gd name="connsiteY1" fmla="*/ 0 h 2867292"/>
              <a:gd name="connsiteX2" fmla="*/ 5214954 w 5225907"/>
              <a:gd name="connsiteY2" fmla="*/ 1730703 h 2867292"/>
              <a:gd name="connsiteX3" fmla="*/ 2706762 w 5225907"/>
              <a:gd name="connsiteY3" fmla="*/ 1816160 h 2867292"/>
              <a:gd name="connsiteX4" fmla="*/ 2672579 w 5225907"/>
              <a:gd name="connsiteY4" fmla="*/ 2867292 h 2867292"/>
              <a:gd name="connsiteX5" fmla="*/ 0 w 5225907"/>
              <a:gd name="connsiteY5" fmla="*/ 2866196 h 2867292"/>
              <a:gd name="connsiteX6" fmla="*/ 0 w 5225907"/>
              <a:gd name="connsiteY6" fmla="*/ 0 h 2867292"/>
              <a:gd name="connsiteX0" fmla="*/ 0 w 5225907"/>
              <a:gd name="connsiteY0" fmla="*/ 0 h 2867292"/>
              <a:gd name="connsiteX1" fmla="*/ 5225907 w 5225907"/>
              <a:gd name="connsiteY1" fmla="*/ 0 h 2867292"/>
              <a:gd name="connsiteX2" fmla="*/ 5214954 w 5225907"/>
              <a:gd name="connsiteY2" fmla="*/ 1730703 h 2867292"/>
              <a:gd name="connsiteX3" fmla="*/ 2706762 w 5225907"/>
              <a:gd name="connsiteY3" fmla="*/ 1816160 h 2867292"/>
              <a:gd name="connsiteX4" fmla="*/ 2672579 w 5225907"/>
              <a:gd name="connsiteY4" fmla="*/ 2867292 h 2867292"/>
              <a:gd name="connsiteX5" fmla="*/ 0 w 5225907"/>
              <a:gd name="connsiteY5" fmla="*/ 2866196 h 2867292"/>
              <a:gd name="connsiteX6" fmla="*/ 0 w 5225907"/>
              <a:gd name="connsiteY6" fmla="*/ 0 h 2867292"/>
              <a:gd name="connsiteX0" fmla="*/ 0 w 5225907"/>
              <a:gd name="connsiteY0" fmla="*/ 0 h 2867292"/>
              <a:gd name="connsiteX1" fmla="*/ 5225907 w 5225907"/>
              <a:gd name="connsiteY1" fmla="*/ 0 h 2867292"/>
              <a:gd name="connsiteX2" fmla="*/ 5216859 w 5225907"/>
              <a:gd name="connsiteY2" fmla="*/ 1683078 h 2867292"/>
              <a:gd name="connsiteX3" fmla="*/ 2706762 w 5225907"/>
              <a:gd name="connsiteY3" fmla="*/ 1816160 h 2867292"/>
              <a:gd name="connsiteX4" fmla="*/ 2672579 w 5225907"/>
              <a:gd name="connsiteY4" fmla="*/ 2867292 h 2867292"/>
              <a:gd name="connsiteX5" fmla="*/ 0 w 5225907"/>
              <a:gd name="connsiteY5" fmla="*/ 2866196 h 2867292"/>
              <a:gd name="connsiteX6" fmla="*/ 0 w 5225907"/>
              <a:gd name="connsiteY6" fmla="*/ 0 h 2867292"/>
              <a:gd name="connsiteX0" fmla="*/ 0 w 5225907"/>
              <a:gd name="connsiteY0" fmla="*/ 0 h 2867292"/>
              <a:gd name="connsiteX1" fmla="*/ 5225907 w 5225907"/>
              <a:gd name="connsiteY1" fmla="*/ 0 h 2867292"/>
              <a:gd name="connsiteX2" fmla="*/ 5216859 w 5225907"/>
              <a:gd name="connsiteY2" fmla="*/ 1683078 h 2867292"/>
              <a:gd name="connsiteX3" fmla="*/ 2706762 w 5225907"/>
              <a:gd name="connsiteY3" fmla="*/ 1816160 h 2867292"/>
              <a:gd name="connsiteX4" fmla="*/ 2672579 w 5225907"/>
              <a:gd name="connsiteY4" fmla="*/ 2867292 h 2867292"/>
              <a:gd name="connsiteX5" fmla="*/ 0 w 5225907"/>
              <a:gd name="connsiteY5" fmla="*/ 2866196 h 2867292"/>
              <a:gd name="connsiteX6" fmla="*/ 0 w 5225907"/>
              <a:gd name="connsiteY6" fmla="*/ 0 h 2867292"/>
              <a:gd name="connsiteX0" fmla="*/ 0 w 5225907"/>
              <a:gd name="connsiteY0" fmla="*/ 0 h 2867292"/>
              <a:gd name="connsiteX1" fmla="*/ 5225907 w 5225907"/>
              <a:gd name="connsiteY1" fmla="*/ 0 h 2867292"/>
              <a:gd name="connsiteX2" fmla="*/ 5216859 w 5225907"/>
              <a:gd name="connsiteY2" fmla="*/ 1683078 h 2867292"/>
              <a:gd name="connsiteX3" fmla="*/ 2706762 w 5225907"/>
              <a:gd name="connsiteY3" fmla="*/ 1816160 h 2867292"/>
              <a:gd name="connsiteX4" fmla="*/ 2672579 w 5225907"/>
              <a:gd name="connsiteY4" fmla="*/ 2867292 h 2867292"/>
              <a:gd name="connsiteX5" fmla="*/ 0 w 5225907"/>
              <a:gd name="connsiteY5" fmla="*/ 2866196 h 2867292"/>
              <a:gd name="connsiteX6" fmla="*/ 0 w 5225907"/>
              <a:gd name="connsiteY6" fmla="*/ 0 h 2867292"/>
              <a:gd name="connsiteX0" fmla="*/ 0 w 5239719"/>
              <a:gd name="connsiteY0" fmla="*/ 0 h 2867292"/>
              <a:gd name="connsiteX1" fmla="*/ 5225907 w 5239719"/>
              <a:gd name="connsiteY1" fmla="*/ 0 h 2867292"/>
              <a:gd name="connsiteX2" fmla="*/ 5239719 w 5239719"/>
              <a:gd name="connsiteY2" fmla="*/ 2399358 h 2867292"/>
              <a:gd name="connsiteX3" fmla="*/ 2706762 w 5239719"/>
              <a:gd name="connsiteY3" fmla="*/ 1816160 h 2867292"/>
              <a:gd name="connsiteX4" fmla="*/ 2672579 w 5239719"/>
              <a:gd name="connsiteY4" fmla="*/ 2867292 h 2867292"/>
              <a:gd name="connsiteX5" fmla="*/ 0 w 5239719"/>
              <a:gd name="connsiteY5" fmla="*/ 2866196 h 2867292"/>
              <a:gd name="connsiteX6" fmla="*/ 0 w 5239719"/>
              <a:gd name="connsiteY6" fmla="*/ 0 h 2867292"/>
              <a:gd name="connsiteX0" fmla="*/ 0 w 5225907"/>
              <a:gd name="connsiteY0" fmla="*/ 0 h 2867292"/>
              <a:gd name="connsiteX1" fmla="*/ 5225907 w 5225907"/>
              <a:gd name="connsiteY1" fmla="*/ 0 h 2867292"/>
              <a:gd name="connsiteX2" fmla="*/ 5213049 w 5225907"/>
              <a:gd name="connsiteY2" fmla="*/ 2403168 h 2867292"/>
              <a:gd name="connsiteX3" fmla="*/ 2706762 w 5225907"/>
              <a:gd name="connsiteY3" fmla="*/ 1816160 h 2867292"/>
              <a:gd name="connsiteX4" fmla="*/ 2672579 w 5225907"/>
              <a:gd name="connsiteY4" fmla="*/ 2867292 h 2867292"/>
              <a:gd name="connsiteX5" fmla="*/ 0 w 5225907"/>
              <a:gd name="connsiteY5" fmla="*/ 2866196 h 2867292"/>
              <a:gd name="connsiteX6" fmla="*/ 0 w 5225907"/>
              <a:gd name="connsiteY6" fmla="*/ 0 h 2867292"/>
              <a:gd name="connsiteX0" fmla="*/ 0 w 5225907"/>
              <a:gd name="connsiteY0" fmla="*/ 0 h 2867292"/>
              <a:gd name="connsiteX1" fmla="*/ 5225907 w 5225907"/>
              <a:gd name="connsiteY1" fmla="*/ 0 h 2867292"/>
              <a:gd name="connsiteX2" fmla="*/ 5223209 w 5225907"/>
              <a:gd name="connsiteY2" fmla="*/ 2408248 h 2867292"/>
              <a:gd name="connsiteX3" fmla="*/ 2706762 w 5225907"/>
              <a:gd name="connsiteY3" fmla="*/ 1816160 h 2867292"/>
              <a:gd name="connsiteX4" fmla="*/ 2672579 w 5225907"/>
              <a:gd name="connsiteY4" fmla="*/ 2867292 h 2867292"/>
              <a:gd name="connsiteX5" fmla="*/ 0 w 5225907"/>
              <a:gd name="connsiteY5" fmla="*/ 2866196 h 2867292"/>
              <a:gd name="connsiteX6" fmla="*/ 0 w 5225907"/>
              <a:gd name="connsiteY6" fmla="*/ 0 h 2867292"/>
              <a:gd name="connsiteX0" fmla="*/ 0 w 5225907"/>
              <a:gd name="connsiteY0" fmla="*/ 0 h 2867292"/>
              <a:gd name="connsiteX1" fmla="*/ 5225907 w 5225907"/>
              <a:gd name="connsiteY1" fmla="*/ 0 h 2867292"/>
              <a:gd name="connsiteX2" fmla="*/ 5210509 w 5225907"/>
              <a:gd name="connsiteY2" fmla="*/ 2398088 h 2867292"/>
              <a:gd name="connsiteX3" fmla="*/ 2706762 w 5225907"/>
              <a:gd name="connsiteY3" fmla="*/ 1816160 h 2867292"/>
              <a:gd name="connsiteX4" fmla="*/ 2672579 w 5225907"/>
              <a:gd name="connsiteY4" fmla="*/ 2867292 h 2867292"/>
              <a:gd name="connsiteX5" fmla="*/ 0 w 5225907"/>
              <a:gd name="connsiteY5" fmla="*/ 2866196 h 2867292"/>
              <a:gd name="connsiteX6" fmla="*/ 0 w 5225907"/>
              <a:gd name="connsiteY6" fmla="*/ 0 h 2867292"/>
              <a:gd name="connsiteX0" fmla="*/ 0 w 5225907"/>
              <a:gd name="connsiteY0" fmla="*/ 0 h 2904795"/>
              <a:gd name="connsiteX1" fmla="*/ 5225907 w 5225907"/>
              <a:gd name="connsiteY1" fmla="*/ 0 h 2904795"/>
              <a:gd name="connsiteX2" fmla="*/ 5210509 w 5225907"/>
              <a:gd name="connsiteY2" fmla="*/ 2398088 h 2904795"/>
              <a:gd name="connsiteX3" fmla="*/ 2683902 w 5225907"/>
              <a:gd name="connsiteY3" fmla="*/ 2357180 h 2904795"/>
              <a:gd name="connsiteX4" fmla="*/ 2672579 w 5225907"/>
              <a:gd name="connsiteY4" fmla="*/ 2867292 h 2904795"/>
              <a:gd name="connsiteX5" fmla="*/ 0 w 5225907"/>
              <a:gd name="connsiteY5" fmla="*/ 2866196 h 2904795"/>
              <a:gd name="connsiteX6" fmla="*/ 0 w 5225907"/>
              <a:gd name="connsiteY6" fmla="*/ 0 h 2904795"/>
              <a:gd name="connsiteX0" fmla="*/ 0 w 5225907"/>
              <a:gd name="connsiteY0" fmla="*/ 0 h 2916489"/>
              <a:gd name="connsiteX1" fmla="*/ 5225907 w 5225907"/>
              <a:gd name="connsiteY1" fmla="*/ 0 h 2916489"/>
              <a:gd name="connsiteX2" fmla="*/ 5210509 w 5225907"/>
              <a:gd name="connsiteY2" fmla="*/ 2398088 h 2916489"/>
              <a:gd name="connsiteX3" fmla="*/ 2683902 w 5225907"/>
              <a:gd name="connsiteY3" fmla="*/ 2357180 h 2916489"/>
              <a:gd name="connsiteX4" fmla="*/ 2662419 w 5225907"/>
              <a:gd name="connsiteY4" fmla="*/ 2882532 h 2916489"/>
              <a:gd name="connsiteX5" fmla="*/ 0 w 5225907"/>
              <a:gd name="connsiteY5" fmla="*/ 2866196 h 2916489"/>
              <a:gd name="connsiteX6" fmla="*/ 0 w 5225907"/>
              <a:gd name="connsiteY6" fmla="*/ 0 h 2916489"/>
              <a:gd name="connsiteX0" fmla="*/ 0 w 5225907"/>
              <a:gd name="connsiteY0" fmla="*/ 0 h 2916489"/>
              <a:gd name="connsiteX1" fmla="*/ 5225907 w 5225907"/>
              <a:gd name="connsiteY1" fmla="*/ 0 h 2916489"/>
              <a:gd name="connsiteX2" fmla="*/ 5210509 w 5225907"/>
              <a:gd name="connsiteY2" fmla="*/ 2398088 h 2916489"/>
              <a:gd name="connsiteX3" fmla="*/ 2683902 w 5225907"/>
              <a:gd name="connsiteY3" fmla="*/ 2357180 h 2916489"/>
              <a:gd name="connsiteX4" fmla="*/ 2662419 w 5225907"/>
              <a:gd name="connsiteY4" fmla="*/ 2882532 h 2916489"/>
              <a:gd name="connsiteX5" fmla="*/ 0 w 5225907"/>
              <a:gd name="connsiteY5" fmla="*/ 2866196 h 2916489"/>
              <a:gd name="connsiteX6" fmla="*/ 0 w 5225907"/>
              <a:gd name="connsiteY6" fmla="*/ 0 h 2916489"/>
              <a:gd name="connsiteX0" fmla="*/ 0 w 5225907"/>
              <a:gd name="connsiteY0" fmla="*/ 0 h 2916489"/>
              <a:gd name="connsiteX1" fmla="*/ 5225907 w 5225907"/>
              <a:gd name="connsiteY1" fmla="*/ 0 h 2916489"/>
              <a:gd name="connsiteX2" fmla="*/ 5210509 w 5225907"/>
              <a:gd name="connsiteY2" fmla="*/ 2398088 h 2916489"/>
              <a:gd name="connsiteX3" fmla="*/ 2683902 w 5225907"/>
              <a:gd name="connsiteY3" fmla="*/ 2357180 h 2916489"/>
              <a:gd name="connsiteX4" fmla="*/ 2662419 w 5225907"/>
              <a:gd name="connsiteY4" fmla="*/ 2882532 h 2916489"/>
              <a:gd name="connsiteX5" fmla="*/ 0 w 5225907"/>
              <a:gd name="connsiteY5" fmla="*/ 2866196 h 2916489"/>
              <a:gd name="connsiteX6" fmla="*/ 0 w 5225907"/>
              <a:gd name="connsiteY6" fmla="*/ 0 h 2916489"/>
              <a:gd name="connsiteX0" fmla="*/ 0 w 5225907"/>
              <a:gd name="connsiteY0" fmla="*/ 0 h 2932997"/>
              <a:gd name="connsiteX1" fmla="*/ 5225907 w 5225907"/>
              <a:gd name="connsiteY1" fmla="*/ 0 h 2932997"/>
              <a:gd name="connsiteX2" fmla="*/ 5210509 w 5225907"/>
              <a:gd name="connsiteY2" fmla="*/ 2398088 h 2932997"/>
              <a:gd name="connsiteX3" fmla="*/ 2683902 w 5225907"/>
              <a:gd name="connsiteY3" fmla="*/ 2357180 h 2932997"/>
              <a:gd name="connsiteX4" fmla="*/ 2695439 w 5225907"/>
              <a:gd name="connsiteY4" fmla="*/ 2902852 h 2932997"/>
              <a:gd name="connsiteX5" fmla="*/ 0 w 5225907"/>
              <a:gd name="connsiteY5" fmla="*/ 2866196 h 2932997"/>
              <a:gd name="connsiteX6" fmla="*/ 0 w 5225907"/>
              <a:gd name="connsiteY6" fmla="*/ 0 h 2932997"/>
              <a:gd name="connsiteX0" fmla="*/ 0 w 5225907"/>
              <a:gd name="connsiteY0" fmla="*/ 0 h 2903076"/>
              <a:gd name="connsiteX1" fmla="*/ 5225907 w 5225907"/>
              <a:gd name="connsiteY1" fmla="*/ 0 h 2903076"/>
              <a:gd name="connsiteX2" fmla="*/ 5210509 w 5225907"/>
              <a:gd name="connsiteY2" fmla="*/ 2398088 h 2903076"/>
              <a:gd name="connsiteX3" fmla="*/ 2683902 w 5225907"/>
              <a:gd name="connsiteY3" fmla="*/ 2357180 h 2903076"/>
              <a:gd name="connsiteX4" fmla="*/ 2695439 w 5225907"/>
              <a:gd name="connsiteY4" fmla="*/ 2902852 h 2903076"/>
              <a:gd name="connsiteX5" fmla="*/ 0 w 5225907"/>
              <a:gd name="connsiteY5" fmla="*/ 2866196 h 2903076"/>
              <a:gd name="connsiteX6" fmla="*/ 0 w 5225907"/>
              <a:gd name="connsiteY6" fmla="*/ 0 h 2903076"/>
              <a:gd name="connsiteX0" fmla="*/ 0 w 5225907"/>
              <a:gd name="connsiteY0" fmla="*/ 0 h 2929756"/>
              <a:gd name="connsiteX1" fmla="*/ 5225907 w 5225907"/>
              <a:gd name="connsiteY1" fmla="*/ 0 h 2929756"/>
              <a:gd name="connsiteX2" fmla="*/ 5210509 w 5225907"/>
              <a:gd name="connsiteY2" fmla="*/ 2398088 h 2929756"/>
              <a:gd name="connsiteX3" fmla="*/ 2681362 w 5225907"/>
              <a:gd name="connsiteY3" fmla="*/ 2402900 h 2929756"/>
              <a:gd name="connsiteX4" fmla="*/ 2695439 w 5225907"/>
              <a:gd name="connsiteY4" fmla="*/ 2902852 h 2929756"/>
              <a:gd name="connsiteX5" fmla="*/ 0 w 5225907"/>
              <a:gd name="connsiteY5" fmla="*/ 2866196 h 2929756"/>
              <a:gd name="connsiteX6" fmla="*/ 0 w 5225907"/>
              <a:gd name="connsiteY6" fmla="*/ 0 h 2929756"/>
              <a:gd name="connsiteX0" fmla="*/ 0 w 5225907"/>
              <a:gd name="connsiteY0" fmla="*/ 0 h 2934044"/>
              <a:gd name="connsiteX1" fmla="*/ 5225907 w 5225907"/>
              <a:gd name="connsiteY1" fmla="*/ 0 h 2934044"/>
              <a:gd name="connsiteX2" fmla="*/ 5210509 w 5225907"/>
              <a:gd name="connsiteY2" fmla="*/ 2398088 h 2934044"/>
              <a:gd name="connsiteX3" fmla="*/ 2681362 w 5225907"/>
              <a:gd name="connsiteY3" fmla="*/ 2402900 h 2934044"/>
              <a:gd name="connsiteX4" fmla="*/ 2675119 w 5225907"/>
              <a:gd name="connsiteY4" fmla="*/ 2907932 h 2934044"/>
              <a:gd name="connsiteX5" fmla="*/ 0 w 5225907"/>
              <a:gd name="connsiteY5" fmla="*/ 2866196 h 2934044"/>
              <a:gd name="connsiteX6" fmla="*/ 0 w 5225907"/>
              <a:gd name="connsiteY6" fmla="*/ 0 h 2934044"/>
              <a:gd name="connsiteX0" fmla="*/ 0 w 5225907"/>
              <a:gd name="connsiteY0" fmla="*/ 0 h 2907949"/>
              <a:gd name="connsiteX1" fmla="*/ 5225907 w 5225907"/>
              <a:gd name="connsiteY1" fmla="*/ 0 h 2907949"/>
              <a:gd name="connsiteX2" fmla="*/ 5210509 w 5225907"/>
              <a:gd name="connsiteY2" fmla="*/ 2398088 h 2907949"/>
              <a:gd name="connsiteX3" fmla="*/ 2681362 w 5225907"/>
              <a:gd name="connsiteY3" fmla="*/ 2402900 h 2907949"/>
              <a:gd name="connsiteX4" fmla="*/ 2675119 w 5225907"/>
              <a:gd name="connsiteY4" fmla="*/ 2907932 h 2907949"/>
              <a:gd name="connsiteX5" fmla="*/ 0 w 5225907"/>
              <a:gd name="connsiteY5" fmla="*/ 2866196 h 2907949"/>
              <a:gd name="connsiteX6" fmla="*/ 0 w 5225907"/>
              <a:gd name="connsiteY6" fmla="*/ 0 h 2907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25907" h="2907949">
                <a:moveTo>
                  <a:pt x="0" y="0"/>
                </a:moveTo>
                <a:lnTo>
                  <a:pt x="5225907" y="0"/>
                </a:lnTo>
                <a:cubicBezTo>
                  <a:pt x="5225104" y="746392"/>
                  <a:pt x="5205597" y="2400361"/>
                  <a:pt x="5210509" y="2398088"/>
                </a:cubicBezTo>
                <a:cubicBezTo>
                  <a:pt x="5207615" y="2401857"/>
                  <a:pt x="2682074" y="2392930"/>
                  <a:pt x="2681362" y="2402900"/>
                </a:cubicBezTo>
                <a:cubicBezTo>
                  <a:pt x="2680649" y="2395778"/>
                  <a:pt x="2677513" y="2906916"/>
                  <a:pt x="2675119" y="2907932"/>
                </a:cubicBezTo>
                <a:cubicBezTo>
                  <a:pt x="2672725" y="2908948"/>
                  <a:pt x="890860" y="2866561"/>
                  <a:pt x="0" y="2866196"/>
                </a:cubicBezTo>
                <a:lnTo>
                  <a:pt x="0" y="0"/>
                </a:lnTo>
                <a:close/>
              </a:path>
            </a:pathLst>
          </a:custGeom>
          <a:noFill/>
          <a:ln>
            <a:solidFill>
              <a:srgbClr val="00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69A647B9-1F13-4C23-92AB-EC6E95028A8A}"/>
              </a:ext>
            </a:extLst>
          </p:cNvPr>
          <p:cNvSpPr txBox="1"/>
          <p:nvPr/>
        </p:nvSpPr>
        <p:spPr>
          <a:xfrm>
            <a:off x="4075984" y="3635187"/>
            <a:ext cx="1405153" cy="369332"/>
          </a:xfrm>
          <a:prstGeom prst="rect">
            <a:avLst/>
          </a:prstGeom>
          <a:pattFill prst="dkDnDiag">
            <a:fgClr>
              <a:schemeClr val="tx2"/>
            </a:fgClr>
            <a:bgClr>
              <a:schemeClr val="bg2">
                <a:lumMod val="75000"/>
              </a:schemeClr>
            </a:bgClr>
          </a:patt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altLang="zh-CN" sz="1000" dirty="0">
                <a:solidFill>
                  <a:schemeClr val="tx1"/>
                </a:solidFill>
                <a:latin typeface="Trebuchet MS" panose="020B0603020202020204" pitchFamily="34" charset="0"/>
              </a:rPr>
              <a:t>parent </a:t>
            </a:r>
            <a:r>
              <a:rPr lang="en-US" altLang="zh-CN" sz="1000" dirty="0" err="1">
                <a:solidFill>
                  <a:schemeClr val="tx1"/>
                </a:solidFill>
                <a:latin typeface="Trebuchet MS" panose="020B0603020202020204" pitchFamily="34" charset="0"/>
              </a:rPr>
              <a:t>coroutine_handle</a:t>
            </a:r>
            <a:endParaRPr lang="en-US" sz="1000" dirty="0">
              <a:solidFill>
                <a:schemeClr val="tx1"/>
              </a:solidFill>
              <a:latin typeface="Trebuchet MS" panose="020B0603020202020204" pitchFamily="34" charset="0"/>
            </a:endParaRPr>
          </a:p>
        </p:txBody>
      </p:sp>
      <p:sp>
        <p:nvSpPr>
          <p:cNvPr id="4" name="TextBox 3">
            <a:extLst>
              <a:ext uri="{FF2B5EF4-FFF2-40B4-BE49-F238E27FC236}">
                <a16:creationId xmlns:a16="http://schemas.microsoft.com/office/drawing/2014/main" id="{39470FD7-0CD2-4358-BA4E-C494F5904E1A}"/>
              </a:ext>
            </a:extLst>
          </p:cNvPr>
          <p:cNvSpPr txBox="1"/>
          <p:nvPr/>
        </p:nvSpPr>
        <p:spPr>
          <a:xfrm>
            <a:off x="1447563" y="4008792"/>
            <a:ext cx="1448512" cy="230832"/>
          </a:xfrm>
          <a:prstGeom prst="rect">
            <a:avLst/>
          </a:prstGeom>
          <a:solidFill>
            <a:schemeClr val="tx2"/>
          </a:solid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defPPr>
              <a:defRPr lang="en-US"/>
            </a:defPPr>
            <a:lvl1pPr algn="ctr">
              <a:lnSpc>
                <a:spcPct val="90000"/>
              </a:lnSpc>
              <a:defRPr sz="1000">
                <a:solidFill>
                  <a:schemeClr val="tx1"/>
                </a:solidFill>
                <a:latin typeface="Trebuchet MS" panose="020B0603020202020204" pitchFamily="34" charset="0"/>
              </a:defRPr>
            </a:lvl1pPr>
          </a:lstStyle>
          <a:p>
            <a:r>
              <a:rPr lang="en-US" dirty="0" err="1"/>
              <a:t>fsa</a:t>
            </a:r>
            <a:endParaRPr lang="en-US" dirty="0"/>
          </a:p>
        </p:txBody>
      </p:sp>
      <p:cxnSp>
        <p:nvCxnSpPr>
          <p:cNvPr id="48" name="Straight Arrow Connector 47">
            <a:extLst>
              <a:ext uri="{FF2B5EF4-FFF2-40B4-BE49-F238E27FC236}">
                <a16:creationId xmlns:a16="http://schemas.microsoft.com/office/drawing/2014/main" id="{A9B11574-70C2-4C58-B45D-5166376AB02E}"/>
              </a:ext>
            </a:extLst>
          </p:cNvPr>
          <p:cNvCxnSpPr>
            <a:cxnSpLocks/>
            <a:stCxn id="13" idx="0"/>
            <a:endCxn id="35" idx="2"/>
          </p:cNvCxnSpPr>
          <p:nvPr/>
        </p:nvCxnSpPr>
        <p:spPr>
          <a:xfrm flipV="1">
            <a:off x="4778561" y="2872791"/>
            <a:ext cx="0" cy="762396"/>
          </a:xfrm>
          <a:prstGeom prst="straightConnector1">
            <a:avLst/>
          </a:prstGeom>
          <a:ln>
            <a:solidFill>
              <a:schemeClr val="accent4"/>
            </a:solidFill>
            <a:prstDash val="solid"/>
            <a:tailEnd type="triangle" w="sm" len="lg"/>
          </a:ln>
        </p:spPr>
        <p:style>
          <a:lnRef idx="1">
            <a:schemeClr val="accent1"/>
          </a:lnRef>
          <a:fillRef idx="0">
            <a:schemeClr val="accent1"/>
          </a:fillRef>
          <a:effectRef idx="0">
            <a:schemeClr val="accent1"/>
          </a:effectRef>
          <a:fontRef idx="minor">
            <a:schemeClr val="tx1"/>
          </a:fontRef>
        </p:style>
      </p:cxnSp>
      <p:cxnSp>
        <p:nvCxnSpPr>
          <p:cNvPr id="46" name="Connector: Elbow 45">
            <a:extLst>
              <a:ext uri="{FF2B5EF4-FFF2-40B4-BE49-F238E27FC236}">
                <a16:creationId xmlns:a16="http://schemas.microsoft.com/office/drawing/2014/main" id="{906D7E71-9B7E-413D-BA66-7E1F45BD5D0C}"/>
              </a:ext>
            </a:extLst>
          </p:cNvPr>
          <p:cNvCxnSpPr>
            <a:stCxn id="4" idx="0"/>
            <a:endCxn id="13" idx="1"/>
          </p:cNvCxnSpPr>
          <p:nvPr/>
        </p:nvCxnSpPr>
        <p:spPr>
          <a:xfrm rot="5400000" flipH="1" flipV="1">
            <a:off x="3029432" y="2962241"/>
            <a:ext cx="188939" cy="1904165"/>
          </a:xfrm>
          <a:prstGeom prst="bentConnector2">
            <a:avLst/>
          </a:prstGeom>
          <a:ln>
            <a:solidFill>
              <a:schemeClr val="accent4"/>
            </a:solidFill>
            <a:prstDash val="dash"/>
            <a:tailEnd type="triangle" w="sm" len="sm"/>
          </a:ln>
        </p:spPr>
        <p:style>
          <a:lnRef idx="1">
            <a:schemeClr val="accent1"/>
          </a:lnRef>
          <a:fillRef idx="0">
            <a:schemeClr val="accent1"/>
          </a:fillRef>
          <a:effectRef idx="0">
            <a:schemeClr val="accent1"/>
          </a:effectRef>
          <a:fontRef idx="minor">
            <a:schemeClr val="tx1"/>
          </a:fontRef>
        </p:style>
      </p:cxnSp>
      <p:sp>
        <p:nvSpPr>
          <p:cNvPr id="94" name="TextBox 93">
            <a:extLst>
              <a:ext uri="{FF2B5EF4-FFF2-40B4-BE49-F238E27FC236}">
                <a16:creationId xmlns:a16="http://schemas.microsoft.com/office/drawing/2014/main" id="{BE949FB9-05A6-433E-A79E-3E9BF5D007F8}"/>
              </a:ext>
            </a:extLst>
          </p:cNvPr>
          <p:cNvSpPr txBox="1"/>
          <p:nvPr/>
        </p:nvSpPr>
        <p:spPr>
          <a:xfrm>
            <a:off x="4821219" y="3171385"/>
            <a:ext cx="681597" cy="2308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1000" dirty="0">
                <a:solidFill>
                  <a:schemeClr val="bg1"/>
                </a:solidFill>
                <a:latin typeface="Trebuchet MS" panose="020B0603020202020204" pitchFamily="34" charset="0"/>
              </a:rPr>
              <a:t>Job::Job</a:t>
            </a:r>
          </a:p>
        </p:txBody>
      </p:sp>
      <p:sp>
        <p:nvSpPr>
          <p:cNvPr id="95" name="TextBox 94">
            <a:extLst>
              <a:ext uri="{FF2B5EF4-FFF2-40B4-BE49-F238E27FC236}">
                <a16:creationId xmlns:a16="http://schemas.microsoft.com/office/drawing/2014/main" id="{75911CF4-B782-4B63-A5F0-EF5576D30A3F}"/>
              </a:ext>
            </a:extLst>
          </p:cNvPr>
          <p:cNvSpPr txBox="1"/>
          <p:nvPr/>
        </p:nvSpPr>
        <p:spPr>
          <a:xfrm>
            <a:off x="1447563" y="4724078"/>
            <a:ext cx="1448510" cy="230832"/>
          </a:xfrm>
          <a:prstGeom prst="rect">
            <a:avLst/>
          </a:prstGeom>
          <a:solidFill>
            <a:schemeClr val="tx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altLang="zh-CN" sz="1000" dirty="0" err="1">
                <a:solidFill>
                  <a:schemeClr val="bg1"/>
                </a:solidFill>
                <a:latin typeface="Trebuchet MS" panose="020B0603020202020204" pitchFamily="34" charset="0"/>
              </a:rPr>
              <a:t>final_suspend</a:t>
            </a:r>
            <a:endParaRPr lang="en-US" sz="1000" dirty="0">
              <a:solidFill>
                <a:schemeClr val="bg1"/>
              </a:solidFill>
              <a:latin typeface="Trebuchet MS" panose="020B0603020202020204" pitchFamily="34" charset="0"/>
            </a:endParaRPr>
          </a:p>
        </p:txBody>
      </p:sp>
      <p:cxnSp>
        <p:nvCxnSpPr>
          <p:cNvPr id="96" name="Straight Arrow Connector 95">
            <a:extLst>
              <a:ext uri="{FF2B5EF4-FFF2-40B4-BE49-F238E27FC236}">
                <a16:creationId xmlns:a16="http://schemas.microsoft.com/office/drawing/2014/main" id="{DCFBB4BC-6843-4FC9-A15C-648C590FD318}"/>
              </a:ext>
            </a:extLst>
          </p:cNvPr>
          <p:cNvCxnSpPr>
            <a:cxnSpLocks/>
          </p:cNvCxnSpPr>
          <p:nvPr/>
        </p:nvCxnSpPr>
        <p:spPr>
          <a:xfrm flipV="1">
            <a:off x="2171819" y="4235352"/>
            <a:ext cx="0" cy="488726"/>
          </a:xfrm>
          <a:prstGeom prst="straightConnector1">
            <a:avLst/>
          </a:prstGeom>
          <a:ln>
            <a:solidFill>
              <a:schemeClr val="accent4"/>
            </a:solidFill>
            <a:prstDash val="solid"/>
            <a:tailEnd type="triangle" w="sm" len="lg"/>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28AB1D1C-522E-482F-AE0B-5ECC93A47825}"/>
              </a:ext>
            </a:extLst>
          </p:cNvPr>
          <p:cNvCxnSpPr>
            <a:cxnSpLocks/>
            <a:stCxn id="70" idx="2"/>
            <a:endCxn id="69" idx="0"/>
          </p:cNvCxnSpPr>
          <p:nvPr/>
        </p:nvCxnSpPr>
        <p:spPr>
          <a:xfrm>
            <a:off x="2171819" y="2586424"/>
            <a:ext cx="0" cy="559145"/>
          </a:xfrm>
          <a:prstGeom prst="straightConnector1">
            <a:avLst/>
          </a:prstGeom>
          <a:ln>
            <a:solidFill>
              <a:schemeClr val="accent4"/>
            </a:solidFill>
            <a:prstDash val="solid"/>
            <a:tailEnd type="triangle" w="sm" len="lg"/>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FC3B494F-B9DB-42C5-92DA-4EA579F5A256}"/>
              </a:ext>
            </a:extLst>
          </p:cNvPr>
          <p:cNvSpPr txBox="1"/>
          <p:nvPr/>
        </p:nvSpPr>
        <p:spPr>
          <a:xfrm>
            <a:off x="6762694" y="1724836"/>
            <a:ext cx="4181024" cy="2185214"/>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800" b="0" dirty="0">
                <a:solidFill>
                  <a:schemeClr val="bg2"/>
                </a:solidFill>
                <a:effectLst/>
                <a:latin typeface=" Fira Mono"/>
              </a:rPr>
              <a:t>void __</a:t>
            </a:r>
            <a:r>
              <a:rPr lang="en-US" altLang="zh-CN" sz="800" b="0" dirty="0" err="1">
                <a:solidFill>
                  <a:schemeClr val="bg2"/>
                </a:solidFill>
                <a:effectLst/>
                <a:latin typeface=" Fira Mono"/>
              </a:rPr>
              <a:t>AI</a:t>
            </a:r>
            <a:r>
              <a:rPr lang="en-US" sz="800" b="0" dirty="0" err="1">
                <a:solidFill>
                  <a:schemeClr val="bg2"/>
                </a:solidFill>
                <a:effectLst/>
                <a:latin typeface=" Fira Mono"/>
              </a:rPr>
              <a:t>_resume</a:t>
            </a:r>
            <a:r>
              <a:rPr lang="en-US" sz="800" b="0" dirty="0">
                <a:solidFill>
                  <a:schemeClr val="bg2"/>
                </a:solidFill>
                <a:effectLst/>
                <a:latin typeface=" Fira Mono"/>
              </a:rPr>
              <a:t>(void* </a:t>
            </a:r>
            <a:r>
              <a:rPr lang="en-US" sz="800" b="0" dirty="0" err="1">
                <a:solidFill>
                  <a:schemeClr val="bg2"/>
                </a:solidFill>
                <a:effectLst/>
                <a:latin typeface=" Fira Mono"/>
              </a:rPr>
              <a:t>ptr</a:t>
            </a:r>
            <a:r>
              <a:rPr lang="en-US" sz="800" b="0" dirty="0">
                <a:solidFill>
                  <a:schemeClr val="bg2"/>
                </a:solidFill>
                <a:effectLst/>
                <a:latin typeface=" Fira Mono"/>
              </a:rPr>
              <a:t>) </a:t>
            </a:r>
          </a:p>
          <a:p>
            <a:r>
              <a:rPr lang="en-US" sz="800" b="0" dirty="0">
                <a:solidFill>
                  <a:schemeClr val="bg2"/>
                </a:solidFill>
                <a:effectLst/>
                <a:latin typeface=" Fira Mono"/>
              </a:rPr>
              <a:t>{</a:t>
            </a:r>
          </a:p>
          <a:p>
            <a:r>
              <a:rPr lang="en-US" sz="800" b="0" dirty="0">
                <a:solidFill>
                  <a:schemeClr val="bg2"/>
                </a:solidFill>
                <a:effectLst/>
                <a:latin typeface=" Fira Mono"/>
              </a:rPr>
              <a:t>// ... </a:t>
            </a:r>
            <a:r>
              <a:rPr lang="en-US" altLang="zh-CN" sz="800" b="0" dirty="0" err="1">
                <a:solidFill>
                  <a:schemeClr val="bg2"/>
                </a:solidFill>
                <a:effectLst/>
                <a:latin typeface=" Fira Mono"/>
              </a:rPr>
              <a:t>initial_suspend</a:t>
            </a:r>
            <a:br>
              <a:rPr lang="en-US" sz="800" b="0" dirty="0">
                <a:solidFill>
                  <a:srgbClr val="000000"/>
                </a:solidFill>
                <a:effectLst/>
                <a:latin typeface=" Fira Mono"/>
              </a:rPr>
            </a:br>
            <a:r>
              <a:rPr lang="en-US" sz="800" b="0" dirty="0">
                <a:solidFill>
                  <a:schemeClr val="bg2"/>
                </a:solidFill>
                <a:effectLst/>
                <a:latin typeface=" Fira Mono"/>
              </a:rPr>
              <a:t>__sp1:</a:t>
            </a:r>
          </a:p>
          <a:p>
            <a:br>
              <a:rPr lang="en-US" sz="800" b="0" dirty="0">
                <a:solidFill>
                  <a:schemeClr val="bg2"/>
                </a:solidFill>
                <a:effectLst/>
                <a:latin typeface=" Fira Mono"/>
              </a:rPr>
            </a:br>
            <a:r>
              <a:rPr lang="en-US" sz="800" b="0" dirty="0">
                <a:solidFill>
                  <a:schemeClr val="bg2"/>
                </a:solidFill>
                <a:effectLst/>
                <a:latin typeface=" Fira Mono"/>
              </a:rPr>
              <a:t>    frame-&gt;</a:t>
            </a:r>
            <a:r>
              <a:rPr lang="en-US" sz="800" b="0" dirty="0" err="1">
                <a:solidFill>
                  <a:srgbClr val="001080"/>
                </a:solidFill>
                <a:effectLst/>
                <a:latin typeface=" Fira Mono"/>
              </a:rPr>
              <a:t>seq_for</a:t>
            </a:r>
            <a:r>
              <a:rPr lang="en-US" sz="800" b="0" dirty="0">
                <a:solidFill>
                  <a:srgbClr val="000000"/>
                </a:solidFill>
                <a:effectLst/>
                <a:latin typeface=" Fira Mono"/>
              </a:rPr>
              <a:t> </a:t>
            </a:r>
            <a:r>
              <a:rPr lang="en-US" sz="800" b="0" dirty="0">
                <a:solidFill>
                  <a:srgbClr val="795E26"/>
                </a:solidFill>
                <a:effectLst/>
                <a:latin typeface=" Fira Mono"/>
              </a:rPr>
              <a:t>=</a:t>
            </a:r>
            <a:r>
              <a:rPr lang="en-US" sz="800" b="0" dirty="0">
                <a:solidFill>
                  <a:srgbClr val="000000"/>
                </a:solidFill>
                <a:effectLst/>
                <a:latin typeface=" Fira Mono"/>
              </a:rPr>
              <a:t> </a:t>
            </a:r>
          </a:p>
          <a:p>
            <a:r>
              <a:rPr lang="en-US" sz="800" dirty="0">
                <a:solidFill>
                  <a:srgbClr val="000000"/>
                </a:solidFill>
                <a:latin typeface=" Fira Mono"/>
              </a:rPr>
              <a:t>	</a:t>
            </a:r>
            <a:r>
              <a:rPr lang="en-US" sz="800" dirty="0" err="1">
                <a:solidFill>
                  <a:srgbClr val="795E26"/>
                </a:solidFill>
                <a:highlight>
                  <a:srgbClr val="00FFFF"/>
                </a:highlight>
                <a:latin typeface=" Fira Mono"/>
              </a:rPr>
              <a:t>sequential_for</a:t>
            </a:r>
            <a:r>
              <a:rPr lang="en-US" sz="800" b="0" dirty="0">
                <a:solidFill>
                  <a:srgbClr val="000000"/>
                </a:solidFill>
                <a:effectLst/>
                <a:highlight>
                  <a:srgbClr val="00FFFF"/>
                </a:highlight>
                <a:latin typeface=" Fira Mono"/>
              </a:rPr>
              <a:t>(</a:t>
            </a:r>
            <a:r>
              <a:rPr lang="en-US" sz="800" b="0" dirty="0">
                <a:solidFill>
                  <a:schemeClr val="bg2"/>
                </a:solidFill>
                <a:effectLst/>
                <a:highlight>
                  <a:srgbClr val="00FFFF"/>
                </a:highlight>
                <a:latin typeface=" Fira Mono"/>
              </a:rPr>
              <a:t>frame-&gt;</a:t>
            </a:r>
            <a:r>
              <a:rPr lang="en-US" sz="800" b="0" dirty="0" err="1">
                <a:solidFill>
                  <a:schemeClr val="bg2"/>
                </a:solidFill>
                <a:effectLst/>
                <a:highlight>
                  <a:srgbClr val="00FFFF"/>
                </a:highlight>
                <a:latin typeface=" Fira Mono"/>
              </a:rPr>
              <a:t>saveWorldSteps</a:t>
            </a:r>
            <a:r>
              <a:rPr lang="en-US" sz="800" b="0" dirty="0">
                <a:solidFill>
                  <a:srgbClr val="000000"/>
                </a:solidFill>
                <a:effectLst/>
                <a:highlight>
                  <a:srgbClr val="00FFFF"/>
                </a:highlight>
                <a:latin typeface=" Fira Mono"/>
              </a:rPr>
              <a:t>)</a:t>
            </a:r>
            <a:r>
              <a:rPr lang="en-US" sz="800" dirty="0">
                <a:solidFill>
                  <a:srgbClr val="000000"/>
                </a:solidFill>
                <a:latin typeface=" Fira Mono"/>
              </a:rPr>
              <a:t>.operator</a:t>
            </a:r>
            <a:r>
              <a:rPr lang="zh-CN" altLang="en-US" sz="800" dirty="0">
                <a:solidFill>
                  <a:srgbClr val="000000"/>
                </a:solidFill>
                <a:latin typeface=" Fira Mono"/>
              </a:rPr>
              <a:t> </a:t>
            </a:r>
            <a:r>
              <a:rPr lang="en-US" altLang="zh-CN" sz="800" dirty="0" err="1">
                <a:solidFill>
                  <a:srgbClr val="000000"/>
                </a:solidFill>
                <a:latin typeface=" Fira Mono"/>
              </a:rPr>
              <a:t>co_await</a:t>
            </a:r>
            <a:r>
              <a:rPr lang="en-US" altLang="zh-CN" sz="800" dirty="0">
                <a:solidFill>
                  <a:srgbClr val="000000"/>
                </a:solidFill>
                <a:latin typeface=" Fira Mono"/>
              </a:rPr>
              <a:t>()</a:t>
            </a:r>
            <a:r>
              <a:rPr lang="en-US" sz="800" b="0" dirty="0">
                <a:solidFill>
                  <a:srgbClr val="000000"/>
                </a:solidFill>
                <a:effectLst/>
                <a:latin typeface=" Fira Mono"/>
              </a:rPr>
              <a:t>;</a:t>
            </a:r>
          </a:p>
          <a:p>
            <a:br>
              <a:rPr lang="en-US" sz="800" b="0" dirty="0">
                <a:solidFill>
                  <a:srgbClr val="000000"/>
                </a:solidFill>
                <a:effectLst/>
                <a:latin typeface=" Fira Mono"/>
              </a:rPr>
            </a:br>
            <a:r>
              <a:rPr lang="en-US" sz="800" b="0" dirty="0">
                <a:solidFill>
                  <a:srgbClr val="000000"/>
                </a:solidFill>
                <a:effectLst/>
                <a:latin typeface=" Fira Mono"/>
              </a:rPr>
              <a:t>    </a:t>
            </a:r>
            <a:r>
              <a:rPr lang="en-US" sz="800" b="0" dirty="0">
                <a:solidFill>
                  <a:srgbClr val="AF00DB"/>
                </a:solidFill>
                <a:effectLst/>
                <a:latin typeface=" Fira Mono"/>
              </a:rPr>
              <a:t>if</a:t>
            </a:r>
            <a:r>
              <a:rPr lang="en-US" sz="800" b="0" dirty="0">
                <a:solidFill>
                  <a:srgbClr val="000000"/>
                </a:solidFill>
                <a:effectLst/>
                <a:latin typeface=" Fira Mono"/>
              </a:rPr>
              <a:t> (!</a:t>
            </a:r>
            <a:r>
              <a:rPr lang="en-US" sz="800" b="0" dirty="0">
                <a:solidFill>
                  <a:schemeClr val="bg2"/>
                </a:solidFill>
                <a:effectLst/>
                <a:latin typeface=" Fira Mono"/>
              </a:rPr>
              <a:t>frame-&gt;</a:t>
            </a:r>
            <a:r>
              <a:rPr lang="en-US" sz="800" b="0" dirty="0" err="1">
                <a:solidFill>
                  <a:srgbClr val="001080"/>
                </a:solidFill>
                <a:effectLst/>
                <a:latin typeface=" Fira Mono"/>
              </a:rPr>
              <a:t>seq_for</a:t>
            </a:r>
            <a:r>
              <a:rPr lang="en-US" sz="800" b="0" dirty="0" err="1">
                <a:solidFill>
                  <a:srgbClr val="000000"/>
                </a:solidFill>
                <a:effectLst/>
                <a:latin typeface=" Fira Mono"/>
              </a:rPr>
              <a:t>.</a:t>
            </a:r>
            <a:r>
              <a:rPr lang="en-US" sz="800" b="0" dirty="0" err="1">
                <a:solidFill>
                  <a:srgbClr val="795E26"/>
                </a:solidFill>
                <a:effectLst/>
                <a:latin typeface=" Fira Mono"/>
              </a:rPr>
              <a:t>await_ready</a:t>
            </a:r>
            <a:r>
              <a:rPr lang="en-US" sz="800" b="0" dirty="0">
                <a:solidFill>
                  <a:srgbClr val="000000"/>
                </a:solidFill>
                <a:effectLst/>
                <a:latin typeface=" Fira Mono"/>
              </a:rPr>
              <a:t>()) {</a:t>
            </a:r>
          </a:p>
          <a:p>
            <a:r>
              <a:rPr lang="en-US" sz="800" b="0" dirty="0">
                <a:solidFill>
                  <a:srgbClr val="000000"/>
                </a:solidFill>
                <a:effectLst/>
                <a:latin typeface=" Fira Mono"/>
              </a:rPr>
              <a:t>        </a:t>
            </a:r>
            <a:r>
              <a:rPr lang="en-US" sz="800" b="0" dirty="0">
                <a:solidFill>
                  <a:schemeClr val="bg2"/>
                </a:solidFill>
                <a:effectLst/>
                <a:latin typeface=" Fira Mono"/>
              </a:rPr>
              <a:t>frame-&gt;</a:t>
            </a:r>
            <a:r>
              <a:rPr lang="en-US" sz="800" b="0" dirty="0" err="1">
                <a:solidFill>
                  <a:schemeClr val="bg2"/>
                </a:solidFill>
                <a:effectLst/>
                <a:latin typeface=" Fira Mono"/>
              </a:rPr>
              <a:t>resumeIndex</a:t>
            </a:r>
            <a:r>
              <a:rPr lang="en-US" sz="800" b="0" dirty="0">
                <a:solidFill>
                  <a:schemeClr val="bg2"/>
                </a:solidFill>
                <a:effectLst/>
                <a:latin typeface=" Fira Mono"/>
              </a:rPr>
              <a:t> = 2;</a:t>
            </a:r>
          </a:p>
          <a:p>
            <a:r>
              <a:rPr lang="en-US" sz="800" b="0" dirty="0">
                <a:solidFill>
                  <a:srgbClr val="000000"/>
                </a:solidFill>
                <a:effectLst/>
                <a:latin typeface=" Fira Mono"/>
              </a:rPr>
              <a:t>        </a:t>
            </a:r>
            <a:r>
              <a:rPr lang="en-US" sz="800" b="0" dirty="0" err="1">
                <a:solidFill>
                  <a:schemeClr val="bg2"/>
                </a:solidFill>
                <a:effectLst/>
                <a:latin typeface=" Fira Mono"/>
              </a:rPr>
              <a:t>symmetricTransferTarget</a:t>
            </a:r>
            <a:r>
              <a:rPr lang="en-US" sz="800" b="0" dirty="0">
                <a:solidFill>
                  <a:schemeClr val="bg2"/>
                </a:solidFill>
                <a:effectLst/>
                <a:latin typeface=" Fira Mono"/>
              </a:rPr>
              <a:t> = </a:t>
            </a:r>
          </a:p>
          <a:p>
            <a:r>
              <a:rPr lang="en-US" sz="800" dirty="0">
                <a:solidFill>
                  <a:schemeClr val="bg2"/>
                </a:solidFill>
                <a:latin typeface=" Fira Mono"/>
              </a:rPr>
              <a:t>		</a:t>
            </a:r>
            <a:r>
              <a:rPr lang="en-US" sz="800" b="0" dirty="0">
                <a:solidFill>
                  <a:schemeClr val="bg2"/>
                </a:solidFill>
                <a:effectLst/>
                <a:latin typeface=" Fira Mono"/>
              </a:rPr>
              <a:t>frame-&gt;</a:t>
            </a:r>
            <a:r>
              <a:rPr lang="en-US" sz="800" b="0" dirty="0" err="1">
                <a:solidFill>
                  <a:srgbClr val="001080"/>
                </a:solidFill>
                <a:effectLst/>
                <a:latin typeface=" Fira Mono"/>
              </a:rPr>
              <a:t>seq_for</a:t>
            </a:r>
            <a:r>
              <a:rPr lang="en-US" sz="800" b="0" dirty="0" err="1">
                <a:solidFill>
                  <a:srgbClr val="000000"/>
                </a:solidFill>
                <a:effectLst/>
                <a:latin typeface=" Fira Mono"/>
              </a:rPr>
              <a:t>.</a:t>
            </a:r>
            <a:r>
              <a:rPr lang="en-US" sz="800" b="0" dirty="0" err="1">
                <a:solidFill>
                  <a:srgbClr val="795E26"/>
                </a:solidFill>
                <a:effectLst/>
                <a:latin typeface=" Fira Mono"/>
              </a:rPr>
              <a:t>await_suspend</a:t>
            </a:r>
            <a:endParaRPr lang="en-US" sz="800" b="0" dirty="0">
              <a:solidFill>
                <a:srgbClr val="795E26"/>
              </a:solidFill>
              <a:effectLst/>
              <a:latin typeface=" Fira Mono"/>
            </a:endParaRPr>
          </a:p>
          <a:p>
            <a:r>
              <a:rPr lang="en-US" sz="800" dirty="0">
                <a:solidFill>
                  <a:srgbClr val="795E26"/>
                </a:solidFill>
                <a:latin typeface=" Fira Mono"/>
              </a:rPr>
              <a:t>			</a:t>
            </a:r>
            <a:r>
              <a:rPr lang="en-US" sz="800" b="0" dirty="0">
                <a:solidFill>
                  <a:srgbClr val="000000"/>
                </a:solidFill>
                <a:effectLst/>
                <a:latin typeface=" Fira Mono"/>
              </a:rPr>
              <a:t>(</a:t>
            </a:r>
            <a:r>
              <a:rPr lang="en-US" sz="800" b="0" dirty="0" err="1">
                <a:solidFill>
                  <a:schemeClr val="bg2"/>
                </a:solidFill>
                <a:effectLst/>
                <a:latin typeface=" Fira Mono"/>
              </a:rPr>
              <a:t>handle_t</a:t>
            </a:r>
            <a:r>
              <a:rPr lang="en-US" sz="800" b="0" dirty="0">
                <a:solidFill>
                  <a:schemeClr val="bg2"/>
                </a:solidFill>
                <a:effectLst/>
                <a:latin typeface=" Fira Mono"/>
              </a:rPr>
              <a:t>::</a:t>
            </a:r>
            <a:r>
              <a:rPr lang="en-US" sz="800" b="0" dirty="0" err="1">
                <a:solidFill>
                  <a:schemeClr val="bg2"/>
                </a:solidFill>
                <a:effectLst/>
                <a:latin typeface=" Fira Mono"/>
              </a:rPr>
              <a:t>from_promise</a:t>
            </a:r>
            <a:r>
              <a:rPr lang="en-US" sz="800" b="0" dirty="0">
                <a:solidFill>
                  <a:schemeClr val="bg2"/>
                </a:solidFill>
                <a:effectLst/>
                <a:latin typeface=" Fira Mono"/>
              </a:rPr>
              <a:t>(frame-&gt;promise)</a:t>
            </a:r>
            <a:r>
              <a:rPr lang="en-US" sz="800" b="0" dirty="0">
                <a:solidFill>
                  <a:srgbClr val="000000"/>
                </a:solidFill>
                <a:effectLst/>
                <a:latin typeface=" Fira Mono"/>
              </a:rPr>
              <a:t>);</a:t>
            </a:r>
          </a:p>
          <a:p>
            <a:r>
              <a:rPr lang="en-US" sz="800" b="0" dirty="0">
                <a:solidFill>
                  <a:schemeClr val="bg2"/>
                </a:solidFill>
                <a:effectLst/>
                <a:latin typeface=" Fira Mono"/>
              </a:rPr>
              <a:t>        </a:t>
            </a:r>
            <a:r>
              <a:rPr lang="en-US" sz="800" b="0" dirty="0" err="1">
                <a:solidFill>
                  <a:schemeClr val="bg2"/>
                </a:solidFill>
                <a:effectLst/>
                <a:latin typeface=" Fira Mono"/>
              </a:rPr>
              <a:t>goto</a:t>
            </a:r>
            <a:r>
              <a:rPr lang="en-US" sz="800" b="0" dirty="0">
                <a:solidFill>
                  <a:schemeClr val="bg2"/>
                </a:solidFill>
                <a:effectLst/>
                <a:latin typeface=" Fira Mono"/>
              </a:rPr>
              <a:t> __</a:t>
            </a:r>
            <a:r>
              <a:rPr lang="en-US" sz="800" b="0" dirty="0" err="1">
                <a:solidFill>
                  <a:schemeClr val="bg2"/>
                </a:solidFill>
                <a:effectLst/>
                <a:latin typeface=" Fira Mono"/>
              </a:rPr>
              <a:t>symmetric_transfer</a:t>
            </a:r>
            <a:r>
              <a:rPr lang="en-US" sz="800" b="0" dirty="0">
                <a:solidFill>
                  <a:schemeClr val="bg2"/>
                </a:solidFill>
                <a:effectLst/>
                <a:latin typeface=" Fira Mono"/>
              </a:rPr>
              <a:t>;</a:t>
            </a:r>
          </a:p>
          <a:p>
            <a:r>
              <a:rPr lang="en-US" sz="800" b="0" dirty="0">
                <a:solidFill>
                  <a:srgbClr val="000000"/>
                </a:solidFill>
                <a:effectLst/>
                <a:latin typeface=" Fira Mono"/>
              </a:rPr>
              <a:t>    }</a:t>
            </a:r>
          </a:p>
          <a:p>
            <a:r>
              <a:rPr lang="en-US" sz="800" b="0" dirty="0">
                <a:solidFill>
                  <a:srgbClr val="000000"/>
                </a:solidFill>
                <a:effectLst/>
                <a:latin typeface=" Fira Mono"/>
              </a:rPr>
              <a:t> </a:t>
            </a:r>
            <a:r>
              <a:rPr lang="en-US" sz="800" b="0" dirty="0">
                <a:solidFill>
                  <a:schemeClr val="bg2"/>
                </a:solidFill>
                <a:effectLst/>
                <a:latin typeface=" Fira Mono"/>
              </a:rPr>
              <a:t>frame-&gt;</a:t>
            </a:r>
            <a:r>
              <a:rPr lang="en-US" sz="800" b="0" dirty="0" err="1">
                <a:solidFill>
                  <a:srgbClr val="001080"/>
                </a:solidFill>
                <a:effectLst/>
                <a:latin typeface=" Fira Mono"/>
              </a:rPr>
              <a:t>seq_for</a:t>
            </a:r>
            <a:r>
              <a:rPr lang="en-US" sz="800" dirty="0" err="1">
                <a:solidFill>
                  <a:srgbClr val="000000"/>
                </a:solidFill>
                <a:latin typeface=" Fira Mono"/>
              </a:rPr>
              <a:t>.</a:t>
            </a:r>
            <a:r>
              <a:rPr lang="en-US" sz="800" dirty="0" err="1">
                <a:solidFill>
                  <a:srgbClr val="795E26"/>
                </a:solidFill>
                <a:latin typeface=" Fira Mono"/>
              </a:rPr>
              <a:t>await_resume</a:t>
            </a:r>
            <a:r>
              <a:rPr lang="en-US" sz="800" dirty="0">
                <a:solidFill>
                  <a:srgbClr val="000000"/>
                </a:solidFill>
                <a:latin typeface=" Fira Mono"/>
              </a:rPr>
              <a:t>();</a:t>
            </a:r>
            <a:br>
              <a:rPr lang="en-US" sz="800" b="0" dirty="0">
                <a:solidFill>
                  <a:srgbClr val="000000"/>
                </a:solidFill>
                <a:effectLst/>
                <a:latin typeface=" Fira Mono"/>
              </a:rPr>
            </a:br>
            <a:endParaRPr lang="en-US" sz="800" b="0" dirty="0">
              <a:solidFill>
                <a:schemeClr val="bg2"/>
              </a:solidFill>
              <a:effectLst/>
              <a:latin typeface=" Fira Mono"/>
            </a:endParaRPr>
          </a:p>
        </p:txBody>
      </p:sp>
    </p:spTree>
    <p:extLst>
      <p:ext uri="{BB962C8B-B14F-4D97-AF65-F5344CB8AC3E}">
        <p14:creationId xmlns:p14="http://schemas.microsoft.com/office/powerpoint/2010/main" val="65978455"/>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a:extLst>
              <a:ext uri="{FF2B5EF4-FFF2-40B4-BE49-F238E27FC236}">
                <a16:creationId xmlns:a16="http://schemas.microsoft.com/office/drawing/2014/main" id="{C1255C3F-8C62-4ED6-BF43-32BF42A348AE}"/>
              </a:ext>
            </a:extLst>
          </p:cNvPr>
          <p:cNvSpPr txBox="1"/>
          <p:nvPr/>
        </p:nvSpPr>
        <p:spPr>
          <a:xfrm>
            <a:off x="5010889" y="672982"/>
            <a:ext cx="1410057" cy="230832"/>
          </a:xfrm>
          <a:prstGeom prst="rect">
            <a:avLst/>
          </a:prstGeom>
          <a:solidFill>
            <a:schemeClr val="tx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altLang="zh-CN" sz="1000" dirty="0" err="1">
                <a:solidFill>
                  <a:schemeClr val="bg1"/>
                </a:solidFill>
                <a:latin typeface="Trebuchet MS" panose="020B0603020202020204" pitchFamily="34" charset="0"/>
              </a:rPr>
              <a:t>isa</a:t>
            </a:r>
            <a:r>
              <a:rPr lang="en-US" altLang="zh-CN" sz="1000" dirty="0">
                <a:solidFill>
                  <a:schemeClr val="bg1"/>
                </a:solidFill>
                <a:latin typeface="Trebuchet MS" panose="020B0603020202020204" pitchFamily="34" charset="0"/>
              </a:rPr>
              <a:t>::</a:t>
            </a:r>
            <a:r>
              <a:rPr lang="en-US" altLang="zh-CN" sz="1000" dirty="0" err="1">
                <a:solidFill>
                  <a:schemeClr val="bg1"/>
                </a:solidFill>
                <a:latin typeface="Trebuchet MS" panose="020B0603020202020204" pitchFamily="34" charset="0"/>
              </a:rPr>
              <a:t>await_suspend</a:t>
            </a:r>
            <a:endParaRPr lang="en-US" sz="1000" dirty="0">
              <a:solidFill>
                <a:schemeClr val="bg1"/>
              </a:solidFill>
              <a:latin typeface="Trebuchet MS" panose="020B0603020202020204" pitchFamily="34" charset="0"/>
            </a:endParaRPr>
          </a:p>
        </p:txBody>
      </p:sp>
      <p:sp>
        <p:nvSpPr>
          <p:cNvPr id="22" name="Rectangle 21">
            <a:extLst>
              <a:ext uri="{FF2B5EF4-FFF2-40B4-BE49-F238E27FC236}">
                <a16:creationId xmlns:a16="http://schemas.microsoft.com/office/drawing/2014/main" id="{44A7149B-6880-469F-BBA2-A4B0D2BDDBDE}"/>
              </a:ext>
            </a:extLst>
          </p:cNvPr>
          <p:cNvSpPr/>
          <p:nvPr/>
        </p:nvSpPr>
        <p:spPr>
          <a:xfrm>
            <a:off x="7510803" y="1700430"/>
            <a:ext cx="2512463" cy="3139671"/>
          </a:xfrm>
          <a:prstGeom prst="rect">
            <a:avLst/>
          </a:prstGeom>
          <a:no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altLang="zh-CN" sz="1000" dirty="0">
              <a:solidFill>
                <a:schemeClr val="bg1"/>
              </a:solidFill>
            </a:endParaRPr>
          </a:p>
          <a:p>
            <a:pPr algn="ctr"/>
            <a:r>
              <a:rPr lang="en-US" altLang="zh-CN" sz="1000" dirty="0">
                <a:solidFill>
                  <a:schemeClr val="bg1"/>
                </a:solidFill>
              </a:rPr>
              <a:t>Scheduler</a:t>
            </a:r>
            <a:endParaRPr lang="en-US" sz="1000" dirty="0">
              <a:solidFill>
                <a:schemeClr val="bg1"/>
              </a:solidFill>
            </a:endParaRPr>
          </a:p>
        </p:txBody>
      </p:sp>
      <p:grpSp>
        <p:nvGrpSpPr>
          <p:cNvPr id="23" name="Group 22">
            <a:extLst>
              <a:ext uri="{FF2B5EF4-FFF2-40B4-BE49-F238E27FC236}">
                <a16:creationId xmlns:a16="http://schemas.microsoft.com/office/drawing/2014/main" id="{9765B6FE-1AAB-4F7D-AED1-47D6A519746E}"/>
              </a:ext>
            </a:extLst>
          </p:cNvPr>
          <p:cNvGrpSpPr/>
          <p:nvPr/>
        </p:nvGrpSpPr>
        <p:grpSpPr>
          <a:xfrm>
            <a:off x="7997914" y="3792482"/>
            <a:ext cx="1538241" cy="880625"/>
            <a:chOff x="1286142" y="3874450"/>
            <a:chExt cx="1538241" cy="880625"/>
          </a:xfrm>
        </p:grpSpPr>
        <p:sp>
          <p:nvSpPr>
            <p:cNvPr id="24" name="Rectangle 23">
              <a:extLst>
                <a:ext uri="{FF2B5EF4-FFF2-40B4-BE49-F238E27FC236}">
                  <a16:creationId xmlns:a16="http://schemas.microsoft.com/office/drawing/2014/main" id="{26706399-6892-413B-B225-4B418B6D11F6}"/>
                </a:ext>
              </a:extLst>
            </p:cNvPr>
            <p:cNvSpPr/>
            <p:nvPr/>
          </p:nvSpPr>
          <p:spPr>
            <a:xfrm>
              <a:off x="1286142" y="3874450"/>
              <a:ext cx="1243413" cy="294830"/>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2">
                      <a:lumMod val="50000"/>
                    </a:schemeClr>
                  </a:solidFill>
                </a:rPr>
                <a:t>Worker</a:t>
              </a:r>
            </a:p>
          </p:txBody>
        </p:sp>
        <p:sp>
          <p:nvSpPr>
            <p:cNvPr id="25" name="Rectangle 24">
              <a:extLst>
                <a:ext uri="{FF2B5EF4-FFF2-40B4-BE49-F238E27FC236}">
                  <a16:creationId xmlns:a16="http://schemas.microsoft.com/office/drawing/2014/main" id="{15158716-D662-4804-8957-486C08116EE6}"/>
                </a:ext>
              </a:extLst>
            </p:cNvPr>
            <p:cNvSpPr/>
            <p:nvPr/>
          </p:nvSpPr>
          <p:spPr>
            <a:xfrm>
              <a:off x="1384418" y="4065611"/>
              <a:ext cx="1243413" cy="294830"/>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2">
                      <a:lumMod val="50000"/>
                    </a:schemeClr>
                  </a:solidFill>
                </a:rPr>
                <a:t>Worker</a:t>
              </a:r>
            </a:p>
          </p:txBody>
        </p:sp>
        <p:sp>
          <p:nvSpPr>
            <p:cNvPr id="26" name="Rectangle 25">
              <a:extLst>
                <a:ext uri="{FF2B5EF4-FFF2-40B4-BE49-F238E27FC236}">
                  <a16:creationId xmlns:a16="http://schemas.microsoft.com/office/drawing/2014/main" id="{F0FEBD08-7F01-4E4E-8ACE-3EDF7C84874A}"/>
                </a:ext>
              </a:extLst>
            </p:cNvPr>
            <p:cNvSpPr/>
            <p:nvPr/>
          </p:nvSpPr>
          <p:spPr>
            <a:xfrm>
              <a:off x="1482694" y="4262928"/>
              <a:ext cx="1243413" cy="294830"/>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2">
                      <a:lumMod val="50000"/>
                    </a:schemeClr>
                  </a:solidFill>
                </a:rPr>
                <a:t>Worker</a:t>
              </a:r>
            </a:p>
          </p:txBody>
        </p:sp>
        <p:sp>
          <p:nvSpPr>
            <p:cNvPr id="28" name="Rectangle 27">
              <a:extLst>
                <a:ext uri="{FF2B5EF4-FFF2-40B4-BE49-F238E27FC236}">
                  <a16:creationId xmlns:a16="http://schemas.microsoft.com/office/drawing/2014/main" id="{500AAB63-3F3B-441C-9D9B-3C608967554D}"/>
                </a:ext>
              </a:extLst>
            </p:cNvPr>
            <p:cNvSpPr/>
            <p:nvPr/>
          </p:nvSpPr>
          <p:spPr>
            <a:xfrm>
              <a:off x="1580970" y="4460245"/>
              <a:ext cx="1243413" cy="294830"/>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2">
                      <a:lumMod val="50000"/>
                    </a:schemeClr>
                  </a:solidFill>
                </a:rPr>
                <a:t>Worker</a:t>
              </a:r>
            </a:p>
          </p:txBody>
        </p:sp>
      </p:grpSp>
      <p:grpSp>
        <p:nvGrpSpPr>
          <p:cNvPr id="29" name="Group 28">
            <a:extLst>
              <a:ext uri="{FF2B5EF4-FFF2-40B4-BE49-F238E27FC236}">
                <a16:creationId xmlns:a16="http://schemas.microsoft.com/office/drawing/2014/main" id="{F0461B6A-372A-43FD-B179-413B264506D2}"/>
              </a:ext>
            </a:extLst>
          </p:cNvPr>
          <p:cNvGrpSpPr/>
          <p:nvPr/>
        </p:nvGrpSpPr>
        <p:grpSpPr>
          <a:xfrm>
            <a:off x="7883612" y="2233813"/>
            <a:ext cx="1766844" cy="576690"/>
            <a:chOff x="1156886" y="3007816"/>
            <a:chExt cx="1766844" cy="576690"/>
          </a:xfrm>
        </p:grpSpPr>
        <p:sp>
          <p:nvSpPr>
            <p:cNvPr id="30" name="Rectangle 29">
              <a:extLst>
                <a:ext uri="{FF2B5EF4-FFF2-40B4-BE49-F238E27FC236}">
                  <a16:creationId xmlns:a16="http://schemas.microsoft.com/office/drawing/2014/main" id="{583B448A-E1AB-435D-8253-1EE65A46A027}"/>
                </a:ext>
              </a:extLst>
            </p:cNvPr>
            <p:cNvSpPr/>
            <p:nvPr/>
          </p:nvSpPr>
          <p:spPr>
            <a:xfrm>
              <a:off x="1156886" y="3007816"/>
              <a:ext cx="1501923" cy="294830"/>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bg2">
                      <a:lumMod val="50000"/>
                    </a:schemeClr>
                  </a:solidFill>
                </a:rPr>
                <a:t>Job Queue</a:t>
              </a:r>
              <a:endParaRPr lang="en-US" sz="1000" dirty="0">
                <a:solidFill>
                  <a:schemeClr val="bg2">
                    <a:lumMod val="50000"/>
                  </a:schemeClr>
                </a:solidFill>
              </a:endParaRPr>
            </a:p>
          </p:txBody>
        </p:sp>
        <p:sp>
          <p:nvSpPr>
            <p:cNvPr id="31" name="Rectangle 30">
              <a:extLst>
                <a:ext uri="{FF2B5EF4-FFF2-40B4-BE49-F238E27FC236}">
                  <a16:creationId xmlns:a16="http://schemas.microsoft.com/office/drawing/2014/main" id="{D3EFB92A-3B44-42CC-AD0B-A770CE5D70FD}"/>
                </a:ext>
              </a:extLst>
            </p:cNvPr>
            <p:cNvSpPr/>
            <p:nvPr/>
          </p:nvSpPr>
          <p:spPr>
            <a:xfrm>
              <a:off x="1286142" y="3143225"/>
              <a:ext cx="1501923" cy="294830"/>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bg2">
                      <a:lumMod val="50000"/>
                    </a:schemeClr>
                  </a:solidFill>
                </a:rPr>
                <a:t>Job Queue</a:t>
              </a:r>
              <a:endParaRPr lang="en-US" sz="1000" dirty="0">
                <a:solidFill>
                  <a:schemeClr val="bg2">
                    <a:lumMod val="50000"/>
                  </a:schemeClr>
                </a:solidFill>
              </a:endParaRPr>
            </a:p>
          </p:txBody>
        </p:sp>
        <p:sp>
          <p:nvSpPr>
            <p:cNvPr id="33" name="Rectangle 32">
              <a:extLst>
                <a:ext uri="{FF2B5EF4-FFF2-40B4-BE49-F238E27FC236}">
                  <a16:creationId xmlns:a16="http://schemas.microsoft.com/office/drawing/2014/main" id="{AB6B210A-4EF2-4C2C-927A-E3A63D654CAF}"/>
                </a:ext>
              </a:extLst>
            </p:cNvPr>
            <p:cNvSpPr/>
            <p:nvPr/>
          </p:nvSpPr>
          <p:spPr>
            <a:xfrm>
              <a:off x="1421807" y="3289676"/>
              <a:ext cx="1501923" cy="294830"/>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bg2">
                      <a:lumMod val="50000"/>
                    </a:schemeClr>
                  </a:solidFill>
                </a:rPr>
                <a:t>Job Queue</a:t>
              </a:r>
              <a:endParaRPr lang="en-US" sz="1000" dirty="0">
                <a:solidFill>
                  <a:schemeClr val="bg2">
                    <a:lumMod val="50000"/>
                  </a:schemeClr>
                </a:solidFill>
              </a:endParaRPr>
            </a:p>
          </p:txBody>
        </p:sp>
      </p:grpSp>
      <p:cxnSp>
        <p:nvCxnSpPr>
          <p:cNvPr id="34" name="Straight Arrow Connector 33">
            <a:extLst>
              <a:ext uri="{FF2B5EF4-FFF2-40B4-BE49-F238E27FC236}">
                <a16:creationId xmlns:a16="http://schemas.microsoft.com/office/drawing/2014/main" id="{4B2B5C02-8512-4F35-AF4C-C43C483C0A21}"/>
              </a:ext>
            </a:extLst>
          </p:cNvPr>
          <p:cNvCxnSpPr>
            <a:cxnSpLocks/>
          </p:cNvCxnSpPr>
          <p:nvPr/>
        </p:nvCxnSpPr>
        <p:spPr>
          <a:xfrm>
            <a:off x="8767034" y="2911012"/>
            <a:ext cx="0" cy="809590"/>
          </a:xfrm>
          <a:prstGeom prst="straightConnector1">
            <a:avLst/>
          </a:prstGeom>
          <a:ln>
            <a:solidFill>
              <a:schemeClr val="accent4"/>
            </a:solidFill>
            <a:tailEnd type="triangle" w="sm" len="lg"/>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E7F98364-C62A-4886-9A20-865981A43576}"/>
              </a:ext>
            </a:extLst>
          </p:cNvPr>
          <p:cNvSpPr/>
          <p:nvPr/>
        </p:nvSpPr>
        <p:spPr>
          <a:xfrm>
            <a:off x="4333147" y="2632844"/>
            <a:ext cx="890828" cy="239947"/>
          </a:xfrm>
          <a:prstGeom prst="rect">
            <a:avLst/>
          </a:prstGeom>
          <a:solidFill>
            <a:schemeClr val="tx2"/>
          </a:solid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1000" dirty="0">
                <a:solidFill>
                  <a:schemeClr val="tx1"/>
                </a:solidFill>
                <a:latin typeface="Trebuchet MS" panose="020B0603020202020204" pitchFamily="34" charset="0"/>
              </a:rPr>
              <a:t>Job</a:t>
            </a:r>
          </a:p>
        </p:txBody>
      </p:sp>
      <p:cxnSp>
        <p:nvCxnSpPr>
          <p:cNvPr id="36" name="Straight Arrow Connector 35">
            <a:extLst>
              <a:ext uri="{FF2B5EF4-FFF2-40B4-BE49-F238E27FC236}">
                <a16:creationId xmlns:a16="http://schemas.microsoft.com/office/drawing/2014/main" id="{172950B3-1E4D-479A-AF4D-1C6AC0192195}"/>
              </a:ext>
            </a:extLst>
          </p:cNvPr>
          <p:cNvCxnSpPr>
            <a:cxnSpLocks/>
            <a:stCxn id="39" idx="2"/>
            <a:endCxn id="35" idx="0"/>
          </p:cNvCxnSpPr>
          <p:nvPr/>
        </p:nvCxnSpPr>
        <p:spPr>
          <a:xfrm flipH="1">
            <a:off x="4778561" y="1931262"/>
            <a:ext cx="937356" cy="701582"/>
          </a:xfrm>
          <a:prstGeom prst="straightConnector1">
            <a:avLst/>
          </a:prstGeom>
          <a:ln>
            <a:solidFill>
              <a:schemeClr val="accent4"/>
            </a:solidFill>
            <a:prstDash val="solid"/>
            <a:tailEnd type="triangle" w="sm" len="lg"/>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4940E77B-C530-46D9-ABE6-C30F35CB69B7}"/>
              </a:ext>
            </a:extLst>
          </p:cNvPr>
          <p:cNvSpPr txBox="1"/>
          <p:nvPr/>
        </p:nvSpPr>
        <p:spPr>
          <a:xfrm>
            <a:off x="5091993" y="1700430"/>
            <a:ext cx="1247848" cy="230832"/>
          </a:xfrm>
          <a:prstGeom prst="rect">
            <a:avLst/>
          </a:prstGeom>
          <a:solidFill>
            <a:schemeClr val="tx2"/>
          </a:solid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altLang="zh-CN" sz="1000" dirty="0" err="1">
                <a:solidFill>
                  <a:schemeClr val="tx1"/>
                </a:solidFill>
                <a:latin typeface="Trebuchet MS" panose="020B0603020202020204" pitchFamily="34" charset="0"/>
              </a:rPr>
              <a:t>coroutine_handle</a:t>
            </a:r>
            <a:endParaRPr lang="en-US" sz="1000" dirty="0">
              <a:solidFill>
                <a:schemeClr val="tx1"/>
              </a:solidFill>
              <a:latin typeface="Trebuchet MS" panose="020B0603020202020204" pitchFamily="34" charset="0"/>
            </a:endParaRPr>
          </a:p>
        </p:txBody>
      </p:sp>
      <p:cxnSp>
        <p:nvCxnSpPr>
          <p:cNvPr id="40" name="Straight Arrow Connector 39">
            <a:extLst>
              <a:ext uri="{FF2B5EF4-FFF2-40B4-BE49-F238E27FC236}">
                <a16:creationId xmlns:a16="http://schemas.microsoft.com/office/drawing/2014/main" id="{20FA5B0A-53B7-4E55-932D-50C4F65302B8}"/>
              </a:ext>
            </a:extLst>
          </p:cNvPr>
          <p:cNvCxnSpPr>
            <a:cxnSpLocks/>
            <a:stCxn id="21" idx="2"/>
            <a:endCxn id="39" idx="0"/>
          </p:cNvCxnSpPr>
          <p:nvPr/>
        </p:nvCxnSpPr>
        <p:spPr>
          <a:xfrm flipH="1">
            <a:off x="5715917" y="903814"/>
            <a:ext cx="1" cy="796616"/>
          </a:xfrm>
          <a:prstGeom prst="straightConnector1">
            <a:avLst/>
          </a:prstGeom>
          <a:ln>
            <a:solidFill>
              <a:schemeClr val="accent4"/>
            </a:solidFill>
            <a:prstDash val="dash"/>
            <a:tailEnd type="triangle" w="sm" len="sm"/>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F33D106A-7E29-4FD3-A557-53A4CCA3F950}"/>
              </a:ext>
            </a:extLst>
          </p:cNvPr>
          <p:cNvSpPr txBox="1"/>
          <p:nvPr/>
        </p:nvSpPr>
        <p:spPr>
          <a:xfrm>
            <a:off x="4403304" y="2125251"/>
            <a:ext cx="681597" cy="2308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1000" dirty="0">
                <a:solidFill>
                  <a:schemeClr val="bg1"/>
                </a:solidFill>
                <a:latin typeface="Trebuchet MS" panose="020B0603020202020204" pitchFamily="34" charset="0"/>
              </a:rPr>
              <a:t>Job::Job</a:t>
            </a:r>
          </a:p>
        </p:txBody>
      </p:sp>
      <p:cxnSp>
        <p:nvCxnSpPr>
          <p:cNvPr id="43" name="Straight Arrow Connector 42">
            <a:extLst>
              <a:ext uri="{FF2B5EF4-FFF2-40B4-BE49-F238E27FC236}">
                <a16:creationId xmlns:a16="http://schemas.microsoft.com/office/drawing/2014/main" id="{DDC33006-E508-4C52-9297-1B75A3EC17D0}"/>
              </a:ext>
            </a:extLst>
          </p:cNvPr>
          <p:cNvCxnSpPr>
            <a:cxnSpLocks/>
            <a:stCxn id="35" idx="3"/>
          </p:cNvCxnSpPr>
          <p:nvPr/>
        </p:nvCxnSpPr>
        <p:spPr>
          <a:xfrm>
            <a:off x="5223975" y="2752818"/>
            <a:ext cx="2735750" cy="0"/>
          </a:xfrm>
          <a:prstGeom prst="straightConnector1">
            <a:avLst/>
          </a:prstGeom>
          <a:ln>
            <a:solidFill>
              <a:schemeClr val="accent4"/>
            </a:solidFill>
            <a:prstDash val="solid"/>
            <a:tailEnd type="triangle" w="sm" len="lg"/>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3E780EA1-FB25-45FD-B96B-D8E822DF2D81}"/>
              </a:ext>
            </a:extLst>
          </p:cNvPr>
          <p:cNvSpPr txBox="1"/>
          <p:nvPr/>
        </p:nvSpPr>
        <p:spPr>
          <a:xfrm>
            <a:off x="114867" y="68881"/>
            <a:ext cx="2097049" cy="2308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1000" dirty="0">
                <a:solidFill>
                  <a:schemeClr val="bg1"/>
                </a:solidFill>
                <a:latin typeface="Trebuchet MS" panose="020B0603020202020204" pitchFamily="34" charset="0"/>
              </a:rPr>
              <a:t>*</a:t>
            </a:r>
            <a:r>
              <a:rPr lang="en-US" sz="1000" dirty="0" err="1">
                <a:solidFill>
                  <a:schemeClr val="bg1"/>
                </a:solidFill>
                <a:latin typeface="Trebuchet MS" panose="020B0603020202020204" pitchFamily="34" charset="0"/>
              </a:rPr>
              <a:t>isa</a:t>
            </a:r>
            <a:r>
              <a:rPr lang="en-US" sz="1000" dirty="0">
                <a:solidFill>
                  <a:schemeClr val="bg1"/>
                </a:solidFill>
                <a:latin typeface="Trebuchet MS" panose="020B0603020202020204" pitchFamily="34" charset="0"/>
              </a:rPr>
              <a:t> == </a:t>
            </a:r>
            <a:r>
              <a:rPr lang="en-US" sz="1000" dirty="0" err="1">
                <a:solidFill>
                  <a:schemeClr val="bg1"/>
                </a:solidFill>
                <a:latin typeface="Trebuchet MS" panose="020B0603020202020204" pitchFamily="34" charset="0"/>
              </a:rPr>
              <a:t>initial_suspend_awaitable</a:t>
            </a:r>
            <a:endParaRPr lang="en-US" sz="1000" dirty="0">
              <a:solidFill>
                <a:schemeClr val="bg1"/>
              </a:solidFill>
              <a:latin typeface="Trebuchet MS" panose="020B0603020202020204" pitchFamily="34" charset="0"/>
            </a:endParaRPr>
          </a:p>
        </p:txBody>
      </p:sp>
      <p:cxnSp>
        <p:nvCxnSpPr>
          <p:cNvPr id="66" name="Connector: Elbow 65">
            <a:extLst>
              <a:ext uri="{FF2B5EF4-FFF2-40B4-BE49-F238E27FC236}">
                <a16:creationId xmlns:a16="http://schemas.microsoft.com/office/drawing/2014/main" id="{199DE16A-F713-467A-91BD-B58AD4B56586}"/>
              </a:ext>
            </a:extLst>
          </p:cNvPr>
          <p:cNvCxnSpPr>
            <a:cxnSpLocks/>
            <a:stCxn id="69" idx="3"/>
          </p:cNvCxnSpPr>
          <p:nvPr/>
        </p:nvCxnSpPr>
        <p:spPr>
          <a:xfrm flipV="1">
            <a:off x="2896075" y="788398"/>
            <a:ext cx="2114814" cy="2472587"/>
          </a:xfrm>
          <a:prstGeom prst="bentConnector3">
            <a:avLst>
              <a:gd name="adj1" fmla="val 26700"/>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B1EDDD60-C71C-440D-BE00-AD9D85E5D29D}"/>
              </a:ext>
            </a:extLst>
          </p:cNvPr>
          <p:cNvSpPr txBox="1"/>
          <p:nvPr/>
        </p:nvSpPr>
        <p:spPr>
          <a:xfrm>
            <a:off x="1447563" y="438810"/>
            <a:ext cx="1448512" cy="230832"/>
          </a:xfrm>
          <a:prstGeom prst="rect">
            <a:avLst/>
          </a:prstGeom>
          <a:solidFill>
            <a:schemeClr val="tx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1000" dirty="0" err="1">
                <a:solidFill>
                  <a:schemeClr val="bg1"/>
                </a:solidFill>
                <a:latin typeface="Trebuchet MS" panose="020B0603020202020204" pitchFamily="34" charset="0"/>
              </a:rPr>
              <a:t>get_return_object</a:t>
            </a:r>
            <a:endParaRPr lang="en-US" sz="1000" dirty="0">
              <a:solidFill>
                <a:schemeClr val="bg1"/>
              </a:solidFill>
              <a:latin typeface="Trebuchet MS" panose="020B0603020202020204" pitchFamily="34" charset="0"/>
            </a:endParaRPr>
          </a:p>
        </p:txBody>
      </p:sp>
      <p:sp>
        <p:nvSpPr>
          <p:cNvPr id="68" name="TextBox 67">
            <a:extLst>
              <a:ext uri="{FF2B5EF4-FFF2-40B4-BE49-F238E27FC236}">
                <a16:creationId xmlns:a16="http://schemas.microsoft.com/office/drawing/2014/main" id="{F45BF225-6CFC-4571-9260-6CD3A6BC45CF}"/>
              </a:ext>
            </a:extLst>
          </p:cNvPr>
          <p:cNvSpPr txBox="1"/>
          <p:nvPr/>
        </p:nvSpPr>
        <p:spPr>
          <a:xfrm>
            <a:off x="1447563" y="1555636"/>
            <a:ext cx="1448512" cy="230832"/>
          </a:xfrm>
          <a:prstGeom prst="rect">
            <a:avLst/>
          </a:prstGeom>
          <a:solidFill>
            <a:schemeClr val="tx2"/>
          </a:solid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defPPr>
              <a:defRPr lang="en-US"/>
            </a:defPPr>
            <a:lvl1pPr algn="ctr">
              <a:lnSpc>
                <a:spcPct val="90000"/>
              </a:lnSpc>
              <a:defRPr sz="1000">
                <a:solidFill>
                  <a:schemeClr val="tx1"/>
                </a:solidFill>
                <a:latin typeface="Trebuchet MS" panose="020B0603020202020204" pitchFamily="34" charset="0"/>
              </a:defRPr>
            </a:lvl1pPr>
          </a:lstStyle>
          <a:p>
            <a:r>
              <a:rPr lang="en-US" dirty="0"/>
              <a:t>token&lt;&gt;</a:t>
            </a:r>
          </a:p>
        </p:txBody>
      </p:sp>
      <p:sp>
        <p:nvSpPr>
          <p:cNvPr id="69" name="TextBox 68">
            <a:extLst>
              <a:ext uri="{FF2B5EF4-FFF2-40B4-BE49-F238E27FC236}">
                <a16:creationId xmlns:a16="http://schemas.microsoft.com/office/drawing/2014/main" id="{57A403FD-71EB-487F-956C-A7EC9044A328}"/>
              </a:ext>
            </a:extLst>
          </p:cNvPr>
          <p:cNvSpPr txBox="1"/>
          <p:nvPr/>
        </p:nvSpPr>
        <p:spPr>
          <a:xfrm>
            <a:off x="1447563" y="3145569"/>
            <a:ext cx="1448512" cy="230832"/>
          </a:xfrm>
          <a:prstGeom prst="rect">
            <a:avLst/>
          </a:prstGeom>
          <a:solidFill>
            <a:schemeClr val="tx2"/>
          </a:solid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defPPr>
              <a:defRPr lang="en-US"/>
            </a:defPPr>
            <a:lvl1pPr algn="ctr">
              <a:lnSpc>
                <a:spcPct val="90000"/>
              </a:lnSpc>
              <a:defRPr sz="1000">
                <a:solidFill>
                  <a:schemeClr val="tx1"/>
                </a:solidFill>
                <a:latin typeface="Trebuchet MS" panose="020B0603020202020204" pitchFamily="34" charset="0"/>
              </a:defRPr>
            </a:lvl1pPr>
          </a:lstStyle>
          <a:p>
            <a:r>
              <a:rPr lang="en-US" dirty="0" err="1"/>
              <a:t>isa</a:t>
            </a:r>
            <a:endParaRPr lang="en-US" dirty="0"/>
          </a:p>
        </p:txBody>
      </p:sp>
      <p:sp>
        <p:nvSpPr>
          <p:cNvPr id="70" name="TextBox 69">
            <a:extLst>
              <a:ext uri="{FF2B5EF4-FFF2-40B4-BE49-F238E27FC236}">
                <a16:creationId xmlns:a16="http://schemas.microsoft.com/office/drawing/2014/main" id="{F57B9AAD-1BCA-44CC-A05F-5C642FE0EB79}"/>
              </a:ext>
            </a:extLst>
          </p:cNvPr>
          <p:cNvSpPr txBox="1"/>
          <p:nvPr/>
        </p:nvSpPr>
        <p:spPr>
          <a:xfrm>
            <a:off x="1447563" y="2355592"/>
            <a:ext cx="1448512" cy="230832"/>
          </a:xfrm>
          <a:prstGeom prst="rect">
            <a:avLst/>
          </a:prstGeom>
          <a:solidFill>
            <a:schemeClr val="tx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defPPr>
              <a:defRPr lang="en-US"/>
            </a:defPPr>
            <a:lvl1pPr algn="ctr">
              <a:lnSpc>
                <a:spcPct val="90000"/>
              </a:lnSpc>
              <a:defRPr sz="1000">
                <a:solidFill>
                  <a:schemeClr val="bg1"/>
                </a:solidFill>
                <a:latin typeface="Trebuchet MS" panose="020B0603020202020204" pitchFamily="34" charset="0"/>
              </a:defRPr>
            </a:lvl1pPr>
          </a:lstStyle>
          <a:p>
            <a:r>
              <a:rPr lang="en-US" dirty="0" err="1"/>
              <a:t>Initial_suspend</a:t>
            </a:r>
            <a:endParaRPr lang="en-US" dirty="0"/>
          </a:p>
        </p:txBody>
      </p:sp>
      <p:cxnSp>
        <p:nvCxnSpPr>
          <p:cNvPr id="71" name="Straight Arrow Connector 70">
            <a:extLst>
              <a:ext uri="{FF2B5EF4-FFF2-40B4-BE49-F238E27FC236}">
                <a16:creationId xmlns:a16="http://schemas.microsoft.com/office/drawing/2014/main" id="{C1B6BD2A-5238-4FE7-9963-896012A53883}"/>
              </a:ext>
            </a:extLst>
          </p:cNvPr>
          <p:cNvCxnSpPr>
            <a:cxnSpLocks/>
            <a:stCxn id="67" idx="2"/>
            <a:endCxn id="68" idx="0"/>
          </p:cNvCxnSpPr>
          <p:nvPr/>
        </p:nvCxnSpPr>
        <p:spPr>
          <a:xfrm>
            <a:off x="2171819" y="669642"/>
            <a:ext cx="0" cy="885994"/>
          </a:xfrm>
          <a:prstGeom prst="straightConnector1">
            <a:avLst/>
          </a:prstGeom>
          <a:ln>
            <a:solidFill>
              <a:schemeClr val="accent4"/>
            </a:solidFill>
            <a:prstDash val="solid"/>
            <a:tailEnd type="triangle" w="sm" len="lg"/>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FD580EF5-8D42-4A5B-8479-5DFAE003F2BC}"/>
              </a:ext>
            </a:extLst>
          </p:cNvPr>
          <p:cNvCxnSpPr>
            <a:cxnSpLocks/>
            <a:stCxn id="68" idx="2"/>
            <a:endCxn id="70" idx="0"/>
          </p:cNvCxnSpPr>
          <p:nvPr/>
        </p:nvCxnSpPr>
        <p:spPr>
          <a:xfrm>
            <a:off x="2171819" y="1786468"/>
            <a:ext cx="0" cy="569124"/>
          </a:xfrm>
          <a:prstGeom prst="straightConnector1">
            <a:avLst/>
          </a:prstGeom>
          <a:ln>
            <a:solidFill>
              <a:schemeClr val="accent4"/>
            </a:solidFill>
            <a:prstDash val="solid"/>
            <a:tailEnd type="triangle" w="sm" len="lg"/>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28AB1D1C-522E-482F-AE0B-5ECC93A47825}"/>
              </a:ext>
            </a:extLst>
          </p:cNvPr>
          <p:cNvCxnSpPr>
            <a:cxnSpLocks/>
            <a:stCxn id="70" idx="2"/>
            <a:endCxn id="69" idx="0"/>
          </p:cNvCxnSpPr>
          <p:nvPr/>
        </p:nvCxnSpPr>
        <p:spPr>
          <a:xfrm>
            <a:off x="2171819" y="2586424"/>
            <a:ext cx="0" cy="559145"/>
          </a:xfrm>
          <a:prstGeom prst="straightConnector1">
            <a:avLst/>
          </a:prstGeom>
          <a:ln>
            <a:solidFill>
              <a:schemeClr val="accent4"/>
            </a:solidFill>
            <a:prstDash val="solid"/>
            <a:tailEnd type="triangle" w="sm" len="lg"/>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D1D1CED1-F23F-4ACA-B641-DFC704B3604D}"/>
              </a:ext>
            </a:extLst>
          </p:cNvPr>
          <p:cNvSpPr txBox="1"/>
          <p:nvPr/>
        </p:nvSpPr>
        <p:spPr>
          <a:xfrm>
            <a:off x="152163" y="1056601"/>
            <a:ext cx="1448512" cy="230832"/>
          </a:xfrm>
          <a:prstGeom prst="rect">
            <a:avLst/>
          </a:prstGeom>
          <a:solidFill>
            <a:schemeClr val="tx2"/>
          </a:solid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defPPr>
              <a:defRPr lang="en-US"/>
            </a:defPPr>
            <a:lvl1pPr algn="ctr">
              <a:lnSpc>
                <a:spcPct val="90000"/>
              </a:lnSpc>
              <a:defRPr sz="1000">
                <a:solidFill>
                  <a:schemeClr val="tx1"/>
                </a:solidFill>
                <a:latin typeface="Trebuchet MS" panose="020B0603020202020204" pitchFamily="34" charset="0"/>
              </a:defRPr>
            </a:lvl1pPr>
          </a:lstStyle>
          <a:p>
            <a:r>
              <a:rPr lang="en-US" dirty="0" err="1"/>
              <a:t>token_promise</a:t>
            </a:r>
            <a:endParaRPr lang="en-US" dirty="0"/>
          </a:p>
        </p:txBody>
      </p:sp>
      <p:cxnSp>
        <p:nvCxnSpPr>
          <p:cNvPr id="5" name="Connector: Elbow 4">
            <a:extLst>
              <a:ext uri="{FF2B5EF4-FFF2-40B4-BE49-F238E27FC236}">
                <a16:creationId xmlns:a16="http://schemas.microsoft.com/office/drawing/2014/main" id="{724E7BDA-0F2F-4551-8A13-2F604BF3355F}"/>
              </a:ext>
            </a:extLst>
          </p:cNvPr>
          <p:cNvCxnSpPr>
            <a:stCxn id="3" idx="0"/>
            <a:endCxn id="67" idx="1"/>
          </p:cNvCxnSpPr>
          <p:nvPr/>
        </p:nvCxnSpPr>
        <p:spPr>
          <a:xfrm rot="5400000" flipH="1" flipV="1">
            <a:off x="910804" y="519842"/>
            <a:ext cx="502375" cy="571144"/>
          </a:xfrm>
          <a:prstGeom prst="bentConnector2">
            <a:avLst/>
          </a:prstGeom>
          <a:ln>
            <a:solidFill>
              <a:schemeClr val="accent4"/>
            </a:solidFill>
            <a:prstDash val="dash"/>
            <a:headEnd type="triangle" w="sm" len="med"/>
            <a:tailEnd type="none" w="sm" len="lg"/>
          </a:ln>
        </p:spPr>
        <p:style>
          <a:lnRef idx="1">
            <a:schemeClr val="accent1"/>
          </a:lnRef>
          <a:fillRef idx="0">
            <a:schemeClr val="accent1"/>
          </a:fillRef>
          <a:effectRef idx="0">
            <a:schemeClr val="accent1"/>
          </a:effectRef>
          <a:fontRef idx="minor">
            <a:schemeClr val="tx1"/>
          </a:fontRef>
        </p:style>
      </p:cxnSp>
      <p:cxnSp>
        <p:nvCxnSpPr>
          <p:cNvPr id="37" name="Connector: Elbow 36">
            <a:extLst>
              <a:ext uri="{FF2B5EF4-FFF2-40B4-BE49-F238E27FC236}">
                <a16:creationId xmlns:a16="http://schemas.microsoft.com/office/drawing/2014/main" id="{41FDAA93-22D1-4221-B81B-2886750C75F9}"/>
              </a:ext>
            </a:extLst>
          </p:cNvPr>
          <p:cNvCxnSpPr>
            <a:cxnSpLocks/>
            <a:stCxn id="3" idx="2"/>
            <a:endCxn id="70" idx="1"/>
          </p:cNvCxnSpPr>
          <p:nvPr/>
        </p:nvCxnSpPr>
        <p:spPr>
          <a:xfrm rot="16200000" flipH="1">
            <a:off x="570204" y="1593648"/>
            <a:ext cx="1183575" cy="571144"/>
          </a:xfrm>
          <a:prstGeom prst="bentConnector2">
            <a:avLst/>
          </a:prstGeom>
          <a:ln>
            <a:solidFill>
              <a:schemeClr val="accent4"/>
            </a:solidFill>
            <a:prstDash val="dash"/>
            <a:tailEnd type="oval" w="sm" len="sm"/>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39470FD7-0CD2-4358-BA4E-C494F5904E1A}"/>
              </a:ext>
            </a:extLst>
          </p:cNvPr>
          <p:cNvSpPr txBox="1"/>
          <p:nvPr/>
        </p:nvSpPr>
        <p:spPr>
          <a:xfrm>
            <a:off x="1447563" y="4004519"/>
            <a:ext cx="1448512" cy="230832"/>
          </a:xfrm>
          <a:prstGeom prst="rect">
            <a:avLst/>
          </a:prstGeom>
          <a:solidFill>
            <a:schemeClr val="tx2"/>
          </a:solid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defPPr>
              <a:defRPr lang="en-US"/>
            </a:defPPr>
            <a:lvl1pPr algn="ctr">
              <a:lnSpc>
                <a:spcPct val="90000"/>
              </a:lnSpc>
              <a:defRPr sz="1000">
                <a:solidFill>
                  <a:schemeClr val="tx1"/>
                </a:solidFill>
                <a:latin typeface="Trebuchet MS" panose="020B0603020202020204" pitchFamily="34" charset="0"/>
              </a:defRPr>
            </a:lvl1pPr>
          </a:lstStyle>
          <a:p>
            <a:r>
              <a:rPr lang="en-US" dirty="0" err="1"/>
              <a:t>fsa</a:t>
            </a:r>
            <a:endParaRPr lang="en-US" dirty="0"/>
          </a:p>
        </p:txBody>
      </p:sp>
      <p:sp>
        <p:nvSpPr>
          <p:cNvPr id="6" name="TextBox 5">
            <a:extLst>
              <a:ext uri="{FF2B5EF4-FFF2-40B4-BE49-F238E27FC236}">
                <a16:creationId xmlns:a16="http://schemas.microsoft.com/office/drawing/2014/main" id="{B7ED07B0-021D-4334-BEBD-9D400880C231}"/>
              </a:ext>
            </a:extLst>
          </p:cNvPr>
          <p:cNvSpPr txBox="1"/>
          <p:nvPr/>
        </p:nvSpPr>
        <p:spPr>
          <a:xfrm>
            <a:off x="2301822" y="68881"/>
            <a:ext cx="2031325" cy="2308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1000" dirty="0">
                <a:solidFill>
                  <a:schemeClr val="bg1"/>
                </a:solidFill>
                <a:latin typeface="Trebuchet MS" panose="020B0603020202020204" pitchFamily="34" charset="0"/>
              </a:rPr>
              <a:t>*</a:t>
            </a:r>
            <a:r>
              <a:rPr lang="en-US" sz="1000" dirty="0" err="1">
                <a:solidFill>
                  <a:schemeClr val="bg1"/>
                </a:solidFill>
                <a:latin typeface="Trebuchet MS" panose="020B0603020202020204" pitchFamily="34" charset="0"/>
              </a:rPr>
              <a:t>fsa</a:t>
            </a:r>
            <a:r>
              <a:rPr lang="en-US" sz="1000" dirty="0">
                <a:solidFill>
                  <a:schemeClr val="bg1"/>
                </a:solidFill>
                <a:latin typeface="Trebuchet MS" panose="020B0603020202020204" pitchFamily="34" charset="0"/>
              </a:rPr>
              <a:t> == </a:t>
            </a:r>
            <a:r>
              <a:rPr lang="en-US" sz="1000" dirty="0" err="1">
                <a:solidFill>
                  <a:schemeClr val="bg1"/>
                </a:solidFill>
                <a:latin typeface="Trebuchet MS" panose="020B0603020202020204" pitchFamily="34" charset="0"/>
              </a:rPr>
              <a:t>final_suspend_awaitable</a:t>
            </a:r>
            <a:endParaRPr lang="en-US" sz="1000" dirty="0">
              <a:solidFill>
                <a:schemeClr val="bg1"/>
              </a:solidFill>
              <a:latin typeface="Trebuchet MS" panose="020B0603020202020204" pitchFamily="34" charset="0"/>
            </a:endParaRPr>
          </a:p>
        </p:txBody>
      </p:sp>
      <p:sp>
        <p:nvSpPr>
          <p:cNvPr id="7" name="TextBox 6">
            <a:extLst>
              <a:ext uri="{FF2B5EF4-FFF2-40B4-BE49-F238E27FC236}">
                <a16:creationId xmlns:a16="http://schemas.microsoft.com/office/drawing/2014/main" id="{A8AC7679-6CC0-440B-A019-43FFEFDDF1DF}"/>
              </a:ext>
            </a:extLst>
          </p:cNvPr>
          <p:cNvSpPr txBox="1"/>
          <p:nvPr/>
        </p:nvSpPr>
        <p:spPr>
          <a:xfrm>
            <a:off x="4075984" y="4004519"/>
            <a:ext cx="1410057" cy="230832"/>
          </a:xfrm>
          <a:prstGeom prst="rect">
            <a:avLst/>
          </a:prstGeom>
          <a:solidFill>
            <a:schemeClr val="tx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altLang="zh-CN" sz="1000" dirty="0" err="1">
                <a:solidFill>
                  <a:schemeClr val="bg1"/>
                </a:solidFill>
                <a:latin typeface="Trebuchet MS" panose="020B0603020202020204" pitchFamily="34" charset="0"/>
              </a:rPr>
              <a:t>fsa</a:t>
            </a:r>
            <a:r>
              <a:rPr lang="en-US" altLang="zh-CN" sz="1000" dirty="0">
                <a:solidFill>
                  <a:schemeClr val="bg1"/>
                </a:solidFill>
                <a:latin typeface="Trebuchet MS" panose="020B0603020202020204" pitchFamily="34" charset="0"/>
              </a:rPr>
              <a:t>::</a:t>
            </a:r>
            <a:r>
              <a:rPr lang="en-US" altLang="zh-CN" sz="1000" dirty="0" err="1">
                <a:solidFill>
                  <a:schemeClr val="bg1"/>
                </a:solidFill>
                <a:latin typeface="Trebuchet MS" panose="020B0603020202020204" pitchFamily="34" charset="0"/>
              </a:rPr>
              <a:t>await_suspend</a:t>
            </a:r>
            <a:endParaRPr lang="en-US" sz="1000" dirty="0">
              <a:solidFill>
                <a:schemeClr val="bg1"/>
              </a:solidFill>
              <a:latin typeface="Trebuchet MS" panose="020B0603020202020204" pitchFamily="34" charset="0"/>
            </a:endParaRPr>
          </a:p>
        </p:txBody>
      </p:sp>
      <p:cxnSp>
        <p:nvCxnSpPr>
          <p:cNvPr id="9" name="Straight Arrow Connector 8">
            <a:extLst>
              <a:ext uri="{FF2B5EF4-FFF2-40B4-BE49-F238E27FC236}">
                <a16:creationId xmlns:a16="http://schemas.microsoft.com/office/drawing/2014/main" id="{AC444145-73B7-44B1-A41C-BF0976045E4C}"/>
              </a:ext>
            </a:extLst>
          </p:cNvPr>
          <p:cNvCxnSpPr>
            <a:cxnSpLocks/>
            <a:stCxn id="4" idx="3"/>
            <a:endCxn id="7" idx="1"/>
          </p:cNvCxnSpPr>
          <p:nvPr/>
        </p:nvCxnSpPr>
        <p:spPr>
          <a:xfrm>
            <a:off x="2896075" y="4119935"/>
            <a:ext cx="1179909" cy="0"/>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A9B11574-70C2-4C58-B45D-5166376AB02E}"/>
              </a:ext>
            </a:extLst>
          </p:cNvPr>
          <p:cNvCxnSpPr>
            <a:cxnSpLocks/>
            <a:stCxn id="13" idx="0"/>
            <a:endCxn id="35" idx="2"/>
          </p:cNvCxnSpPr>
          <p:nvPr/>
        </p:nvCxnSpPr>
        <p:spPr>
          <a:xfrm flipV="1">
            <a:off x="4778561" y="2872791"/>
            <a:ext cx="0" cy="758123"/>
          </a:xfrm>
          <a:prstGeom prst="straightConnector1">
            <a:avLst/>
          </a:prstGeom>
          <a:ln>
            <a:solidFill>
              <a:schemeClr val="accent4"/>
            </a:solidFill>
            <a:prstDash val="solid"/>
            <a:tailEnd type="triangle" w="sm" len="lg"/>
          </a:ln>
        </p:spPr>
        <p:style>
          <a:lnRef idx="1">
            <a:schemeClr val="accent1"/>
          </a:lnRef>
          <a:fillRef idx="0">
            <a:schemeClr val="accent1"/>
          </a:fillRef>
          <a:effectRef idx="0">
            <a:schemeClr val="accent1"/>
          </a:effectRef>
          <a:fontRef idx="minor">
            <a:schemeClr val="tx1"/>
          </a:fontRef>
        </p:style>
      </p:cxnSp>
      <p:cxnSp>
        <p:nvCxnSpPr>
          <p:cNvPr id="46" name="Connector: Elbow 45">
            <a:extLst>
              <a:ext uri="{FF2B5EF4-FFF2-40B4-BE49-F238E27FC236}">
                <a16:creationId xmlns:a16="http://schemas.microsoft.com/office/drawing/2014/main" id="{906D7E71-9B7E-413D-BA66-7E1F45BD5D0C}"/>
              </a:ext>
            </a:extLst>
          </p:cNvPr>
          <p:cNvCxnSpPr>
            <a:stCxn id="4" idx="0"/>
            <a:endCxn id="13" idx="1"/>
          </p:cNvCxnSpPr>
          <p:nvPr/>
        </p:nvCxnSpPr>
        <p:spPr>
          <a:xfrm rot="5400000" flipH="1" flipV="1">
            <a:off x="3029432" y="2957968"/>
            <a:ext cx="188939" cy="1904165"/>
          </a:xfrm>
          <a:prstGeom prst="bentConnector2">
            <a:avLst/>
          </a:prstGeom>
          <a:ln>
            <a:solidFill>
              <a:schemeClr val="accent4"/>
            </a:solidFill>
            <a:prstDash val="dash"/>
            <a:tailEnd type="triangle" w="sm" len="sm"/>
          </a:ln>
        </p:spPr>
        <p:style>
          <a:lnRef idx="1">
            <a:schemeClr val="accent1"/>
          </a:lnRef>
          <a:fillRef idx="0">
            <a:schemeClr val="accent1"/>
          </a:fillRef>
          <a:effectRef idx="0">
            <a:schemeClr val="accent1"/>
          </a:effectRef>
          <a:fontRef idx="minor">
            <a:schemeClr val="tx1"/>
          </a:fontRef>
        </p:style>
      </p:cxnSp>
      <p:sp>
        <p:nvSpPr>
          <p:cNvPr id="94" name="TextBox 93">
            <a:extLst>
              <a:ext uri="{FF2B5EF4-FFF2-40B4-BE49-F238E27FC236}">
                <a16:creationId xmlns:a16="http://schemas.microsoft.com/office/drawing/2014/main" id="{BE949FB9-05A6-433E-A79E-3E9BF5D007F8}"/>
              </a:ext>
            </a:extLst>
          </p:cNvPr>
          <p:cNvSpPr txBox="1"/>
          <p:nvPr/>
        </p:nvSpPr>
        <p:spPr>
          <a:xfrm>
            <a:off x="4821219" y="3171385"/>
            <a:ext cx="681597" cy="2308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1000" dirty="0">
                <a:solidFill>
                  <a:schemeClr val="bg1"/>
                </a:solidFill>
                <a:latin typeface="Trebuchet MS" panose="020B0603020202020204" pitchFamily="34" charset="0"/>
              </a:rPr>
              <a:t>Job::Job</a:t>
            </a:r>
          </a:p>
        </p:txBody>
      </p:sp>
      <p:sp>
        <p:nvSpPr>
          <p:cNvPr id="95" name="TextBox 94">
            <a:extLst>
              <a:ext uri="{FF2B5EF4-FFF2-40B4-BE49-F238E27FC236}">
                <a16:creationId xmlns:a16="http://schemas.microsoft.com/office/drawing/2014/main" id="{75911CF4-B782-4B63-A5F0-EF5576D30A3F}"/>
              </a:ext>
            </a:extLst>
          </p:cNvPr>
          <p:cNvSpPr txBox="1"/>
          <p:nvPr/>
        </p:nvSpPr>
        <p:spPr>
          <a:xfrm>
            <a:off x="1447563" y="4724078"/>
            <a:ext cx="1448510" cy="230832"/>
          </a:xfrm>
          <a:prstGeom prst="rect">
            <a:avLst/>
          </a:prstGeom>
          <a:solidFill>
            <a:schemeClr val="tx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altLang="zh-CN" sz="1000" dirty="0" err="1">
                <a:solidFill>
                  <a:schemeClr val="bg1"/>
                </a:solidFill>
                <a:latin typeface="Trebuchet MS" panose="020B0603020202020204" pitchFamily="34" charset="0"/>
              </a:rPr>
              <a:t>final_suspend</a:t>
            </a:r>
            <a:endParaRPr lang="en-US" sz="1000" dirty="0">
              <a:solidFill>
                <a:schemeClr val="bg1"/>
              </a:solidFill>
              <a:latin typeface="Trebuchet MS" panose="020B0603020202020204" pitchFamily="34" charset="0"/>
            </a:endParaRPr>
          </a:p>
        </p:txBody>
      </p:sp>
      <p:cxnSp>
        <p:nvCxnSpPr>
          <p:cNvPr id="96" name="Straight Arrow Connector 95">
            <a:extLst>
              <a:ext uri="{FF2B5EF4-FFF2-40B4-BE49-F238E27FC236}">
                <a16:creationId xmlns:a16="http://schemas.microsoft.com/office/drawing/2014/main" id="{DCFBB4BC-6843-4FC9-A15C-648C590FD318}"/>
              </a:ext>
            </a:extLst>
          </p:cNvPr>
          <p:cNvCxnSpPr>
            <a:cxnSpLocks/>
          </p:cNvCxnSpPr>
          <p:nvPr/>
        </p:nvCxnSpPr>
        <p:spPr>
          <a:xfrm flipV="1">
            <a:off x="2171819" y="4235352"/>
            <a:ext cx="0" cy="488726"/>
          </a:xfrm>
          <a:prstGeom prst="straightConnector1">
            <a:avLst/>
          </a:prstGeom>
          <a:ln>
            <a:solidFill>
              <a:schemeClr val="accent4"/>
            </a:solidFill>
            <a:prstDash val="solid"/>
            <a:tailEnd type="triangle" w="sm" len="lg"/>
          </a:ln>
        </p:spPr>
        <p:style>
          <a:lnRef idx="1">
            <a:schemeClr val="accent1"/>
          </a:lnRef>
          <a:fillRef idx="0">
            <a:schemeClr val="accent1"/>
          </a:fillRef>
          <a:effectRef idx="0">
            <a:schemeClr val="accent1"/>
          </a:effectRef>
          <a:fontRef idx="minor">
            <a:schemeClr val="tx1"/>
          </a:fontRef>
        </p:style>
      </p:cxnSp>
      <p:cxnSp>
        <p:nvCxnSpPr>
          <p:cNvPr id="56" name="Connector: Elbow 55">
            <a:extLst>
              <a:ext uri="{FF2B5EF4-FFF2-40B4-BE49-F238E27FC236}">
                <a16:creationId xmlns:a16="http://schemas.microsoft.com/office/drawing/2014/main" id="{6E5ECB0C-1F1C-4A9D-AD07-4E6D63DA7C9C}"/>
              </a:ext>
            </a:extLst>
          </p:cNvPr>
          <p:cNvCxnSpPr>
            <a:cxnSpLocks/>
            <a:stCxn id="3" idx="2"/>
            <a:endCxn id="95" idx="1"/>
          </p:cNvCxnSpPr>
          <p:nvPr/>
        </p:nvCxnSpPr>
        <p:spPr>
          <a:xfrm rot="16200000" flipH="1">
            <a:off x="-614039" y="2777891"/>
            <a:ext cx="3552061" cy="571144"/>
          </a:xfrm>
          <a:prstGeom prst="bentConnector2">
            <a:avLst/>
          </a:prstGeom>
          <a:ln>
            <a:solidFill>
              <a:schemeClr val="accent4"/>
            </a:solidFill>
            <a:prstDash val="dash"/>
            <a:tailEnd type="oval" w="sm" len="sm"/>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D7AEA911-F14F-4567-B3FB-AD7C73D75AA5}"/>
              </a:ext>
            </a:extLst>
          </p:cNvPr>
          <p:cNvSpPr/>
          <p:nvPr/>
        </p:nvSpPr>
        <p:spPr>
          <a:xfrm>
            <a:off x="91440" y="322477"/>
            <a:ext cx="10156892" cy="5827636"/>
          </a:xfrm>
          <a:prstGeom prst="rect">
            <a:avLst/>
          </a:prstGeom>
          <a:solidFill>
            <a:schemeClr val="tx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61950C0F-6562-4658-BCF5-EC340C10D831}"/>
              </a:ext>
            </a:extLst>
          </p:cNvPr>
          <p:cNvSpPr txBox="1"/>
          <p:nvPr/>
        </p:nvSpPr>
        <p:spPr>
          <a:xfrm>
            <a:off x="7452357" y="699374"/>
            <a:ext cx="3154348" cy="812017"/>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nSpc>
                <a:spcPct val="150000"/>
              </a:lnSpc>
            </a:pPr>
            <a:r>
              <a:rPr lang="en-US" sz="800" b="0" dirty="0">
                <a:solidFill>
                  <a:srgbClr val="267F99"/>
                </a:solidFill>
                <a:effectLst/>
                <a:latin typeface=" Fira Mono"/>
              </a:rPr>
              <a:t>token</a:t>
            </a:r>
            <a:r>
              <a:rPr lang="en-US" sz="800" b="0" dirty="0">
                <a:solidFill>
                  <a:srgbClr val="000000"/>
                </a:solidFill>
                <a:effectLst/>
                <a:latin typeface=" Fira Mono"/>
              </a:rPr>
              <a:t>&lt;&gt; </a:t>
            </a:r>
            <a:r>
              <a:rPr lang="en-US" sz="800" b="0" dirty="0" err="1">
                <a:solidFill>
                  <a:srgbClr val="795E26"/>
                </a:solidFill>
                <a:effectLst/>
                <a:latin typeface=" Fira Mono"/>
              </a:rPr>
              <a:t>ApplyImmunization</a:t>
            </a:r>
            <a:r>
              <a:rPr lang="en-US" sz="800" b="0" dirty="0">
                <a:solidFill>
                  <a:srgbClr val="000000"/>
                </a:solidFill>
                <a:effectLst/>
                <a:latin typeface=" Fira Mono"/>
              </a:rPr>
              <a:t>(</a:t>
            </a:r>
            <a:r>
              <a:rPr lang="en-US" sz="800" b="0" dirty="0" err="1">
                <a:solidFill>
                  <a:srgbClr val="0000FF"/>
                </a:solidFill>
                <a:effectLst/>
                <a:latin typeface=" Fira Mono"/>
              </a:rPr>
              <a:t>uint</a:t>
            </a:r>
            <a:r>
              <a:rPr lang="en-US" sz="800" b="0" dirty="0">
                <a:solidFill>
                  <a:srgbClr val="000000"/>
                </a:solidFill>
                <a:effectLst/>
                <a:latin typeface=" Fira Mono"/>
              </a:rPr>
              <a:t> </a:t>
            </a:r>
            <a:r>
              <a:rPr lang="en-US" sz="800" b="0" dirty="0" err="1">
                <a:solidFill>
                  <a:srgbClr val="001080"/>
                </a:solidFill>
                <a:effectLst/>
                <a:latin typeface=" Fira Mono"/>
              </a:rPr>
              <a:t>healthPeople</a:t>
            </a:r>
            <a:r>
              <a:rPr lang="en-US" sz="800" b="0" dirty="0">
                <a:solidFill>
                  <a:srgbClr val="000000"/>
                </a:solidFill>
                <a:effectLst/>
                <a:latin typeface=" Fira Mono"/>
              </a:rPr>
              <a:t>)</a:t>
            </a:r>
          </a:p>
          <a:p>
            <a:pPr>
              <a:lnSpc>
                <a:spcPct val="150000"/>
              </a:lnSpc>
            </a:pPr>
            <a:r>
              <a:rPr lang="en-US" sz="800" b="0" dirty="0">
                <a:solidFill>
                  <a:srgbClr val="000000"/>
                </a:solidFill>
                <a:effectLst/>
                <a:latin typeface=" Fira Mono"/>
              </a:rPr>
              <a:t>{</a:t>
            </a:r>
          </a:p>
          <a:p>
            <a:pPr>
              <a:lnSpc>
                <a:spcPct val="150000"/>
              </a:lnSpc>
            </a:pPr>
            <a:r>
              <a:rPr lang="en-US" sz="800" b="0" dirty="0">
                <a:solidFill>
                  <a:schemeClr val="bg2"/>
                </a:solidFill>
                <a:effectLst/>
                <a:latin typeface=" Fira Mono"/>
              </a:rPr>
              <a:t>    </a:t>
            </a:r>
            <a:r>
              <a:rPr lang="en-US" sz="800" b="0" dirty="0">
                <a:solidFill>
                  <a:srgbClr val="000000"/>
                </a:solidFill>
                <a:effectLst/>
                <a:latin typeface=" Fira Mono"/>
              </a:rPr>
              <a:t> </a:t>
            </a:r>
            <a:r>
              <a:rPr lang="en-US" sz="800" b="1" dirty="0" err="1">
                <a:solidFill>
                  <a:srgbClr val="000000"/>
                </a:solidFill>
                <a:effectLst/>
                <a:highlight>
                  <a:srgbClr val="00FFFF"/>
                </a:highlight>
                <a:latin typeface=" Fira Mono"/>
              </a:rPr>
              <a:t>co_await</a:t>
            </a:r>
            <a:r>
              <a:rPr lang="en-US" sz="800" b="0" dirty="0">
                <a:solidFill>
                  <a:schemeClr val="bg2"/>
                </a:solidFill>
                <a:effectLst/>
                <a:highlight>
                  <a:srgbClr val="00FFFF"/>
                </a:highlight>
                <a:latin typeface=" Fira Mono"/>
              </a:rPr>
              <a:t> </a:t>
            </a:r>
            <a:r>
              <a:rPr lang="en-US" sz="800" dirty="0" err="1">
                <a:solidFill>
                  <a:srgbClr val="795E26"/>
                </a:solidFill>
                <a:latin typeface=" Fira Mono"/>
              </a:rPr>
              <a:t>sequential_for</a:t>
            </a:r>
            <a:r>
              <a:rPr lang="en-US" sz="800" b="0" dirty="0">
                <a:solidFill>
                  <a:schemeClr val="bg2"/>
                </a:solidFill>
                <a:effectLst/>
                <a:latin typeface=" Fira Mono"/>
              </a:rPr>
              <a:t>( </a:t>
            </a:r>
            <a:r>
              <a:rPr lang="en-US" sz="800" b="0" dirty="0" err="1">
                <a:solidFill>
                  <a:schemeClr val="bg2"/>
                </a:solidFill>
                <a:effectLst/>
                <a:latin typeface=" Fira Mono"/>
              </a:rPr>
              <a:t>saveWorldSteps</a:t>
            </a:r>
            <a:r>
              <a:rPr lang="en-US" sz="800" b="0" dirty="0">
                <a:solidFill>
                  <a:schemeClr val="bg2"/>
                </a:solidFill>
                <a:effectLst/>
                <a:latin typeface=" Fira Mono"/>
              </a:rPr>
              <a:t> );</a:t>
            </a:r>
          </a:p>
          <a:p>
            <a:pPr>
              <a:lnSpc>
                <a:spcPct val="150000"/>
              </a:lnSpc>
            </a:pPr>
            <a:r>
              <a:rPr lang="en-US" sz="800" b="0" dirty="0">
                <a:solidFill>
                  <a:srgbClr val="000000"/>
                </a:solidFill>
                <a:effectLst/>
                <a:latin typeface=" Fira Mono"/>
              </a:rPr>
              <a:t>}</a:t>
            </a:r>
          </a:p>
        </p:txBody>
      </p:sp>
      <p:sp>
        <p:nvSpPr>
          <p:cNvPr id="2" name="Title 1">
            <a:extLst>
              <a:ext uri="{FF2B5EF4-FFF2-40B4-BE49-F238E27FC236}">
                <a16:creationId xmlns:a16="http://schemas.microsoft.com/office/drawing/2014/main" id="{6C766C49-6035-4289-8C31-22D599DE6A75}"/>
              </a:ext>
            </a:extLst>
          </p:cNvPr>
          <p:cNvSpPr>
            <a:spLocks noGrp="1"/>
          </p:cNvSpPr>
          <p:nvPr>
            <p:ph type="title"/>
          </p:nvPr>
        </p:nvSpPr>
        <p:spPr>
          <a:xfrm>
            <a:off x="6043609" y="56188"/>
            <a:ext cx="4098514" cy="590931"/>
          </a:xfrm>
        </p:spPr>
        <p:txBody>
          <a:bodyPr/>
          <a:lstStyle/>
          <a:p>
            <a:r>
              <a:rPr lang="en-US" sz="2400" dirty="0"/>
              <a:t>Coroutine Job system</a:t>
            </a:r>
          </a:p>
        </p:txBody>
      </p:sp>
      <p:sp>
        <p:nvSpPr>
          <p:cNvPr id="13" name="TextBox 12">
            <a:extLst>
              <a:ext uri="{FF2B5EF4-FFF2-40B4-BE49-F238E27FC236}">
                <a16:creationId xmlns:a16="http://schemas.microsoft.com/office/drawing/2014/main" id="{69A647B9-1F13-4C23-92AB-EC6E95028A8A}"/>
              </a:ext>
            </a:extLst>
          </p:cNvPr>
          <p:cNvSpPr txBox="1"/>
          <p:nvPr/>
        </p:nvSpPr>
        <p:spPr>
          <a:xfrm>
            <a:off x="4075984" y="3630914"/>
            <a:ext cx="1405153" cy="369332"/>
          </a:xfrm>
          <a:prstGeom prst="rect">
            <a:avLst/>
          </a:prstGeom>
          <a:pattFill prst="dkDnDiag">
            <a:fgClr>
              <a:schemeClr val="tx2"/>
            </a:fgClr>
            <a:bgClr>
              <a:schemeClr val="bg2">
                <a:lumMod val="75000"/>
              </a:schemeClr>
            </a:bgClr>
          </a:patt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altLang="zh-CN" sz="1000" dirty="0">
                <a:solidFill>
                  <a:schemeClr val="tx1"/>
                </a:solidFill>
                <a:latin typeface="Trebuchet MS" panose="020B0603020202020204" pitchFamily="34" charset="0"/>
              </a:rPr>
              <a:t>parent </a:t>
            </a:r>
            <a:r>
              <a:rPr lang="en-US" altLang="zh-CN" sz="1000" dirty="0" err="1">
                <a:solidFill>
                  <a:schemeClr val="tx1"/>
                </a:solidFill>
                <a:latin typeface="Trebuchet MS" panose="020B0603020202020204" pitchFamily="34" charset="0"/>
              </a:rPr>
              <a:t>coroutine_handle</a:t>
            </a:r>
            <a:endParaRPr lang="en-US" sz="1000" dirty="0">
              <a:solidFill>
                <a:schemeClr val="tx1"/>
              </a:solidFill>
              <a:latin typeface="Trebuchet MS" panose="020B0603020202020204" pitchFamily="34" charset="0"/>
            </a:endParaRPr>
          </a:p>
        </p:txBody>
      </p:sp>
      <p:sp>
        <p:nvSpPr>
          <p:cNvPr id="50" name="TextBox 49">
            <a:extLst>
              <a:ext uri="{FF2B5EF4-FFF2-40B4-BE49-F238E27FC236}">
                <a16:creationId xmlns:a16="http://schemas.microsoft.com/office/drawing/2014/main" id="{B07DD916-0D2A-4FAE-A7D2-4BB7DB3B60FD}"/>
              </a:ext>
            </a:extLst>
          </p:cNvPr>
          <p:cNvSpPr txBox="1"/>
          <p:nvPr/>
        </p:nvSpPr>
        <p:spPr>
          <a:xfrm>
            <a:off x="1447563" y="5617974"/>
            <a:ext cx="1448512" cy="230832"/>
          </a:xfrm>
          <a:prstGeom prst="rect">
            <a:avLst/>
          </a:prstGeom>
          <a:solidFill>
            <a:schemeClr val="bg1">
              <a:lumMod val="50000"/>
              <a:lumOff val="50000"/>
            </a:schemeClr>
          </a:solid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defPPr>
              <a:defRPr lang="en-US"/>
            </a:defPPr>
            <a:lvl1pPr algn="ctr">
              <a:lnSpc>
                <a:spcPct val="90000"/>
              </a:lnSpc>
              <a:defRPr sz="1000">
                <a:solidFill>
                  <a:schemeClr val="tx1"/>
                </a:solidFill>
                <a:latin typeface="Trebuchet MS" panose="020B0603020202020204" pitchFamily="34" charset="0"/>
              </a:defRPr>
            </a:lvl1pPr>
          </a:lstStyle>
          <a:p>
            <a:r>
              <a:rPr lang="en-US" dirty="0"/>
              <a:t>token&lt;&gt;</a:t>
            </a:r>
          </a:p>
        </p:txBody>
      </p:sp>
      <p:sp>
        <p:nvSpPr>
          <p:cNvPr id="51" name="TextBox 50">
            <a:extLst>
              <a:ext uri="{FF2B5EF4-FFF2-40B4-BE49-F238E27FC236}">
                <a16:creationId xmlns:a16="http://schemas.microsoft.com/office/drawing/2014/main" id="{99E7527C-F2B2-4EDC-BE7E-4C24FCD0EBDF}"/>
              </a:ext>
            </a:extLst>
          </p:cNvPr>
          <p:cNvSpPr txBox="1"/>
          <p:nvPr/>
        </p:nvSpPr>
        <p:spPr>
          <a:xfrm>
            <a:off x="4054304" y="5617974"/>
            <a:ext cx="1448512" cy="230832"/>
          </a:xfrm>
          <a:prstGeom prst="rect">
            <a:avLst/>
          </a:prstGeom>
          <a:solidFill>
            <a:schemeClr val="bg1">
              <a:lumMod val="50000"/>
              <a:lumOff val="50000"/>
            </a:schemeClr>
          </a:solid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defPPr>
              <a:defRPr lang="en-US"/>
            </a:defPPr>
            <a:lvl1pPr algn="ctr">
              <a:lnSpc>
                <a:spcPct val="90000"/>
              </a:lnSpc>
              <a:defRPr sz="1000">
                <a:solidFill>
                  <a:schemeClr val="tx1"/>
                </a:solidFill>
                <a:latin typeface="Trebuchet MS" panose="020B0603020202020204" pitchFamily="34" charset="0"/>
              </a:defRPr>
            </a:lvl1pPr>
          </a:lstStyle>
          <a:p>
            <a:r>
              <a:rPr lang="en-US" dirty="0" err="1"/>
              <a:t>awaitable</a:t>
            </a:r>
            <a:endParaRPr lang="en-US" dirty="0"/>
          </a:p>
        </p:txBody>
      </p:sp>
      <p:cxnSp>
        <p:nvCxnSpPr>
          <p:cNvPr id="64" name="Straight Arrow Connector 63">
            <a:extLst>
              <a:ext uri="{FF2B5EF4-FFF2-40B4-BE49-F238E27FC236}">
                <a16:creationId xmlns:a16="http://schemas.microsoft.com/office/drawing/2014/main" id="{051A872D-6F18-45D3-8E62-731668168C32}"/>
              </a:ext>
            </a:extLst>
          </p:cNvPr>
          <p:cNvCxnSpPr>
            <a:cxnSpLocks/>
            <a:stCxn id="50" idx="3"/>
            <a:endCxn id="51" idx="1"/>
          </p:cNvCxnSpPr>
          <p:nvPr/>
        </p:nvCxnSpPr>
        <p:spPr>
          <a:xfrm>
            <a:off x="2896075" y="5733390"/>
            <a:ext cx="1158229" cy="0"/>
          </a:xfrm>
          <a:prstGeom prst="straightConnector1">
            <a:avLst/>
          </a:prstGeom>
          <a:ln>
            <a:solidFill>
              <a:schemeClr val="accent4"/>
            </a:solidFill>
            <a:prstDash val="solid"/>
            <a:tailEnd type="triangle" w="sm" len="lg"/>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5205A38D-ED0C-414B-A1BB-B6A60A3B920D}"/>
              </a:ext>
            </a:extLst>
          </p:cNvPr>
          <p:cNvSpPr txBox="1"/>
          <p:nvPr/>
        </p:nvSpPr>
        <p:spPr>
          <a:xfrm>
            <a:off x="3833280" y="5152970"/>
            <a:ext cx="1890562" cy="230832"/>
          </a:xfrm>
          <a:prstGeom prst="rect">
            <a:avLst/>
          </a:prstGeom>
          <a:solidFill>
            <a:schemeClr val="tx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altLang="zh-CN" sz="1000" dirty="0" err="1">
                <a:solidFill>
                  <a:schemeClr val="bg1"/>
                </a:solidFill>
                <a:latin typeface="Trebuchet MS" panose="020B0603020202020204" pitchFamily="34" charset="0"/>
              </a:rPr>
              <a:t>awaitable</a:t>
            </a:r>
            <a:r>
              <a:rPr lang="en-US" altLang="zh-CN" sz="1000" dirty="0">
                <a:solidFill>
                  <a:schemeClr val="bg1"/>
                </a:solidFill>
                <a:latin typeface="Trebuchet MS" panose="020B0603020202020204" pitchFamily="34" charset="0"/>
              </a:rPr>
              <a:t>::</a:t>
            </a:r>
            <a:r>
              <a:rPr lang="en-US" altLang="zh-CN" sz="1000" dirty="0" err="1">
                <a:solidFill>
                  <a:schemeClr val="bg1"/>
                </a:solidFill>
                <a:latin typeface="Trebuchet MS" panose="020B0603020202020204" pitchFamily="34" charset="0"/>
              </a:rPr>
              <a:t>await_suspend</a:t>
            </a:r>
            <a:endParaRPr lang="en-US" sz="1000" dirty="0">
              <a:solidFill>
                <a:schemeClr val="bg1"/>
              </a:solidFill>
              <a:latin typeface="Trebuchet MS" panose="020B0603020202020204" pitchFamily="34" charset="0"/>
            </a:endParaRPr>
          </a:p>
        </p:txBody>
      </p:sp>
      <p:cxnSp>
        <p:nvCxnSpPr>
          <p:cNvPr id="76" name="Straight Arrow Connector 75">
            <a:extLst>
              <a:ext uri="{FF2B5EF4-FFF2-40B4-BE49-F238E27FC236}">
                <a16:creationId xmlns:a16="http://schemas.microsoft.com/office/drawing/2014/main" id="{F3A7F3B1-881A-42E2-AA8C-FE79DC84F864}"/>
              </a:ext>
            </a:extLst>
          </p:cNvPr>
          <p:cNvCxnSpPr>
            <a:cxnSpLocks/>
            <a:stCxn id="51" idx="0"/>
            <a:endCxn id="55" idx="2"/>
          </p:cNvCxnSpPr>
          <p:nvPr/>
        </p:nvCxnSpPr>
        <p:spPr>
          <a:xfrm flipV="1">
            <a:off x="4778560" y="5383802"/>
            <a:ext cx="1" cy="234172"/>
          </a:xfrm>
          <a:prstGeom prst="straightConnector1">
            <a:avLst/>
          </a:prstGeom>
          <a:ln>
            <a:solidFill>
              <a:schemeClr val="accent4"/>
            </a:solidFill>
            <a:tailEnd type="triangle" w="sm" len="sm"/>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E1A70402-81DB-4A85-8845-F8BCE036CD54}"/>
              </a:ext>
            </a:extLst>
          </p:cNvPr>
          <p:cNvSpPr txBox="1"/>
          <p:nvPr/>
        </p:nvSpPr>
        <p:spPr>
          <a:xfrm>
            <a:off x="5936606" y="5617974"/>
            <a:ext cx="1405153" cy="230832"/>
          </a:xfrm>
          <a:prstGeom prst="rect">
            <a:avLst/>
          </a:prstGeom>
          <a:pattFill prst="dkDnDiag">
            <a:fgClr>
              <a:schemeClr val="tx2"/>
            </a:fgClr>
            <a:bgClr>
              <a:schemeClr val="bg2">
                <a:lumMod val="75000"/>
              </a:schemeClr>
            </a:bgClr>
          </a:patt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altLang="zh-CN" sz="1000" dirty="0" err="1">
                <a:solidFill>
                  <a:schemeClr val="tx1"/>
                </a:solidFill>
                <a:latin typeface="Trebuchet MS" panose="020B0603020202020204" pitchFamily="34" charset="0"/>
              </a:rPr>
              <a:t>coroutine_handle</a:t>
            </a:r>
            <a:endParaRPr lang="en-US" sz="1000" dirty="0">
              <a:solidFill>
                <a:schemeClr val="tx1"/>
              </a:solidFill>
              <a:latin typeface="Trebuchet MS" panose="020B0603020202020204" pitchFamily="34" charset="0"/>
            </a:endParaRPr>
          </a:p>
        </p:txBody>
      </p:sp>
      <p:cxnSp>
        <p:nvCxnSpPr>
          <p:cNvPr id="79" name="Straight Arrow Connector 78">
            <a:extLst>
              <a:ext uri="{FF2B5EF4-FFF2-40B4-BE49-F238E27FC236}">
                <a16:creationId xmlns:a16="http://schemas.microsoft.com/office/drawing/2014/main" id="{AACF15F7-4E67-4CA9-8D46-A764F509A8C4}"/>
              </a:ext>
            </a:extLst>
          </p:cNvPr>
          <p:cNvCxnSpPr>
            <a:cxnSpLocks/>
            <a:stCxn id="51" idx="3"/>
            <a:endCxn id="78" idx="1"/>
          </p:cNvCxnSpPr>
          <p:nvPr/>
        </p:nvCxnSpPr>
        <p:spPr>
          <a:xfrm>
            <a:off x="5502816" y="5733390"/>
            <a:ext cx="433790" cy="0"/>
          </a:xfrm>
          <a:prstGeom prst="straightConnector1">
            <a:avLst/>
          </a:prstGeom>
          <a:ln>
            <a:solidFill>
              <a:schemeClr val="accent4"/>
            </a:solidFill>
            <a:prstDash val="dash"/>
            <a:tailEnd type="triangle" w="sm" len="sm"/>
          </a:ln>
        </p:spPr>
        <p:style>
          <a:lnRef idx="1">
            <a:schemeClr val="accent1"/>
          </a:lnRef>
          <a:fillRef idx="0">
            <a:schemeClr val="accent1"/>
          </a:fillRef>
          <a:effectRef idx="0">
            <a:schemeClr val="accent1"/>
          </a:effectRef>
          <a:fontRef idx="minor">
            <a:schemeClr val="tx1"/>
          </a:fontRef>
        </p:style>
      </p:cxnSp>
      <p:grpSp>
        <p:nvGrpSpPr>
          <p:cNvPr id="91" name="Group 90">
            <a:extLst>
              <a:ext uri="{FF2B5EF4-FFF2-40B4-BE49-F238E27FC236}">
                <a16:creationId xmlns:a16="http://schemas.microsoft.com/office/drawing/2014/main" id="{8C91F0B7-AE4E-4BA8-8FB5-5DBF0F66C4BD}"/>
              </a:ext>
            </a:extLst>
          </p:cNvPr>
          <p:cNvGrpSpPr/>
          <p:nvPr/>
        </p:nvGrpSpPr>
        <p:grpSpPr>
          <a:xfrm>
            <a:off x="5481137" y="3815580"/>
            <a:ext cx="1159704" cy="1802394"/>
            <a:chOff x="5481137" y="3815580"/>
            <a:chExt cx="1159704" cy="1802394"/>
          </a:xfrm>
        </p:grpSpPr>
        <p:cxnSp>
          <p:nvCxnSpPr>
            <p:cNvPr id="83" name="Connector: Elbow 82">
              <a:extLst>
                <a:ext uri="{FF2B5EF4-FFF2-40B4-BE49-F238E27FC236}">
                  <a16:creationId xmlns:a16="http://schemas.microsoft.com/office/drawing/2014/main" id="{85C6B563-C941-43A2-81C1-0C73EABB14FB}"/>
                </a:ext>
              </a:extLst>
            </p:cNvPr>
            <p:cNvCxnSpPr>
              <a:stCxn id="55" idx="3"/>
              <a:endCxn id="13" idx="3"/>
            </p:cNvCxnSpPr>
            <p:nvPr/>
          </p:nvCxnSpPr>
          <p:spPr>
            <a:xfrm flipH="1" flipV="1">
              <a:off x="5481137" y="3815580"/>
              <a:ext cx="242705" cy="1452806"/>
            </a:xfrm>
            <a:prstGeom prst="bentConnector3">
              <a:avLst>
                <a:gd name="adj1" fmla="val -378061"/>
              </a:avLst>
            </a:prstGeom>
            <a:ln>
              <a:solidFill>
                <a:schemeClr val="accent4"/>
              </a:solidFill>
              <a:tailEnd type="arrow"/>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9C6BDA46-6E95-4BB7-9AC0-CF04EF0A8D16}"/>
                </a:ext>
              </a:extLst>
            </p:cNvPr>
            <p:cNvCxnSpPr>
              <a:cxnSpLocks/>
            </p:cNvCxnSpPr>
            <p:nvPr/>
          </p:nvCxnSpPr>
          <p:spPr>
            <a:xfrm>
              <a:off x="6640841" y="5268386"/>
              <a:ext cx="0" cy="349588"/>
            </a:xfrm>
            <a:prstGeom prst="line">
              <a:avLst/>
            </a:prstGeom>
            <a:ln>
              <a:solidFill>
                <a:schemeClr val="accent4"/>
              </a:solidFill>
              <a:prstDash val="dash"/>
              <a:headEnd type="oval" w="sm" len="sm"/>
            </a:ln>
          </p:spPr>
          <p:style>
            <a:lnRef idx="1">
              <a:schemeClr val="accent1"/>
            </a:lnRef>
            <a:fillRef idx="0">
              <a:schemeClr val="accent1"/>
            </a:fillRef>
            <a:effectRef idx="0">
              <a:schemeClr val="accent1"/>
            </a:effectRef>
            <a:fontRef idx="minor">
              <a:schemeClr val="tx1"/>
            </a:fontRef>
          </p:style>
        </p:cxnSp>
      </p:grpSp>
      <p:sp>
        <p:nvSpPr>
          <p:cNvPr id="12" name="Rectangle 11">
            <a:extLst>
              <a:ext uri="{FF2B5EF4-FFF2-40B4-BE49-F238E27FC236}">
                <a16:creationId xmlns:a16="http://schemas.microsoft.com/office/drawing/2014/main" id="{FD81AD0D-FB89-47FB-BFF6-6EDB298F03BB}"/>
              </a:ext>
            </a:extLst>
          </p:cNvPr>
          <p:cNvSpPr/>
          <p:nvPr/>
        </p:nvSpPr>
        <p:spPr>
          <a:xfrm>
            <a:off x="742634" y="5063007"/>
            <a:ext cx="6709723" cy="946631"/>
          </a:xfrm>
          <a:prstGeom prst="rect">
            <a:avLst/>
          </a:prstGeom>
          <a:noFill/>
          <a:ln w="9525">
            <a:solidFill>
              <a:srgbClr val="0071C5"/>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200000"/>
              </a:lnSpc>
            </a:pPr>
            <a:r>
              <a:rPr lang="en-US" altLang="zh-CN" sz="1000" dirty="0" err="1">
                <a:solidFill>
                  <a:srgbClr val="0070C0"/>
                </a:solidFill>
                <a:latin typeface="Trebuchet MS" panose="020B0603020202020204" pitchFamily="34" charset="0"/>
              </a:rPr>
              <a:t>ApplyImmunization</a:t>
            </a:r>
            <a:endParaRPr lang="en-US" sz="1000" dirty="0">
              <a:solidFill>
                <a:srgbClr val="0070C0"/>
              </a:solidFill>
              <a:latin typeface="Trebuchet MS" panose="020B0603020202020204" pitchFamily="34" charset="0"/>
            </a:endParaRPr>
          </a:p>
        </p:txBody>
      </p:sp>
      <p:sp>
        <p:nvSpPr>
          <p:cNvPr id="14" name="Rectangle 13">
            <a:extLst>
              <a:ext uri="{FF2B5EF4-FFF2-40B4-BE49-F238E27FC236}">
                <a16:creationId xmlns:a16="http://schemas.microsoft.com/office/drawing/2014/main" id="{B839469C-D598-4E8D-9F9B-F31D890C59BC}"/>
              </a:ext>
            </a:extLst>
          </p:cNvPr>
          <p:cNvSpPr/>
          <p:nvPr/>
        </p:nvSpPr>
        <p:spPr>
          <a:xfrm>
            <a:off x="3745824" y="5534675"/>
            <a:ext cx="1890560" cy="406422"/>
          </a:xfrm>
          <a:prstGeom prst="rect">
            <a:avLst/>
          </a:prstGeom>
          <a:noFill/>
          <a:ln>
            <a:solidFill>
              <a:srgbClr val="00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50DB2966-34FD-4DC2-A8C8-D705D0E452D2}"/>
              </a:ext>
            </a:extLst>
          </p:cNvPr>
          <p:cNvSpPr txBox="1"/>
          <p:nvPr/>
        </p:nvSpPr>
        <p:spPr>
          <a:xfrm>
            <a:off x="6762694" y="1724836"/>
            <a:ext cx="4181024" cy="2185214"/>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800" b="0" dirty="0">
                <a:solidFill>
                  <a:schemeClr val="bg2"/>
                </a:solidFill>
                <a:effectLst/>
                <a:latin typeface=" Fira Mono"/>
              </a:rPr>
              <a:t>void __</a:t>
            </a:r>
            <a:r>
              <a:rPr lang="en-US" altLang="zh-CN" sz="800" b="0" dirty="0" err="1">
                <a:solidFill>
                  <a:schemeClr val="bg2"/>
                </a:solidFill>
                <a:effectLst/>
                <a:latin typeface=" Fira Mono"/>
              </a:rPr>
              <a:t>AI</a:t>
            </a:r>
            <a:r>
              <a:rPr lang="en-US" sz="800" b="0" dirty="0" err="1">
                <a:solidFill>
                  <a:schemeClr val="bg2"/>
                </a:solidFill>
                <a:effectLst/>
                <a:latin typeface=" Fira Mono"/>
              </a:rPr>
              <a:t>_resume</a:t>
            </a:r>
            <a:r>
              <a:rPr lang="en-US" sz="800" b="0" dirty="0">
                <a:solidFill>
                  <a:schemeClr val="bg2"/>
                </a:solidFill>
                <a:effectLst/>
                <a:latin typeface=" Fira Mono"/>
              </a:rPr>
              <a:t>(void* </a:t>
            </a:r>
            <a:r>
              <a:rPr lang="en-US" sz="800" b="0" dirty="0" err="1">
                <a:solidFill>
                  <a:schemeClr val="bg2"/>
                </a:solidFill>
                <a:effectLst/>
                <a:latin typeface=" Fira Mono"/>
              </a:rPr>
              <a:t>ptr</a:t>
            </a:r>
            <a:r>
              <a:rPr lang="en-US" sz="800" b="0" dirty="0">
                <a:solidFill>
                  <a:schemeClr val="bg2"/>
                </a:solidFill>
                <a:effectLst/>
                <a:latin typeface=" Fira Mono"/>
              </a:rPr>
              <a:t>) </a:t>
            </a:r>
          </a:p>
          <a:p>
            <a:r>
              <a:rPr lang="en-US" sz="800" b="0" dirty="0">
                <a:solidFill>
                  <a:schemeClr val="bg2"/>
                </a:solidFill>
                <a:effectLst/>
                <a:latin typeface=" Fira Mono"/>
              </a:rPr>
              <a:t>{</a:t>
            </a:r>
          </a:p>
          <a:p>
            <a:r>
              <a:rPr lang="en-US" sz="800" b="0" dirty="0">
                <a:solidFill>
                  <a:schemeClr val="bg2"/>
                </a:solidFill>
                <a:effectLst/>
                <a:latin typeface=" Fira Mono"/>
              </a:rPr>
              <a:t>// ... </a:t>
            </a:r>
            <a:r>
              <a:rPr lang="en-US" altLang="zh-CN" sz="800" b="0" dirty="0" err="1">
                <a:solidFill>
                  <a:schemeClr val="bg2"/>
                </a:solidFill>
                <a:effectLst/>
                <a:latin typeface=" Fira Mono"/>
              </a:rPr>
              <a:t>initial_suspend</a:t>
            </a:r>
            <a:br>
              <a:rPr lang="en-US" sz="800" b="0" dirty="0">
                <a:solidFill>
                  <a:srgbClr val="000000"/>
                </a:solidFill>
                <a:effectLst/>
                <a:latin typeface=" Fira Mono"/>
              </a:rPr>
            </a:br>
            <a:r>
              <a:rPr lang="en-US" sz="800" b="0" dirty="0">
                <a:solidFill>
                  <a:schemeClr val="bg2"/>
                </a:solidFill>
                <a:effectLst/>
                <a:latin typeface=" Fira Mono"/>
              </a:rPr>
              <a:t>__sp1:</a:t>
            </a:r>
          </a:p>
          <a:p>
            <a:br>
              <a:rPr lang="en-US" sz="800" b="0" dirty="0">
                <a:solidFill>
                  <a:schemeClr val="bg2"/>
                </a:solidFill>
                <a:effectLst/>
                <a:latin typeface=" Fira Mono"/>
              </a:rPr>
            </a:br>
            <a:r>
              <a:rPr lang="en-US" sz="800" b="0" dirty="0">
                <a:solidFill>
                  <a:schemeClr val="bg2"/>
                </a:solidFill>
                <a:effectLst/>
                <a:latin typeface=" Fira Mono"/>
              </a:rPr>
              <a:t>    frame-&gt;</a:t>
            </a:r>
            <a:r>
              <a:rPr lang="en-US" sz="800" b="0" dirty="0" err="1">
                <a:solidFill>
                  <a:srgbClr val="001080"/>
                </a:solidFill>
                <a:effectLst/>
                <a:latin typeface=" Fira Mono"/>
              </a:rPr>
              <a:t>seq_for</a:t>
            </a:r>
            <a:r>
              <a:rPr lang="en-US" sz="800" b="0" dirty="0">
                <a:solidFill>
                  <a:srgbClr val="000000"/>
                </a:solidFill>
                <a:effectLst/>
                <a:latin typeface=" Fira Mono"/>
              </a:rPr>
              <a:t> </a:t>
            </a:r>
            <a:r>
              <a:rPr lang="en-US" sz="800" b="0" dirty="0">
                <a:solidFill>
                  <a:srgbClr val="795E26"/>
                </a:solidFill>
                <a:effectLst/>
                <a:latin typeface=" Fira Mono"/>
              </a:rPr>
              <a:t>=</a:t>
            </a:r>
            <a:r>
              <a:rPr lang="en-US" sz="800" b="0" dirty="0">
                <a:solidFill>
                  <a:srgbClr val="000000"/>
                </a:solidFill>
                <a:effectLst/>
                <a:latin typeface=" Fira Mono"/>
              </a:rPr>
              <a:t> </a:t>
            </a:r>
          </a:p>
          <a:p>
            <a:r>
              <a:rPr lang="en-US" sz="800" dirty="0">
                <a:solidFill>
                  <a:srgbClr val="000000"/>
                </a:solidFill>
                <a:latin typeface=" Fira Mono"/>
              </a:rPr>
              <a:t>	</a:t>
            </a:r>
            <a:r>
              <a:rPr lang="en-US" sz="800" dirty="0" err="1">
                <a:solidFill>
                  <a:srgbClr val="795E26"/>
                </a:solidFill>
                <a:latin typeface=" Fira Mono"/>
              </a:rPr>
              <a:t>sequential_for</a:t>
            </a:r>
            <a:r>
              <a:rPr lang="en-US" sz="800" b="0" dirty="0">
                <a:solidFill>
                  <a:srgbClr val="000000"/>
                </a:solidFill>
                <a:effectLst/>
                <a:latin typeface=" Fira Mono"/>
              </a:rPr>
              <a:t>(</a:t>
            </a:r>
            <a:r>
              <a:rPr lang="en-US" sz="800" b="0" dirty="0">
                <a:solidFill>
                  <a:schemeClr val="bg2"/>
                </a:solidFill>
                <a:effectLst/>
                <a:latin typeface=" Fira Mono"/>
              </a:rPr>
              <a:t>frame-&gt;</a:t>
            </a:r>
            <a:r>
              <a:rPr lang="en-US" sz="800" b="0" dirty="0" err="1">
                <a:solidFill>
                  <a:schemeClr val="bg2"/>
                </a:solidFill>
                <a:effectLst/>
                <a:latin typeface=" Fira Mono"/>
              </a:rPr>
              <a:t>saveWorldSteps</a:t>
            </a:r>
            <a:r>
              <a:rPr lang="en-US" sz="800" b="0" dirty="0">
                <a:solidFill>
                  <a:srgbClr val="000000"/>
                </a:solidFill>
                <a:effectLst/>
                <a:latin typeface=" Fira Mono"/>
              </a:rPr>
              <a:t>)</a:t>
            </a:r>
            <a:r>
              <a:rPr lang="en-US" sz="800" dirty="0">
                <a:solidFill>
                  <a:srgbClr val="000000"/>
                </a:solidFill>
                <a:latin typeface=" Fira Mono"/>
              </a:rPr>
              <a:t>.</a:t>
            </a:r>
            <a:r>
              <a:rPr lang="en-US" sz="800" dirty="0">
                <a:solidFill>
                  <a:srgbClr val="000000"/>
                </a:solidFill>
                <a:highlight>
                  <a:srgbClr val="00FFFF"/>
                </a:highlight>
                <a:latin typeface=" Fira Mono"/>
              </a:rPr>
              <a:t>operator</a:t>
            </a:r>
            <a:r>
              <a:rPr lang="zh-CN" altLang="en-US" sz="800" dirty="0">
                <a:solidFill>
                  <a:srgbClr val="000000"/>
                </a:solidFill>
                <a:highlight>
                  <a:srgbClr val="00FFFF"/>
                </a:highlight>
                <a:latin typeface=" Fira Mono"/>
              </a:rPr>
              <a:t> </a:t>
            </a:r>
            <a:r>
              <a:rPr lang="en-US" altLang="zh-CN" sz="800" dirty="0" err="1">
                <a:solidFill>
                  <a:srgbClr val="000000"/>
                </a:solidFill>
                <a:highlight>
                  <a:srgbClr val="00FFFF"/>
                </a:highlight>
                <a:latin typeface=" Fira Mono"/>
              </a:rPr>
              <a:t>co_await</a:t>
            </a:r>
            <a:r>
              <a:rPr lang="en-US" altLang="zh-CN" sz="800" dirty="0">
                <a:solidFill>
                  <a:srgbClr val="000000"/>
                </a:solidFill>
                <a:highlight>
                  <a:srgbClr val="00FFFF"/>
                </a:highlight>
                <a:latin typeface=" Fira Mono"/>
              </a:rPr>
              <a:t>()</a:t>
            </a:r>
            <a:r>
              <a:rPr lang="en-US" sz="800" b="0" dirty="0">
                <a:solidFill>
                  <a:srgbClr val="000000"/>
                </a:solidFill>
                <a:effectLst/>
                <a:latin typeface=" Fira Mono"/>
              </a:rPr>
              <a:t>;</a:t>
            </a:r>
          </a:p>
          <a:p>
            <a:br>
              <a:rPr lang="en-US" sz="800" b="0" dirty="0">
                <a:solidFill>
                  <a:srgbClr val="000000"/>
                </a:solidFill>
                <a:effectLst/>
                <a:latin typeface=" Fira Mono"/>
              </a:rPr>
            </a:br>
            <a:r>
              <a:rPr lang="en-US" sz="800" b="0" dirty="0">
                <a:solidFill>
                  <a:srgbClr val="000000"/>
                </a:solidFill>
                <a:effectLst/>
                <a:latin typeface=" Fira Mono"/>
              </a:rPr>
              <a:t>    </a:t>
            </a:r>
            <a:r>
              <a:rPr lang="en-US" sz="800" b="0" dirty="0">
                <a:solidFill>
                  <a:srgbClr val="AF00DB"/>
                </a:solidFill>
                <a:effectLst/>
                <a:latin typeface=" Fira Mono"/>
              </a:rPr>
              <a:t>if</a:t>
            </a:r>
            <a:r>
              <a:rPr lang="en-US" sz="800" b="0" dirty="0">
                <a:solidFill>
                  <a:srgbClr val="000000"/>
                </a:solidFill>
                <a:effectLst/>
                <a:latin typeface=" Fira Mono"/>
              </a:rPr>
              <a:t> (!</a:t>
            </a:r>
            <a:r>
              <a:rPr lang="en-US" sz="800" b="0" dirty="0">
                <a:solidFill>
                  <a:schemeClr val="bg2"/>
                </a:solidFill>
                <a:effectLst/>
                <a:latin typeface=" Fira Mono"/>
              </a:rPr>
              <a:t>frame-&gt;</a:t>
            </a:r>
            <a:r>
              <a:rPr lang="en-US" sz="800" b="0" dirty="0" err="1">
                <a:solidFill>
                  <a:srgbClr val="001080"/>
                </a:solidFill>
                <a:effectLst/>
                <a:latin typeface=" Fira Mono"/>
              </a:rPr>
              <a:t>seq_for</a:t>
            </a:r>
            <a:r>
              <a:rPr lang="en-US" sz="800" b="0" dirty="0" err="1">
                <a:solidFill>
                  <a:srgbClr val="000000"/>
                </a:solidFill>
                <a:effectLst/>
                <a:latin typeface=" Fira Mono"/>
              </a:rPr>
              <a:t>.</a:t>
            </a:r>
            <a:r>
              <a:rPr lang="en-US" sz="800" b="0" dirty="0" err="1">
                <a:solidFill>
                  <a:srgbClr val="795E26"/>
                </a:solidFill>
                <a:effectLst/>
                <a:latin typeface=" Fira Mono"/>
              </a:rPr>
              <a:t>await_ready</a:t>
            </a:r>
            <a:r>
              <a:rPr lang="en-US" sz="800" b="0" dirty="0">
                <a:solidFill>
                  <a:srgbClr val="000000"/>
                </a:solidFill>
                <a:effectLst/>
                <a:latin typeface=" Fira Mono"/>
              </a:rPr>
              <a:t>()) {</a:t>
            </a:r>
          </a:p>
          <a:p>
            <a:r>
              <a:rPr lang="en-US" sz="800" b="0" dirty="0">
                <a:solidFill>
                  <a:srgbClr val="000000"/>
                </a:solidFill>
                <a:effectLst/>
                <a:latin typeface=" Fira Mono"/>
              </a:rPr>
              <a:t>        </a:t>
            </a:r>
            <a:r>
              <a:rPr lang="en-US" sz="800" b="0" dirty="0">
                <a:solidFill>
                  <a:schemeClr val="bg2"/>
                </a:solidFill>
                <a:effectLst/>
                <a:latin typeface=" Fira Mono"/>
              </a:rPr>
              <a:t>frame-&gt;</a:t>
            </a:r>
            <a:r>
              <a:rPr lang="en-US" sz="800" b="0" dirty="0" err="1">
                <a:solidFill>
                  <a:schemeClr val="bg2"/>
                </a:solidFill>
                <a:effectLst/>
                <a:latin typeface=" Fira Mono"/>
              </a:rPr>
              <a:t>resumeIndex</a:t>
            </a:r>
            <a:r>
              <a:rPr lang="en-US" sz="800" b="0" dirty="0">
                <a:solidFill>
                  <a:schemeClr val="bg2"/>
                </a:solidFill>
                <a:effectLst/>
                <a:latin typeface=" Fira Mono"/>
              </a:rPr>
              <a:t> = 2;</a:t>
            </a:r>
          </a:p>
          <a:p>
            <a:r>
              <a:rPr lang="en-US" sz="800" b="0" dirty="0">
                <a:solidFill>
                  <a:srgbClr val="000000"/>
                </a:solidFill>
                <a:effectLst/>
                <a:latin typeface=" Fira Mono"/>
              </a:rPr>
              <a:t>        </a:t>
            </a:r>
            <a:r>
              <a:rPr lang="en-US" sz="800" b="0" dirty="0" err="1">
                <a:solidFill>
                  <a:schemeClr val="bg2"/>
                </a:solidFill>
                <a:effectLst/>
                <a:latin typeface=" Fira Mono"/>
              </a:rPr>
              <a:t>symmetricTransferTarget</a:t>
            </a:r>
            <a:r>
              <a:rPr lang="en-US" sz="800" b="0" dirty="0">
                <a:solidFill>
                  <a:schemeClr val="bg2"/>
                </a:solidFill>
                <a:effectLst/>
                <a:latin typeface=" Fira Mono"/>
              </a:rPr>
              <a:t> = </a:t>
            </a:r>
          </a:p>
          <a:p>
            <a:r>
              <a:rPr lang="en-US" sz="800" dirty="0">
                <a:solidFill>
                  <a:schemeClr val="bg2"/>
                </a:solidFill>
                <a:latin typeface=" Fira Mono"/>
              </a:rPr>
              <a:t>		</a:t>
            </a:r>
            <a:r>
              <a:rPr lang="en-US" sz="800" b="0" dirty="0">
                <a:solidFill>
                  <a:schemeClr val="bg2"/>
                </a:solidFill>
                <a:effectLst/>
                <a:latin typeface=" Fira Mono"/>
              </a:rPr>
              <a:t>frame-&gt;</a:t>
            </a:r>
            <a:r>
              <a:rPr lang="en-US" sz="800" b="0" dirty="0" err="1">
                <a:solidFill>
                  <a:srgbClr val="001080"/>
                </a:solidFill>
                <a:effectLst/>
                <a:latin typeface=" Fira Mono"/>
              </a:rPr>
              <a:t>seq_for</a:t>
            </a:r>
            <a:r>
              <a:rPr lang="en-US" sz="800" b="0" dirty="0" err="1">
                <a:solidFill>
                  <a:srgbClr val="000000"/>
                </a:solidFill>
                <a:effectLst/>
                <a:latin typeface=" Fira Mono"/>
              </a:rPr>
              <a:t>.</a:t>
            </a:r>
            <a:r>
              <a:rPr lang="en-US" sz="800" b="0" dirty="0" err="1">
                <a:solidFill>
                  <a:srgbClr val="795E26"/>
                </a:solidFill>
                <a:effectLst/>
                <a:latin typeface=" Fira Mono"/>
              </a:rPr>
              <a:t>await_suspend</a:t>
            </a:r>
            <a:endParaRPr lang="en-US" sz="800" b="0" dirty="0">
              <a:solidFill>
                <a:srgbClr val="795E26"/>
              </a:solidFill>
              <a:effectLst/>
              <a:latin typeface=" Fira Mono"/>
            </a:endParaRPr>
          </a:p>
          <a:p>
            <a:r>
              <a:rPr lang="en-US" sz="800" dirty="0">
                <a:solidFill>
                  <a:srgbClr val="795E26"/>
                </a:solidFill>
                <a:latin typeface=" Fira Mono"/>
              </a:rPr>
              <a:t>			</a:t>
            </a:r>
            <a:r>
              <a:rPr lang="en-US" sz="800" b="0" dirty="0">
                <a:solidFill>
                  <a:srgbClr val="000000"/>
                </a:solidFill>
                <a:effectLst/>
                <a:latin typeface=" Fira Mono"/>
              </a:rPr>
              <a:t>(</a:t>
            </a:r>
            <a:r>
              <a:rPr lang="en-US" sz="800" b="0" dirty="0" err="1">
                <a:solidFill>
                  <a:schemeClr val="bg2"/>
                </a:solidFill>
                <a:effectLst/>
                <a:latin typeface=" Fira Mono"/>
              </a:rPr>
              <a:t>handle_t</a:t>
            </a:r>
            <a:r>
              <a:rPr lang="en-US" sz="800" b="0" dirty="0">
                <a:solidFill>
                  <a:schemeClr val="bg2"/>
                </a:solidFill>
                <a:effectLst/>
                <a:latin typeface=" Fira Mono"/>
              </a:rPr>
              <a:t>::</a:t>
            </a:r>
            <a:r>
              <a:rPr lang="en-US" sz="800" b="0" dirty="0" err="1">
                <a:solidFill>
                  <a:schemeClr val="bg2"/>
                </a:solidFill>
                <a:effectLst/>
                <a:latin typeface=" Fira Mono"/>
              </a:rPr>
              <a:t>from_promise</a:t>
            </a:r>
            <a:r>
              <a:rPr lang="en-US" sz="800" b="0" dirty="0">
                <a:solidFill>
                  <a:schemeClr val="bg2"/>
                </a:solidFill>
                <a:effectLst/>
                <a:latin typeface=" Fira Mono"/>
              </a:rPr>
              <a:t>(frame-&gt;promise)</a:t>
            </a:r>
            <a:r>
              <a:rPr lang="en-US" sz="800" b="0" dirty="0">
                <a:solidFill>
                  <a:srgbClr val="000000"/>
                </a:solidFill>
                <a:effectLst/>
                <a:latin typeface=" Fira Mono"/>
              </a:rPr>
              <a:t>);</a:t>
            </a:r>
          </a:p>
          <a:p>
            <a:r>
              <a:rPr lang="en-US" sz="800" b="0" dirty="0">
                <a:solidFill>
                  <a:schemeClr val="bg2"/>
                </a:solidFill>
                <a:effectLst/>
                <a:latin typeface=" Fira Mono"/>
              </a:rPr>
              <a:t>        </a:t>
            </a:r>
            <a:r>
              <a:rPr lang="en-US" sz="800" b="0" dirty="0" err="1">
                <a:solidFill>
                  <a:schemeClr val="bg2"/>
                </a:solidFill>
                <a:effectLst/>
                <a:latin typeface=" Fira Mono"/>
              </a:rPr>
              <a:t>goto</a:t>
            </a:r>
            <a:r>
              <a:rPr lang="en-US" sz="800" b="0" dirty="0">
                <a:solidFill>
                  <a:schemeClr val="bg2"/>
                </a:solidFill>
                <a:effectLst/>
                <a:latin typeface=" Fira Mono"/>
              </a:rPr>
              <a:t> __</a:t>
            </a:r>
            <a:r>
              <a:rPr lang="en-US" sz="800" b="0" dirty="0" err="1">
                <a:solidFill>
                  <a:schemeClr val="bg2"/>
                </a:solidFill>
                <a:effectLst/>
                <a:latin typeface=" Fira Mono"/>
              </a:rPr>
              <a:t>symmetric_transfer</a:t>
            </a:r>
            <a:r>
              <a:rPr lang="en-US" sz="800" b="0" dirty="0">
                <a:solidFill>
                  <a:schemeClr val="bg2"/>
                </a:solidFill>
                <a:effectLst/>
                <a:latin typeface=" Fira Mono"/>
              </a:rPr>
              <a:t>;</a:t>
            </a:r>
          </a:p>
          <a:p>
            <a:r>
              <a:rPr lang="en-US" sz="800" b="0" dirty="0">
                <a:solidFill>
                  <a:srgbClr val="000000"/>
                </a:solidFill>
                <a:effectLst/>
                <a:latin typeface=" Fira Mono"/>
              </a:rPr>
              <a:t>    }</a:t>
            </a:r>
          </a:p>
          <a:p>
            <a:r>
              <a:rPr lang="en-US" sz="800" b="0" dirty="0">
                <a:solidFill>
                  <a:srgbClr val="000000"/>
                </a:solidFill>
                <a:effectLst/>
                <a:latin typeface=" Fira Mono"/>
              </a:rPr>
              <a:t> </a:t>
            </a:r>
            <a:r>
              <a:rPr lang="en-US" sz="800" b="0" dirty="0">
                <a:solidFill>
                  <a:schemeClr val="bg2"/>
                </a:solidFill>
                <a:effectLst/>
                <a:latin typeface=" Fira Mono"/>
              </a:rPr>
              <a:t>frame-&gt;</a:t>
            </a:r>
            <a:r>
              <a:rPr lang="en-US" sz="800" b="0" dirty="0" err="1">
                <a:solidFill>
                  <a:srgbClr val="001080"/>
                </a:solidFill>
                <a:effectLst/>
                <a:latin typeface=" Fira Mono"/>
              </a:rPr>
              <a:t>seq_for</a:t>
            </a:r>
            <a:r>
              <a:rPr lang="en-US" sz="800" dirty="0" err="1">
                <a:solidFill>
                  <a:srgbClr val="000000"/>
                </a:solidFill>
                <a:latin typeface=" Fira Mono"/>
              </a:rPr>
              <a:t>.</a:t>
            </a:r>
            <a:r>
              <a:rPr lang="en-US" sz="800" dirty="0" err="1">
                <a:solidFill>
                  <a:srgbClr val="795E26"/>
                </a:solidFill>
                <a:latin typeface=" Fira Mono"/>
              </a:rPr>
              <a:t>await_resume</a:t>
            </a:r>
            <a:r>
              <a:rPr lang="en-US" sz="800" dirty="0">
                <a:solidFill>
                  <a:srgbClr val="000000"/>
                </a:solidFill>
                <a:latin typeface=" Fira Mono"/>
              </a:rPr>
              <a:t>();</a:t>
            </a:r>
            <a:br>
              <a:rPr lang="en-US" sz="800" b="0" dirty="0">
                <a:solidFill>
                  <a:srgbClr val="000000"/>
                </a:solidFill>
                <a:effectLst/>
                <a:latin typeface=" Fira Mono"/>
              </a:rPr>
            </a:br>
            <a:endParaRPr lang="en-US" sz="800" b="0" dirty="0">
              <a:solidFill>
                <a:schemeClr val="bg2"/>
              </a:solidFill>
              <a:effectLst/>
              <a:latin typeface=" Fira Mono"/>
            </a:endParaRPr>
          </a:p>
        </p:txBody>
      </p:sp>
    </p:spTree>
    <p:extLst>
      <p:ext uri="{BB962C8B-B14F-4D97-AF65-F5344CB8AC3E}">
        <p14:creationId xmlns:p14="http://schemas.microsoft.com/office/powerpoint/2010/main" val="1066438586"/>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a:extLst>
              <a:ext uri="{FF2B5EF4-FFF2-40B4-BE49-F238E27FC236}">
                <a16:creationId xmlns:a16="http://schemas.microsoft.com/office/drawing/2014/main" id="{C1255C3F-8C62-4ED6-BF43-32BF42A348AE}"/>
              </a:ext>
            </a:extLst>
          </p:cNvPr>
          <p:cNvSpPr txBox="1"/>
          <p:nvPr/>
        </p:nvSpPr>
        <p:spPr>
          <a:xfrm>
            <a:off x="5010889" y="672982"/>
            <a:ext cx="1410057" cy="230832"/>
          </a:xfrm>
          <a:prstGeom prst="rect">
            <a:avLst/>
          </a:prstGeom>
          <a:solidFill>
            <a:schemeClr val="tx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altLang="zh-CN" sz="1000" dirty="0" err="1">
                <a:solidFill>
                  <a:schemeClr val="bg1"/>
                </a:solidFill>
                <a:latin typeface="Trebuchet MS" panose="020B0603020202020204" pitchFamily="34" charset="0"/>
              </a:rPr>
              <a:t>isa</a:t>
            </a:r>
            <a:r>
              <a:rPr lang="en-US" altLang="zh-CN" sz="1000" dirty="0">
                <a:solidFill>
                  <a:schemeClr val="bg1"/>
                </a:solidFill>
                <a:latin typeface="Trebuchet MS" panose="020B0603020202020204" pitchFamily="34" charset="0"/>
              </a:rPr>
              <a:t>::</a:t>
            </a:r>
            <a:r>
              <a:rPr lang="en-US" altLang="zh-CN" sz="1000" dirty="0" err="1">
                <a:solidFill>
                  <a:schemeClr val="bg1"/>
                </a:solidFill>
                <a:latin typeface="Trebuchet MS" panose="020B0603020202020204" pitchFamily="34" charset="0"/>
              </a:rPr>
              <a:t>await_suspend</a:t>
            </a:r>
            <a:endParaRPr lang="en-US" sz="1000" dirty="0">
              <a:solidFill>
                <a:schemeClr val="bg1"/>
              </a:solidFill>
              <a:latin typeface="Trebuchet MS" panose="020B0603020202020204" pitchFamily="34" charset="0"/>
            </a:endParaRPr>
          </a:p>
        </p:txBody>
      </p:sp>
      <p:sp>
        <p:nvSpPr>
          <p:cNvPr id="22" name="Rectangle 21">
            <a:extLst>
              <a:ext uri="{FF2B5EF4-FFF2-40B4-BE49-F238E27FC236}">
                <a16:creationId xmlns:a16="http://schemas.microsoft.com/office/drawing/2014/main" id="{44A7149B-6880-469F-BBA2-A4B0D2BDDBDE}"/>
              </a:ext>
            </a:extLst>
          </p:cNvPr>
          <p:cNvSpPr/>
          <p:nvPr/>
        </p:nvSpPr>
        <p:spPr>
          <a:xfrm>
            <a:off x="7510803" y="1700430"/>
            <a:ext cx="2512463" cy="3139671"/>
          </a:xfrm>
          <a:prstGeom prst="rect">
            <a:avLst/>
          </a:prstGeom>
          <a:no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altLang="zh-CN" sz="1000" dirty="0">
              <a:solidFill>
                <a:schemeClr val="bg1"/>
              </a:solidFill>
            </a:endParaRPr>
          </a:p>
          <a:p>
            <a:pPr algn="ctr"/>
            <a:r>
              <a:rPr lang="en-US" altLang="zh-CN" sz="1000" dirty="0">
                <a:solidFill>
                  <a:schemeClr val="bg1"/>
                </a:solidFill>
              </a:rPr>
              <a:t>Scheduler</a:t>
            </a:r>
            <a:endParaRPr lang="en-US" sz="1000" dirty="0">
              <a:solidFill>
                <a:schemeClr val="bg1"/>
              </a:solidFill>
            </a:endParaRPr>
          </a:p>
        </p:txBody>
      </p:sp>
      <p:grpSp>
        <p:nvGrpSpPr>
          <p:cNvPr id="23" name="Group 22">
            <a:extLst>
              <a:ext uri="{FF2B5EF4-FFF2-40B4-BE49-F238E27FC236}">
                <a16:creationId xmlns:a16="http://schemas.microsoft.com/office/drawing/2014/main" id="{9765B6FE-1AAB-4F7D-AED1-47D6A519746E}"/>
              </a:ext>
            </a:extLst>
          </p:cNvPr>
          <p:cNvGrpSpPr/>
          <p:nvPr/>
        </p:nvGrpSpPr>
        <p:grpSpPr>
          <a:xfrm>
            <a:off x="7997914" y="3792482"/>
            <a:ext cx="1538241" cy="880625"/>
            <a:chOff x="1286142" y="3874450"/>
            <a:chExt cx="1538241" cy="880625"/>
          </a:xfrm>
        </p:grpSpPr>
        <p:sp>
          <p:nvSpPr>
            <p:cNvPr id="24" name="Rectangle 23">
              <a:extLst>
                <a:ext uri="{FF2B5EF4-FFF2-40B4-BE49-F238E27FC236}">
                  <a16:creationId xmlns:a16="http://schemas.microsoft.com/office/drawing/2014/main" id="{26706399-6892-413B-B225-4B418B6D11F6}"/>
                </a:ext>
              </a:extLst>
            </p:cNvPr>
            <p:cNvSpPr/>
            <p:nvPr/>
          </p:nvSpPr>
          <p:spPr>
            <a:xfrm>
              <a:off x="1286142" y="3874450"/>
              <a:ext cx="1243413" cy="294830"/>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2">
                      <a:lumMod val="50000"/>
                    </a:schemeClr>
                  </a:solidFill>
                </a:rPr>
                <a:t>Worker</a:t>
              </a:r>
            </a:p>
          </p:txBody>
        </p:sp>
        <p:sp>
          <p:nvSpPr>
            <p:cNvPr id="25" name="Rectangle 24">
              <a:extLst>
                <a:ext uri="{FF2B5EF4-FFF2-40B4-BE49-F238E27FC236}">
                  <a16:creationId xmlns:a16="http://schemas.microsoft.com/office/drawing/2014/main" id="{15158716-D662-4804-8957-486C08116EE6}"/>
                </a:ext>
              </a:extLst>
            </p:cNvPr>
            <p:cNvSpPr/>
            <p:nvPr/>
          </p:nvSpPr>
          <p:spPr>
            <a:xfrm>
              <a:off x="1384418" y="4065611"/>
              <a:ext cx="1243413" cy="294830"/>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2">
                      <a:lumMod val="50000"/>
                    </a:schemeClr>
                  </a:solidFill>
                </a:rPr>
                <a:t>Worker</a:t>
              </a:r>
            </a:p>
          </p:txBody>
        </p:sp>
        <p:sp>
          <p:nvSpPr>
            <p:cNvPr id="26" name="Rectangle 25">
              <a:extLst>
                <a:ext uri="{FF2B5EF4-FFF2-40B4-BE49-F238E27FC236}">
                  <a16:creationId xmlns:a16="http://schemas.microsoft.com/office/drawing/2014/main" id="{F0FEBD08-7F01-4E4E-8ACE-3EDF7C84874A}"/>
                </a:ext>
              </a:extLst>
            </p:cNvPr>
            <p:cNvSpPr/>
            <p:nvPr/>
          </p:nvSpPr>
          <p:spPr>
            <a:xfrm>
              <a:off x="1482694" y="4262928"/>
              <a:ext cx="1243413" cy="294830"/>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2">
                      <a:lumMod val="50000"/>
                    </a:schemeClr>
                  </a:solidFill>
                </a:rPr>
                <a:t>Worker</a:t>
              </a:r>
            </a:p>
          </p:txBody>
        </p:sp>
        <p:sp>
          <p:nvSpPr>
            <p:cNvPr id="28" name="Rectangle 27">
              <a:extLst>
                <a:ext uri="{FF2B5EF4-FFF2-40B4-BE49-F238E27FC236}">
                  <a16:creationId xmlns:a16="http://schemas.microsoft.com/office/drawing/2014/main" id="{500AAB63-3F3B-441C-9D9B-3C608967554D}"/>
                </a:ext>
              </a:extLst>
            </p:cNvPr>
            <p:cNvSpPr/>
            <p:nvPr/>
          </p:nvSpPr>
          <p:spPr>
            <a:xfrm>
              <a:off x="1580970" y="4460245"/>
              <a:ext cx="1243413" cy="294830"/>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2">
                      <a:lumMod val="50000"/>
                    </a:schemeClr>
                  </a:solidFill>
                </a:rPr>
                <a:t>Worker</a:t>
              </a:r>
            </a:p>
          </p:txBody>
        </p:sp>
      </p:grpSp>
      <p:grpSp>
        <p:nvGrpSpPr>
          <p:cNvPr id="29" name="Group 28">
            <a:extLst>
              <a:ext uri="{FF2B5EF4-FFF2-40B4-BE49-F238E27FC236}">
                <a16:creationId xmlns:a16="http://schemas.microsoft.com/office/drawing/2014/main" id="{F0461B6A-372A-43FD-B179-413B264506D2}"/>
              </a:ext>
            </a:extLst>
          </p:cNvPr>
          <p:cNvGrpSpPr/>
          <p:nvPr/>
        </p:nvGrpSpPr>
        <p:grpSpPr>
          <a:xfrm>
            <a:off x="7883612" y="2233813"/>
            <a:ext cx="1766844" cy="576690"/>
            <a:chOff x="1156886" y="3007816"/>
            <a:chExt cx="1766844" cy="576690"/>
          </a:xfrm>
        </p:grpSpPr>
        <p:sp>
          <p:nvSpPr>
            <p:cNvPr id="30" name="Rectangle 29">
              <a:extLst>
                <a:ext uri="{FF2B5EF4-FFF2-40B4-BE49-F238E27FC236}">
                  <a16:creationId xmlns:a16="http://schemas.microsoft.com/office/drawing/2014/main" id="{583B448A-E1AB-435D-8253-1EE65A46A027}"/>
                </a:ext>
              </a:extLst>
            </p:cNvPr>
            <p:cNvSpPr/>
            <p:nvPr/>
          </p:nvSpPr>
          <p:spPr>
            <a:xfrm>
              <a:off x="1156886" y="3007816"/>
              <a:ext cx="1501923" cy="294830"/>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bg2">
                      <a:lumMod val="50000"/>
                    </a:schemeClr>
                  </a:solidFill>
                </a:rPr>
                <a:t>Job Queue</a:t>
              </a:r>
              <a:endParaRPr lang="en-US" sz="1000" dirty="0">
                <a:solidFill>
                  <a:schemeClr val="bg2">
                    <a:lumMod val="50000"/>
                  </a:schemeClr>
                </a:solidFill>
              </a:endParaRPr>
            </a:p>
          </p:txBody>
        </p:sp>
        <p:sp>
          <p:nvSpPr>
            <p:cNvPr id="31" name="Rectangle 30">
              <a:extLst>
                <a:ext uri="{FF2B5EF4-FFF2-40B4-BE49-F238E27FC236}">
                  <a16:creationId xmlns:a16="http://schemas.microsoft.com/office/drawing/2014/main" id="{D3EFB92A-3B44-42CC-AD0B-A770CE5D70FD}"/>
                </a:ext>
              </a:extLst>
            </p:cNvPr>
            <p:cNvSpPr/>
            <p:nvPr/>
          </p:nvSpPr>
          <p:spPr>
            <a:xfrm>
              <a:off x="1286142" y="3143225"/>
              <a:ext cx="1501923" cy="294830"/>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bg2">
                      <a:lumMod val="50000"/>
                    </a:schemeClr>
                  </a:solidFill>
                </a:rPr>
                <a:t>Job Queue</a:t>
              </a:r>
              <a:endParaRPr lang="en-US" sz="1000" dirty="0">
                <a:solidFill>
                  <a:schemeClr val="bg2">
                    <a:lumMod val="50000"/>
                  </a:schemeClr>
                </a:solidFill>
              </a:endParaRPr>
            </a:p>
          </p:txBody>
        </p:sp>
        <p:sp>
          <p:nvSpPr>
            <p:cNvPr id="33" name="Rectangle 32">
              <a:extLst>
                <a:ext uri="{FF2B5EF4-FFF2-40B4-BE49-F238E27FC236}">
                  <a16:creationId xmlns:a16="http://schemas.microsoft.com/office/drawing/2014/main" id="{AB6B210A-4EF2-4C2C-927A-E3A63D654CAF}"/>
                </a:ext>
              </a:extLst>
            </p:cNvPr>
            <p:cNvSpPr/>
            <p:nvPr/>
          </p:nvSpPr>
          <p:spPr>
            <a:xfrm>
              <a:off x="1421807" y="3289676"/>
              <a:ext cx="1501923" cy="294830"/>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bg2">
                      <a:lumMod val="50000"/>
                    </a:schemeClr>
                  </a:solidFill>
                </a:rPr>
                <a:t>Job Queue</a:t>
              </a:r>
              <a:endParaRPr lang="en-US" sz="1000" dirty="0">
                <a:solidFill>
                  <a:schemeClr val="bg2">
                    <a:lumMod val="50000"/>
                  </a:schemeClr>
                </a:solidFill>
              </a:endParaRPr>
            </a:p>
          </p:txBody>
        </p:sp>
      </p:grpSp>
      <p:cxnSp>
        <p:nvCxnSpPr>
          <p:cNvPr id="34" name="Straight Arrow Connector 33">
            <a:extLst>
              <a:ext uri="{FF2B5EF4-FFF2-40B4-BE49-F238E27FC236}">
                <a16:creationId xmlns:a16="http://schemas.microsoft.com/office/drawing/2014/main" id="{4B2B5C02-8512-4F35-AF4C-C43C483C0A21}"/>
              </a:ext>
            </a:extLst>
          </p:cNvPr>
          <p:cNvCxnSpPr>
            <a:cxnSpLocks/>
          </p:cNvCxnSpPr>
          <p:nvPr/>
        </p:nvCxnSpPr>
        <p:spPr>
          <a:xfrm>
            <a:off x="8767034" y="2911012"/>
            <a:ext cx="0" cy="809590"/>
          </a:xfrm>
          <a:prstGeom prst="straightConnector1">
            <a:avLst/>
          </a:prstGeom>
          <a:ln>
            <a:solidFill>
              <a:schemeClr val="accent4"/>
            </a:solidFill>
            <a:tailEnd type="triangle" w="sm" len="lg"/>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E7F98364-C62A-4886-9A20-865981A43576}"/>
              </a:ext>
            </a:extLst>
          </p:cNvPr>
          <p:cNvSpPr/>
          <p:nvPr/>
        </p:nvSpPr>
        <p:spPr>
          <a:xfrm>
            <a:off x="4333147" y="2632844"/>
            <a:ext cx="890828" cy="239947"/>
          </a:xfrm>
          <a:prstGeom prst="rect">
            <a:avLst/>
          </a:prstGeom>
          <a:solidFill>
            <a:schemeClr val="tx2"/>
          </a:solid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1000" dirty="0">
                <a:solidFill>
                  <a:schemeClr val="tx1"/>
                </a:solidFill>
                <a:latin typeface="Trebuchet MS" panose="020B0603020202020204" pitchFamily="34" charset="0"/>
              </a:rPr>
              <a:t>Job</a:t>
            </a:r>
          </a:p>
        </p:txBody>
      </p:sp>
      <p:cxnSp>
        <p:nvCxnSpPr>
          <p:cNvPr id="36" name="Straight Arrow Connector 35">
            <a:extLst>
              <a:ext uri="{FF2B5EF4-FFF2-40B4-BE49-F238E27FC236}">
                <a16:creationId xmlns:a16="http://schemas.microsoft.com/office/drawing/2014/main" id="{172950B3-1E4D-479A-AF4D-1C6AC0192195}"/>
              </a:ext>
            </a:extLst>
          </p:cNvPr>
          <p:cNvCxnSpPr>
            <a:cxnSpLocks/>
            <a:stCxn id="39" idx="2"/>
            <a:endCxn id="35" idx="0"/>
          </p:cNvCxnSpPr>
          <p:nvPr/>
        </p:nvCxnSpPr>
        <p:spPr>
          <a:xfrm flipH="1">
            <a:off x="4778561" y="1931262"/>
            <a:ext cx="937356" cy="701582"/>
          </a:xfrm>
          <a:prstGeom prst="straightConnector1">
            <a:avLst/>
          </a:prstGeom>
          <a:ln>
            <a:solidFill>
              <a:schemeClr val="accent4"/>
            </a:solidFill>
            <a:prstDash val="solid"/>
            <a:tailEnd type="triangle" w="sm" len="lg"/>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4940E77B-C530-46D9-ABE6-C30F35CB69B7}"/>
              </a:ext>
            </a:extLst>
          </p:cNvPr>
          <p:cNvSpPr txBox="1"/>
          <p:nvPr/>
        </p:nvSpPr>
        <p:spPr>
          <a:xfrm>
            <a:off x="5091993" y="1700430"/>
            <a:ext cx="1247848" cy="230832"/>
          </a:xfrm>
          <a:prstGeom prst="rect">
            <a:avLst/>
          </a:prstGeom>
          <a:solidFill>
            <a:schemeClr val="tx2"/>
          </a:solid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altLang="zh-CN" sz="1000" dirty="0" err="1">
                <a:solidFill>
                  <a:schemeClr val="tx1"/>
                </a:solidFill>
                <a:latin typeface="Trebuchet MS" panose="020B0603020202020204" pitchFamily="34" charset="0"/>
              </a:rPr>
              <a:t>coroutine_handle</a:t>
            </a:r>
            <a:endParaRPr lang="en-US" sz="1000" dirty="0">
              <a:solidFill>
                <a:schemeClr val="tx1"/>
              </a:solidFill>
              <a:latin typeface="Trebuchet MS" panose="020B0603020202020204" pitchFamily="34" charset="0"/>
            </a:endParaRPr>
          </a:p>
        </p:txBody>
      </p:sp>
      <p:cxnSp>
        <p:nvCxnSpPr>
          <p:cNvPr id="40" name="Straight Arrow Connector 39">
            <a:extLst>
              <a:ext uri="{FF2B5EF4-FFF2-40B4-BE49-F238E27FC236}">
                <a16:creationId xmlns:a16="http://schemas.microsoft.com/office/drawing/2014/main" id="{20FA5B0A-53B7-4E55-932D-50C4F65302B8}"/>
              </a:ext>
            </a:extLst>
          </p:cNvPr>
          <p:cNvCxnSpPr>
            <a:cxnSpLocks/>
            <a:stCxn id="21" idx="2"/>
            <a:endCxn id="39" idx="0"/>
          </p:cNvCxnSpPr>
          <p:nvPr/>
        </p:nvCxnSpPr>
        <p:spPr>
          <a:xfrm flipH="1">
            <a:off x="5715917" y="903814"/>
            <a:ext cx="1" cy="796616"/>
          </a:xfrm>
          <a:prstGeom prst="straightConnector1">
            <a:avLst/>
          </a:prstGeom>
          <a:ln>
            <a:solidFill>
              <a:schemeClr val="accent4"/>
            </a:solidFill>
            <a:prstDash val="dash"/>
            <a:tailEnd type="triangle" w="sm" len="sm"/>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F33D106A-7E29-4FD3-A557-53A4CCA3F950}"/>
              </a:ext>
            </a:extLst>
          </p:cNvPr>
          <p:cNvSpPr txBox="1"/>
          <p:nvPr/>
        </p:nvSpPr>
        <p:spPr>
          <a:xfrm>
            <a:off x="4403304" y="2125251"/>
            <a:ext cx="681597" cy="2308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1000" dirty="0">
                <a:solidFill>
                  <a:schemeClr val="bg1"/>
                </a:solidFill>
                <a:latin typeface="Trebuchet MS" panose="020B0603020202020204" pitchFamily="34" charset="0"/>
              </a:rPr>
              <a:t>Job::Job</a:t>
            </a:r>
          </a:p>
        </p:txBody>
      </p:sp>
      <p:cxnSp>
        <p:nvCxnSpPr>
          <p:cNvPr id="43" name="Straight Arrow Connector 42">
            <a:extLst>
              <a:ext uri="{FF2B5EF4-FFF2-40B4-BE49-F238E27FC236}">
                <a16:creationId xmlns:a16="http://schemas.microsoft.com/office/drawing/2014/main" id="{DDC33006-E508-4C52-9297-1B75A3EC17D0}"/>
              </a:ext>
            </a:extLst>
          </p:cNvPr>
          <p:cNvCxnSpPr>
            <a:cxnSpLocks/>
            <a:stCxn id="35" idx="3"/>
          </p:cNvCxnSpPr>
          <p:nvPr/>
        </p:nvCxnSpPr>
        <p:spPr>
          <a:xfrm>
            <a:off x="5223975" y="2752818"/>
            <a:ext cx="2735750" cy="0"/>
          </a:xfrm>
          <a:prstGeom prst="straightConnector1">
            <a:avLst/>
          </a:prstGeom>
          <a:ln>
            <a:solidFill>
              <a:schemeClr val="accent4"/>
            </a:solidFill>
            <a:prstDash val="solid"/>
            <a:tailEnd type="triangle" w="sm" len="lg"/>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3E780EA1-FB25-45FD-B96B-D8E822DF2D81}"/>
              </a:ext>
            </a:extLst>
          </p:cNvPr>
          <p:cNvSpPr txBox="1"/>
          <p:nvPr/>
        </p:nvSpPr>
        <p:spPr>
          <a:xfrm>
            <a:off x="114867" y="68881"/>
            <a:ext cx="2097049" cy="2308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1000" dirty="0">
                <a:solidFill>
                  <a:schemeClr val="bg1"/>
                </a:solidFill>
                <a:latin typeface="Trebuchet MS" panose="020B0603020202020204" pitchFamily="34" charset="0"/>
              </a:rPr>
              <a:t>*</a:t>
            </a:r>
            <a:r>
              <a:rPr lang="en-US" sz="1000" dirty="0" err="1">
                <a:solidFill>
                  <a:schemeClr val="bg1"/>
                </a:solidFill>
                <a:latin typeface="Trebuchet MS" panose="020B0603020202020204" pitchFamily="34" charset="0"/>
              </a:rPr>
              <a:t>isa</a:t>
            </a:r>
            <a:r>
              <a:rPr lang="en-US" sz="1000" dirty="0">
                <a:solidFill>
                  <a:schemeClr val="bg1"/>
                </a:solidFill>
                <a:latin typeface="Trebuchet MS" panose="020B0603020202020204" pitchFamily="34" charset="0"/>
              </a:rPr>
              <a:t> == </a:t>
            </a:r>
            <a:r>
              <a:rPr lang="en-US" sz="1000" dirty="0" err="1">
                <a:solidFill>
                  <a:schemeClr val="bg1"/>
                </a:solidFill>
                <a:latin typeface="Trebuchet MS" panose="020B0603020202020204" pitchFamily="34" charset="0"/>
              </a:rPr>
              <a:t>initial_suspend_awaitable</a:t>
            </a:r>
            <a:endParaRPr lang="en-US" sz="1000" dirty="0">
              <a:solidFill>
                <a:schemeClr val="bg1"/>
              </a:solidFill>
              <a:latin typeface="Trebuchet MS" panose="020B0603020202020204" pitchFamily="34" charset="0"/>
            </a:endParaRPr>
          </a:p>
        </p:txBody>
      </p:sp>
      <p:cxnSp>
        <p:nvCxnSpPr>
          <p:cNvPr id="66" name="Connector: Elbow 65">
            <a:extLst>
              <a:ext uri="{FF2B5EF4-FFF2-40B4-BE49-F238E27FC236}">
                <a16:creationId xmlns:a16="http://schemas.microsoft.com/office/drawing/2014/main" id="{199DE16A-F713-467A-91BD-B58AD4B56586}"/>
              </a:ext>
            </a:extLst>
          </p:cNvPr>
          <p:cNvCxnSpPr>
            <a:cxnSpLocks/>
            <a:stCxn id="69" idx="3"/>
          </p:cNvCxnSpPr>
          <p:nvPr/>
        </p:nvCxnSpPr>
        <p:spPr>
          <a:xfrm flipV="1">
            <a:off x="2896075" y="788398"/>
            <a:ext cx="2114814" cy="2472587"/>
          </a:xfrm>
          <a:prstGeom prst="bentConnector3">
            <a:avLst>
              <a:gd name="adj1" fmla="val 26700"/>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B1EDDD60-C71C-440D-BE00-AD9D85E5D29D}"/>
              </a:ext>
            </a:extLst>
          </p:cNvPr>
          <p:cNvSpPr txBox="1"/>
          <p:nvPr/>
        </p:nvSpPr>
        <p:spPr>
          <a:xfrm>
            <a:off x="1447563" y="438810"/>
            <a:ext cx="1448512" cy="230832"/>
          </a:xfrm>
          <a:prstGeom prst="rect">
            <a:avLst/>
          </a:prstGeom>
          <a:solidFill>
            <a:schemeClr val="tx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1000" dirty="0" err="1">
                <a:solidFill>
                  <a:schemeClr val="bg1"/>
                </a:solidFill>
                <a:latin typeface="Trebuchet MS" panose="020B0603020202020204" pitchFamily="34" charset="0"/>
              </a:rPr>
              <a:t>get_return_object</a:t>
            </a:r>
            <a:endParaRPr lang="en-US" sz="1000" dirty="0">
              <a:solidFill>
                <a:schemeClr val="bg1"/>
              </a:solidFill>
              <a:latin typeface="Trebuchet MS" panose="020B0603020202020204" pitchFamily="34" charset="0"/>
            </a:endParaRPr>
          </a:p>
        </p:txBody>
      </p:sp>
      <p:sp>
        <p:nvSpPr>
          <p:cNvPr id="68" name="TextBox 67">
            <a:extLst>
              <a:ext uri="{FF2B5EF4-FFF2-40B4-BE49-F238E27FC236}">
                <a16:creationId xmlns:a16="http://schemas.microsoft.com/office/drawing/2014/main" id="{F45BF225-6CFC-4571-9260-6CD3A6BC45CF}"/>
              </a:ext>
            </a:extLst>
          </p:cNvPr>
          <p:cNvSpPr txBox="1"/>
          <p:nvPr/>
        </p:nvSpPr>
        <p:spPr>
          <a:xfrm>
            <a:off x="1447563" y="1555636"/>
            <a:ext cx="1448512" cy="230832"/>
          </a:xfrm>
          <a:prstGeom prst="rect">
            <a:avLst/>
          </a:prstGeom>
          <a:solidFill>
            <a:schemeClr val="tx2"/>
          </a:solid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defPPr>
              <a:defRPr lang="en-US"/>
            </a:defPPr>
            <a:lvl1pPr algn="ctr">
              <a:lnSpc>
                <a:spcPct val="90000"/>
              </a:lnSpc>
              <a:defRPr sz="1000">
                <a:solidFill>
                  <a:schemeClr val="tx1"/>
                </a:solidFill>
                <a:latin typeface="Trebuchet MS" panose="020B0603020202020204" pitchFamily="34" charset="0"/>
              </a:defRPr>
            </a:lvl1pPr>
          </a:lstStyle>
          <a:p>
            <a:r>
              <a:rPr lang="en-US" dirty="0"/>
              <a:t>token&lt;&gt;</a:t>
            </a:r>
          </a:p>
        </p:txBody>
      </p:sp>
      <p:sp>
        <p:nvSpPr>
          <p:cNvPr id="69" name="TextBox 68">
            <a:extLst>
              <a:ext uri="{FF2B5EF4-FFF2-40B4-BE49-F238E27FC236}">
                <a16:creationId xmlns:a16="http://schemas.microsoft.com/office/drawing/2014/main" id="{57A403FD-71EB-487F-956C-A7EC9044A328}"/>
              </a:ext>
            </a:extLst>
          </p:cNvPr>
          <p:cNvSpPr txBox="1"/>
          <p:nvPr/>
        </p:nvSpPr>
        <p:spPr>
          <a:xfrm>
            <a:off x="1447563" y="3145569"/>
            <a:ext cx="1448512" cy="230832"/>
          </a:xfrm>
          <a:prstGeom prst="rect">
            <a:avLst/>
          </a:prstGeom>
          <a:solidFill>
            <a:schemeClr val="tx2"/>
          </a:solid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defPPr>
              <a:defRPr lang="en-US"/>
            </a:defPPr>
            <a:lvl1pPr algn="ctr">
              <a:lnSpc>
                <a:spcPct val="90000"/>
              </a:lnSpc>
              <a:defRPr sz="1000">
                <a:solidFill>
                  <a:schemeClr val="tx1"/>
                </a:solidFill>
                <a:latin typeface="Trebuchet MS" panose="020B0603020202020204" pitchFamily="34" charset="0"/>
              </a:defRPr>
            </a:lvl1pPr>
          </a:lstStyle>
          <a:p>
            <a:r>
              <a:rPr lang="en-US" dirty="0" err="1"/>
              <a:t>isa</a:t>
            </a:r>
            <a:endParaRPr lang="en-US" dirty="0"/>
          </a:p>
        </p:txBody>
      </p:sp>
      <p:sp>
        <p:nvSpPr>
          <p:cNvPr id="70" name="TextBox 69">
            <a:extLst>
              <a:ext uri="{FF2B5EF4-FFF2-40B4-BE49-F238E27FC236}">
                <a16:creationId xmlns:a16="http://schemas.microsoft.com/office/drawing/2014/main" id="{F57B9AAD-1BCA-44CC-A05F-5C642FE0EB79}"/>
              </a:ext>
            </a:extLst>
          </p:cNvPr>
          <p:cNvSpPr txBox="1"/>
          <p:nvPr/>
        </p:nvSpPr>
        <p:spPr>
          <a:xfrm>
            <a:off x="1447563" y="2355592"/>
            <a:ext cx="1448512" cy="230832"/>
          </a:xfrm>
          <a:prstGeom prst="rect">
            <a:avLst/>
          </a:prstGeom>
          <a:solidFill>
            <a:schemeClr val="tx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defPPr>
              <a:defRPr lang="en-US"/>
            </a:defPPr>
            <a:lvl1pPr algn="ctr">
              <a:lnSpc>
                <a:spcPct val="90000"/>
              </a:lnSpc>
              <a:defRPr sz="1000">
                <a:solidFill>
                  <a:schemeClr val="bg1"/>
                </a:solidFill>
                <a:latin typeface="Trebuchet MS" panose="020B0603020202020204" pitchFamily="34" charset="0"/>
              </a:defRPr>
            </a:lvl1pPr>
          </a:lstStyle>
          <a:p>
            <a:r>
              <a:rPr lang="en-US" dirty="0" err="1"/>
              <a:t>Initial_suspend</a:t>
            </a:r>
            <a:endParaRPr lang="en-US" dirty="0"/>
          </a:p>
        </p:txBody>
      </p:sp>
      <p:cxnSp>
        <p:nvCxnSpPr>
          <p:cNvPr id="71" name="Straight Arrow Connector 70">
            <a:extLst>
              <a:ext uri="{FF2B5EF4-FFF2-40B4-BE49-F238E27FC236}">
                <a16:creationId xmlns:a16="http://schemas.microsoft.com/office/drawing/2014/main" id="{C1B6BD2A-5238-4FE7-9963-896012A53883}"/>
              </a:ext>
            </a:extLst>
          </p:cNvPr>
          <p:cNvCxnSpPr>
            <a:cxnSpLocks/>
            <a:stCxn id="67" idx="2"/>
            <a:endCxn id="68" idx="0"/>
          </p:cNvCxnSpPr>
          <p:nvPr/>
        </p:nvCxnSpPr>
        <p:spPr>
          <a:xfrm>
            <a:off x="2171819" y="669642"/>
            <a:ext cx="0" cy="885994"/>
          </a:xfrm>
          <a:prstGeom prst="straightConnector1">
            <a:avLst/>
          </a:prstGeom>
          <a:ln>
            <a:solidFill>
              <a:schemeClr val="accent4"/>
            </a:solidFill>
            <a:prstDash val="solid"/>
            <a:tailEnd type="triangle" w="sm" len="lg"/>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FD580EF5-8D42-4A5B-8479-5DFAE003F2BC}"/>
              </a:ext>
            </a:extLst>
          </p:cNvPr>
          <p:cNvCxnSpPr>
            <a:cxnSpLocks/>
            <a:stCxn id="68" idx="2"/>
            <a:endCxn id="70" idx="0"/>
          </p:cNvCxnSpPr>
          <p:nvPr/>
        </p:nvCxnSpPr>
        <p:spPr>
          <a:xfrm>
            <a:off x="2171819" y="1786468"/>
            <a:ext cx="0" cy="569124"/>
          </a:xfrm>
          <a:prstGeom prst="straightConnector1">
            <a:avLst/>
          </a:prstGeom>
          <a:ln>
            <a:solidFill>
              <a:schemeClr val="accent4"/>
            </a:solidFill>
            <a:prstDash val="solid"/>
            <a:tailEnd type="triangle" w="sm" len="lg"/>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28AB1D1C-522E-482F-AE0B-5ECC93A47825}"/>
              </a:ext>
            </a:extLst>
          </p:cNvPr>
          <p:cNvCxnSpPr>
            <a:cxnSpLocks/>
            <a:stCxn id="70" idx="2"/>
            <a:endCxn id="69" idx="0"/>
          </p:cNvCxnSpPr>
          <p:nvPr/>
        </p:nvCxnSpPr>
        <p:spPr>
          <a:xfrm>
            <a:off x="2171819" y="2586424"/>
            <a:ext cx="0" cy="559145"/>
          </a:xfrm>
          <a:prstGeom prst="straightConnector1">
            <a:avLst/>
          </a:prstGeom>
          <a:ln>
            <a:solidFill>
              <a:schemeClr val="accent4"/>
            </a:solidFill>
            <a:prstDash val="solid"/>
            <a:tailEnd type="triangle" w="sm" len="lg"/>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D1D1CED1-F23F-4ACA-B641-DFC704B3604D}"/>
              </a:ext>
            </a:extLst>
          </p:cNvPr>
          <p:cNvSpPr txBox="1"/>
          <p:nvPr/>
        </p:nvSpPr>
        <p:spPr>
          <a:xfrm>
            <a:off x="152163" y="1056601"/>
            <a:ext cx="1448512" cy="230832"/>
          </a:xfrm>
          <a:prstGeom prst="rect">
            <a:avLst/>
          </a:prstGeom>
          <a:solidFill>
            <a:schemeClr val="tx2"/>
          </a:solid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defPPr>
              <a:defRPr lang="en-US"/>
            </a:defPPr>
            <a:lvl1pPr algn="ctr">
              <a:lnSpc>
                <a:spcPct val="90000"/>
              </a:lnSpc>
              <a:defRPr sz="1000">
                <a:solidFill>
                  <a:schemeClr val="tx1"/>
                </a:solidFill>
                <a:latin typeface="Trebuchet MS" panose="020B0603020202020204" pitchFamily="34" charset="0"/>
              </a:defRPr>
            </a:lvl1pPr>
          </a:lstStyle>
          <a:p>
            <a:r>
              <a:rPr lang="en-US" dirty="0" err="1"/>
              <a:t>token_promise</a:t>
            </a:r>
            <a:endParaRPr lang="en-US" dirty="0"/>
          </a:p>
        </p:txBody>
      </p:sp>
      <p:cxnSp>
        <p:nvCxnSpPr>
          <p:cNvPr id="5" name="Connector: Elbow 4">
            <a:extLst>
              <a:ext uri="{FF2B5EF4-FFF2-40B4-BE49-F238E27FC236}">
                <a16:creationId xmlns:a16="http://schemas.microsoft.com/office/drawing/2014/main" id="{724E7BDA-0F2F-4551-8A13-2F604BF3355F}"/>
              </a:ext>
            </a:extLst>
          </p:cNvPr>
          <p:cNvCxnSpPr>
            <a:stCxn id="3" idx="0"/>
            <a:endCxn id="67" idx="1"/>
          </p:cNvCxnSpPr>
          <p:nvPr/>
        </p:nvCxnSpPr>
        <p:spPr>
          <a:xfrm rot="5400000" flipH="1" flipV="1">
            <a:off x="910804" y="519842"/>
            <a:ext cx="502375" cy="571144"/>
          </a:xfrm>
          <a:prstGeom prst="bentConnector2">
            <a:avLst/>
          </a:prstGeom>
          <a:ln>
            <a:solidFill>
              <a:schemeClr val="accent4"/>
            </a:solidFill>
            <a:prstDash val="dash"/>
            <a:headEnd type="triangle" w="sm" len="med"/>
            <a:tailEnd type="none" w="sm" len="lg"/>
          </a:ln>
        </p:spPr>
        <p:style>
          <a:lnRef idx="1">
            <a:schemeClr val="accent1"/>
          </a:lnRef>
          <a:fillRef idx="0">
            <a:schemeClr val="accent1"/>
          </a:fillRef>
          <a:effectRef idx="0">
            <a:schemeClr val="accent1"/>
          </a:effectRef>
          <a:fontRef idx="minor">
            <a:schemeClr val="tx1"/>
          </a:fontRef>
        </p:style>
      </p:cxnSp>
      <p:cxnSp>
        <p:nvCxnSpPr>
          <p:cNvPr id="37" name="Connector: Elbow 36">
            <a:extLst>
              <a:ext uri="{FF2B5EF4-FFF2-40B4-BE49-F238E27FC236}">
                <a16:creationId xmlns:a16="http://schemas.microsoft.com/office/drawing/2014/main" id="{41FDAA93-22D1-4221-B81B-2886750C75F9}"/>
              </a:ext>
            </a:extLst>
          </p:cNvPr>
          <p:cNvCxnSpPr>
            <a:cxnSpLocks/>
            <a:stCxn id="3" idx="2"/>
            <a:endCxn id="70" idx="1"/>
          </p:cNvCxnSpPr>
          <p:nvPr/>
        </p:nvCxnSpPr>
        <p:spPr>
          <a:xfrm rot="16200000" flipH="1">
            <a:off x="570204" y="1593648"/>
            <a:ext cx="1183575" cy="571144"/>
          </a:xfrm>
          <a:prstGeom prst="bentConnector2">
            <a:avLst/>
          </a:prstGeom>
          <a:ln>
            <a:solidFill>
              <a:schemeClr val="accent4"/>
            </a:solidFill>
            <a:prstDash val="dash"/>
            <a:tailEnd type="oval" w="sm" len="sm"/>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39470FD7-0CD2-4358-BA4E-C494F5904E1A}"/>
              </a:ext>
            </a:extLst>
          </p:cNvPr>
          <p:cNvSpPr txBox="1"/>
          <p:nvPr/>
        </p:nvSpPr>
        <p:spPr>
          <a:xfrm>
            <a:off x="1447563" y="4004519"/>
            <a:ext cx="1448512" cy="230832"/>
          </a:xfrm>
          <a:prstGeom prst="rect">
            <a:avLst/>
          </a:prstGeom>
          <a:solidFill>
            <a:schemeClr val="tx2"/>
          </a:solid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defPPr>
              <a:defRPr lang="en-US"/>
            </a:defPPr>
            <a:lvl1pPr algn="ctr">
              <a:lnSpc>
                <a:spcPct val="90000"/>
              </a:lnSpc>
              <a:defRPr sz="1000">
                <a:solidFill>
                  <a:schemeClr val="tx1"/>
                </a:solidFill>
                <a:latin typeface="Trebuchet MS" panose="020B0603020202020204" pitchFamily="34" charset="0"/>
              </a:defRPr>
            </a:lvl1pPr>
          </a:lstStyle>
          <a:p>
            <a:r>
              <a:rPr lang="en-US" dirty="0" err="1"/>
              <a:t>fsa</a:t>
            </a:r>
            <a:endParaRPr lang="en-US" dirty="0"/>
          </a:p>
        </p:txBody>
      </p:sp>
      <p:sp>
        <p:nvSpPr>
          <p:cNvPr id="6" name="TextBox 5">
            <a:extLst>
              <a:ext uri="{FF2B5EF4-FFF2-40B4-BE49-F238E27FC236}">
                <a16:creationId xmlns:a16="http://schemas.microsoft.com/office/drawing/2014/main" id="{B7ED07B0-021D-4334-BEBD-9D400880C231}"/>
              </a:ext>
            </a:extLst>
          </p:cNvPr>
          <p:cNvSpPr txBox="1"/>
          <p:nvPr/>
        </p:nvSpPr>
        <p:spPr>
          <a:xfrm>
            <a:off x="2301822" y="68881"/>
            <a:ext cx="2031325" cy="2308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1000" dirty="0">
                <a:solidFill>
                  <a:schemeClr val="bg1"/>
                </a:solidFill>
                <a:latin typeface="Trebuchet MS" panose="020B0603020202020204" pitchFamily="34" charset="0"/>
              </a:rPr>
              <a:t>*</a:t>
            </a:r>
            <a:r>
              <a:rPr lang="en-US" sz="1000" dirty="0" err="1">
                <a:solidFill>
                  <a:schemeClr val="bg1"/>
                </a:solidFill>
                <a:latin typeface="Trebuchet MS" panose="020B0603020202020204" pitchFamily="34" charset="0"/>
              </a:rPr>
              <a:t>fsa</a:t>
            </a:r>
            <a:r>
              <a:rPr lang="en-US" sz="1000" dirty="0">
                <a:solidFill>
                  <a:schemeClr val="bg1"/>
                </a:solidFill>
                <a:latin typeface="Trebuchet MS" panose="020B0603020202020204" pitchFamily="34" charset="0"/>
              </a:rPr>
              <a:t> == </a:t>
            </a:r>
            <a:r>
              <a:rPr lang="en-US" sz="1000" dirty="0" err="1">
                <a:solidFill>
                  <a:schemeClr val="bg1"/>
                </a:solidFill>
                <a:latin typeface="Trebuchet MS" panose="020B0603020202020204" pitchFamily="34" charset="0"/>
              </a:rPr>
              <a:t>final_suspend_awaitable</a:t>
            </a:r>
            <a:endParaRPr lang="en-US" sz="1000" dirty="0">
              <a:solidFill>
                <a:schemeClr val="bg1"/>
              </a:solidFill>
              <a:latin typeface="Trebuchet MS" panose="020B0603020202020204" pitchFamily="34" charset="0"/>
            </a:endParaRPr>
          </a:p>
        </p:txBody>
      </p:sp>
      <p:sp>
        <p:nvSpPr>
          <p:cNvPr id="7" name="TextBox 6">
            <a:extLst>
              <a:ext uri="{FF2B5EF4-FFF2-40B4-BE49-F238E27FC236}">
                <a16:creationId xmlns:a16="http://schemas.microsoft.com/office/drawing/2014/main" id="{A8AC7679-6CC0-440B-A019-43FFEFDDF1DF}"/>
              </a:ext>
            </a:extLst>
          </p:cNvPr>
          <p:cNvSpPr txBox="1"/>
          <p:nvPr/>
        </p:nvSpPr>
        <p:spPr>
          <a:xfrm>
            <a:off x="4075984" y="4004519"/>
            <a:ext cx="1410057" cy="230832"/>
          </a:xfrm>
          <a:prstGeom prst="rect">
            <a:avLst/>
          </a:prstGeom>
          <a:solidFill>
            <a:schemeClr val="tx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altLang="zh-CN" sz="1000" dirty="0" err="1">
                <a:solidFill>
                  <a:schemeClr val="bg1"/>
                </a:solidFill>
                <a:latin typeface="Trebuchet MS" panose="020B0603020202020204" pitchFamily="34" charset="0"/>
              </a:rPr>
              <a:t>fsa</a:t>
            </a:r>
            <a:r>
              <a:rPr lang="en-US" altLang="zh-CN" sz="1000" dirty="0">
                <a:solidFill>
                  <a:schemeClr val="bg1"/>
                </a:solidFill>
                <a:latin typeface="Trebuchet MS" panose="020B0603020202020204" pitchFamily="34" charset="0"/>
              </a:rPr>
              <a:t>::</a:t>
            </a:r>
            <a:r>
              <a:rPr lang="en-US" altLang="zh-CN" sz="1000" dirty="0" err="1">
                <a:solidFill>
                  <a:schemeClr val="bg1"/>
                </a:solidFill>
                <a:latin typeface="Trebuchet MS" panose="020B0603020202020204" pitchFamily="34" charset="0"/>
              </a:rPr>
              <a:t>await_suspend</a:t>
            </a:r>
            <a:endParaRPr lang="en-US" sz="1000" dirty="0">
              <a:solidFill>
                <a:schemeClr val="bg1"/>
              </a:solidFill>
              <a:latin typeface="Trebuchet MS" panose="020B0603020202020204" pitchFamily="34" charset="0"/>
            </a:endParaRPr>
          </a:p>
        </p:txBody>
      </p:sp>
      <p:cxnSp>
        <p:nvCxnSpPr>
          <p:cNvPr id="9" name="Straight Arrow Connector 8">
            <a:extLst>
              <a:ext uri="{FF2B5EF4-FFF2-40B4-BE49-F238E27FC236}">
                <a16:creationId xmlns:a16="http://schemas.microsoft.com/office/drawing/2014/main" id="{AC444145-73B7-44B1-A41C-BF0976045E4C}"/>
              </a:ext>
            </a:extLst>
          </p:cNvPr>
          <p:cNvCxnSpPr>
            <a:cxnSpLocks/>
            <a:stCxn id="4" idx="3"/>
            <a:endCxn id="7" idx="1"/>
          </p:cNvCxnSpPr>
          <p:nvPr/>
        </p:nvCxnSpPr>
        <p:spPr>
          <a:xfrm>
            <a:off x="2896075" y="4119935"/>
            <a:ext cx="1179909" cy="0"/>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A9B11574-70C2-4C58-B45D-5166376AB02E}"/>
              </a:ext>
            </a:extLst>
          </p:cNvPr>
          <p:cNvCxnSpPr>
            <a:cxnSpLocks/>
            <a:stCxn id="13" idx="0"/>
            <a:endCxn id="35" idx="2"/>
          </p:cNvCxnSpPr>
          <p:nvPr/>
        </p:nvCxnSpPr>
        <p:spPr>
          <a:xfrm flipV="1">
            <a:off x="4778561" y="2872791"/>
            <a:ext cx="0" cy="758123"/>
          </a:xfrm>
          <a:prstGeom prst="straightConnector1">
            <a:avLst/>
          </a:prstGeom>
          <a:ln>
            <a:solidFill>
              <a:schemeClr val="accent4"/>
            </a:solidFill>
            <a:prstDash val="solid"/>
            <a:tailEnd type="triangle" w="sm" len="lg"/>
          </a:ln>
        </p:spPr>
        <p:style>
          <a:lnRef idx="1">
            <a:schemeClr val="accent1"/>
          </a:lnRef>
          <a:fillRef idx="0">
            <a:schemeClr val="accent1"/>
          </a:fillRef>
          <a:effectRef idx="0">
            <a:schemeClr val="accent1"/>
          </a:effectRef>
          <a:fontRef idx="minor">
            <a:schemeClr val="tx1"/>
          </a:fontRef>
        </p:style>
      </p:cxnSp>
      <p:cxnSp>
        <p:nvCxnSpPr>
          <p:cNvPr id="46" name="Connector: Elbow 45">
            <a:extLst>
              <a:ext uri="{FF2B5EF4-FFF2-40B4-BE49-F238E27FC236}">
                <a16:creationId xmlns:a16="http://schemas.microsoft.com/office/drawing/2014/main" id="{906D7E71-9B7E-413D-BA66-7E1F45BD5D0C}"/>
              </a:ext>
            </a:extLst>
          </p:cNvPr>
          <p:cNvCxnSpPr>
            <a:stCxn id="4" idx="0"/>
            <a:endCxn id="13" idx="1"/>
          </p:cNvCxnSpPr>
          <p:nvPr/>
        </p:nvCxnSpPr>
        <p:spPr>
          <a:xfrm rot="5400000" flipH="1" flipV="1">
            <a:off x="3029432" y="2957968"/>
            <a:ext cx="188939" cy="1904165"/>
          </a:xfrm>
          <a:prstGeom prst="bentConnector2">
            <a:avLst/>
          </a:prstGeom>
          <a:ln>
            <a:solidFill>
              <a:schemeClr val="accent4"/>
            </a:solidFill>
            <a:prstDash val="dash"/>
            <a:tailEnd type="triangle" w="sm" len="sm"/>
          </a:ln>
        </p:spPr>
        <p:style>
          <a:lnRef idx="1">
            <a:schemeClr val="accent1"/>
          </a:lnRef>
          <a:fillRef idx="0">
            <a:schemeClr val="accent1"/>
          </a:fillRef>
          <a:effectRef idx="0">
            <a:schemeClr val="accent1"/>
          </a:effectRef>
          <a:fontRef idx="minor">
            <a:schemeClr val="tx1"/>
          </a:fontRef>
        </p:style>
      </p:cxnSp>
      <p:sp>
        <p:nvSpPr>
          <p:cNvPr id="94" name="TextBox 93">
            <a:extLst>
              <a:ext uri="{FF2B5EF4-FFF2-40B4-BE49-F238E27FC236}">
                <a16:creationId xmlns:a16="http://schemas.microsoft.com/office/drawing/2014/main" id="{BE949FB9-05A6-433E-A79E-3E9BF5D007F8}"/>
              </a:ext>
            </a:extLst>
          </p:cNvPr>
          <p:cNvSpPr txBox="1"/>
          <p:nvPr/>
        </p:nvSpPr>
        <p:spPr>
          <a:xfrm>
            <a:off x="4821219" y="3171385"/>
            <a:ext cx="681597" cy="2308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1000" dirty="0">
                <a:solidFill>
                  <a:schemeClr val="bg1"/>
                </a:solidFill>
                <a:latin typeface="Trebuchet MS" panose="020B0603020202020204" pitchFamily="34" charset="0"/>
              </a:rPr>
              <a:t>Job::Job</a:t>
            </a:r>
          </a:p>
        </p:txBody>
      </p:sp>
      <p:sp>
        <p:nvSpPr>
          <p:cNvPr id="95" name="TextBox 94">
            <a:extLst>
              <a:ext uri="{FF2B5EF4-FFF2-40B4-BE49-F238E27FC236}">
                <a16:creationId xmlns:a16="http://schemas.microsoft.com/office/drawing/2014/main" id="{75911CF4-B782-4B63-A5F0-EF5576D30A3F}"/>
              </a:ext>
            </a:extLst>
          </p:cNvPr>
          <p:cNvSpPr txBox="1"/>
          <p:nvPr/>
        </p:nvSpPr>
        <p:spPr>
          <a:xfrm>
            <a:off x="1447563" y="4724078"/>
            <a:ext cx="1448510" cy="230832"/>
          </a:xfrm>
          <a:prstGeom prst="rect">
            <a:avLst/>
          </a:prstGeom>
          <a:solidFill>
            <a:schemeClr val="tx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altLang="zh-CN" sz="1000" dirty="0" err="1">
                <a:solidFill>
                  <a:schemeClr val="bg1"/>
                </a:solidFill>
                <a:latin typeface="Trebuchet MS" panose="020B0603020202020204" pitchFamily="34" charset="0"/>
              </a:rPr>
              <a:t>final_suspend</a:t>
            </a:r>
            <a:endParaRPr lang="en-US" sz="1000" dirty="0">
              <a:solidFill>
                <a:schemeClr val="bg1"/>
              </a:solidFill>
              <a:latin typeface="Trebuchet MS" panose="020B0603020202020204" pitchFamily="34" charset="0"/>
            </a:endParaRPr>
          </a:p>
        </p:txBody>
      </p:sp>
      <p:cxnSp>
        <p:nvCxnSpPr>
          <p:cNvPr id="96" name="Straight Arrow Connector 95">
            <a:extLst>
              <a:ext uri="{FF2B5EF4-FFF2-40B4-BE49-F238E27FC236}">
                <a16:creationId xmlns:a16="http://schemas.microsoft.com/office/drawing/2014/main" id="{DCFBB4BC-6843-4FC9-A15C-648C590FD318}"/>
              </a:ext>
            </a:extLst>
          </p:cNvPr>
          <p:cNvCxnSpPr>
            <a:cxnSpLocks/>
          </p:cNvCxnSpPr>
          <p:nvPr/>
        </p:nvCxnSpPr>
        <p:spPr>
          <a:xfrm flipV="1">
            <a:off x="2171819" y="4235352"/>
            <a:ext cx="0" cy="488726"/>
          </a:xfrm>
          <a:prstGeom prst="straightConnector1">
            <a:avLst/>
          </a:prstGeom>
          <a:ln>
            <a:solidFill>
              <a:schemeClr val="accent4"/>
            </a:solidFill>
            <a:prstDash val="solid"/>
            <a:tailEnd type="triangle" w="sm" len="lg"/>
          </a:ln>
        </p:spPr>
        <p:style>
          <a:lnRef idx="1">
            <a:schemeClr val="accent1"/>
          </a:lnRef>
          <a:fillRef idx="0">
            <a:schemeClr val="accent1"/>
          </a:fillRef>
          <a:effectRef idx="0">
            <a:schemeClr val="accent1"/>
          </a:effectRef>
          <a:fontRef idx="minor">
            <a:schemeClr val="tx1"/>
          </a:fontRef>
        </p:style>
      </p:cxnSp>
      <p:cxnSp>
        <p:nvCxnSpPr>
          <p:cNvPr id="56" name="Connector: Elbow 55">
            <a:extLst>
              <a:ext uri="{FF2B5EF4-FFF2-40B4-BE49-F238E27FC236}">
                <a16:creationId xmlns:a16="http://schemas.microsoft.com/office/drawing/2014/main" id="{6E5ECB0C-1F1C-4A9D-AD07-4E6D63DA7C9C}"/>
              </a:ext>
            </a:extLst>
          </p:cNvPr>
          <p:cNvCxnSpPr>
            <a:cxnSpLocks/>
            <a:stCxn id="3" idx="2"/>
            <a:endCxn id="95" idx="1"/>
          </p:cNvCxnSpPr>
          <p:nvPr/>
        </p:nvCxnSpPr>
        <p:spPr>
          <a:xfrm rot="16200000" flipH="1">
            <a:off x="-614039" y="2777891"/>
            <a:ext cx="3552061" cy="571144"/>
          </a:xfrm>
          <a:prstGeom prst="bentConnector2">
            <a:avLst/>
          </a:prstGeom>
          <a:ln>
            <a:solidFill>
              <a:schemeClr val="accent4"/>
            </a:solidFill>
            <a:prstDash val="dash"/>
            <a:tailEnd type="oval" w="sm" len="sm"/>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D7AEA911-F14F-4567-B3FB-AD7C73D75AA5}"/>
              </a:ext>
            </a:extLst>
          </p:cNvPr>
          <p:cNvSpPr/>
          <p:nvPr/>
        </p:nvSpPr>
        <p:spPr>
          <a:xfrm>
            <a:off x="91440" y="322477"/>
            <a:ext cx="10156892" cy="5827636"/>
          </a:xfrm>
          <a:prstGeom prst="rect">
            <a:avLst/>
          </a:prstGeom>
          <a:solidFill>
            <a:schemeClr val="tx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61950C0F-6562-4658-BCF5-EC340C10D831}"/>
              </a:ext>
            </a:extLst>
          </p:cNvPr>
          <p:cNvSpPr txBox="1"/>
          <p:nvPr/>
        </p:nvSpPr>
        <p:spPr>
          <a:xfrm>
            <a:off x="7452357" y="699374"/>
            <a:ext cx="3154348" cy="812017"/>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nSpc>
                <a:spcPct val="150000"/>
              </a:lnSpc>
            </a:pPr>
            <a:r>
              <a:rPr lang="en-US" sz="800" b="0" dirty="0">
                <a:solidFill>
                  <a:srgbClr val="267F99"/>
                </a:solidFill>
                <a:effectLst/>
                <a:latin typeface=" Fira Mono"/>
              </a:rPr>
              <a:t>token</a:t>
            </a:r>
            <a:r>
              <a:rPr lang="en-US" sz="800" b="0" dirty="0">
                <a:solidFill>
                  <a:srgbClr val="000000"/>
                </a:solidFill>
                <a:effectLst/>
                <a:latin typeface=" Fira Mono"/>
              </a:rPr>
              <a:t>&lt;&gt; </a:t>
            </a:r>
            <a:r>
              <a:rPr lang="en-US" sz="800" b="0" dirty="0" err="1">
                <a:solidFill>
                  <a:srgbClr val="795E26"/>
                </a:solidFill>
                <a:effectLst/>
                <a:latin typeface=" Fira Mono"/>
              </a:rPr>
              <a:t>ApplyImmunization</a:t>
            </a:r>
            <a:r>
              <a:rPr lang="en-US" sz="800" b="0" dirty="0">
                <a:solidFill>
                  <a:srgbClr val="000000"/>
                </a:solidFill>
                <a:effectLst/>
                <a:latin typeface=" Fira Mono"/>
              </a:rPr>
              <a:t>(</a:t>
            </a:r>
            <a:r>
              <a:rPr lang="en-US" sz="800" b="0" dirty="0" err="1">
                <a:solidFill>
                  <a:srgbClr val="0000FF"/>
                </a:solidFill>
                <a:effectLst/>
                <a:latin typeface=" Fira Mono"/>
              </a:rPr>
              <a:t>uint</a:t>
            </a:r>
            <a:r>
              <a:rPr lang="en-US" sz="800" b="0" dirty="0">
                <a:solidFill>
                  <a:srgbClr val="000000"/>
                </a:solidFill>
                <a:effectLst/>
                <a:latin typeface=" Fira Mono"/>
              </a:rPr>
              <a:t> </a:t>
            </a:r>
            <a:r>
              <a:rPr lang="en-US" sz="800" b="0" dirty="0" err="1">
                <a:solidFill>
                  <a:srgbClr val="001080"/>
                </a:solidFill>
                <a:effectLst/>
                <a:latin typeface=" Fira Mono"/>
              </a:rPr>
              <a:t>healthPeople</a:t>
            </a:r>
            <a:r>
              <a:rPr lang="en-US" sz="800" b="0" dirty="0">
                <a:solidFill>
                  <a:srgbClr val="000000"/>
                </a:solidFill>
                <a:effectLst/>
                <a:latin typeface=" Fira Mono"/>
              </a:rPr>
              <a:t>)</a:t>
            </a:r>
          </a:p>
          <a:p>
            <a:pPr>
              <a:lnSpc>
                <a:spcPct val="150000"/>
              </a:lnSpc>
            </a:pPr>
            <a:r>
              <a:rPr lang="en-US" sz="800" b="0" dirty="0">
                <a:solidFill>
                  <a:srgbClr val="000000"/>
                </a:solidFill>
                <a:effectLst/>
                <a:latin typeface=" Fira Mono"/>
              </a:rPr>
              <a:t>{</a:t>
            </a:r>
          </a:p>
          <a:p>
            <a:pPr>
              <a:lnSpc>
                <a:spcPct val="150000"/>
              </a:lnSpc>
            </a:pPr>
            <a:r>
              <a:rPr lang="en-US" sz="800" b="0" dirty="0">
                <a:solidFill>
                  <a:schemeClr val="bg2"/>
                </a:solidFill>
                <a:effectLst/>
                <a:latin typeface=" Fira Mono"/>
              </a:rPr>
              <a:t>    </a:t>
            </a:r>
            <a:r>
              <a:rPr lang="en-US" sz="800" b="0" dirty="0">
                <a:solidFill>
                  <a:srgbClr val="000000"/>
                </a:solidFill>
                <a:effectLst/>
                <a:latin typeface=" Fira Mono"/>
              </a:rPr>
              <a:t> </a:t>
            </a:r>
            <a:r>
              <a:rPr lang="en-US" sz="800" b="1" dirty="0" err="1">
                <a:solidFill>
                  <a:srgbClr val="000000"/>
                </a:solidFill>
                <a:effectLst/>
                <a:highlight>
                  <a:srgbClr val="00FFFF"/>
                </a:highlight>
                <a:latin typeface=" Fira Mono"/>
              </a:rPr>
              <a:t>co_await</a:t>
            </a:r>
            <a:r>
              <a:rPr lang="en-US" sz="800" b="0" dirty="0">
                <a:solidFill>
                  <a:schemeClr val="bg2"/>
                </a:solidFill>
                <a:effectLst/>
                <a:highlight>
                  <a:srgbClr val="00FFFF"/>
                </a:highlight>
                <a:latin typeface=" Fira Mono"/>
              </a:rPr>
              <a:t> </a:t>
            </a:r>
            <a:r>
              <a:rPr lang="en-US" sz="800" dirty="0" err="1">
                <a:solidFill>
                  <a:srgbClr val="795E26"/>
                </a:solidFill>
                <a:latin typeface=" Fira Mono"/>
              </a:rPr>
              <a:t>sequential_for</a:t>
            </a:r>
            <a:r>
              <a:rPr lang="en-US" sz="800" b="0" dirty="0">
                <a:solidFill>
                  <a:schemeClr val="bg2"/>
                </a:solidFill>
                <a:effectLst/>
                <a:latin typeface=" Fira Mono"/>
              </a:rPr>
              <a:t>( </a:t>
            </a:r>
            <a:r>
              <a:rPr lang="en-US" sz="800" b="0" dirty="0" err="1">
                <a:solidFill>
                  <a:schemeClr val="bg2"/>
                </a:solidFill>
                <a:effectLst/>
                <a:latin typeface=" Fira Mono"/>
              </a:rPr>
              <a:t>saveWorldSteps</a:t>
            </a:r>
            <a:r>
              <a:rPr lang="en-US" sz="800" b="0" dirty="0">
                <a:solidFill>
                  <a:schemeClr val="bg2"/>
                </a:solidFill>
                <a:effectLst/>
                <a:latin typeface=" Fira Mono"/>
              </a:rPr>
              <a:t> );</a:t>
            </a:r>
          </a:p>
          <a:p>
            <a:pPr>
              <a:lnSpc>
                <a:spcPct val="150000"/>
              </a:lnSpc>
            </a:pPr>
            <a:r>
              <a:rPr lang="en-US" sz="800" b="0" dirty="0">
                <a:solidFill>
                  <a:srgbClr val="000000"/>
                </a:solidFill>
                <a:effectLst/>
                <a:latin typeface=" Fira Mono"/>
              </a:rPr>
              <a:t>}</a:t>
            </a:r>
          </a:p>
        </p:txBody>
      </p:sp>
      <p:sp>
        <p:nvSpPr>
          <p:cNvPr id="2" name="Title 1">
            <a:extLst>
              <a:ext uri="{FF2B5EF4-FFF2-40B4-BE49-F238E27FC236}">
                <a16:creationId xmlns:a16="http://schemas.microsoft.com/office/drawing/2014/main" id="{6C766C49-6035-4289-8C31-22D599DE6A75}"/>
              </a:ext>
            </a:extLst>
          </p:cNvPr>
          <p:cNvSpPr>
            <a:spLocks noGrp="1"/>
          </p:cNvSpPr>
          <p:nvPr>
            <p:ph type="title"/>
          </p:nvPr>
        </p:nvSpPr>
        <p:spPr>
          <a:xfrm>
            <a:off x="6043609" y="56188"/>
            <a:ext cx="4098514" cy="590931"/>
          </a:xfrm>
        </p:spPr>
        <p:txBody>
          <a:bodyPr/>
          <a:lstStyle/>
          <a:p>
            <a:r>
              <a:rPr lang="en-US" sz="2400" dirty="0"/>
              <a:t>Coroutine Job system</a:t>
            </a:r>
          </a:p>
        </p:txBody>
      </p:sp>
      <p:sp>
        <p:nvSpPr>
          <p:cNvPr id="13" name="TextBox 12">
            <a:extLst>
              <a:ext uri="{FF2B5EF4-FFF2-40B4-BE49-F238E27FC236}">
                <a16:creationId xmlns:a16="http://schemas.microsoft.com/office/drawing/2014/main" id="{69A647B9-1F13-4C23-92AB-EC6E95028A8A}"/>
              </a:ext>
            </a:extLst>
          </p:cNvPr>
          <p:cNvSpPr txBox="1"/>
          <p:nvPr/>
        </p:nvSpPr>
        <p:spPr>
          <a:xfrm>
            <a:off x="4075984" y="3630914"/>
            <a:ext cx="1405153" cy="369332"/>
          </a:xfrm>
          <a:prstGeom prst="rect">
            <a:avLst/>
          </a:prstGeom>
          <a:pattFill prst="dkDnDiag">
            <a:fgClr>
              <a:schemeClr val="tx2"/>
            </a:fgClr>
            <a:bgClr>
              <a:schemeClr val="bg2">
                <a:lumMod val="75000"/>
              </a:schemeClr>
            </a:bgClr>
          </a:patt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altLang="zh-CN" sz="1000" dirty="0">
                <a:solidFill>
                  <a:schemeClr val="tx1"/>
                </a:solidFill>
                <a:latin typeface="Trebuchet MS" panose="020B0603020202020204" pitchFamily="34" charset="0"/>
              </a:rPr>
              <a:t>parent </a:t>
            </a:r>
            <a:r>
              <a:rPr lang="en-US" altLang="zh-CN" sz="1000" dirty="0" err="1">
                <a:solidFill>
                  <a:schemeClr val="tx1"/>
                </a:solidFill>
                <a:latin typeface="Trebuchet MS" panose="020B0603020202020204" pitchFamily="34" charset="0"/>
              </a:rPr>
              <a:t>coroutine_handle</a:t>
            </a:r>
            <a:endParaRPr lang="en-US" sz="1000" dirty="0">
              <a:solidFill>
                <a:schemeClr val="tx1"/>
              </a:solidFill>
              <a:latin typeface="Trebuchet MS" panose="020B0603020202020204" pitchFamily="34" charset="0"/>
            </a:endParaRPr>
          </a:p>
        </p:txBody>
      </p:sp>
      <p:sp>
        <p:nvSpPr>
          <p:cNvPr id="50" name="TextBox 49">
            <a:extLst>
              <a:ext uri="{FF2B5EF4-FFF2-40B4-BE49-F238E27FC236}">
                <a16:creationId xmlns:a16="http://schemas.microsoft.com/office/drawing/2014/main" id="{B07DD916-0D2A-4FAE-A7D2-4BB7DB3B60FD}"/>
              </a:ext>
            </a:extLst>
          </p:cNvPr>
          <p:cNvSpPr txBox="1"/>
          <p:nvPr/>
        </p:nvSpPr>
        <p:spPr>
          <a:xfrm>
            <a:off x="1447563" y="5617974"/>
            <a:ext cx="1448512" cy="230832"/>
          </a:xfrm>
          <a:prstGeom prst="rect">
            <a:avLst/>
          </a:prstGeom>
          <a:solidFill>
            <a:schemeClr val="bg1">
              <a:lumMod val="50000"/>
              <a:lumOff val="50000"/>
            </a:schemeClr>
          </a:solid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defPPr>
              <a:defRPr lang="en-US"/>
            </a:defPPr>
            <a:lvl1pPr algn="ctr">
              <a:lnSpc>
                <a:spcPct val="90000"/>
              </a:lnSpc>
              <a:defRPr sz="1000">
                <a:solidFill>
                  <a:schemeClr val="tx1"/>
                </a:solidFill>
                <a:latin typeface="Trebuchet MS" panose="020B0603020202020204" pitchFamily="34" charset="0"/>
              </a:defRPr>
            </a:lvl1pPr>
          </a:lstStyle>
          <a:p>
            <a:r>
              <a:rPr lang="en-US" dirty="0"/>
              <a:t>token&lt;&gt;</a:t>
            </a:r>
          </a:p>
        </p:txBody>
      </p:sp>
      <p:sp>
        <p:nvSpPr>
          <p:cNvPr id="51" name="TextBox 50">
            <a:extLst>
              <a:ext uri="{FF2B5EF4-FFF2-40B4-BE49-F238E27FC236}">
                <a16:creationId xmlns:a16="http://schemas.microsoft.com/office/drawing/2014/main" id="{99E7527C-F2B2-4EDC-BE7E-4C24FCD0EBDF}"/>
              </a:ext>
            </a:extLst>
          </p:cNvPr>
          <p:cNvSpPr txBox="1"/>
          <p:nvPr/>
        </p:nvSpPr>
        <p:spPr>
          <a:xfrm>
            <a:off x="4054304" y="5617974"/>
            <a:ext cx="1448512" cy="230832"/>
          </a:xfrm>
          <a:prstGeom prst="rect">
            <a:avLst/>
          </a:prstGeom>
          <a:solidFill>
            <a:schemeClr val="bg1">
              <a:lumMod val="50000"/>
              <a:lumOff val="50000"/>
            </a:schemeClr>
          </a:solid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defPPr>
              <a:defRPr lang="en-US"/>
            </a:defPPr>
            <a:lvl1pPr algn="ctr">
              <a:lnSpc>
                <a:spcPct val="90000"/>
              </a:lnSpc>
              <a:defRPr sz="1000">
                <a:solidFill>
                  <a:schemeClr val="tx1"/>
                </a:solidFill>
                <a:latin typeface="Trebuchet MS" panose="020B0603020202020204" pitchFamily="34" charset="0"/>
              </a:defRPr>
            </a:lvl1pPr>
          </a:lstStyle>
          <a:p>
            <a:r>
              <a:rPr lang="en-US" dirty="0" err="1"/>
              <a:t>awaitable</a:t>
            </a:r>
            <a:endParaRPr lang="en-US" dirty="0"/>
          </a:p>
        </p:txBody>
      </p:sp>
      <p:cxnSp>
        <p:nvCxnSpPr>
          <p:cNvPr id="64" name="Straight Arrow Connector 63">
            <a:extLst>
              <a:ext uri="{FF2B5EF4-FFF2-40B4-BE49-F238E27FC236}">
                <a16:creationId xmlns:a16="http://schemas.microsoft.com/office/drawing/2014/main" id="{051A872D-6F18-45D3-8E62-731668168C32}"/>
              </a:ext>
            </a:extLst>
          </p:cNvPr>
          <p:cNvCxnSpPr>
            <a:cxnSpLocks/>
            <a:stCxn id="50" idx="3"/>
            <a:endCxn id="51" idx="1"/>
          </p:cNvCxnSpPr>
          <p:nvPr/>
        </p:nvCxnSpPr>
        <p:spPr>
          <a:xfrm>
            <a:off x="2896075" y="5733390"/>
            <a:ext cx="1158229" cy="0"/>
          </a:xfrm>
          <a:prstGeom prst="straightConnector1">
            <a:avLst/>
          </a:prstGeom>
          <a:ln>
            <a:solidFill>
              <a:schemeClr val="accent4"/>
            </a:solidFill>
            <a:prstDash val="solid"/>
            <a:tailEnd type="triangle" w="sm" len="lg"/>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5205A38D-ED0C-414B-A1BB-B6A60A3B920D}"/>
              </a:ext>
            </a:extLst>
          </p:cNvPr>
          <p:cNvSpPr txBox="1"/>
          <p:nvPr/>
        </p:nvSpPr>
        <p:spPr>
          <a:xfrm>
            <a:off x="3833280" y="5152970"/>
            <a:ext cx="1890562" cy="230832"/>
          </a:xfrm>
          <a:prstGeom prst="rect">
            <a:avLst/>
          </a:prstGeom>
          <a:solidFill>
            <a:schemeClr val="tx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altLang="zh-CN" sz="1000" dirty="0" err="1">
                <a:solidFill>
                  <a:schemeClr val="bg1"/>
                </a:solidFill>
                <a:latin typeface="Trebuchet MS" panose="020B0603020202020204" pitchFamily="34" charset="0"/>
              </a:rPr>
              <a:t>awaitable</a:t>
            </a:r>
            <a:r>
              <a:rPr lang="en-US" altLang="zh-CN" sz="1000" dirty="0">
                <a:solidFill>
                  <a:schemeClr val="bg1"/>
                </a:solidFill>
                <a:latin typeface="Trebuchet MS" panose="020B0603020202020204" pitchFamily="34" charset="0"/>
              </a:rPr>
              <a:t>::</a:t>
            </a:r>
            <a:r>
              <a:rPr lang="en-US" altLang="zh-CN" sz="1000" dirty="0" err="1">
                <a:solidFill>
                  <a:schemeClr val="bg1"/>
                </a:solidFill>
                <a:latin typeface="Trebuchet MS" panose="020B0603020202020204" pitchFamily="34" charset="0"/>
              </a:rPr>
              <a:t>await_suspend</a:t>
            </a:r>
            <a:endParaRPr lang="en-US" sz="1000" dirty="0">
              <a:solidFill>
                <a:schemeClr val="bg1"/>
              </a:solidFill>
              <a:latin typeface="Trebuchet MS" panose="020B0603020202020204" pitchFamily="34" charset="0"/>
            </a:endParaRPr>
          </a:p>
        </p:txBody>
      </p:sp>
      <p:cxnSp>
        <p:nvCxnSpPr>
          <p:cNvPr id="76" name="Straight Arrow Connector 75">
            <a:extLst>
              <a:ext uri="{FF2B5EF4-FFF2-40B4-BE49-F238E27FC236}">
                <a16:creationId xmlns:a16="http://schemas.microsoft.com/office/drawing/2014/main" id="{F3A7F3B1-881A-42E2-AA8C-FE79DC84F864}"/>
              </a:ext>
            </a:extLst>
          </p:cNvPr>
          <p:cNvCxnSpPr>
            <a:cxnSpLocks/>
            <a:stCxn id="51" idx="0"/>
            <a:endCxn id="55" idx="2"/>
          </p:cNvCxnSpPr>
          <p:nvPr/>
        </p:nvCxnSpPr>
        <p:spPr>
          <a:xfrm flipV="1">
            <a:off x="4778560" y="5383802"/>
            <a:ext cx="1" cy="234172"/>
          </a:xfrm>
          <a:prstGeom prst="straightConnector1">
            <a:avLst/>
          </a:prstGeom>
          <a:ln>
            <a:solidFill>
              <a:schemeClr val="accent4"/>
            </a:solidFill>
            <a:tailEnd type="triangle" w="sm" len="sm"/>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E1A70402-81DB-4A85-8845-F8BCE036CD54}"/>
              </a:ext>
            </a:extLst>
          </p:cNvPr>
          <p:cNvSpPr txBox="1"/>
          <p:nvPr/>
        </p:nvSpPr>
        <p:spPr>
          <a:xfrm>
            <a:off x="5936606" y="5617974"/>
            <a:ext cx="1405153" cy="230832"/>
          </a:xfrm>
          <a:prstGeom prst="rect">
            <a:avLst/>
          </a:prstGeom>
          <a:pattFill prst="dkDnDiag">
            <a:fgClr>
              <a:schemeClr val="tx2"/>
            </a:fgClr>
            <a:bgClr>
              <a:schemeClr val="bg2">
                <a:lumMod val="75000"/>
              </a:schemeClr>
            </a:bgClr>
          </a:patt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altLang="zh-CN" sz="1000" dirty="0" err="1">
                <a:solidFill>
                  <a:schemeClr val="tx1"/>
                </a:solidFill>
                <a:latin typeface="Trebuchet MS" panose="020B0603020202020204" pitchFamily="34" charset="0"/>
              </a:rPr>
              <a:t>coroutine_handle</a:t>
            </a:r>
            <a:endParaRPr lang="en-US" sz="1000" dirty="0">
              <a:solidFill>
                <a:schemeClr val="tx1"/>
              </a:solidFill>
              <a:latin typeface="Trebuchet MS" panose="020B0603020202020204" pitchFamily="34" charset="0"/>
            </a:endParaRPr>
          </a:p>
        </p:txBody>
      </p:sp>
      <p:cxnSp>
        <p:nvCxnSpPr>
          <p:cNvPr id="79" name="Straight Arrow Connector 78">
            <a:extLst>
              <a:ext uri="{FF2B5EF4-FFF2-40B4-BE49-F238E27FC236}">
                <a16:creationId xmlns:a16="http://schemas.microsoft.com/office/drawing/2014/main" id="{AACF15F7-4E67-4CA9-8D46-A764F509A8C4}"/>
              </a:ext>
            </a:extLst>
          </p:cNvPr>
          <p:cNvCxnSpPr>
            <a:cxnSpLocks/>
            <a:stCxn id="51" idx="3"/>
            <a:endCxn id="78" idx="1"/>
          </p:cNvCxnSpPr>
          <p:nvPr/>
        </p:nvCxnSpPr>
        <p:spPr>
          <a:xfrm>
            <a:off x="5502816" y="5733390"/>
            <a:ext cx="433790" cy="0"/>
          </a:xfrm>
          <a:prstGeom prst="straightConnector1">
            <a:avLst/>
          </a:prstGeom>
          <a:ln>
            <a:solidFill>
              <a:schemeClr val="accent4"/>
            </a:solidFill>
            <a:prstDash val="dash"/>
            <a:tailEnd type="triangle" w="sm" len="sm"/>
          </a:ln>
        </p:spPr>
        <p:style>
          <a:lnRef idx="1">
            <a:schemeClr val="accent1"/>
          </a:lnRef>
          <a:fillRef idx="0">
            <a:schemeClr val="accent1"/>
          </a:fillRef>
          <a:effectRef idx="0">
            <a:schemeClr val="accent1"/>
          </a:effectRef>
          <a:fontRef idx="minor">
            <a:schemeClr val="tx1"/>
          </a:fontRef>
        </p:style>
      </p:cxnSp>
      <p:grpSp>
        <p:nvGrpSpPr>
          <p:cNvPr id="91" name="Group 90">
            <a:extLst>
              <a:ext uri="{FF2B5EF4-FFF2-40B4-BE49-F238E27FC236}">
                <a16:creationId xmlns:a16="http://schemas.microsoft.com/office/drawing/2014/main" id="{8C91F0B7-AE4E-4BA8-8FB5-5DBF0F66C4BD}"/>
              </a:ext>
            </a:extLst>
          </p:cNvPr>
          <p:cNvGrpSpPr/>
          <p:nvPr/>
        </p:nvGrpSpPr>
        <p:grpSpPr>
          <a:xfrm>
            <a:off x="5481137" y="3815580"/>
            <a:ext cx="1159704" cy="1802394"/>
            <a:chOff x="5481137" y="3815580"/>
            <a:chExt cx="1159704" cy="1802394"/>
          </a:xfrm>
        </p:grpSpPr>
        <p:cxnSp>
          <p:nvCxnSpPr>
            <p:cNvPr id="83" name="Connector: Elbow 82">
              <a:extLst>
                <a:ext uri="{FF2B5EF4-FFF2-40B4-BE49-F238E27FC236}">
                  <a16:creationId xmlns:a16="http://schemas.microsoft.com/office/drawing/2014/main" id="{85C6B563-C941-43A2-81C1-0C73EABB14FB}"/>
                </a:ext>
              </a:extLst>
            </p:cNvPr>
            <p:cNvCxnSpPr>
              <a:stCxn id="55" idx="3"/>
              <a:endCxn id="13" idx="3"/>
            </p:cNvCxnSpPr>
            <p:nvPr/>
          </p:nvCxnSpPr>
          <p:spPr>
            <a:xfrm flipH="1" flipV="1">
              <a:off x="5481137" y="3815580"/>
              <a:ext cx="242705" cy="1452806"/>
            </a:xfrm>
            <a:prstGeom prst="bentConnector3">
              <a:avLst>
                <a:gd name="adj1" fmla="val -378061"/>
              </a:avLst>
            </a:prstGeom>
            <a:ln>
              <a:solidFill>
                <a:schemeClr val="accent4"/>
              </a:solidFill>
              <a:tailEnd type="arrow"/>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9C6BDA46-6E95-4BB7-9AC0-CF04EF0A8D16}"/>
                </a:ext>
              </a:extLst>
            </p:cNvPr>
            <p:cNvCxnSpPr>
              <a:cxnSpLocks/>
            </p:cNvCxnSpPr>
            <p:nvPr/>
          </p:nvCxnSpPr>
          <p:spPr>
            <a:xfrm>
              <a:off x="6640841" y="5268386"/>
              <a:ext cx="0" cy="349588"/>
            </a:xfrm>
            <a:prstGeom prst="line">
              <a:avLst/>
            </a:prstGeom>
            <a:ln>
              <a:solidFill>
                <a:schemeClr val="accent4"/>
              </a:solidFill>
              <a:prstDash val="dash"/>
              <a:headEnd type="oval" w="sm" len="sm"/>
            </a:ln>
          </p:spPr>
          <p:style>
            <a:lnRef idx="1">
              <a:schemeClr val="accent1"/>
            </a:lnRef>
            <a:fillRef idx="0">
              <a:schemeClr val="accent1"/>
            </a:fillRef>
            <a:effectRef idx="0">
              <a:schemeClr val="accent1"/>
            </a:effectRef>
            <a:fontRef idx="minor">
              <a:schemeClr val="tx1"/>
            </a:fontRef>
          </p:style>
        </p:cxnSp>
      </p:grpSp>
      <p:sp>
        <p:nvSpPr>
          <p:cNvPr id="12" name="Rectangle 11">
            <a:extLst>
              <a:ext uri="{FF2B5EF4-FFF2-40B4-BE49-F238E27FC236}">
                <a16:creationId xmlns:a16="http://schemas.microsoft.com/office/drawing/2014/main" id="{FD81AD0D-FB89-47FB-BFF6-6EDB298F03BB}"/>
              </a:ext>
            </a:extLst>
          </p:cNvPr>
          <p:cNvSpPr/>
          <p:nvPr/>
        </p:nvSpPr>
        <p:spPr>
          <a:xfrm>
            <a:off x="742634" y="5063007"/>
            <a:ext cx="6709723" cy="946631"/>
          </a:xfrm>
          <a:prstGeom prst="rect">
            <a:avLst/>
          </a:prstGeom>
          <a:noFill/>
          <a:ln w="9525">
            <a:solidFill>
              <a:srgbClr val="0071C5"/>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200000"/>
              </a:lnSpc>
            </a:pPr>
            <a:r>
              <a:rPr lang="en-US" altLang="zh-CN" sz="1000" dirty="0" err="1">
                <a:solidFill>
                  <a:srgbClr val="0070C0"/>
                </a:solidFill>
                <a:latin typeface="Trebuchet MS" panose="020B0603020202020204" pitchFamily="34" charset="0"/>
              </a:rPr>
              <a:t>ApplyImmunization</a:t>
            </a:r>
            <a:endParaRPr lang="en-US" sz="1000" dirty="0">
              <a:solidFill>
                <a:srgbClr val="0070C0"/>
              </a:solidFill>
              <a:latin typeface="Trebuchet MS" panose="020B0603020202020204" pitchFamily="34" charset="0"/>
            </a:endParaRPr>
          </a:p>
        </p:txBody>
      </p:sp>
      <p:sp>
        <p:nvSpPr>
          <p:cNvPr id="14" name="Rectangle 13">
            <a:extLst>
              <a:ext uri="{FF2B5EF4-FFF2-40B4-BE49-F238E27FC236}">
                <a16:creationId xmlns:a16="http://schemas.microsoft.com/office/drawing/2014/main" id="{B839469C-D598-4E8D-9F9B-F31D890C59BC}"/>
              </a:ext>
            </a:extLst>
          </p:cNvPr>
          <p:cNvSpPr/>
          <p:nvPr/>
        </p:nvSpPr>
        <p:spPr>
          <a:xfrm>
            <a:off x="3745824" y="5112428"/>
            <a:ext cx="2152054" cy="379471"/>
          </a:xfrm>
          <a:prstGeom prst="rect">
            <a:avLst/>
          </a:prstGeom>
          <a:noFill/>
          <a:ln>
            <a:solidFill>
              <a:srgbClr val="00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50DB2966-34FD-4DC2-A8C8-D705D0E452D2}"/>
              </a:ext>
            </a:extLst>
          </p:cNvPr>
          <p:cNvSpPr txBox="1"/>
          <p:nvPr/>
        </p:nvSpPr>
        <p:spPr>
          <a:xfrm>
            <a:off x="6762694" y="1724836"/>
            <a:ext cx="4181024" cy="2185214"/>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800" b="0" dirty="0">
                <a:solidFill>
                  <a:schemeClr val="bg2"/>
                </a:solidFill>
                <a:effectLst/>
                <a:latin typeface=" Fira Mono"/>
              </a:rPr>
              <a:t>void __</a:t>
            </a:r>
            <a:r>
              <a:rPr lang="en-US" altLang="zh-CN" sz="800" b="0" dirty="0" err="1">
                <a:solidFill>
                  <a:schemeClr val="bg2"/>
                </a:solidFill>
                <a:effectLst/>
                <a:latin typeface=" Fira Mono"/>
              </a:rPr>
              <a:t>AI</a:t>
            </a:r>
            <a:r>
              <a:rPr lang="en-US" sz="800" b="0" dirty="0" err="1">
                <a:solidFill>
                  <a:schemeClr val="bg2"/>
                </a:solidFill>
                <a:effectLst/>
                <a:latin typeface=" Fira Mono"/>
              </a:rPr>
              <a:t>_resume</a:t>
            </a:r>
            <a:r>
              <a:rPr lang="en-US" sz="800" b="0" dirty="0">
                <a:solidFill>
                  <a:schemeClr val="bg2"/>
                </a:solidFill>
                <a:effectLst/>
                <a:latin typeface=" Fira Mono"/>
              </a:rPr>
              <a:t>(void* </a:t>
            </a:r>
            <a:r>
              <a:rPr lang="en-US" sz="800" b="0" dirty="0" err="1">
                <a:solidFill>
                  <a:schemeClr val="bg2"/>
                </a:solidFill>
                <a:effectLst/>
                <a:latin typeface=" Fira Mono"/>
              </a:rPr>
              <a:t>ptr</a:t>
            </a:r>
            <a:r>
              <a:rPr lang="en-US" sz="800" b="0" dirty="0">
                <a:solidFill>
                  <a:schemeClr val="bg2"/>
                </a:solidFill>
                <a:effectLst/>
                <a:latin typeface=" Fira Mono"/>
              </a:rPr>
              <a:t>) </a:t>
            </a:r>
          </a:p>
          <a:p>
            <a:r>
              <a:rPr lang="en-US" sz="800" b="0" dirty="0">
                <a:solidFill>
                  <a:schemeClr val="bg2"/>
                </a:solidFill>
                <a:effectLst/>
                <a:latin typeface=" Fira Mono"/>
              </a:rPr>
              <a:t>{</a:t>
            </a:r>
          </a:p>
          <a:p>
            <a:r>
              <a:rPr lang="en-US" sz="800" b="0" dirty="0">
                <a:solidFill>
                  <a:schemeClr val="bg2"/>
                </a:solidFill>
                <a:effectLst/>
                <a:latin typeface=" Fira Mono"/>
              </a:rPr>
              <a:t>// ... </a:t>
            </a:r>
            <a:r>
              <a:rPr lang="en-US" altLang="zh-CN" sz="800" b="0" dirty="0" err="1">
                <a:solidFill>
                  <a:schemeClr val="bg2"/>
                </a:solidFill>
                <a:effectLst/>
                <a:latin typeface=" Fira Mono"/>
              </a:rPr>
              <a:t>initial_suspend</a:t>
            </a:r>
            <a:br>
              <a:rPr lang="en-US" sz="800" b="0" dirty="0">
                <a:solidFill>
                  <a:srgbClr val="000000"/>
                </a:solidFill>
                <a:effectLst/>
                <a:latin typeface=" Fira Mono"/>
              </a:rPr>
            </a:br>
            <a:r>
              <a:rPr lang="en-US" sz="800" b="0" dirty="0">
                <a:solidFill>
                  <a:schemeClr val="bg2"/>
                </a:solidFill>
                <a:effectLst/>
                <a:latin typeface=" Fira Mono"/>
              </a:rPr>
              <a:t>__sp1:</a:t>
            </a:r>
          </a:p>
          <a:p>
            <a:br>
              <a:rPr lang="en-US" sz="800" b="0" dirty="0">
                <a:solidFill>
                  <a:schemeClr val="bg2"/>
                </a:solidFill>
                <a:effectLst/>
                <a:latin typeface=" Fira Mono"/>
              </a:rPr>
            </a:br>
            <a:r>
              <a:rPr lang="en-US" sz="800" b="0" dirty="0">
                <a:solidFill>
                  <a:schemeClr val="bg2"/>
                </a:solidFill>
                <a:effectLst/>
                <a:latin typeface=" Fira Mono"/>
              </a:rPr>
              <a:t>    frame-&gt;</a:t>
            </a:r>
            <a:r>
              <a:rPr lang="en-US" sz="800" b="0" dirty="0" err="1">
                <a:solidFill>
                  <a:srgbClr val="001080"/>
                </a:solidFill>
                <a:effectLst/>
                <a:latin typeface=" Fira Mono"/>
              </a:rPr>
              <a:t>seq_for</a:t>
            </a:r>
            <a:r>
              <a:rPr lang="en-US" sz="800" b="0" dirty="0">
                <a:solidFill>
                  <a:srgbClr val="000000"/>
                </a:solidFill>
                <a:effectLst/>
                <a:latin typeface=" Fira Mono"/>
              </a:rPr>
              <a:t> </a:t>
            </a:r>
            <a:r>
              <a:rPr lang="en-US" sz="800" b="0" dirty="0">
                <a:solidFill>
                  <a:srgbClr val="795E26"/>
                </a:solidFill>
                <a:effectLst/>
                <a:latin typeface=" Fira Mono"/>
              </a:rPr>
              <a:t>=</a:t>
            </a:r>
            <a:r>
              <a:rPr lang="en-US" sz="800" b="0" dirty="0">
                <a:solidFill>
                  <a:srgbClr val="000000"/>
                </a:solidFill>
                <a:effectLst/>
                <a:latin typeface=" Fira Mono"/>
              </a:rPr>
              <a:t> </a:t>
            </a:r>
          </a:p>
          <a:p>
            <a:r>
              <a:rPr lang="en-US" sz="800" dirty="0">
                <a:solidFill>
                  <a:srgbClr val="000000"/>
                </a:solidFill>
                <a:latin typeface=" Fira Mono"/>
              </a:rPr>
              <a:t>	</a:t>
            </a:r>
            <a:r>
              <a:rPr lang="en-US" sz="800" dirty="0" err="1">
                <a:solidFill>
                  <a:srgbClr val="795E26"/>
                </a:solidFill>
                <a:latin typeface=" Fira Mono"/>
              </a:rPr>
              <a:t>sequential_for</a:t>
            </a:r>
            <a:r>
              <a:rPr lang="en-US" sz="800" b="0" dirty="0">
                <a:solidFill>
                  <a:srgbClr val="000000"/>
                </a:solidFill>
                <a:effectLst/>
                <a:latin typeface=" Fira Mono"/>
              </a:rPr>
              <a:t>(</a:t>
            </a:r>
            <a:r>
              <a:rPr lang="en-US" sz="800" b="0" dirty="0">
                <a:solidFill>
                  <a:schemeClr val="bg2"/>
                </a:solidFill>
                <a:effectLst/>
                <a:latin typeface=" Fira Mono"/>
              </a:rPr>
              <a:t>frame-&gt;</a:t>
            </a:r>
            <a:r>
              <a:rPr lang="en-US" sz="800" b="0" dirty="0" err="1">
                <a:solidFill>
                  <a:schemeClr val="bg2"/>
                </a:solidFill>
                <a:effectLst/>
                <a:latin typeface=" Fira Mono"/>
              </a:rPr>
              <a:t>saveWorldSteps</a:t>
            </a:r>
            <a:r>
              <a:rPr lang="en-US" sz="800" b="0" dirty="0">
                <a:solidFill>
                  <a:srgbClr val="000000"/>
                </a:solidFill>
                <a:effectLst/>
                <a:latin typeface=" Fira Mono"/>
              </a:rPr>
              <a:t>)</a:t>
            </a:r>
            <a:r>
              <a:rPr lang="en-US" sz="800" dirty="0">
                <a:solidFill>
                  <a:srgbClr val="000000"/>
                </a:solidFill>
                <a:latin typeface=" Fira Mono"/>
              </a:rPr>
              <a:t>.operator</a:t>
            </a:r>
            <a:r>
              <a:rPr lang="zh-CN" altLang="en-US" sz="800" dirty="0">
                <a:solidFill>
                  <a:srgbClr val="000000"/>
                </a:solidFill>
                <a:latin typeface=" Fira Mono"/>
              </a:rPr>
              <a:t> </a:t>
            </a:r>
            <a:r>
              <a:rPr lang="en-US" altLang="zh-CN" sz="800" dirty="0" err="1">
                <a:solidFill>
                  <a:srgbClr val="000000"/>
                </a:solidFill>
                <a:latin typeface=" Fira Mono"/>
              </a:rPr>
              <a:t>co_await</a:t>
            </a:r>
            <a:r>
              <a:rPr lang="en-US" altLang="zh-CN" sz="800" dirty="0">
                <a:solidFill>
                  <a:srgbClr val="000000"/>
                </a:solidFill>
                <a:latin typeface=" Fira Mono"/>
              </a:rPr>
              <a:t>()</a:t>
            </a:r>
            <a:r>
              <a:rPr lang="en-US" sz="800" b="0" dirty="0">
                <a:solidFill>
                  <a:srgbClr val="000000"/>
                </a:solidFill>
                <a:effectLst/>
                <a:latin typeface=" Fira Mono"/>
              </a:rPr>
              <a:t>;</a:t>
            </a:r>
          </a:p>
          <a:p>
            <a:br>
              <a:rPr lang="en-US" sz="800" b="0" dirty="0">
                <a:solidFill>
                  <a:srgbClr val="000000"/>
                </a:solidFill>
                <a:effectLst/>
                <a:latin typeface=" Fira Mono"/>
              </a:rPr>
            </a:br>
            <a:r>
              <a:rPr lang="en-US" sz="800" b="0" dirty="0">
                <a:solidFill>
                  <a:srgbClr val="000000"/>
                </a:solidFill>
                <a:effectLst/>
                <a:latin typeface=" Fira Mono"/>
              </a:rPr>
              <a:t>    </a:t>
            </a:r>
            <a:r>
              <a:rPr lang="en-US" sz="800" b="0" dirty="0">
                <a:solidFill>
                  <a:srgbClr val="AF00DB"/>
                </a:solidFill>
                <a:effectLst/>
                <a:latin typeface=" Fira Mono"/>
              </a:rPr>
              <a:t>if</a:t>
            </a:r>
            <a:r>
              <a:rPr lang="en-US" sz="800" b="0" dirty="0">
                <a:solidFill>
                  <a:srgbClr val="000000"/>
                </a:solidFill>
                <a:effectLst/>
                <a:latin typeface=" Fira Mono"/>
              </a:rPr>
              <a:t> (!</a:t>
            </a:r>
            <a:r>
              <a:rPr lang="en-US" sz="800" b="0" dirty="0">
                <a:solidFill>
                  <a:schemeClr val="bg2"/>
                </a:solidFill>
                <a:effectLst/>
                <a:latin typeface=" Fira Mono"/>
              </a:rPr>
              <a:t>frame-&gt;</a:t>
            </a:r>
            <a:r>
              <a:rPr lang="en-US" sz="800" b="0" dirty="0" err="1">
                <a:solidFill>
                  <a:srgbClr val="001080"/>
                </a:solidFill>
                <a:effectLst/>
                <a:latin typeface=" Fira Mono"/>
              </a:rPr>
              <a:t>seq_for</a:t>
            </a:r>
            <a:r>
              <a:rPr lang="en-US" sz="800" b="0" dirty="0" err="1">
                <a:solidFill>
                  <a:srgbClr val="000000"/>
                </a:solidFill>
                <a:effectLst/>
                <a:latin typeface=" Fira Mono"/>
              </a:rPr>
              <a:t>.</a:t>
            </a:r>
            <a:r>
              <a:rPr lang="en-US" sz="800" b="0" dirty="0" err="1">
                <a:solidFill>
                  <a:srgbClr val="795E26"/>
                </a:solidFill>
                <a:effectLst/>
                <a:latin typeface=" Fira Mono"/>
              </a:rPr>
              <a:t>await_ready</a:t>
            </a:r>
            <a:r>
              <a:rPr lang="en-US" sz="800" b="0" dirty="0">
                <a:solidFill>
                  <a:srgbClr val="000000"/>
                </a:solidFill>
                <a:effectLst/>
                <a:latin typeface=" Fira Mono"/>
              </a:rPr>
              <a:t>()) {</a:t>
            </a:r>
          </a:p>
          <a:p>
            <a:r>
              <a:rPr lang="en-US" sz="800" b="0" dirty="0">
                <a:solidFill>
                  <a:srgbClr val="000000"/>
                </a:solidFill>
                <a:effectLst/>
                <a:latin typeface=" Fira Mono"/>
              </a:rPr>
              <a:t>        </a:t>
            </a:r>
            <a:r>
              <a:rPr lang="en-US" sz="800" b="0" dirty="0">
                <a:solidFill>
                  <a:schemeClr val="bg2"/>
                </a:solidFill>
                <a:effectLst/>
                <a:latin typeface=" Fira Mono"/>
              </a:rPr>
              <a:t>frame-&gt;</a:t>
            </a:r>
            <a:r>
              <a:rPr lang="en-US" sz="800" b="0" dirty="0" err="1">
                <a:solidFill>
                  <a:schemeClr val="bg2"/>
                </a:solidFill>
                <a:effectLst/>
                <a:latin typeface=" Fira Mono"/>
              </a:rPr>
              <a:t>resumeIndex</a:t>
            </a:r>
            <a:r>
              <a:rPr lang="en-US" sz="800" b="0" dirty="0">
                <a:solidFill>
                  <a:schemeClr val="bg2"/>
                </a:solidFill>
                <a:effectLst/>
                <a:latin typeface=" Fira Mono"/>
              </a:rPr>
              <a:t> = 2;</a:t>
            </a:r>
          </a:p>
          <a:p>
            <a:r>
              <a:rPr lang="en-US" sz="800" b="0" dirty="0">
                <a:solidFill>
                  <a:srgbClr val="000000"/>
                </a:solidFill>
                <a:effectLst/>
                <a:latin typeface=" Fira Mono"/>
              </a:rPr>
              <a:t>        </a:t>
            </a:r>
            <a:r>
              <a:rPr lang="en-US" sz="800" b="0" dirty="0" err="1">
                <a:solidFill>
                  <a:schemeClr val="bg2"/>
                </a:solidFill>
                <a:effectLst/>
                <a:latin typeface=" Fira Mono"/>
              </a:rPr>
              <a:t>symmetricTransferTarget</a:t>
            </a:r>
            <a:r>
              <a:rPr lang="en-US" sz="800" b="0" dirty="0">
                <a:solidFill>
                  <a:schemeClr val="bg2"/>
                </a:solidFill>
                <a:effectLst/>
                <a:latin typeface=" Fira Mono"/>
              </a:rPr>
              <a:t> = </a:t>
            </a:r>
          </a:p>
          <a:p>
            <a:r>
              <a:rPr lang="en-US" sz="800" dirty="0">
                <a:solidFill>
                  <a:schemeClr val="bg2"/>
                </a:solidFill>
                <a:latin typeface=" Fira Mono"/>
              </a:rPr>
              <a:t>		</a:t>
            </a:r>
            <a:r>
              <a:rPr lang="en-US" sz="800" b="0" dirty="0">
                <a:solidFill>
                  <a:schemeClr val="bg2"/>
                </a:solidFill>
                <a:effectLst/>
                <a:latin typeface=" Fira Mono"/>
              </a:rPr>
              <a:t>frame-&gt;</a:t>
            </a:r>
            <a:r>
              <a:rPr lang="en-US" sz="800" b="0" dirty="0" err="1">
                <a:solidFill>
                  <a:srgbClr val="001080"/>
                </a:solidFill>
                <a:effectLst/>
                <a:highlight>
                  <a:srgbClr val="00FFFF"/>
                </a:highlight>
                <a:latin typeface=" Fira Mono"/>
              </a:rPr>
              <a:t>seq_for</a:t>
            </a:r>
            <a:r>
              <a:rPr lang="en-US" sz="800" b="0" dirty="0" err="1">
                <a:solidFill>
                  <a:srgbClr val="000000"/>
                </a:solidFill>
                <a:effectLst/>
                <a:highlight>
                  <a:srgbClr val="00FFFF"/>
                </a:highlight>
                <a:latin typeface=" Fira Mono"/>
              </a:rPr>
              <a:t>.</a:t>
            </a:r>
            <a:r>
              <a:rPr lang="en-US" sz="800" b="0" dirty="0" err="1">
                <a:solidFill>
                  <a:srgbClr val="795E26"/>
                </a:solidFill>
                <a:effectLst/>
                <a:highlight>
                  <a:srgbClr val="00FFFF"/>
                </a:highlight>
                <a:latin typeface=" Fira Mono"/>
              </a:rPr>
              <a:t>await_suspend</a:t>
            </a:r>
            <a:endParaRPr lang="en-US" sz="800" b="0" dirty="0">
              <a:solidFill>
                <a:srgbClr val="795E26"/>
              </a:solidFill>
              <a:effectLst/>
              <a:highlight>
                <a:srgbClr val="00FFFF"/>
              </a:highlight>
              <a:latin typeface=" Fira Mono"/>
            </a:endParaRPr>
          </a:p>
          <a:p>
            <a:r>
              <a:rPr lang="en-US" sz="800" dirty="0">
                <a:solidFill>
                  <a:srgbClr val="795E26"/>
                </a:solidFill>
                <a:latin typeface=" Fira Mono"/>
              </a:rPr>
              <a:t>			</a:t>
            </a:r>
            <a:r>
              <a:rPr lang="en-US" sz="800" b="0" dirty="0">
                <a:solidFill>
                  <a:srgbClr val="000000"/>
                </a:solidFill>
                <a:effectLst/>
                <a:latin typeface=" Fira Mono"/>
              </a:rPr>
              <a:t>(</a:t>
            </a:r>
            <a:r>
              <a:rPr lang="en-US" sz="800" b="0" dirty="0" err="1">
                <a:solidFill>
                  <a:schemeClr val="bg2"/>
                </a:solidFill>
                <a:effectLst/>
                <a:latin typeface=" Fira Mono"/>
              </a:rPr>
              <a:t>handle_t</a:t>
            </a:r>
            <a:r>
              <a:rPr lang="en-US" sz="800" b="0" dirty="0">
                <a:solidFill>
                  <a:schemeClr val="bg2"/>
                </a:solidFill>
                <a:effectLst/>
                <a:latin typeface=" Fira Mono"/>
              </a:rPr>
              <a:t>::</a:t>
            </a:r>
            <a:r>
              <a:rPr lang="en-US" sz="800" b="0" dirty="0" err="1">
                <a:solidFill>
                  <a:schemeClr val="bg2"/>
                </a:solidFill>
                <a:effectLst/>
                <a:latin typeface=" Fira Mono"/>
              </a:rPr>
              <a:t>from_promise</a:t>
            </a:r>
            <a:r>
              <a:rPr lang="en-US" sz="800" b="0" dirty="0">
                <a:solidFill>
                  <a:schemeClr val="bg2"/>
                </a:solidFill>
                <a:effectLst/>
                <a:latin typeface=" Fira Mono"/>
              </a:rPr>
              <a:t>(frame-&gt;promise)</a:t>
            </a:r>
            <a:r>
              <a:rPr lang="en-US" sz="800" b="0" dirty="0">
                <a:solidFill>
                  <a:srgbClr val="000000"/>
                </a:solidFill>
                <a:effectLst/>
                <a:latin typeface=" Fira Mono"/>
              </a:rPr>
              <a:t>);</a:t>
            </a:r>
          </a:p>
          <a:p>
            <a:r>
              <a:rPr lang="en-US" sz="800" b="0" dirty="0">
                <a:solidFill>
                  <a:schemeClr val="bg2"/>
                </a:solidFill>
                <a:effectLst/>
                <a:latin typeface=" Fira Mono"/>
              </a:rPr>
              <a:t>        </a:t>
            </a:r>
            <a:r>
              <a:rPr lang="en-US" sz="800" b="0" dirty="0" err="1">
                <a:solidFill>
                  <a:schemeClr val="bg2"/>
                </a:solidFill>
                <a:effectLst/>
                <a:latin typeface=" Fira Mono"/>
              </a:rPr>
              <a:t>goto</a:t>
            </a:r>
            <a:r>
              <a:rPr lang="en-US" sz="800" b="0" dirty="0">
                <a:solidFill>
                  <a:schemeClr val="bg2"/>
                </a:solidFill>
                <a:effectLst/>
                <a:latin typeface=" Fira Mono"/>
              </a:rPr>
              <a:t> __</a:t>
            </a:r>
            <a:r>
              <a:rPr lang="en-US" sz="800" b="0" dirty="0" err="1">
                <a:solidFill>
                  <a:schemeClr val="bg2"/>
                </a:solidFill>
                <a:effectLst/>
                <a:latin typeface=" Fira Mono"/>
              </a:rPr>
              <a:t>symmetric_transfer</a:t>
            </a:r>
            <a:r>
              <a:rPr lang="en-US" sz="800" b="0" dirty="0">
                <a:solidFill>
                  <a:schemeClr val="bg2"/>
                </a:solidFill>
                <a:effectLst/>
                <a:latin typeface=" Fira Mono"/>
              </a:rPr>
              <a:t>;</a:t>
            </a:r>
          </a:p>
          <a:p>
            <a:r>
              <a:rPr lang="en-US" sz="800" b="0" dirty="0">
                <a:solidFill>
                  <a:srgbClr val="000000"/>
                </a:solidFill>
                <a:effectLst/>
                <a:latin typeface=" Fira Mono"/>
              </a:rPr>
              <a:t>    }</a:t>
            </a:r>
          </a:p>
          <a:p>
            <a:r>
              <a:rPr lang="en-US" sz="800" b="0" dirty="0">
                <a:solidFill>
                  <a:srgbClr val="000000"/>
                </a:solidFill>
                <a:effectLst/>
                <a:latin typeface=" Fira Mono"/>
              </a:rPr>
              <a:t> </a:t>
            </a:r>
            <a:r>
              <a:rPr lang="en-US" sz="800" b="0" dirty="0">
                <a:solidFill>
                  <a:schemeClr val="bg2"/>
                </a:solidFill>
                <a:effectLst/>
                <a:latin typeface=" Fira Mono"/>
              </a:rPr>
              <a:t>frame-&gt;</a:t>
            </a:r>
            <a:r>
              <a:rPr lang="en-US" sz="800" b="0" dirty="0" err="1">
                <a:solidFill>
                  <a:srgbClr val="001080"/>
                </a:solidFill>
                <a:effectLst/>
                <a:latin typeface=" Fira Mono"/>
              </a:rPr>
              <a:t>seq_for</a:t>
            </a:r>
            <a:r>
              <a:rPr lang="en-US" sz="800" dirty="0" err="1">
                <a:solidFill>
                  <a:srgbClr val="000000"/>
                </a:solidFill>
                <a:latin typeface=" Fira Mono"/>
              </a:rPr>
              <a:t>.</a:t>
            </a:r>
            <a:r>
              <a:rPr lang="en-US" sz="800" dirty="0" err="1">
                <a:solidFill>
                  <a:srgbClr val="795E26"/>
                </a:solidFill>
                <a:latin typeface=" Fira Mono"/>
              </a:rPr>
              <a:t>await_resume</a:t>
            </a:r>
            <a:r>
              <a:rPr lang="en-US" sz="800" dirty="0">
                <a:solidFill>
                  <a:srgbClr val="000000"/>
                </a:solidFill>
                <a:latin typeface=" Fira Mono"/>
              </a:rPr>
              <a:t>();</a:t>
            </a:r>
            <a:br>
              <a:rPr lang="en-US" sz="800" b="0" dirty="0">
                <a:solidFill>
                  <a:srgbClr val="000000"/>
                </a:solidFill>
                <a:effectLst/>
                <a:latin typeface=" Fira Mono"/>
              </a:rPr>
            </a:br>
            <a:endParaRPr lang="en-US" sz="800" b="0" dirty="0">
              <a:solidFill>
                <a:schemeClr val="bg2"/>
              </a:solidFill>
              <a:effectLst/>
              <a:latin typeface=" Fira Mono"/>
            </a:endParaRPr>
          </a:p>
        </p:txBody>
      </p:sp>
      <p:sp>
        <p:nvSpPr>
          <p:cNvPr id="15" name="Rectangle 14">
            <a:extLst>
              <a:ext uri="{FF2B5EF4-FFF2-40B4-BE49-F238E27FC236}">
                <a16:creationId xmlns:a16="http://schemas.microsoft.com/office/drawing/2014/main" id="{F5F73B4C-1A56-4913-B2C7-A6FCC3FDB4EE}"/>
              </a:ext>
            </a:extLst>
          </p:cNvPr>
          <p:cNvSpPr/>
          <p:nvPr/>
        </p:nvSpPr>
        <p:spPr>
          <a:xfrm>
            <a:off x="5502816" y="3019108"/>
            <a:ext cx="1949541" cy="2990531"/>
          </a:xfrm>
          <a:prstGeom prst="rect">
            <a:avLst/>
          </a:prstGeom>
          <a:noFill/>
          <a:ln w="9525">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200000"/>
              </a:lnSpc>
            </a:pPr>
            <a:r>
              <a:rPr lang="en-US" altLang="zh-CN" sz="1000" dirty="0">
                <a:solidFill>
                  <a:schemeClr val="bg1"/>
                </a:solidFill>
                <a:latin typeface="Trebuchet MS" panose="020B0603020202020204" pitchFamily="34" charset="0"/>
              </a:rPr>
              <a:t>promise::</a:t>
            </a:r>
            <a:r>
              <a:rPr lang="en-US" altLang="zh-CN" sz="1000" dirty="0" err="1">
                <a:solidFill>
                  <a:schemeClr val="bg1"/>
                </a:solidFill>
                <a:latin typeface="Trebuchet MS" panose="020B0603020202020204" pitchFamily="34" charset="0"/>
              </a:rPr>
              <a:t>SetContinuation</a:t>
            </a:r>
            <a:endParaRPr lang="en-US" sz="1000" dirty="0">
              <a:solidFill>
                <a:schemeClr val="bg1"/>
              </a:solidFill>
              <a:latin typeface="Trebuchet MS" panose="020B0603020202020204" pitchFamily="34" charset="0"/>
            </a:endParaRPr>
          </a:p>
        </p:txBody>
      </p:sp>
    </p:spTree>
    <p:extLst>
      <p:ext uri="{BB962C8B-B14F-4D97-AF65-F5344CB8AC3E}">
        <p14:creationId xmlns:p14="http://schemas.microsoft.com/office/powerpoint/2010/main" val="6664976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00">
        <p159:morph option="byObject"/>
      </p:transition>
    </mc:Choice>
    <mc:Fallback xmlns="">
      <p:transition>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TextBox 49">
            <a:extLst>
              <a:ext uri="{FF2B5EF4-FFF2-40B4-BE49-F238E27FC236}">
                <a16:creationId xmlns:a16="http://schemas.microsoft.com/office/drawing/2014/main" id="{B07DD916-0D2A-4FAE-A7D2-4BB7DB3B60FD}"/>
              </a:ext>
            </a:extLst>
          </p:cNvPr>
          <p:cNvSpPr txBox="1"/>
          <p:nvPr/>
        </p:nvSpPr>
        <p:spPr>
          <a:xfrm>
            <a:off x="1447563" y="5617974"/>
            <a:ext cx="1448512" cy="230832"/>
          </a:xfrm>
          <a:prstGeom prst="rect">
            <a:avLst/>
          </a:prstGeom>
          <a:solidFill>
            <a:schemeClr val="bg1">
              <a:lumMod val="50000"/>
              <a:lumOff val="50000"/>
            </a:schemeClr>
          </a:solid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defPPr>
              <a:defRPr lang="en-US"/>
            </a:defPPr>
            <a:lvl1pPr algn="ctr">
              <a:lnSpc>
                <a:spcPct val="90000"/>
              </a:lnSpc>
              <a:defRPr sz="1000">
                <a:solidFill>
                  <a:schemeClr val="tx1"/>
                </a:solidFill>
                <a:latin typeface="Trebuchet MS" panose="020B0603020202020204" pitchFamily="34" charset="0"/>
              </a:defRPr>
            </a:lvl1pPr>
          </a:lstStyle>
          <a:p>
            <a:r>
              <a:rPr lang="en-US" dirty="0"/>
              <a:t>token&lt;&gt;</a:t>
            </a:r>
          </a:p>
        </p:txBody>
      </p:sp>
      <p:sp>
        <p:nvSpPr>
          <p:cNvPr id="51" name="TextBox 50">
            <a:extLst>
              <a:ext uri="{FF2B5EF4-FFF2-40B4-BE49-F238E27FC236}">
                <a16:creationId xmlns:a16="http://schemas.microsoft.com/office/drawing/2014/main" id="{99E7527C-F2B2-4EDC-BE7E-4C24FCD0EBDF}"/>
              </a:ext>
            </a:extLst>
          </p:cNvPr>
          <p:cNvSpPr txBox="1"/>
          <p:nvPr/>
        </p:nvSpPr>
        <p:spPr>
          <a:xfrm>
            <a:off x="4054304" y="5617974"/>
            <a:ext cx="1448512" cy="230832"/>
          </a:xfrm>
          <a:prstGeom prst="rect">
            <a:avLst/>
          </a:prstGeom>
          <a:solidFill>
            <a:schemeClr val="bg1">
              <a:lumMod val="50000"/>
              <a:lumOff val="50000"/>
            </a:schemeClr>
          </a:solid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defPPr>
              <a:defRPr lang="en-US"/>
            </a:defPPr>
            <a:lvl1pPr algn="ctr">
              <a:lnSpc>
                <a:spcPct val="90000"/>
              </a:lnSpc>
              <a:defRPr sz="1000">
                <a:solidFill>
                  <a:schemeClr val="tx1"/>
                </a:solidFill>
                <a:latin typeface="Trebuchet MS" panose="020B0603020202020204" pitchFamily="34" charset="0"/>
              </a:defRPr>
            </a:lvl1pPr>
          </a:lstStyle>
          <a:p>
            <a:r>
              <a:rPr lang="en-US" dirty="0" err="1"/>
              <a:t>awaitable</a:t>
            </a:r>
            <a:endParaRPr lang="en-US" dirty="0"/>
          </a:p>
        </p:txBody>
      </p:sp>
      <p:cxnSp>
        <p:nvCxnSpPr>
          <p:cNvPr id="64" name="Straight Arrow Connector 63">
            <a:extLst>
              <a:ext uri="{FF2B5EF4-FFF2-40B4-BE49-F238E27FC236}">
                <a16:creationId xmlns:a16="http://schemas.microsoft.com/office/drawing/2014/main" id="{051A872D-6F18-45D3-8E62-731668168C32}"/>
              </a:ext>
            </a:extLst>
          </p:cNvPr>
          <p:cNvCxnSpPr>
            <a:cxnSpLocks/>
            <a:stCxn id="50" idx="3"/>
            <a:endCxn id="51" idx="1"/>
          </p:cNvCxnSpPr>
          <p:nvPr/>
        </p:nvCxnSpPr>
        <p:spPr>
          <a:xfrm>
            <a:off x="2896075" y="5733390"/>
            <a:ext cx="1158229" cy="0"/>
          </a:xfrm>
          <a:prstGeom prst="straightConnector1">
            <a:avLst/>
          </a:prstGeom>
          <a:ln>
            <a:solidFill>
              <a:schemeClr val="accent4"/>
            </a:solidFill>
            <a:prstDash val="solid"/>
            <a:tailEnd type="triangle" w="sm" len="lg"/>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5205A38D-ED0C-414B-A1BB-B6A60A3B920D}"/>
              </a:ext>
            </a:extLst>
          </p:cNvPr>
          <p:cNvSpPr txBox="1"/>
          <p:nvPr/>
        </p:nvSpPr>
        <p:spPr>
          <a:xfrm>
            <a:off x="3833280" y="5152970"/>
            <a:ext cx="1890562" cy="230832"/>
          </a:xfrm>
          <a:prstGeom prst="rect">
            <a:avLst/>
          </a:prstGeom>
          <a:solidFill>
            <a:schemeClr val="tx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altLang="zh-CN" sz="1000" dirty="0" err="1">
                <a:solidFill>
                  <a:schemeClr val="bg1"/>
                </a:solidFill>
                <a:latin typeface="Trebuchet MS" panose="020B0603020202020204" pitchFamily="34" charset="0"/>
              </a:rPr>
              <a:t>awaitable</a:t>
            </a:r>
            <a:r>
              <a:rPr lang="en-US" altLang="zh-CN" sz="1000" dirty="0">
                <a:solidFill>
                  <a:schemeClr val="bg1"/>
                </a:solidFill>
                <a:latin typeface="Trebuchet MS" panose="020B0603020202020204" pitchFamily="34" charset="0"/>
              </a:rPr>
              <a:t>::</a:t>
            </a:r>
            <a:r>
              <a:rPr lang="en-US" altLang="zh-CN" sz="1000" dirty="0" err="1">
                <a:solidFill>
                  <a:schemeClr val="bg1"/>
                </a:solidFill>
                <a:latin typeface="Trebuchet MS" panose="020B0603020202020204" pitchFamily="34" charset="0"/>
              </a:rPr>
              <a:t>await_suspend</a:t>
            </a:r>
            <a:endParaRPr lang="en-US" sz="1000" dirty="0">
              <a:solidFill>
                <a:schemeClr val="bg1"/>
              </a:solidFill>
              <a:latin typeface="Trebuchet MS" panose="020B0603020202020204" pitchFamily="34" charset="0"/>
            </a:endParaRPr>
          </a:p>
        </p:txBody>
      </p:sp>
      <p:cxnSp>
        <p:nvCxnSpPr>
          <p:cNvPr id="76" name="Straight Arrow Connector 75">
            <a:extLst>
              <a:ext uri="{FF2B5EF4-FFF2-40B4-BE49-F238E27FC236}">
                <a16:creationId xmlns:a16="http://schemas.microsoft.com/office/drawing/2014/main" id="{F3A7F3B1-881A-42E2-AA8C-FE79DC84F864}"/>
              </a:ext>
            </a:extLst>
          </p:cNvPr>
          <p:cNvCxnSpPr>
            <a:cxnSpLocks/>
            <a:stCxn id="51" idx="0"/>
            <a:endCxn id="55" idx="2"/>
          </p:cNvCxnSpPr>
          <p:nvPr/>
        </p:nvCxnSpPr>
        <p:spPr>
          <a:xfrm flipV="1">
            <a:off x="4778560" y="5383802"/>
            <a:ext cx="1" cy="234172"/>
          </a:xfrm>
          <a:prstGeom prst="straightConnector1">
            <a:avLst/>
          </a:prstGeom>
          <a:ln>
            <a:solidFill>
              <a:schemeClr val="accent4"/>
            </a:solidFill>
            <a:tailEnd type="triangle" w="sm" len="sm"/>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E1A70402-81DB-4A85-8845-F8BCE036CD54}"/>
              </a:ext>
            </a:extLst>
          </p:cNvPr>
          <p:cNvSpPr txBox="1"/>
          <p:nvPr/>
        </p:nvSpPr>
        <p:spPr>
          <a:xfrm>
            <a:off x="5936606" y="5617974"/>
            <a:ext cx="1405153" cy="230832"/>
          </a:xfrm>
          <a:prstGeom prst="rect">
            <a:avLst/>
          </a:prstGeom>
          <a:pattFill prst="dkDnDiag">
            <a:fgClr>
              <a:schemeClr val="tx2"/>
            </a:fgClr>
            <a:bgClr>
              <a:schemeClr val="bg2">
                <a:lumMod val="75000"/>
              </a:schemeClr>
            </a:bgClr>
          </a:patt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altLang="zh-CN" sz="1000" dirty="0" err="1">
                <a:solidFill>
                  <a:schemeClr val="tx1"/>
                </a:solidFill>
                <a:latin typeface="Trebuchet MS" panose="020B0603020202020204" pitchFamily="34" charset="0"/>
              </a:rPr>
              <a:t>coroutine_handle</a:t>
            </a:r>
            <a:endParaRPr lang="en-US" sz="1000" dirty="0">
              <a:solidFill>
                <a:schemeClr val="tx1"/>
              </a:solidFill>
              <a:latin typeface="Trebuchet MS" panose="020B0603020202020204" pitchFamily="34" charset="0"/>
            </a:endParaRPr>
          </a:p>
        </p:txBody>
      </p:sp>
      <p:cxnSp>
        <p:nvCxnSpPr>
          <p:cNvPr id="79" name="Straight Arrow Connector 78">
            <a:extLst>
              <a:ext uri="{FF2B5EF4-FFF2-40B4-BE49-F238E27FC236}">
                <a16:creationId xmlns:a16="http://schemas.microsoft.com/office/drawing/2014/main" id="{AACF15F7-4E67-4CA9-8D46-A764F509A8C4}"/>
              </a:ext>
            </a:extLst>
          </p:cNvPr>
          <p:cNvCxnSpPr>
            <a:cxnSpLocks/>
            <a:stCxn id="51" idx="3"/>
            <a:endCxn id="78" idx="1"/>
          </p:cNvCxnSpPr>
          <p:nvPr/>
        </p:nvCxnSpPr>
        <p:spPr>
          <a:xfrm>
            <a:off x="5502816" y="5733390"/>
            <a:ext cx="433790" cy="0"/>
          </a:xfrm>
          <a:prstGeom prst="straightConnector1">
            <a:avLst/>
          </a:prstGeom>
          <a:ln>
            <a:solidFill>
              <a:schemeClr val="accent4"/>
            </a:solidFill>
            <a:prstDash val="dash"/>
            <a:tailEnd type="triangle" w="sm" len="sm"/>
          </a:ln>
        </p:spPr>
        <p:style>
          <a:lnRef idx="1">
            <a:schemeClr val="accent1"/>
          </a:lnRef>
          <a:fillRef idx="0">
            <a:schemeClr val="accent1"/>
          </a:fillRef>
          <a:effectRef idx="0">
            <a:schemeClr val="accent1"/>
          </a:effectRef>
          <a:fontRef idx="minor">
            <a:schemeClr val="tx1"/>
          </a:fontRef>
        </p:style>
      </p:cxnSp>
      <p:grpSp>
        <p:nvGrpSpPr>
          <p:cNvPr id="91" name="Group 90">
            <a:extLst>
              <a:ext uri="{FF2B5EF4-FFF2-40B4-BE49-F238E27FC236}">
                <a16:creationId xmlns:a16="http://schemas.microsoft.com/office/drawing/2014/main" id="{8C91F0B7-AE4E-4BA8-8FB5-5DBF0F66C4BD}"/>
              </a:ext>
            </a:extLst>
          </p:cNvPr>
          <p:cNvGrpSpPr/>
          <p:nvPr/>
        </p:nvGrpSpPr>
        <p:grpSpPr>
          <a:xfrm>
            <a:off x="5481137" y="3815580"/>
            <a:ext cx="1159704" cy="1802394"/>
            <a:chOff x="5481137" y="3815580"/>
            <a:chExt cx="1159704" cy="1802394"/>
          </a:xfrm>
        </p:grpSpPr>
        <p:cxnSp>
          <p:nvCxnSpPr>
            <p:cNvPr id="83" name="Connector: Elbow 82">
              <a:extLst>
                <a:ext uri="{FF2B5EF4-FFF2-40B4-BE49-F238E27FC236}">
                  <a16:creationId xmlns:a16="http://schemas.microsoft.com/office/drawing/2014/main" id="{85C6B563-C941-43A2-81C1-0C73EABB14FB}"/>
                </a:ext>
              </a:extLst>
            </p:cNvPr>
            <p:cNvCxnSpPr>
              <a:stCxn id="55" idx="3"/>
              <a:endCxn id="13" idx="3"/>
            </p:cNvCxnSpPr>
            <p:nvPr/>
          </p:nvCxnSpPr>
          <p:spPr>
            <a:xfrm flipH="1" flipV="1">
              <a:off x="5481137" y="3815580"/>
              <a:ext cx="242705" cy="1452806"/>
            </a:xfrm>
            <a:prstGeom prst="bentConnector3">
              <a:avLst>
                <a:gd name="adj1" fmla="val -378061"/>
              </a:avLst>
            </a:prstGeom>
            <a:ln>
              <a:solidFill>
                <a:schemeClr val="accent4"/>
              </a:solidFill>
              <a:tailEnd type="arrow"/>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9C6BDA46-6E95-4BB7-9AC0-CF04EF0A8D16}"/>
                </a:ext>
              </a:extLst>
            </p:cNvPr>
            <p:cNvCxnSpPr>
              <a:cxnSpLocks/>
            </p:cNvCxnSpPr>
            <p:nvPr/>
          </p:nvCxnSpPr>
          <p:spPr>
            <a:xfrm>
              <a:off x="6640841" y="5268386"/>
              <a:ext cx="0" cy="349588"/>
            </a:xfrm>
            <a:prstGeom prst="line">
              <a:avLst/>
            </a:prstGeom>
            <a:ln>
              <a:solidFill>
                <a:schemeClr val="accent4"/>
              </a:solidFill>
              <a:prstDash val="dash"/>
              <a:headEnd type="oval" w="sm" len="sm"/>
            </a:ln>
          </p:spPr>
          <p:style>
            <a:lnRef idx="1">
              <a:schemeClr val="accent1"/>
            </a:lnRef>
            <a:fillRef idx="0">
              <a:schemeClr val="accent1"/>
            </a:fillRef>
            <a:effectRef idx="0">
              <a:schemeClr val="accent1"/>
            </a:effectRef>
            <a:fontRef idx="minor">
              <a:schemeClr val="tx1"/>
            </a:fontRef>
          </p:style>
        </p:cxnSp>
      </p:grpSp>
      <p:sp>
        <p:nvSpPr>
          <p:cNvPr id="12" name="Rectangle 11">
            <a:extLst>
              <a:ext uri="{FF2B5EF4-FFF2-40B4-BE49-F238E27FC236}">
                <a16:creationId xmlns:a16="http://schemas.microsoft.com/office/drawing/2014/main" id="{FD81AD0D-FB89-47FB-BFF6-6EDB298F03BB}"/>
              </a:ext>
            </a:extLst>
          </p:cNvPr>
          <p:cNvSpPr/>
          <p:nvPr/>
        </p:nvSpPr>
        <p:spPr>
          <a:xfrm>
            <a:off x="742634" y="5063007"/>
            <a:ext cx="6709723" cy="946631"/>
          </a:xfrm>
          <a:prstGeom prst="rect">
            <a:avLst/>
          </a:prstGeom>
          <a:noFill/>
          <a:ln w="9525">
            <a:solidFill>
              <a:srgbClr val="0071C5"/>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200000"/>
              </a:lnSpc>
            </a:pPr>
            <a:r>
              <a:rPr lang="en-US" altLang="zh-CN" sz="1000" dirty="0" err="1">
                <a:solidFill>
                  <a:srgbClr val="0070C0"/>
                </a:solidFill>
                <a:latin typeface="Trebuchet MS" panose="020B0603020202020204" pitchFamily="34" charset="0"/>
              </a:rPr>
              <a:t>ApplyImmunization</a:t>
            </a:r>
            <a:endParaRPr lang="en-US" sz="1000" dirty="0">
              <a:solidFill>
                <a:srgbClr val="0070C0"/>
              </a:solidFill>
              <a:latin typeface="Trebuchet MS" panose="020B0603020202020204" pitchFamily="34" charset="0"/>
            </a:endParaRPr>
          </a:p>
        </p:txBody>
      </p:sp>
      <p:sp>
        <p:nvSpPr>
          <p:cNvPr id="22" name="Rectangle 21">
            <a:extLst>
              <a:ext uri="{FF2B5EF4-FFF2-40B4-BE49-F238E27FC236}">
                <a16:creationId xmlns:a16="http://schemas.microsoft.com/office/drawing/2014/main" id="{44A7149B-6880-469F-BBA2-A4B0D2BDDBDE}"/>
              </a:ext>
            </a:extLst>
          </p:cNvPr>
          <p:cNvSpPr/>
          <p:nvPr/>
        </p:nvSpPr>
        <p:spPr>
          <a:xfrm>
            <a:off x="7510803" y="1700430"/>
            <a:ext cx="2512463" cy="3139671"/>
          </a:xfrm>
          <a:prstGeom prst="rect">
            <a:avLst/>
          </a:prstGeom>
          <a:no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altLang="zh-CN" sz="1000" dirty="0">
              <a:solidFill>
                <a:schemeClr val="bg1"/>
              </a:solidFill>
            </a:endParaRPr>
          </a:p>
          <a:p>
            <a:pPr algn="ctr"/>
            <a:r>
              <a:rPr lang="en-US" altLang="zh-CN" sz="1000" dirty="0">
                <a:solidFill>
                  <a:schemeClr val="bg1"/>
                </a:solidFill>
              </a:rPr>
              <a:t>Scheduler</a:t>
            </a:r>
            <a:endParaRPr lang="en-US" sz="1000" dirty="0">
              <a:solidFill>
                <a:schemeClr val="bg1"/>
              </a:solidFill>
            </a:endParaRPr>
          </a:p>
        </p:txBody>
      </p:sp>
      <p:grpSp>
        <p:nvGrpSpPr>
          <p:cNvPr id="23" name="Group 22">
            <a:extLst>
              <a:ext uri="{FF2B5EF4-FFF2-40B4-BE49-F238E27FC236}">
                <a16:creationId xmlns:a16="http://schemas.microsoft.com/office/drawing/2014/main" id="{9765B6FE-1AAB-4F7D-AED1-47D6A519746E}"/>
              </a:ext>
            </a:extLst>
          </p:cNvPr>
          <p:cNvGrpSpPr/>
          <p:nvPr/>
        </p:nvGrpSpPr>
        <p:grpSpPr>
          <a:xfrm>
            <a:off x="7997914" y="3792482"/>
            <a:ext cx="1538241" cy="880625"/>
            <a:chOff x="1286142" y="3874450"/>
            <a:chExt cx="1538241" cy="880625"/>
          </a:xfrm>
        </p:grpSpPr>
        <p:sp>
          <p:nvSpPr>
            <p:cNvPr id="24" name="Rectangle 23">
              <a:extLst>
                <a:ext uri="{FF2B5EF4-FFF2-40B4-BE49-F238E27FC236}">
                  <a16:creationId xmlns:a16="http://schemas.microsoft.com/office/drawing/2014/main" id="{26706399-6892-413B-B225-4B418B6D11F6}"/>
                </a:ext>
              </a:extLst>
            </p:cNvPr>
            <p:cNvSpPr/>
            <p:nvPr/>
          </p:nvSpPr>
          <p:spPr>
            <a:xfrm>
              <a:off x="1286142" y="3874450"/>
              <a:ext cx="1243413" cy="294830"/>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2">
                      <a:lumMod val="50000"/>
                    </a:schemeClr>
                  </a:solidFill>
                </a:rPr>
                <a:t>Worker</a:t>
              </a:r>
            </a:p>
          </p:txBody>
        </p:sp>
        <p:sp>
          <p:nvSpPr>
            <p:cNvPr id="25" name="Rectangle 24">
              <a:extLst>
                <a:ext uri="{FF2B5EF4-FFF2-40B4-BE49-F238E27FC236}">
                  <a16:creationId xmlns:a16="http://schemas.microsoft.com/office/drawing/2014/main" id="{15158716-D662-4804-8957-486C08116EE6}"/>
                </a:ext>
              </a:extLst>
            </p:cNvPr>
            <p:cNvSpPr/>
            <p:nvPr/>
          </p:nvSpPr>
          <p:spPr>
            <a:xfrm>
              <a:off x="1384418" y="4065611"/>
              <a:ext cx="1243413" cy="294830"/>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2">
                      <a:lumMod val="50000"/>
                    </a:schemeClr>
                  </a:solidFill>
                </a:rPr>
                <a:t>Worker</a:t>
              </a:r>
            </a:p>
          </p:txBody>
        </p:sp>
        <p:sp>
          <p:nvSpPr>
            <p:cNvPr id="26" name="Rectangle 25">
              <a:extLst>
                <a:ext uri="{FF2B5EF4-FFF2-40B4-BE49-F238E27FC236}">
                  <a16:creationId xmlns:a16="http://schemas.microsoft.com/office/drawing/2014/main" id="{F0FEBD08-7F01-4E4E-8ACE-3EDF7C84874A}"/>
                </a:ext>
              </a:extLst>
            </p:cNvPr>
            <p:cNvSpPr/>
            <p:nvPr/>
          </p:nvSpPr>
          <p:spPr>
            <a:xfrm>
              <a:off x="1482694" y="4262928"/>
              <a:ext cx="1243413" cy="294830"/>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2">
                      <a:lumMod val="50000"/>
                    </a:schemeClr>
                  </a:solidFill>
                </a:rPr>
                <a:t>Worker</a:t>
              </a:r>
            </a:p>
          </p:txBody>
        </p:sp>
        <p:sp>
          <p:nvSpPr>
            <p:cNvPr id="28" name="Rectangle 27">
              <a:extLst>
                <a:ext uri="{FF2B5EF4-FFF2-40B4-BE49-F238E27FC236}">
                  <a16:creationId xmlns:a16="http://schemas.microsoft.com/office/drawing/2014/main" id="{500AAB63-3F3B-441C-9D9B-3C608967554D}"/>
                </a:ext>
              </a:extLst>
            </p:cNvPr>
            <p:cNvSpPr/>
            <p:nvPr/>
          </p:nvSpPr>
          <p:spPr>
            <a:xfrm>
              <a:off x="1580970" y="4460245"/>
              <a:ext cx="1243413" cy="294830"/>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2">
                      <a:lumMod val="50000"/>
                    </a:schemeClr>
                  </a:solidFill>
                </a:rPr>
                <a:t>Worker</a:t>
              </a:r>
            </a:p>
          </p:txBody>
        </p:sp>
      </p:grpSp>
      <p:grpSp>
        <p:nvGrpSpPr>
          <p:cNvPr id="29" name="Group 28">
            <a:extLst>
              <a:ext uri="{FF2B5EF4-FFF2-40B4-BE49-F238E27FC236}">
                <a16:creationId xmlns:a16="http://schemas.microsoft.com/office/drawing/2014/main" id="{F0461B6A-372A-43FD-B179-413B264506D2}"/>
              </a:ext>
            </a:extLst>
          </p:cNvPr>
          <p:cNvGrpSpPr/>
          <p:nvPr/>
        </p:nvGrpSpPr>
        <p:grpSpPr>
          <a:xfrm>
            <a:off x="7883612" y="2233813"/>
            <a:ext cx="1766844" cy="576690"/>
            <a:chOff x="1156886" y="3007816"/>
            <a:chExt cx="1766844" cy="576690"/>
          </a:xfrm>
        </p:grpSpPr>
        <p:sp>
          <p:nvSpPr>
            <p:cNvPr id="30" name="Rectangle 29">
              <a:extLst>
                <a:ext uri="{FF2B5EF4-FFF2-40B4-BE49-F238E27FC236}">
                  <a16:creationId xmlns:a16="http://schemas.microsoft.com/office/drawing/2014/main" id="{583B448A-E1AB-435D-8253-1EE65A46A027}"/>
                </a:ext>
              </a:extLst>
            </p:cNvPr>
            <p:cNvSpPr/>
            <p:nvPr/>
          </p:nvSpPr>
          <p:spPr>
            <a:xfrm>
              <a:off x="1156886" y="3007816"/>
              <a:ext cx="1501923" cy="294830"/>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bg2">
                      <a:lumMod val="50000"/>
                    </a:schemeClr>
                  </a:solidFill>
                </a:rPr>
                <a:t>Job Queue</a:t>
              </a:r>
              <a:endParaRPr lang="en-US" sz="1000" dirty="0">
                <a:solidFill>
                  <a:schemeClr val="bg2">
                    <a:lumMod val="50000"/>
                  </a:schemeClr>
                </a:solidFill>
              </a:endParaRPr>
            </a:p>
          </p:txBody>
        </p:sp>
        <p:sp>
          <p:nvSpPr>
            <p:cNvPr id="31" name="Rectangle 30">
              <a:extLst>
                <a:ext uri="{FF2B5EF4-FFF2-40B4-BE49-F238E27FC236}">
                  <a16:creationId xmlns:a16="http://schemas.microsoft.com/office/drawing/2014/main" id="{D3EFB92A-3B44-42CC-AD0B-A770CE5D70FD}"/>
                </a:ext>
              </a:extLst>
            </p:cNvPr>
            <p:cNvSpPr/>
            <p:nvPr/>
          </p:nvSpPr>
          <p:spPr>
            <a:xfrm>
              <a:off x="1286142" y="3143225"/>
              <a:ext cx="1501923" cy="294830"/>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bg2">
                      <a:lumMod val="50000"/>
                    </a:schemeClr>
                  </a:solidFill>
                </a:rPr>
                <a:t>Job Queue</a:t>
              </a:r>
              <a:endParaRPr lang="en-US" sz="1000" dirty="0">
                <a:solidFill>
                  <a:schemeClr val="bg2">
                    <a:lumMod val="50000"/>
                  </a:schemeClr>
                </a:solidFill>
              </a:endParaRPr>
            </a:p>
          </p:txBody>
        </p:sp>
        <p:sp>
          <p:nvSpPr>
            <p:cNvPr id="33" name="Rectangle 32">
              <a:extLst>
                <a:ext uri="{FF2B5EF4-FFF2-40B4-BE49-F238E27FC236}">
                  <a16:creationId xmlns:a16="http://schemas.microsoft.com/office/drawing/2014/main" id="{AB6B210A-4EF2-4C2C-927A-E3A63D654CAF}"/>
                </a:ext>
              </a:extLst>
            </p:cNvPr>
            <p:cNvSpPr/>
            <p:nvPr/>
          </p:nvSpPr>
          <p:spPr>
            <a:xfrm>
              <a:off x="1421807" y="3289676"/>
              <a:ext cx="1501923" cy="294830"/>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bg2">
                      <a:lumMod val="50000"/>
                    </a:schemeClr>
                  </a:solidFill>
                </a:rPr>
                <a:t>Job Queue</a:t>
              </a:r>
              <a:endParaRPr lang="en-US" sz="1000" dirty="0">
                <a:solidFill>
                  <a:schemeClr val="bg2">
                    <a:lumMod val="50000"/>
                  </a:schemeClr>
                </a:solidFill>
              </a:endParaRPr>
            </a:p>
          </p:txBody>
        </p:sp>
      </p:grpSp>
      <p:cxnSp>
        <p:nvCxnSpPr>
          <p:cNvPr id="34" name="Straight Arrow Connector 33">
            <a:extLst>
              <a:ext uri="{FF2B5EF4-FFF2-40B4-BE49-F238E27FC236}">
                <a16:creationId xmlns:a16="http://schemas.microsoft.com/office/drawing/2014/main" id="{4B2B5C02-8512-4F35-AF4C-C43C483C0A21}"/>
              </a:ext>
            </a:extLst>
          </p:cNvPr>
          <p:cNvCxnSpPr>
            <a:cxnSpLocks/>
          </p:cNvCxnSpPr>
          <p:nvPr/>
        </p:nvCxnSpPr>
        <p:spPr>
          <a:xfrm>
            <a:off x="8767034" y="2911012"/>
            <a:ext cx="0" cy="809590"/>
          </a:xfrm>
          <a:prstGeom prst="straightConnector1">
            <a:avLst/>
          </a:prstGeom>
          <a:ln>
            <a:solidFill>
              <a:schemeClr val="accent4"/>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DDC33006-E508-4C52-9297-1B75A3EC17D0}"/>
              </a:ext>
            </a:extLst>
          </p:cNvPr>
          <p:cNvCxnSpPr>
            <a:cxnSpLocks/>
            <a:stCxn id="35" idx="3"/>
          </p:cNvCxnSpPr>
          <p:nvPr/>
        </p:nvCxnSpPr>
        <p:spPr>
          <a:xfrm>
            <a:off x="5223975" y="2752818"/>
            <a:ext cx="2735750" cy="0"/>
          </a:xfrm>
          <a:prstGeom prst="straightConnector1">
            <a:avLst/>
          </a:prstGeom>
          <a:ln>
            <a:solidFill>
              <a:schemeClr val="accent4"/>
            </a:solidFill>
            <a:prstDash val="solid"/>
            <a:tailEnd type="triangle" w="sm" len="lg"/>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3E780EA1-FB25-45FD-B96B-D8E822DF2D81}"/>
              </a:ext>
            </a:extLst>
          </p:cNvPr>
          <p:cNvSpPr txBox="1"/>
          <p:nvPr/>
        </p:nvSpPr>
        <p:spPr>
          <a:xfrm>
            <a:off x="114867" y="68881"/>
            <a:ext cx="2097049" cy="2308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1000" dirty="0">
                <a:solidFill>
                  <a:schemeClr val="bg1"/>
                </a:solidFill>
                <a:latin typeface="Trebuchet MS" panose="020B0603020202020204" pitchFamily="34" charset="0"/>
              </a:rPr>
              <a:t>*</a:t>
            </a:r>
            <a:r>
              <a:rPr lang="en-US" sz="1000" dirty="0" err="1">
                <a:solidFill>
                  <a:schemeClr val="bg1"/>
                </a:solidFill>
                <a:latin typeface="Trebuchet MS" panose="020B0603020202020204" pitchFamily="34" charset="0"/>
              </a:rPr>
              <a:t>isa</a:t>
            </a:r>
            <a:r>
              <a:rPr lang="en-US" sz="1000" dirty="0">
                <a:solidFill>
                  <a:schemeClr val="bg1"/>
                </a:solidFill>
                <a:latin typeface="Trebuchet MS" panose="020B0603020202020204" pitchFamily="34" charset="0"/>
              </a:rPr>
              <a:t> == </a:t>
            </a:r>
            <a:r>
              <a:rPr lang="en-US" sz="1000" dirty="0" err="1">
                <a:solidFill>
                  <a:schemeClr val="bg1"/>
                </a:solidFill>
                <a:latin typeface="Trebuchet MS" panose="020B0603020202020204" pitchFamily="34" charset="0"/>
              </a:rPr>
              <a:t>initial_suspend_awaitable</a:t>
            </a:r>
            <a:endParaRPr lang="en-US" sz="1000" dirty="0">
              <a:solidFill>
                <a:schemeClr val="bg1"/>
              </a:solidFill>
              <a:latin typeface="Trebuchet MS" panose="020B0603020202020204" pitchFamily="34" charset="0"/>
            </a:endParaRPr>
          </a:p>
        </p:txBody>
      </p:sp>
      <p:sp>
        <p:nvSpPr>
          <p:cNvPr id="67" name="TextBox 66">
            <a:extLst>
              <a:ext uri="{FF2B5EF4-FFF2-40B4-BE49-F238E27FC236}">
                <a16:creationId xmlns:a16="http://schemas.microsoft.com/office/drawing/2014/main" id="{B1EDDD60-C71C-440D-BE00-AD9D85E5D29D}"/>
              </a:ext>
            </a:extLst>
          </p:cNvPr>
          <p:cNvSpPr txBox="1"/>
          <p:nvPr/>
        </p:nvSpPr>
        <p:spPr>
          <a:xfrm>
            <a:off x="1447563" y="438810"/>
            <a:ext cx="1448512" cy="230832"/>
          </a:xfrm>
          <a:prstGeom prst="rect">
            <a:avLst/>
          </a:prstGeom>
          <a:solidFill>
            <a:schemeClr val="tx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1000" dirty="0" err="1">
                <a:solidFill>
                  <a:schemeClr val="bg1"/>
                </a:solidFill>
                <a:latin typeface="Trebuchet MS" panose="020B0603020202020204" pitchFamily="34" charset="0"/>
              </a:rPr>
              <a:t>get_return_object</a:t>
            </a:r>
            <a:endParaRPr lang="en-US" sz="1000" dirty="0">
              <a:solidFill>
                <a:schemeClr val="bg1"/>
              </a:solidFill>
              <a:latin typeface="Trebuchet MS" panose="020B0603020202020204" pitchFamily="34" charset="0"/>
            </a:endParaRPr>
          </a:p>
        </p:txBody>
      </p:sp>
      <p:cxnSp>
        <p:nvCxnSpPr>
          <p:cNvPr id="71" name="Straight Arrow Connector 70">
            <a:extLst>
              <a:ext uri="{FF2B5EF4-FFF2-40B4-BE49-F238E27FC236}">
                <a16:creationId xmlns:a16="http://schemas.microsoft.com/office/drawing/2014/main" id="{C1B6BD2A-5238-4FE7-9963-896012A53883}"/>
              </a:ext>
            </a:extLst>
          </p:cNvPr>
          <p:cNvCxnSpPr>
            <a:cxnSpLocks/>
            <a:stCxn id="67" idx="2"/>
            <a:endCxn id="68" idx="0"/>
          </p:cNvCxnSpPr>
          <p:nvPr/>
        </p:nvCxnSpPr>
        <p:spPr>
          <a:xfrm>
            <a:off x="2171819" y="669642"/>
            <a:ext cx="0" cy="885994"/>
          </a:xfrm>
          <a:prstGeom prst="straightConnector1">
            <a:avLst/>
          </a:prstGeom>
          <a:ln>
            <a:solidFill>
              <a:schemeClr val="accent4"/>
            </a:solidFill>
            <a:prstDash val="solid"/>
            <a:tailEnd type="triangle" w="sm" len="lg"/>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D1D1CED1-F23F-4ACA-B641-DFC704B3604D}"/>
              </a:ext>
            </a:extLst>
          </p:cNvPr>
          <p:cNvSpPr txBox="1"/>
          <p:nvPr/>
        </p:nvSpPr>
        <p:spPr>
          <a:xfrm>
            <a:off x="152163" y="1056601"/>
            <a:ext cx="1448512" cy="230832"/>
          </a:xfrm>
          <a:prstGeom prst="rect">
            <a:avLst/>
          </a:prstGeom>
          <a:solidFill>
            <a:schemeClr val="tx2"/>
          </a:solid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defPPr>
              <a:defRPr lang="en-US"/>
            </a:defPPr>
            <a:lvl1pPr algn="ctr">
              <a:lnSpc>
                <a:spcPct val="90000"/>
              </a:lnSpc>
              <a:defRPr sz="1000">
                <a:solidFill>
                  <a:schemeClr val="tx1"/>
                </a:solidFill>
                <a:latin typeface="Trebuchet MS" panose="020B0603020202020204" pitchFamily="34" charset="0"/>
              </a:defRPr>
            </a:lvl1pPr>
          </a:lstStyle>
          <a:p>
            <a:r>
              <a:rPr lang="en-US" dirty="0" err="1"/>
              <a:t>token_promise</a:t>
            </a:r>
            <a:endParaRPr lang="en-US" dirty="0"/>
          </a:p>
        </p:txBody>
      </p:sp>
      <p:cxnSp>
        <p:nvCxnSpPr>
          <p:cNvPr id="5" name="Connector: Elbow 4">
            <a:extLst>
              <a:ext uri="{FF2B5EF4-FFF2-40B4-BE49-F238E27FC236}">
                <a16:creationId xmlns:a16="http://schemas.microsoft.com/office/drawing/2014/main" id="{724E7BDA-0F2F-4551-8A13-2F604BF3355F}"/>
              </a:ext>
            </a:extLst>
          </p:cNvPr>
          <p:cNvCxnSpPr>
            <a:stCxn id="3" idx="0"/>
            <a:endCxn id="67" idx="1"/>
          </p:cNvCxnSpPr>
          <p:nvPr/>
        </p:nvCxnSpPr>
        <p:spPr>
          <a:xfrm rot="5400000" flipH="1" flipV="1">
            <a:off x="910804" y="519842"/>
            <a:ext cx="502375" cy="571144"/>
          </a:xfrm>
          <a:prstGeom prst="bentConnector2">
            <a:avLst/>
          </a:prstGeom>
          <a:ln>
            <a:solidFill>
              <a:schemeClr val="accent4"/>
            </a:solidFill>
            <a:prstDash val="dash"/>
            <a:headEnd type="triangle" w="sm" len="med"/>
            <a:tailEnd type="none" w="sm" len="lg"/>
          </a:ln>
        </p:spPr>
        <p:style>
          <a:lnRef idx="1">
            <a:schemeClr val="accent1"/>
          </a:lnRef>
          <a:fillRef idx="0">
            <a:schemeClr val="accent1"/>
          </a:fillRef>
          <a:effectRef idx="0">
            <a:schemeClr val="accent1"/>
          </a:effectRef>
          <a:fontRef idx="minor">
            <a:schemeClr val="tx1"/>
          </a:fontRef>
        </p:style>
      </p:cxnSp>
      <p:cxnSp>
        <p:nvCxnSpPr>
          <p:cNvPr id="37" name="Connector: Elbow 36">
            <a:extLst>
              <a:ext uri="{FF2B5EF4-FFF2-40B4-BE49-F238E27FC236}">
                <a16:creationId xmlns:a16="http://schemas.microsoft.com/office/drawing/2014/main" id="{41FDAA93-22D1-4221-B81B-2886750C75F9}"/>
              </a:ext>
            </a:extLst>
          </p:cNvPr>
          <p:cNvCxnSpPr>
            <a:cxnSpLocks/>
            <a:stCxn id="3" idx="2"/>
            <a:endCxn id="70" idx="1"/>
          </p:cNvCxnSpPr>
          <p:nvPr/>
        </p:nvCxnSpPr>
        <p:spPr>
          <a:xfrm rot="16200000" flipH="1">
            <a:off x="570204" y="1593648"/>
            <a:ext cx="1183575" cy="571144"/>
          </a:xfrm>
          <a:prstGeom prst="bentConnector2">
            <a:avLst/>
          </a:prstGeom>
          <a:ln>
            <a:solidFill>
              <a:schemeClr val="accent4"/>
            </a:solidFill>
            <a:prstDash val="dash"/>
            <a:tailEnd type="oval" w="sm" len="sm"/>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B7ED07B0-021D-4334-BEBD-9D400880C231}"/>
              </a:ext>
            </a:extLst>
          </p:cNvPr>
          <p:cNvSpPr txBox="1"/>
          <p:nvPr/>
        </p:nvSpPr>
        <p:spPr>
          <a:xfrm>
            <a:off x="2301822" y="68881"/>
            <a:ext cx="2031325" cy="2308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1000" dirty="0">
                <a:solidFill>
                  <a:schemeClr val="bg1"/>
                </a:solidFill>
                <a:latin typeface="Trebuchet MS" panose="020B0603020202020204" pitchFamily="34" charset="0"/>
              </a:rPr>
              <a:t>*</a:t>
            </a:r>
            <a:r>
              <a:rPr lang="en-US" sz="1000" dirty="0" err="1">
                <a:solidFill>
                  <a:schemeClr val="bg1"/>
                </a:solidFill>
                <a:latin typeface="Trebuchet MS" panose="020B0603020202020204" pitchFamily="34" charset="0"/>
              </a:rPr>
              <a:t>fsa</a:t>
            </a:r>
            <a:r>
              <a:rPr lang="en-US" sz="1000" dirty="0">
                <a:solidFill>
                  <a:schemeClr val="bg1"/>
                </a:solidFill>
                <a:latin typeface="Trebuchet MS" panose="020B0603020202020204" pitchFamily="34" charset="0"/>
              </a:rPr>
              <a:t> == </a:t>
            </a:r>
            <a:r>
              <a:rPr lang="en-US" sz="1000" dirty="0" err="1">
                <a:solidFill>
                  <a:schemeClr val="bg1"/>
                </a:solidFill>
                <a:latin typeface="Trebuchet MS" panose="020B0603020202020204" pitchFamily="34" charset="0"/>
              </a:rPr>
              <a:t>final_suspend_awaitable</a:t>
            </a:r>
            <a:endParaRPr lang="en-US" sz="1000" dirty="0">
              <a:solidFill>
                <a:schemeClr val="bg1"/>
              </a:solidFill>
              <a:latin typeface="Trebuchet MS" panose="020B0603020202020204" pitchFamily="34" charset="0"/>
            </a:endParaRPr>
          </a:p>
        </p:txBody>
      </p:sp>
      <p:sp>
        <p:nvSpPr>
          <p:cNvPr id="7" name="TextBox 6">
            <a:extLst>
              <a:ext uri="{FF2B5EF4-FFF2-40B4-BE49-F238E27FC236}">
                <a16:creationId xmlns:a16="http://schemas.microsoft.com/office/drawing/2014/main" id="{A8AC7679-6CC0-440B-A019-43FFEFDDF1DF}"/>
              </a:ext>
            </a:extLst>
          </p:cNvPr>
          <p:cNvSpPr txBox="1"/>
          <p:nvPr/>
        </p:nvSpPr>
        <p:spPr>
          <a:xfrm>
            <a:off x="4075984" y="4004519"/>
            <a:ext cx="1410057" cy="230832"/>
          </a:xfrm>
          <a:prstGeom prst="rect">
            <a:avLst/>
          </a:prstGeom>
          <a:solidFill>
            <a:schemeClr val="tx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altLang="zh-CN" sz="1000" dirty="0" err="1">
                <a:solidFill>
                  <a:schemeClr val="bg1"/>
                </a:solidFill>
                <a:latin typeface="Trebuchet MS" panose="020B0603020202020204" pitchFamily="34" charset="0"/>
              </a:rPr>
              <a:t>fsa</a:t>
            </a:r>
            <a:r>
              <a:rPr lang="en-US" altLang="zh-CN" sz="1000" dirty="0">
                <a:solidFill>
                  <a:schemeClr val="bg1"/>
                </a:solidFill>
                <a:latin typeface="Trebuchet MS" panose="020B0603020202020204" pitchFamily="34" charset="0"/>
              </a:rPr>
              <a:t>::</a:t>
            </a:r>
            <a:r>
              <a:rPr lang="en-US" altLang="zh-CN" sz="1000" dirty="0" err="1">
                <a:solidFill>
                  <a:schemeClr val="bg1"/>
                </a:solidFill>
                <a:latin typeface="Trebuchet MS" panose="020B0603020202020204" pitchFamily="34" charset="0"/>
              </a:rPr>
              <a:t>await_suspend</a:t>
            </a:r>
            <a:endParaRPr lang="en-US" sz="1000" dirty="0">
              <a:solidFill>
                <a:schemeClr val="bg1"/>
              </a:solidFill>
              <a:latin typeface="Trebuchet MS" panose="020B0603020202020204" pitchFamily="34" charset="0"/>
            </a:endParaRPr>
          </a:p>
        </p:txBody>
      </p:sp>
      <p:cxnSp>
        <p:nvCxnSpPr>
          <p:cNvPr id="9" name="Straight Arrow Connector 8">
            <a:extLst>
              <a:ext uri="{FF2B5EF4-FFF2-40B4-BE49-F238E27FC236}">
                <a16:creationId xmlns:a16="http://schemas.microsoft.com/office/drawing/2014/main" id="{AC444145-73B7-44B1-A41C-BF0976045E4C}"/>
              </a:ext>
            </a:extLst>
          </p:cNvPr>
          <p:cNvCxnSpPr>
            <a:cxnSpLocks/>
            <a:stCxn id="4" idx="3"/>
            <a:endCxn id="7" idx="1"/>
          </p:cNvCxnSpPr>
          <p:nvPr/>
        </p:nvCxnSpPr>
        <p:spPr>
          <a:xfrm>
            <a:off x="2896075" y="4119935"/>
            <a:ext cx="1179909" cy="0"/>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56" name="Connector: Elbow 55">
            <a:extLst>
              <a:ext uri="{FF2B5EF4-FFF2-40B4-BE49-F238E27FC236}">
                <a16:creationId xmlns:a16="http://schemas.microsoft.com/office/drawing/2014/main" id="{6E5ECB0C-1F1C-4A9D-AD07-4E6D63DA7C9C}"/>
              </a:ext>
            </a:extLst>
          </p:cNvPr>
          <p:cNvCxnSpPr>
            <a:cxnSpLocks/>
            <a:stCxn id="3" idx="2"/>
            <a:endCxn id="95" idx="1"/>
          </p:cNvCxnSpPr>
          <p:nvPr/>
        </p:nvCxnSpPr>
        <p:spPr>
          <a:xfrm rot="16200000" flipH="1">
            <a:off x="-614039" y="2777891"/>
            <a:ext cx="3552061" cy="571144"/>
          </a:xfrm>
          <a:prstGeom prst="bentConnector2">
            <a:avLst/>
          </a:prstGeom>
          <a:ln>
            <a:solidFill>
              <a:schemeClr val="accent4"/>
            </a:solidFill>
            <a:prstDash val="dash"/>
            <a:tailEnd type="oval" w="sm" len="sm"/>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D7AEA911-F14F-4567-B3FB-AD7C73D75AA5}"/>
              </a:ext>
            </a:extLst>
          </p:cNvPr>
          <p:cNvSpPr/>
          <p:nvPr/>
        </p:nvSpPr>
        <p:spPr>
          <a:xfrm>
            <a:off x="91440" y="320040"/>
            <a:ext cx="10156892" cy="5827636"/>
          </a:xfrm>
          <a:prstGeom prst="rect">
            <a:avLst/>
          </a:prstGeom>
          <a:solidFill>
            <a:schemeClr val="tx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61950C0F-6562-4658-BCF5-EC340C10D831}"/>
              </a:ext>
            </a:extLst>
          </p:cNvPr>
          <p:cNvSpPr txBox="1"/>
          <p:nvPr/>
        </p:nvSpPr>
        <p:spPr>
          <a:xfrm>
            <a:off x="7452357" y="699374"/>
            <a:ext cx="3154348" cy="812017"/>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nSpc>
                <a:spcPct val="150000"/>
              </a:lnSpc>
            </a:pPr>
            <a:r>
              <a:rPr lang="en-US" sz="800" b="0" dirty="0">
                <a:solidFill>
                  <a:srgbClr val="267F99"/>
                </a:solidFill>
                <a:effectLst/>
                <a:latin typeface=" Fira Mono"/>
              </a:rPr>
              <a:t>token</a:t>
            </a:r>
            <a:r>
              <a:rPr lang="en-US" sz="800" b="0" dirty="0">
                <a:solidFill>
                  <a:srgbClr val="000000"/>
                </a:solidFill>
                <a:effectLst/>
                <a:latin typeface=" Fira Mono"/>
              </a:rPr>
              <a:t>&lt;&gt; </a:t>
            </a:r>
            <a:r>
              <a:rPr lang="en-US" sz="800" b="0" dirty="0" err="1">
                <a:solidFill>
                  <a:srgbClr val="795E26"/>
                </a:solidFill>
                <a:effectLst/>
                <a:latin typeface=" Fira Mono"/>
              </a:rPr>
              <a:t>ApplyImmunization</a:t>
            </a:r>
            <a:r>
              <a:rPr lang="en-US" sz="800" b="0" dirty="0">
                <a:solidFill>
                  <a:srgbClr val="000000"/>
                </a:solidFill>
                <a:effectLst/>
                <a:latin typeface=" Fira Mono"/>
              </a:rPr>
              <a:t>(</a:t>
            </a:r>
            <a:r>
              <a:rPr lang="en-US" sz="800" b="0" dirty="0" err="1">
                <a:solidFill>
                  <a:srgbClr val="0000FF"/>
                </a:solidFill>
                <a:effectLst/>
                <a:latin typeface=" Fira Mono"/>
              </a:rPr>
              <a:t>uint</a:t>
            </a:r>
            <a:r>
              <a:rPr lang="en-US" sz="800" b="0" dirty="0">
                <a:solidFill>
                  <a:srgbClr val="000000"/>
                </a:solidFill>
                <a:effectLst/>
                <a:latin typeface=" Fira Mono"/>
              </a:rPr>
              <a:t> </a:t>
            </a:r>
            <a:r>
              <a:rPr lang="en-US" sz="800" b="0" dirty="0" err="1">
                <a:solidFill>
                  <a:srgbClr val="001080"/>
                </a:solidFill>
                <a:effectLst/>
                <a:latin typeface=" Fira Mono"/>
              </a:rPr>
              <a:t>healthPeople</a:t>
            </a:r>
            <a:r>
              <a:rPr lang="en-US" sz="800" b="0" dirty="0">
                <a:solidFill>
                  <a:srgbClr val="000000"/>
                </a:solidFill>
                <a:effectLst/>
                <a:latin typeface=" Fira Mono"/>
              </a:rPr>
              <a:t>)</a:t>
            </a:r>
          </a:p>
          <a:p>
            <a:pPr>
              <a:lnSpc>
                <a:spcPct val="150000"/>
              </a:lnSpc>
            </a:pPr>
            <a:r>
              <a:rPr lang="en-US" sz="800" b="0" dirty="0">
                <a:solidFill>
                  <a:srgbClr val="000000"/>
                </a:solidFill>
                <a:effectLst/>
                <a:latin typeface=" Fira Mono"/>
              </a:rPr>
              <a:t>{</a:t>
            </a:r>
          </a:p>
          <a:p>
            <a:pPr>
              <a:lnSpc>
                <a:spcPct val="150000"/>
              </a:lnSpc>
            </a:pPr>
            <a:r>
              <a:rPr lang="en-US" sz="800" b="0" dirty="0">
                <a:solidFill>
                  <a:schemeClr val="bg2"/>
                </a:solidFill>
                <a:effectLst/>
                <a:latin typeface=" Fira Mono"/>
              </a:rPr>
              <a:t>    </a:t>
            </a:r>
            <a:r>
              <a:rPr lang="en-US" sz="800" b="0" dirty="0">
                <a:solidFill>
                  <a:srgbClr val="000000"/>
                </a:solidFill>
                <a:effectLst/>
                <a:latin typeface=" Fira Mono"/>
              </a:rPr>
              <a:t> </a:t>
            </a:r>
            <a:r>
              <a:rPr lang="en-US" sz="800" b="1" dirty="0" err="1">
                <a:solidFill>
                  <a:srgbClr val="000000"/>
                </a:solidFill>
                <a:effectLst/>
                <a:latin typeface=" Fira Mono"/>
              </a:rPr>
              <a:t>co_await</a:t>
            </a:r>
            <a:r>
              <a:rPr lang="en-US" sz="800" b="0" dirty="0">
                <a:solidFill>
                  <a:schemeClr val="bg2"/>
                </a:solidFill>
                <a:effectLst/>
                <a:latin typeface=" Fira Mono"/>
              </a:rPr>
              <a:t> </a:t>
            </a:r>
            <a:r>
              <a:rPr lang="en-US" sz="800" dirty="0" err="1">
                <a:solidFill>
                  <a:srgbClr val="795E26"/>
                </a:solidFill>
                <a:latin typeface=" Fira Mono"/>
              </a:rPr>
              <a:t>sequential_for</a:t>
            </a:r>
            <a:r>
              <a:rPr lang="en-US" sz="800" b="0" dirty="0">
                <a:solidFill>
                  <a:schemeClr val="bg2"/>
                </a:solidFill>
                <a:effectLst/>
                <a:latin typeface=" Fira Mono"/>
              </a:rPr>
              <a:t>( </a:t>
            </a:r>
            <a:r>
              <a:rPr lang="en-US" sz="800" b="0" dirty="0" err="1">
                <a:solidFill>
                  <a:schemeClr val="bg2"/>
                </a:solidFill>
                <a:effectLst/>
                <a:latin typeface=" Fira Mono"/>
              </a:rPr>
              <a:t>saveWorldSteps</a:t>
            </a:r>
            <a:r>
              <a:rPr lang="en-US" sz="800" b="0" dirty="0">
                <a:solidFill>
                  <a:schemeClr val="bg2"/>
                </a:solidFill>
                <a:effectLst/>
                <a:latin typeface=" Fira Mono"/>
              </a:rPr>
              <a:t> );</a:t>
            </a:r>
          </a:p>
          <a:p>
            <a:pPr>
              <a:lnSpc>
                <a:spcPct val="150000"/>
              </a:lnSpc>
            </a:pPr>
            <a:r>
              <a:rPr lang="en-US" sz="800" b="0" dirty="0">
                <a:solidFill>
                  <a:srgbClr val="000000"/>
                </a:solidFill>
                <a:effectLst/>
                <a:latin typeface=" Fira Mono"/>
              </a:rPr>
              <a:t>}</a:t>
            </a:r>
          </a:p>
        </p:txBody>
      </p:sp>
      <p:sp>
        <p:nvSpPr>
          <p:cNvPr id="2" name="Title 1">
            <a:extLst>
              <a:ext uri="{FF2B5EF4-FFF2-40B4-BE49-F238E27FC236}">
                <a16:creationId xmlns:a16="http://schemas.microsoft.com/office/drawing/2014/main" id="{6C766C49-6035-4289-8C31-22D599DE6A75}"/>
              </a:ext>
            </a:extLst>
          </p:cNvPr>
          <p:cNvSpPr>
            <a:spLocks noGrp="1"/>
          </p:cNvSpPr>
          <p:nvPr>
            <p:ph type="title"/>
          </p:nvPr>
        </p:nvSpPr>
        <p:spPr>
          <a:xfrm>
            <a:off x="6043609" y="56188"/>
            <a:ext cx="4098514" cy="590931"/>
          </a:xfrm>
        </p:spPr>
        <p:txBody>
          <a:bodyPr/>
          <a:lstStyle/>
          <a:p>
            <a:r>
              <a:rPr lang="en-US" sz="2400" dirty="0"/>
              <a:t>Coroutine Job system</a:t>
            </a:r>
          </a:p>
        </p:txBody>
      </p:sp>
      <p:sp>
        <p:nvSpPr>
          <p:cNvPr id="35" name="Rectangle 34">
            <a:extLst>
              <a:ext uri="{FF2B5EF4-FFF2-40B4-BE49-F238E27FC236}">
                <a16:creationId xmlns:a16="http://schemas.microsoft.com/office/drawing/2014/main" id="{E7F98364-C62A-4886-9A20-865981A43576}"/>
              </a:ext>
            </a:extLst>
          </p:cNvPr>
          <p:cNvSpPr/>
          <p:nvPr/>
        </p:nvSpPr>
        <p:spPr>
          <a:xfrm>
            <a:off x="4333147" y="2632844"/>
            <a:ext cx="890828" cy="239947"/>
          </a:xfrm>
          <a:prstGeom prst="rect">
            <a:avLst/>
          </a:prstGeom>
          <a:solidFill>
            <a:schemeClr val="tx2"/>
          </a:solid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1000" dirty="0">
                <a:solidFill>
                  <a:schemeClr val="tx1"/>
                </a:solidFill>
                <a:latin typeface="Trebuchet MS" panose="020B0603020202020204" pitchFamily="34" charset="0"/>
              </a:rPr>
              <a:t>Job</a:t>
            </a:r>
          </a:p>
        </p:txBody>
      </p:sp>
      <p:cxnSp>
        <p:nvCxnSpPr>
          <p:cNvPr id="36" name="Straight Arrow Connector 35">
            <a:extLst>
              <a:ext uri="{FF2B5EF4-FFF2-40B4-BE49-F238E27FC236}">
                <a16:creationId xmlns:a16="http://schemas.microsoft.com/office/drawing/2014/main" id="{172950B3-1E4D-479A-AF4D-1C6AC0192195}"/>
              </a:ext>
            </a:extLst>
          </p:cNvPr>
          <p:cNvCxnSpPr>
            <a:cxnSpLocks/>
            <a:stCxn id="39" idx="2"/>
            <a:endCxn id="35" idx="0"/>
          </p:cNvCxnSpPr>
          <p:nvPr/>
        </p:nvCxnSpPr>
        <p:spPr>
          <a:xfrm flipH="1">
            <a:off x="4778561" y="1931262"/>
            <a:ext cx="937356" cy="701582"/>
          </a:xfrm>
          <a:prstGeom prst="straightConnector1">
            <a:avLst/>
          </a:prstGeom>
          <a:ln>
            <a:solidFill>
              <a:schemeClr val="accent4"/>
            </a:solidFill>
            <a:prstDash val="solid"/>
            <a:tailEnd type="triangle" w="sm" len="lg"/>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4940E77B-C530-46D9-ABE6-C30F35CB69B7}"/>
              </a:ext>
            </a:extLst>
          </p:cNvPr>
          <p:cNvSpPr txBox="1"/>
          <p:nvPr/>
        </p:nvSpPr>
        <p:spPr>
          <a:xfrm>
            <a:off x="5091993" y="1700430"/>
            <a:ext cx="1247848" cy="230832"/>
          </a:xfrm>
          <a:prstGeom prst="rect">
            <a:avLst/>
          </a:prstGeom>
          <a:solidFill>
            <a:schemeClr val="tx2"/>
          </a:solid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altLang="zh-CN" sz="1000" dirty="0" err="1">
                <a:solidFill>
                  <a:schemeClr val="tx1"/>
                </a:solidFill>
                <a:latin typeface="Trebuchet MS" panose="020B0603020202020204" pitchFamily="34" charset="0"/>
              </a:rPr>
              <a:t>coroutine_handle</a:t>
            </a:r>
            <a:endParaRPr lang="en-US" sz="1000" dirty="0">
              <a:solidFill>
                <a:schemeClr val="tx1"/>
              </a:solidFill>
              <a:latin typeface="Trebuchet MS" panose="020B0603020202020204" pitchFamily="34" charset="0"/>
            </a:endParaRPr>
          </a:p>
        </p:txBody>
      </p:sp>
      <p:sp>
        <p:nvSpPr>
          <p:cNvPr id="42" name="TextBox 41">
            <a:extLst>
              <a:ext uri="{FF2B5EF4-FFF2-40B4-BE49-F238E27FC236}">
                <a16:creationId xmlns:a16="http://schemas.microsoft.com/office/drawing/2014/main" id="{F33D106A-7E29-4FD3-A557-53A4CCA3F950}"/>
              </a:ext>
            </a:extLst>
          </p:cNvPr>
          <p:cNvSpPr txBox="1"/>
          <p:nvPr/>
        </p:nvSpPr>
        <p:spPr>
          <a:xfrm>
            <a:off x="4403304" y="2125251"/>
            <a:ext cx="681597" cy="2308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1000" dirty="0">
                <a:solidFill>
                  <a:schemeClr val="bg1"/>
                </a:solidFill>
                <a:latin typeface="Trebuchet MS" panose="020B0603020202020204" pitchFamily="34" charset="0"/>
              </a:rPr>
              <a:t>Job::Job</a:t>
            </a:r>
          </a:p>
        </p:txBody>
      </p:sp>
      <p:cxnSp>
        <p:nvCxnSpPr>
          <p:cNvPr id="66" name="Connector: Elbow 65">
            <a:extLst>
              <a:ext uri="{FF2B5EF4-FFF2-40B4-BE49-F238E27FC236}">
                <a16:creationId xmlns:a16="http://schemas.microsoft.com/office/drawing/2014/main" id="{199DE16A-F713-467A-91BD-B58AD4B56586}"/>
              </a:ext>
            </a:extLst>
          </p:cNvPr>
          <p:cNvCxnSpPr>
            <a:cxnSpLocks/>
            <a:stCxn id="69" idx="3"/>
          </p:cNvCxnSpPr>
          <p:nvPr/>
        </p:nvCxnSpPr>
        <p:spPr>
          <a:xfrm flipV="1">
            <a:off x="2896075" y="788398"/>
            <a:ext cx="2114814" cy="2472587"/>
          </a:xfrm>
          <a:prstGeom prst="bentConnector3">
            <a:avLst>
              <a:gd name="adj1" fmla="val 26700"/>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F45BF225-6CFC-4571-9260-6CD3A6BC45CF}"/>
              </a:ext>
            </a:extLst>
          </p:cNvPr>
          <p:cNvSpPr txBox="1"/>
          <p:nvPr/>
        </p:nvSpPr>
        <p:spPr>
          <a:xfrm>
            <a:off x="1447563" y="1555636"/>
            <a:ext cx="1448512" cy="230832"/>
          </a:xfrm>
          <a:prstGeom prst="rect">
            <a:avLst/>
          </a:prstGeom>
          <a:solidFill>
            <a:schemeClr val="tx2"/>
          </a:solid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defPPr>
              <a:defRPr lang="en-US"/>
            </a:defPPr>
            <a:lvl1pPr algn="ctr">
              <a:lnSpc>
                <a:spcPct val="90000"/>
              </a:lnSpc>
              <a:defRPr sz="1000">
                <a:solidFill>
                  <a:schemeClr val="tx1"/>
                </a:solidFill>
                <a:latin typeface="Trebuchet MS" panose="020B0603020202020204" pitchFamily="34" charset="0"/>
              </a:defRPr>
            </a:lvl1pPr>
          </a:lstStyle>
          <a:p>
            <a:r>
              <a:rPr lang="en-US" dirty="0"/>
              <a:t>token&lt;&gt;</a:t>
            </a:r>
          </a:p>
        </p:txBody>
      </p:sp>
      <p:sp>
        <p:nvSpPr>
          <p:cNvPr id="69" name="TextBox 68">
            <a:extLst>
              <a:ext uri="{FF2B5EF4-FFF2-40B4-BE49-F238E27FC236}">
                <a16:creationId xmlns:a16="http://schemas.microsoft.com/office/drawing/2014/main" id="{57A403FD-71EB-487F-956C-A7EC9044A328}"/>
              </a:ext>
            </a:extLst>
          </p:cNvPr>
          <p:cNvSpPr txBox="1"/>
          <p:nvPr/>
        </p:nvSpPr>
        <p:spPr>
          <a:xfrm>
            <a:off x="1447563" y="3145569"/>
            <a:ext cx="1448512" cy="230832"/>
          </a:xfrm>
          <a:prstGeom prst="rect">
            <a:avLst/>
          </a:prstGeom>
          <a:solidFill>
            <a:schemeClr val="tx2"/>
          </a:solid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defPPr>
              <a:defRPr lang="en-US"/>
            </a:defPPr>
            <a:lvl1pPr algn="ctr">
              <a:lnSpc>
                <a:spcPct val="90000"/>
              </a:lnSpc>
              <a:defRPr sz="1000">
                <a:solidFill>
                  <a:schemeClr val="tx1"/>
                </a:solidFill>
                <a:latin typeface="Trebuchet MS" panose="020B0603020202020204" pitchFamily="34" charset="0"/>
              </a:defRPr>
            </a:lvl1pPr>
          </a:lstStyle>
          <a:p>
            <a:r>
              <a:rPr lang="en-US" dirty="0" err="1"/>
              <a:t>isa</a:t>
            </a:r>
            <a:endParaRPr lang="en-US" dirty="0"/>
          </a:p>
        </p:txBody>
      </p:sp>
      <p:sp>
        <p:nvSpPr>
          <p:cNvPr id="70" name="TextBox 69">
            <a:extLst>
              <a:ext uri="{FF2B5EF4-FFF2-40B4-BE49-F238E27FC236}">
                <a16:creationId xmlns:a16="http://schemas.microsoft.com/office/drawing/2014/main" id="{F57B9AAD-1BCA-44CC-A05F-5C642FE0EB79}"/>
              </a:ext>
            </a:extLst>
          </p:cNvPr>
          <p:cNvSpPr txBox="1"/>
          <p:nvPr/>
        </p:nvSpPr>
        <p:spPr>
          <a:xfrm>
            <a:off x="1447563" y="2355592"/>
            <a:ext cx="1448512" cy="230832"/>
          </a:xfrm>
          <a:prstGeom prst="rect">
            <a:avLst/>
          </a:prstGeom>
          <a:solidFill>
            <a:schemeClr val="tx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defPPr>
              <a:defRPr lang="en-US"/>
            </a:defPPr>
            <a:lvl1pPr algn="ctr">
              <a:lnSpc>
                <a:spcPct val="90000"/>
              </a:lnSpc>
              <a:defRPr sz="1000">
                <a:solidFill>
                  <a:schemeClr val="bg1"/>
                </a:solidFill>
                <a:latin typeface="Trebuchet MS" panose="020B0603020202020204" pitchFamily="34" charset="0"/>
              </a:defRPr>
            </a:lvl1pPr>
          </a:lstStyle>
          <a:p>
            <a:r>
              <a:rPr lang="en-US" dirty="0" err="1"/>
              <a:t>Initial_suspend</a:t>
            </a:r>
            <a:endParaRPr lang="en-US" dirty="0"/>
          </a:p>
        </p:txBody>
      </p:sp>
      <p:cxnSp>
        <p:nvCxnSpPr>
          <p:cNvPr id="72" name="Straight Arrow Connector 71">
            <a:extLst>
              <a:ext uri="{FF2B5EF4-FFF2-40B4-BE49-F238E27FC236}">
                <a16:creationId xmlns:a16="http://schemas.microsoft.com/office/drawing/2014/main" id="{FD580EF5-8D42-4A5B-8479-5DFAE003F2BC}"/>
              </a:ext>
            </a:extLst>
          </p:cNvPr>
          <p:cNvCxnSpPr>
            <a:cxnSpLocks/>
            <a:stCxn id="68" idx="2"/>
            <a:endCxn id="70" idx="0"/>
          </p:cNvCxnSpPr>
          <p:nvPr/>
        </p:nvCxnSpPr>
        <p:spPr>
          <a:xfrm>
            <a:off x="2171819" y="1786468"/>
            <a:ext cx="0" cy="569124"/>
          </a:xfrm>
          <a:prstGeom prst="straightConnector1">
            <a:avLst/>
          </a:prstGeom>
          <a:ln>
            <a:solidFill>
              <a:schemeClr val="accent4"/>
            </a:solidFill>
            <a:prstDash val="solid"/>
            <a:tailEnd type="triangle" w="sm" len="lg"/>
          </a:ln>
        </p:spPr>
        <p:style>
          <a:lnRef idx="1">
            <a:schemeClr val="accent1"/>
          </a:lnRef>
          <a:fillRef idx="0">
            <a:schemeClr val="accent1"/>
          </a:fillRef>
          <a:effectRef idx="0">
            <a:schemeClr val="accent1"/>
          </a:effectRef>
          <a:fontRef idx="minor">
            <a:schemeClr val="tx1"/>
          </a:fontRef>
        </p:style>
      </p:cxnSp>
      <p:sp>
        <p:nvSpPr>
          <p:cNvPr id="58" name="Rectangle 57">
            <a:extLst>
              <a:ext uri="{FF2B5EF4-FFF2-40B4-BE49-F238E27FC236}">
                <a16:creationId xmlns:a16="http://schemas.microsoft.com/office/drawing/2014/main" id="{82D2A596-729A-4509-9C57-448CE715F8AC}"/>
              </a:ext>
            </a:extLst>
          </p:cNvPr>
          <p:cNvSpPr/>
          <p:nvPr/>
        </p:nvSpPr>
        <p:spPr>
          <a:xfrm>
            <a:off x="1257930" y="647119"/>
            <a:ext cx="5470934" cy="4352375"/>
          </a:xfrm>
          <a:prstGeom prst="rect">
            <a:avLst/>
          </a:prstGeom>
          <a:noFill/>
          <a:ln w="9525">
            <a:solidFill>
              <a:srgbClr val="0071C5"/>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lnSpc>
                <a:spcPct val="200000"/>
              </a:lnSpc>
            </a:pPr>
            <a:r>
              <a:rPr lang="en-US" altLang="zh-CN" sz="1000" dirty="0" err="1">
                <a:solidFill>
                  <a:srgbClr val="0070C0"/>
                </a:solidFill>
                <a:latin typeface="Trebuchet MS" panose="020B0603020202020204" pitchFamily="34" charset="0"/>
              </a:rPr>
              <a:t>sequential_for</a:t>
            </a:r>
            <a:endParaRPr lang="en-US" sz="1000" dirty="0">
              <a:solidFill>
                <a:srgbClr val="0070C0"/>
              </a:solidFill>
              <a:latin typeface="Trebuchet MS" panose="020B0603020202020204" pitchFamily="34" charset="0"/>
            </a:endParaRPr>
          </a:p>
        </p:txBody>
      </p:sp>
      <p:sp>
        <p:nvSpPr>
          <p:cNvPr id="21" name="TextBox 20">
            <a:extLst>
              <a:ext uri="{FF2B5EF4-FFF2-40B4-BE49-F238E27FC236}">
                <a16:creationId xmlns:a16="http://schemas.microsoft.com/office/drawing/2014/main" id="{C1255C3F-8C62-4ED6-BF43-32BF42A348AE}"/>
              </a:ext>
            </a:extLst>
          </p:cNvPr>
          <p:cNvSpPr txBox="1"/>
          <p:nvPr/>
        </p:nvSpPr>
        <p:spPr>
          <a:xfrm>
            <a:off x="5010889" y="672982"/>
            <a:ext cx="1410057" cy="230832"/>
          </a:xfrm>
          <a:prstGeom prst="rect">
            <a:avLst/>
          </a:prstGeom>
          <a:solidFill>
            <a:schemeClr val="tx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altLang="zh-CN" sz="1000" dirty="0" err="1">
                <a:solidFill>
                  <a:schemeClr val="bg1"/>
                </a:solidFill>
                <a:latin typeface="Trebuchet MS" panose="020B0603020202020204" pitchFamily="34" charset="0"/>
              </a:rPr>
              <a:t>isa</a:t>
            </a:r>
            <a:r>
              <a:rPr lang="en-US" altLang="zh-CN" sz="1000" dirty="0">
                <a:solidFill>
                  <a:schemeClr val="bg1"/>
                </a:solidFill>
                <a:latin typeface="Trebuchet MS" panose="020B0603020202020204" pitchFamily="34" charset="0"/>
              </a:rPr>
              <a:t>::</a:t>
            </a:r>
            <a:r>
              <a:rPr lang="en-US" altLang="zh-CN" sz="1000" dirty="0" err="1">
                <a:solidFill>
                  <a:schemeClr val="bg1"/>
                </a:solidFill>
                <a:latin typeface="Trebuchet MS" panose="020B0603020202020204" pitchFamily="34" charset="0"/>
              </a:rPr>
              <a:t>await_suspend</a:t>
            </a:r>
            <a:endParaRPr lang="en-US" sz="1000" dirty="0">
              <a:solidFill>
                <a:schemeClr val="bg1"/>
              </a:solidFill>
              <a:latin typeface="Trebuchet MS" panose="020B0603020202020204" pitchFamily="34" charset="0"/>
            </a:endParaRPr>
          </a:p>
        </p:txBody>
      </p:sp>
      <p:cxnSp>
        <p:nvCxnSpPr>
          <p:cNvPr id="40" name="Straight Arrow Connector 39">
            <a:extLst>
              <a:ext uri="{FF2B5EF4-FFF2-40B4-BE49-F238E27FC236}">
                <a16:creationId xmlns:a16="http://schemas.microsoft.com/office/drawing/2014/main" id="{20FA5B0A-53B7-4E55-932D-50C4F65302B8}"/>
              </a:ext>
            </a:extLst>
          </p:cNvPr>
          <p:cNvCxnSpPr>
            <a:cxnSpLocks/>
            <a:stCxn id="21" idx="2"/>
            <a:endCxn id="39" idx="0"/>
          </p:cNvCxnSpPr>
          <p:nvPr/>
        </p:nvCxnSpPr>
        <p:spPr>
          <a:xfrm flipH="1">
            <a:off x="5715917" y="903814"/>
            <a:ext cx="1" cy="796616"/>
          </a:xfrm>
          <a:prstGeom prst="straightConnector1">
            <a:avLst/>
          </a:prstGeom>
          <a:ln>
            <a:solidFill>
              <a:schemeClr val="accent4"/>
            </a:solidFill>
            <a:prstDash val="dash"/>
            <a:tailEnd type="triangle" w="sm" len="sm"/>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69A647B9-1F13-4C23-92AB-EC6E95028A8A}"/>
              </a:ext>
            </a:extLst>
          </p:cNvPr>
          <p:cNvSpPr txBox="1"/>
          <p:nvPr/>
        </p:nvSpPr>
        <p:spPr>
          <a:xfrm>
            <a:off x="4075984" y="3630914"/>
            <a:ext cx="1405153" cy="369332"/>
          </a:xfrm>
          <a:prstGeom prst="rect">
            <a:avLst/>
          </a:prstGeom>
          <a:pattFill prst="dkDnDiag">
            <a:fgClr>
              <a:schemeClr val="tx2"/>
            </a:fgClr>
            <a:bgClr>
              <a:schemeClr val="bg2">
                <a:lumMod val="75000"/>
              </a:schemeClr>
            </a:bgClr>
          </a:patt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altLang="zh-CN" sz="1000" dirty="0">
                <a:solidFill>
                  <a:schemeClr val="tx1"/>
                </a:solidFill>
                <a:latin typeface="Trebuchet MS" panose="020B0603020202020204" pitchFamily="34" charset="0"/>
              </a:rPr>
              <a:t>parent </a:t>
            </a:r>
            <a:r>
              <a:rPr lang="en-US" altLang="zh-CN" sz="1000" dirty="0" err="1">
                <a:solidFill>
                  <a:schemeClr val="tx1"/>
                </a:solidFill>
                <a:latin typeface="Trebuchet MS" panose="020B0603020202020204" pitchFamily="34" charset="0"/>
              </a:rPr>
              <a:t>coroutine_handle</a:t>
            </a:r>
            <a:endParaRPr lang="en-US" sz="1000" dirty="0">
              <a:solidFill>
                <a:schemeClr val="tx1"/>
              </a:solidFill>
              <a:latin typeface="Trebuchet MS" panose="020B0603020202020204" pitchFamily="34" charset="0"/>
            </a:endParaRPr>
          </a:p>
        </p:txBody>
      </p:sp>
      <p:sp>
        <p:nvSpPr>
          <p:cNvPr id="4" name="TextBox 3">
            <a:extLst>
              <a:ext uri="{FF2B5EF4-FFF2-40B4-BE49-F238E27FC236}">
                <a16:creationId xmlns:a16="http://schemas.microsoft.com/office/drawing/2014/main" id="{39470FD7-0CD2-4358-BA4E-C494F5904E1A}"/>
              </a:ext>
            </a:extLst>
          </p:cNvPr>
          <p:cNvSpPr txBox="1"/>
          <p:nvPr/>
        </p:nvSpPr>
        <p:spPr>
          <a:xfrm>
            <a:off x="1447563" y="4004519"/>
            <a:ext cx="1448512" cy="230832"/>
          </a:xfrm>
          <a:prstGeom prst="rect">
            <a:avLst/>
          </a:prstGeom>
          <a:solidFill>
            <a:schemeClr val="tx2"/>
          </a:solid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defPPr>
              <a:defRPr lang="en-US"/>
            </a:defPPr>
            <a:lvl1pPr algn="ctr">
              <a:lnSpc>
                <a:spcPct val="90000"/>
              </a:lnSpc>
              <a:defRPr sz="1000">
                <a:solidFill>
                  <a:schemeClr val="tx1"/>
                </a:solidFill>
                <a:latin typeface="Trebuchet MS" panose="020B0603020202020204" pitchFamily="34" charset="0"/>
              </a:defRPr>
            </a:lvl1pPr>
          </a:lstStyle>
          <a:p>
            <a:r>
              <a:rPr lang="en-US" dirty="0" err="1"/>
              <a:t>fsa</a:t>
            </a:r>
            <a:endParaRPr lang="en-US" dirty="0"/>
          </a:p>
        </p:txBody>
      </p:sp>
      <p:cxnSp>
        <p:nvCxnSpPr>
          <p:cNvPr id="48" name="Straight Arrow Connector 47">
            <a:extLst>
              <a:ext uri="{FF2B5EF4-FFF2-40B4-BE49-F238E27FC236}">
                <a16:creationId xmlns:a16="http://schemas.microsoft.com/office/drawing/2014/main" id="{A9B11574-70C2-4C58-B45D-5166376AB02E}"/>
              </a:ext>
            </a:extLst>
          </p:cNvPr>
          <p:cNvCxnSpPr>
            <a:cxnSpLocks/>
            <a:stCxn id="13" idx="0"/>
            <a:endCxn id="35" idx="2"/>
          </p:cNvCxnSpPr>
          <p:nvPr/>
        </p:nvCxnSpPr>
        <p:spPr>
          <a:xfrm flipV="1">
            <a:off x="4778561" y="2872791"/>
            <a:ext cx="0" cy="758123"/>
          </a:xfrm>
          <a:prstGeom prst="straightConnector1">
            <a:avLst/>
          </a:prstGeom>
          <a:ln>
            <a:solidFill>
              <a:schemeClr val="accent4"/>
            </a:solidFill>
            <a:prstDash val="solid"/>
            <a:tailEnd type="triangle" w="sm" len="lg"/>
          </a:ln>
        </p:spPr>
        <p:style>
          <a:lnRef idx="1">
            <a:schemeClr val="accent1"/>
          </a:lnRef>
          <a:fillRef idx="0">
            <a:schemeClr val="accent1"/>
          </a:fillRef>
          <a:effectRef idx="0">
            <a:schemeClr val="accent1"/>
          </a:effectRef>
          <a:fontRef idx="minor">
            <a:schemeClr val="tx1"/>
          </a:fontRef>
        </p:style>
      </p:cxnSp>
      <p:cxnSp>
        <p:nvCxnSpPr>
          <p:cNvPr id="46" name="Connector: Elbow 45">
            <a:extLst>
              <a:ext uri="{FF2B5EF4-FFF2-40B4-BE49-F238E27FC236}">
                <a16:creationId xmlns:a16="http://schemas.microsoft.com/office/drawing/2014/main" id="{906D7E71-9B7E-413D-BA66-7E1F45BD5D0C}"/>
              </a:ext>
            </a:extLst>
          </p:cNvPr>
          <p:cNvCxnSpPr>
            <a:stCxn id="4" idx="0"/>
            <a:endCxn id="13" idx="1"/>
          </p:cNvCxnSpPr>
          <p:nvPr/>
        </p:nvCxnSpPr>
        <p:spPr>
          <a:xfrm rot="5400000" flipH="1" flipV="1">
            <a:off x="3029432" y="2957968"/>
            <a:ext cx="188939" cy="1904165"/>
          </a:xfrm>
          <a:prstGeom prst="bentConnector2">
            <a:avLst/>
          </a:prstGeom>
          <a:ln>
            <a:solidFill>
              <a:schemeClr val="accent4"/>
            </a:solidFill>
            <a:prstDash val="dash"/>
            <a:tailEnd type="triangle" w="sm" len="sm"/>
          </a:ln>
        </p:spPr>
        <p:style>
          <a:lnRef idx="1">
            <a:schemeClr val="accent1"/>
          </a:lnRef>
          <a:fillRef idx="0">
            <a:schemeClr val="accent1"/>
          </a:fillRef>
          <a:effectRef idx="0">
            <a:schemeClr val="accent1"/>
          </a:effectRef>
          <a:fontRef idx="minor">
            <a:schemeClr val="tx1"/>
          </a:fontRef>
        </p:style>
      </p:cxnSp>
      <p:sp>
        <p:nvSpPr>
          <p:cNvPr id="94" name="TextBox 93">
            <a:extLst>
              <a:ext uri="{FF2B5EF4-FFF2-40B4-BE49-F238E27FC236}">
                <a16:creationId xmlns:a16="http://schemas.microsoft.com/office/drawing/2014/main" id="{BE949FB9-05A6-433E-A79E-3E9BF5D007F8}"/>
              </a:ext>
            </a:extLst>
          </p:cNvPr>
          <p:cNvSpPr txBox="1"/>
          <p:nvPr/>
        </p:nvSpPr>
        <p:spPr>
          <a:xfrm>
            <a:off x="4821219" y="3171385"/>
            <a:ext cx="681597" cy="2308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1000" dirty="0">
                <a:solidFill>
                  <a:schemeClr val="bg1"/>
                </a:solidFill>
                <a:latin typeface="Trebuchet MS" panose="020B0603020202020204" pitchFamily="34" charset="0"/>
              </a:rPr>
              <a:t>Job::Job</a:t>
            </a:r>
          </a:p>
        </p:txBody>
      </p:sp>
      <p:sp>
        <p:nvSpPr>
          <p:cNvPr id="95" name="TextBox 94">
            <a:extLst>
              <a:ext uri="{FF2B5EF4-FFF2-40B4-BE49-F238E27FC236}">
                <a16:creationId xmlns:a16="http://schemas.microsoft.com/office/drawing/2014/main" id="{75911CF4-B782-4B63-A5F0-EF5576D30A3F}"/>
              </a:ext>
            </a:extLst>
          </p:cNvPr>
          <p:cNvSpPr txBox="1"/>
          <p:nvPr/>
        </p:nvSpPr>
        <p:spPr>
          <a:xfrm>
            <a:off x="1447563" y="4724078"/>
            <a:ext cx="1448510" cy="230832"/>
          </a:xfrm>
          <a:prstGeom prst="rect">
            <a:avLst/>
          </a:prstGeom>
          <a:solidFill>
            <a:schemeClr val="tx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altLang="zh-CN" sz="1000" dirty="0" err="1">
                <a:solidFill>
                  <a:schemeClr val="bg1"/>
                </a:solidFill>
                <a:latin typeface="Trebuchet MS" panose="020B0603020202020204" pitchFamily="34" charset="0"/>
              </a:rPr>
              <a:t>final_suspend</a:t>
            </a:r>
            <a:endParaRPr lang="en-US" sz="1000" dirty="0">
              <a:solidFill>
                <a:schemeClr val="bg1"/>
              </a:solidFill>
              <a:latin typeface="Trebuchet MS" panose="020B0603020202020204" pitchFamily="34" charset="0"/>
            </a:endParaRPr>
          </a:p>
        </p:txBody>
      </p:sp>
      <p:cxnSp>
        <p:nvCxnSpPr>
          <p:cNvPr id="96" name="Straight Arrow Connector 95">
            <a:extLst>
              <a:ext uri="{FF2B5EF4-FFF2-40B4-BE49-F238E27FC236}">
                <a16:creationId xmlns:a16="http://schemas.microsoft.com/office/drawing/2014/main" id="{DCFBB4BC-6843-4FC9-A15C-648C590FD318}"/>
              </a:ext>
            </a:extLst>
          </p:cNvPr>
          <p:cNvCxnSpPr>
            <a:cxnSpLocks/>
          </p:cNvCxnSpPr>
          <p:nvPr/>
        </p:nvCxnSpPr>
        <p:spPr>
          <a:xfrm flipV="1">
            <a:off x="2171819" y="4235352"/>
            <a:ext cx="0" cy="488726"/>
          </a:xfrm>
          <a:prstGeom prst="straightConnector1">
            <a:avLst/>
          </a:prstGeom>
          <a:ln>
            <a:solidFill>
              <a:schemeClr val="accent4"/>
            </a:solidFill>
            <a:prstDash val="solid"/>
            <a:tailEnd type="triangle" w="sm" len="lg"/>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28AB1D1C-522E-482F-AE0B-5ECC93A47825}"/>
              </a:ext>
            </a:extLst>
          </p:cNvPr>
          <p:cNvCxnSpPr>
            <a:cxnSpLocks/>
            <a:stCxn id="70" idx="2"/>
            <a:endCxn id="69" idx="0"/>
          </p:cNvCxnSpPr>
          <p:nvPr/>
        </p:nvCxnSpPr>
        <p:spPr>
          <a:xfrm>
            <a:off x="2171819" y="2586424"/>
            <a:ext cx="0" cy="559145"/>
          </a:xfrm>
          <a:prstGeom prst="straightConnector1">
            <a:avLst/>
          </a:prstGeom>
          <a:ln>
            <a:solidFill>
              <a:schemeClr val="accent4"/>
            </a:solidFill>
            <a:prstDash val="solid"/>
            <a:tailEnd type="triangle" w="sm" len="lg"/>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C89201E7-ECC6-4338-887E-CE0841656703}"/>
              </a:ext>
            </a:extLst>
          </p:cNvPr>
          <p:cNvSpPr/>
          <p:nvPr/>
        </p:nvSpPr>
        <p:spPr>
          <a:xfrm>
            <a:off x="1391151" y="3472648"/>
            <a:ext cx="4948689" cy="1482262"/>
          </a:xfrm>
          <a:prstGeom prst="rect">
            <a:avLst/>
          </a:prstGeom>
          <a:noFill/>
          <a:ln>
            <a:solidFill>
              <a:srgbClr val="00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8D84642D-61FD-40C9-ACEA-9BDE65B40DE0}"/>
              </a:ext>
            </a:extLst>
          </p:cNvPr>
          <p:cNvSpPr txBox="1"/>
          <p:nvPr/>
        </p:nvSpPr>
        <p:spPr>
          <a:xfrm>
            <a:off x="6762694" y="1724836"/>
            <a:ext cx="4181024" cy="2185214"/>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800" b="0" dirty="0">
                <a:solidFill>
                  <a:schemeClr val="bg2"/>
                </a:solidFill>
                <a:effectLst/>
                <a:latin typeface=" Fira Mono"/>
              </a:rPr>
              <a:t>void __</a:t>
            </a:r>
            <a:r>
              <a:rPr lang="en-US" altLang="zh-CN" sz="800" b="0" dirty="0" err="1">
                <a:solidFill>
                  <a:schemeClr val="bg2"/>
                </a:solidFill>
                <a:effectLst/>
                <a:latin typeface=" Fira Mono"/>
              </a:rPr>
              <a:t>AI</a:t>
            </a:r>
            <a:r>
              <a:rPr lang="en-US" sz="800" b="0" dirty="0" err="1">
                <a:solidFill>
                  <a:schemeClr val="bg2"/>
                </a:solidFill>
                <a:effectLst/>
                <a:latin typeface=" Fira Mono"/>
              </a:rPr>
              <a:t>_resume</a:t>
            </a:r>
            <a:r>
              <a:rPr lang="en-US" sz="800" b="0" dirty="0">
                <a:solidFill>
                  <a:schemeClr val="bg2"/>
                </a:solidFill>
                <a:effectLst/>
                <a:latin typeface=" Fira Mono"/>
              </a:rPr>
              <a:t>(void* </a:t>
            </a:r>
            <a:r>
              <a:rPr lang="en-US" sz="800" b="0" dirty="0" err="1">
                <a:solidFill>
                  <a:schemeClr val="bg2"/>
                </a:solidFill>
                <a:effectLst/>
                <a:latin typeface=" Fira Mono"/>
              </a:rPr>
              <a:t>ptr</a:t>
            </a:r>
            <a:r>
              <a:rPr lang="en-US" sz="800" b="0" dirty="0">
                <a:solidFill>
                  <a:schemeClr val="bg2"/>
                </a:solidFill>
                <a:effectLst/>
                <a:latin typeface=" Fira Mono"/>
              </a:rPr>
              <a:t>) </a:t>
            </a:r>
          </a:p>
          <a:p>
            <a:r>
              <a:rPr lang="en-US" sz="800" b="0" dirty="0">
                <a:solidFill>
                  <a:schemeClr val="bg2"/>
                </a:solidFill>
                <a:effectLst/>
                <a:latin typeface=" Fira Mono"/>
              </a:rPr>
              <a:t>{</a:t>
            </a:r>
          </a:p>
          <a:p>
            <a:r>
              <a:rPr lang="en-US" sz="800" b="0" dirty="0">
                <a:solidFill>
                  <a:schemeClr val="bg2"/>
                </a:solidFill>
                <a:effectLst/>
                <a:latin typeface=" Fira Mono"/>
              </a:rPr>
              <a:t>// ... </a:t>
            </a:r>
            <a:r>
              <a:rPr lang="en-US" altLang="zh-CN" sz="800" b="0" dirty="0" err="1">
                <a:solidFill>
                  <a:schemeClr val="bg2"/>
                </a:solidFill>
                <a:effectLst/>
                <a:latin typeface=" Fira Mono"/>
              </a:rPr>
              <a:t>initial_suspend</a:t>
            </a:r>
            <a:br>
              <a:rPr lang="en-US" sz="800" b="0" dirty="0">
                <a:solidFill>
                  <a:srgbClr val="000000"/>
                </a:solidFill>
                <a:effectLst/>
                <a:latin typeface=" Fira Mono"/>
              </a:rPr>
            </a:br>
            <a:r>
              <a:rPr lang="en-US" sz="800" b="0" dirty="0">
                <a:solidFill>
                  <a:schemeClr val="bg2"/>
                </a:solidFill>
                <a:effectLst/>
                <a:latin typeface=" Fira Mono"/>
              </a:rPr>
              <a:t>__sp1:</a:t>
            </a:r>
          </a:p>
          <a:p>
            <a:br>
              <a:rPr lang="en-US" sz="800" b="0" dirty="0">
                <a:solidFill>
                  <a:schemeClr val="bg2"/>
                </a:solidFill>
                <a:effectLst/>
                <a:latin typeface=" Fira Mono"/>
              </a:rPr>
            </a:br>
            <a:r>
              <a:rPr lang="en-US" sz="800" b="0" dirty="0">
                <a:solidFill>
                  <a:schemeClr val="bg2"/>
                </a:solidFill>
                <a:effectLst/>
                <a:latin typeface=" Fira Mono"/>
              </a:rPr>
              <a:t>    frame-&gt;</a:t>
            </a:r>
            <a:r>
              <a:rPr lang="en-US" sz="800" b="0" dirty="0" err="1">
                <a:solidFill>
                  <a:srgbClr val="001080"/>
                </a:solidFill>
                <a:effectLst/>
                <a:latin typeface=" Fira Mono"/>
              </a:rPr>
              <a:t>seq_for</a:t>
            </a:r>
            <a:r>
              <a:rPr lang="en-US" sz="800" b="0" dirty="0">
                <a:solidFill>
                  <a:srgbClr val="000000"/>
                </a:solidFill>
                <a:effectLst/>
                <a:latin typeface=" Fira Mono"/>
              </a:rPr>
              <a:t> </a:t>
            </a:r>
            <a:r>
              <a:rPr lang="en-US" sz="800" b="0" dirty="0">
                <a:solidFill>
                  <a:srgbClr val="795E26"/>
                </a:solidFill>
                <a:effectLst/>
                <a:latin typeface=" Fira Mono"/>
              </a:rPr>
              <a:t>=</a:t>
            </a:r>
            <a:r>
              <a:rPr lang="en-US" sz="800" b="0" dirty="0">
                <a:solidFill>
                  <a:srgbClr val="000000"/>
                </a:solidFill>
                <a:effectLst/>
                <a:latin typeface=" Fira Mono"/>
              </a:rPr>
              <a:t> </a:t>
            </a:r>
          </a:p>
          <a:p>
            <a:r>
              <a:rPr lang="en-US" sz="800" dirty="0">
                <a:solidFill>
                  <a:srgbClr val="000000"/>
                </a:solidFill>
                <a:latin typeface=" Fira Mono"/>
              </a:rPr>
              <a:t>	</a:t>
            </a:r>
            <a:r>
              <a:rPr lang="en-US" sz="800" dirty="0" err="1">
                <a:solidFill>
                  <a:srgbClr val="795E26"/>
                </a:solidFill>
                <a:latin typeface=" Fira Mono"/>
              </a:rPr>
              <a:t>sequential_for</a:t>
            </a:r>
            <a:r>
              <a:rPr lang="en-US" sz="800" b="0" dirty="0">
                <a:solidFill>
                  <a:srgbClr val="000000"/>
                </a:solidFill>
                <a:effectLst/>
                <a:latin typeface=" Fira Mono"/>
              </a:rPr>
              <a:t>(</a:t>
            </a:r>
            <a:r>
              <a:rPr lang="en-US" sz="800" b="0" dirty="0">
                <a:solidFill>
                  <a:schemeClr val="bg2"/>
                </a:solidFill>
                <a:effectLst/>
                <a:latin typeface=" Fira Mono"/>
              </a:rPr>
              <a:t>frame-&gt;</a:t>
            </a:r>
            <a:r>
              <a:rPr lang="en-US" sz="800" b="0" dirty="0" err="1">
                <a:solidFill>
                  <a:schemeClr val="bg2"/>
                </a:solidFill>
                <a:effectLst/>
                <a:latin typeface=" Fira Mono"/>
              </a:rPr>
              <a:t>saveWorldSteps</a:t>
            </a:r>
            <a:r>
              <a:rPr lang="en-US" sz="800" b="0" dirty="0">
                <a:solidFill>
                  <a:srgbClr val="000000"/>
                </a:solidFill>
                <a:effectLst/>
                <a:latin typeface=" Fira Mono"/>
              </a:rPr>
              <a:t>)</a:t>
            </a:r>
            <a:r>
              <a:rPr lang="en-US" sz="800" dirty="0">
                <a:solidFill>
                  <a:srgbClr val="000000"/>
                </a:solidFill>
                <a:latin typeface=" Fira Mono"/>
              </a:rPr>
              <a:t>.operator</a:t>
            </a:r>
            <a:r>
              <a:rPr lang="zh-CN" altLang="en-US" sz="800" dirty="0">
                <a:solidFill>
                  <a:srgbClr val="000000"/>
                </a:solidFill>
                <a:latin typeface=" Fira Mono"/>
              </a:rPr>
              <a:t> </a:t>
            </a:r>
            <a:r>
              <a:rPr lang="en-US" altLang="zh-CN" sz="800" dirty="0" err="1">
                <a:solidFill>
                  <a:srgbClr val="000000"/>
                </a:solidFill>
                <a:latin typeface=" Fira Mono"/>
              </a:rPr>
              <a:t>co_await</a:t>
            </a:r>
            <a:r>
              <a:rPr lang="en-US" altLang="zh-CN" sz="800" dirty="0">
                <a:solidFill>
                  <a:srgbClr val="000000"/>
                </a:solidFill>
                <a:latin typeface=" Fira Mono"/>
              </a:rPr>
              <a:t>()</a:t>
            </a:r>
            <a:r>
              <a:rPr lang="en-US" sz="800" b="0" dirty="0">
                <a:solidFill>
                  <a:srgbClr val="000000"/>
                </a:solidFill>
                <a:effectLst/>
                <a:latin typeface=" Fira Mono"/>
              </a:rPr>
              <a:t>;</a:t>
            </a:r>
          </a:p>
          <a:p>
            <a:br>
              <a:rPr lang="en-US" sz="800" b="0" dirty="0">
                <a:solidFill>
                  <a:srgbClr val="000000"/>
                </a:solidFill>
                <a:effectLst/>
                <a:latin typeface=" Fira Mono"/>
              </a:rPr>
            </a:br>
            <a:r>
              <a:rPr lang="en-US" sz="800" b="0" dirty="0">
                <a:solidFill>
                  <a:srgbClr val="000000"/>
                </a:solidFill>
                <a:effectLst/>
                <a:latin typeface=" Fira Mono"/>
              </a:rPr>
              <a:t>    </a:t>
            </a:r>
            <a:r>
              <a:rPr lang="en-US" sz="800" b="0" dirty="0">
                <a:solidFill>
                  <a:srgbClr val="AF00DB"/>
                </a:solidFill>
                <a:effectLst/>
                <a:latin typeface=" Fira Mono"/>
              </a:rPr>
              <a:t>if</a:t>
            </a:r>
            <a:r>
              <a:rPr lang="en-US" sz="800" b="0" dirty="0">
                <a:solidFill>
                  <a:srgbClr val="000000"/>
                </a:solidFill>
                <a:effectLst/>
                <a:latin typeface=" Fira Mono"/>
              </a:rPr>
              <a:t> (!</a:t>
            </a:r>
            <a:r>
              <a:rPr lang="en-US" sz="800" b="0" dirty="0">
                <a:solidFill>
                  <a:schemeClr val="bg2"/>
                </a:solidFill>
                <a:effectLst/>
                <a:latin typeface=" Fira Mono"/>
              </a:rPr>
              <a:t>frame-&gt;</a:t>
            </a:r>
            <a:r>
              <a:rPr lang="en-US" sz="800" b="0" dirty="0" err="1">
                <a:solidFill>
                  <a:srgbClr val="001080"/>
                </a:solidFill>
                <a:effectLst/>
                <a:latin typeface=" Fira Mono"/>
              </a:rPr>
              <a:t>seq_for</a:t>
            </a:r>
            <a:r>
              <a:rPr lang="en-US" sz="800" b="0" dirty="0" err="1">
                <a:solidFill>
                  <a:srgbClr val="000000"/>
                </a:solidFill>
                <a:effectLst/>
                <a:latin typeface=" Fira Mono"/>
              </a:rPr>
              <a:t>.</a:t>
            </a:r>
            <a:r>
              <a:rPr lang="en-US" sz="800" b="0" dirty="0" err="1">
                <a:solidFill>
                  <a:srgbClr val="795E26"/>
                </a:solidFill>
                <a:effectLst/>
                <a:latin typeface=" Fira Mono"/>
              </a:rPr>
              <a:t>await_ready</a:t>
            </a:r>
            <a:r>
              <a:rPr lang="en-US" sz="800" b="0" dirty="0">
                <a:solidFill>
                  <a:srgbClr val="000000"/>
                </a:solidFill>
                <a:effectLst/>
                <a:latin typeface=" Fira Mono"/>
              </a:rPr>
              <a:t>()) {</a:t>
            </a:r>
          </a:p>
          <a:p>
            <a:r>
              <a:rPr lang="en-US" sz="800" b="0" dirty="0">
                <a:solidFill>
                  <a:srgbClr val="000000"/>
                </a:solidFill>
                <a:effectLst/>
                <a:latin typeface=" Fira Mono"/>
              </a:rPr>
              <a:t>        </a:t>
            </a:r>
            <a:r>
              <a:rPr lang="en-US" sz="800" b="0" dirty="0">
                <a:solidFill>
                  <a:schemeClr val="bg2"/>
                </a:solidFill>
                <a:effectLst/>
                <a:latin typeface=" Fira Mono"/>
              </a:rPr>
              <a:t>frame-&gt;</a:t>
            </a:r>
            <a:r>
              <a:rPr lang="en-US" sz="800" b="0" dirty="0" err="1">
                <a:solidFill>
                  <a:schemeClr val="bg2"/>
                </a:solidFill>
                <a:effectLst/>
                <a:latin typeface=" Fira Mono"/>
              </a:rPr>
              <a:t>resumeIndex</a:t>
            </a:r>
            <a:r>
              <a:rPr lang="en-US" sz="800" b="0" dirty="0">
                <a:solidFill>
                  <a:schemeClr val="bg2"/>
                </a:solidFill>
                <a:effectLst/>
                <a:latin typeface=" Fira Mono"/>
              </a:rPr>
              <a:t> = 2;</a:t>
            </a:r>
          </a:p>
          <a:p>
            <a:r>
              <a:rPr lang="en-US" sz="800" b="0" dirty="0">
                <a:solidFill>
                  <a:srgbClr val="000000"/>
                </a:solidFill>
                <a:effectLst/>
                <a:latin typeface=" Fira Mono"/>
              </a:rPr>
              <a:t>        </a:t>
            </a:r>
            <a:r>
              <a:rPr lang="en-US" sz="800" b="0" dirty="0" err="1">
                <a:solidFill>
                  <a:schemeClr val="bg2"/>
                </a:solidFill>
                <a:effectLst/>
                <a:latin typeface=" Fira Mono"/>
              </a:rPr>
              <a:t>symmetricTransferTarget</a:t>
            </a:r>
            <a:r>
              <a:rPr lang="en-US" sz="800" b="0" dirty="0">
                <a:solidFill>
                  <a:schemeClr val="bg2"/>
                </a:solidFill>
                <a:effectLst/>
                <a:latin typeface=" Fira Mono"/>
              </a:rPr>
              <a:t> = </a:t>
            </a:r>
          </a:p>
          <a:p>
            <a:r>
              <a:rPr lang="en-US" sz="800" dirty="0">
                <a:solidFill>
                  <a:schemeClr val="bg2"/>
                </a:solidFill>
                <a:latin typeface=" Fira Mono"/>
              </a:rPr>
              <a:t>		</a:t>
            </a:r>
            <a:r>
              <a:rPr lang="en-US" sz="800" b="0" dirty="0">
                <a:solidFill>
                  <a:schemeClr val="bg2"/>
                </a:solidFill>
                <a:effectLst/>
                <a:latin typeface=" Fira Mono"/>
              </a:rPr>
              <a:t>frame-&gt;</a:t>
            </a:r>
            <a:r>
              <a:rPr lang="en-US" sz="800" b="0" dirty="0" err="1">
                <a:solidFill>
                  <a:srgbClr val="001080"/>
                </a:solidFill>
                <a:effectLst/>
                <a:latin typeface=" Fira Mono"/>
              </a:rPr>
              <a:t>seq_for</a:t>
            </a:r>
            <a:r>
              <a:rPr lang="en-US" sz="800" b="0" dirty="0" err="1">
                <a:solidFill>
                  <a:srgbClr val="000000"/>
                </a:solidFill>
                <a:effectLst/>
                <a:latin typeface=" Fira Mono"/>
              </a:rPr>
              <a:t>.</a:t>
            </a:r>
            <a:r>
              <a:rPr lang="en-US" sz="800" b="0" dirty="0" err="1">
                <a:solidFill>
                  <a:srgbClr val="795E26"/>
                </a:solidFill>
                <a:effectLst/>
                <a:latin typeface=" Fira Mono"/>
              </a:rPr>
              <a:t>await_suspend</a:t>
            </a:r>
            <a:endParaRPr lang="en-US" sz="800" b="0" dirty="0">
              <a:solidFill>
                <a:srgbClr val="795E26"/>
              </a:solidFill>
              <a:effectLst/>
              <a:latin typeface=" Fira Mono"/>
            </a:endParaRPr>
          </a:p>
          <a:p>
            <a:r>
              <a:rPr lang="en-US" sz="800" dirty="0">
                <a:solidFill>
                  <a:srgbClr val="795E26"/>
                </a:solidFill>
                <a:latin typeface=" Fira Mono"/>
              </a:rPr>
              <a:t>			</a:t>
            </a:r>
            <a:r>
              <a:rPr lang="en-US" sz="800" b="0" dirty="0">
                <a:solidFill>
                  <a:srgbClr val="000000"/>
                </a:solidFill>
                <a:effectLst/>
                <a:latin typeface=" Fira Mono"/>
              </a:rPr>
              <a:t>(</a:t>
            </a:r>
            <a:r>
              <a:rPr lang="en-US" sz="800" b="0" dirty="0" err="1">
                <a:solidFill>
                  <a:schemeClr val="bg2"/>
                </a:solidFill>
                <a:effectLst/>
                <a:latin typeface=" Fira Mono"/>
              </a:rPr>
              <a:t>handle_t</a:t>
            </a:r>
            <a:r>
              <a:rPr lang="en-US" sz="800" b="0" dirty="0">
                <a:solidFill>
                  <a:schemeClr val="bg2"/>
                </a:solidFill>
                <a:effectLst/>
                <a:latin typeface=" Fira Mono"/>
              </a:rPr>
              <a:t>::</a:t>
            </a:r>
            <a:r>
              <a:rPr lang="en-US" sz="800" b="0" dirty="0" err="1">
                <a:solidFill>
                  <a:schemeClr val="bg2"/>
                </a:solidFill>
                <a:effectLst/>
                <a:latin typeface=" Fira Mono"/>
              </a:rPr>
              <a:t>from_promise</a:t>
            </a:r>
            <a:r>
              <a:rPr lang="en-US" sz="800" b="0" dirty="0">
                <a:solidFill>
                  <a:schemeClr val="bg2"/>
                </a:solidFill>
                <a:effectLst/>
                <a:latin typeface=" Fira Mono"/>
              </a:rPr>
              <a:t>(frame-&gt;promise)</a:t>
            </a:r>
            <a:r>
              <a:rPr lang="en-US" sz="800" b="0" dirty="0">
                <a:solidFill>
                  <a:srgbClr val="000000"/>
                </a:solidFill>
                <a:effectLst/>
                <a:latin typeface=" Fira Mono"/>
              </a:rPr>
              <a:t>);</a:t>
            </a:r>
          </a:p>
          <a:p>
            <a:r>
              <a:rPr lang="en-US" sz="800" b="0" dirty="0">
                <a:solidFill>
                  <a:schemeClr val="bg2"/>
                </a:solidFill>
                <a:effectLst/>
                <a:latin typeface=" Fira Mono"/>
              </a:rPr>
              <a:t>        </a:t>
            </a:r>
            <a:r>
              <a:rPr lang="en-US" sz="800" b="0" dirty="0" err="1">
                <a:solidFill>
                  <a:schemeClr val="bg2"/>
                </a:solidFill>
                <a:effectLst/>
                <a:latin typeface=" Fira Mono"/>
              </a:rPr>
              <a:t>goto</a:t>
            </a:r>
            <a:r>
              <a:rPr lang="en-US" sz="800" b="0" dirty="0">
                <a:solidFill>
                  <a:schemeClr val="bg2"/>
                </a:solidFill>
                <a:effectLst/>
                <a:latin typeface=" Fira Mono"/>
              </a:rPr>
              <a:t> __</a:t>
            </a:r>
            <a:r>
              <a:rPr lang="en-US" sz="800" b="0" dirty="0" err="1">
                <a:solidFill>
                  <a:schemeClr val="bg2"/>
                </a:solidFill>
                <a:effectLst/>
                <a:latin typeface=" Fira Mono"/>
              </a:rPr>
              <a:t>symmetric_transfer</a:t>
            </a:r>
            <a:r>
              <a:rPr lang="en-US" sz="800" b="0" dirty="0">
                <a:solidFill>
                  <a:schemeClr val="bg2"/>
                </a:solidFill>
                <a:effectLst/>
                <a:latin typeface=" Fira Mono"/>
              </a:rPr>
              <a:t>;</a:t>
            </a:r>
          </a:p>
          <a:p>
            <a:r>
              <a:rPr lang="en-US" sz="800" b="0" dirty="0">
                <a:solidFill>
                  <a:srgbClr val="000000"/>
                </a:solidFill>
                <a:effectLst/>
                <a:latin typeface=" Fira Mono"/>
              </a:rPr>
              <a:t>    }</a:t>
            </a:r>
          </a:p>
          <a:p>
            <a:r>
              <a:rPr lang="en-US" sz="800" b="0" dirty="0">
                <a:solidFill>
                  <a:srgbClr val="000000"/>
                </a:solidFill>
                <a:effectLst/>
                <a:latin typeface=" Fira Mono"/>
              </a:rPr>
              <a:t> </a:t>
            </a:r>
            <a:r>
              <a:rPr lang="en-US" sz="800" b="0" dirty="0">
                <a:solidFill>
                  <a:schemeClr val="bg2"/>
                </a:solidFill>
                <a:effectLst/>
                <a:latin typeface=" Fira Mono"/>
              </a:rPr>
              <a:t>frame-&gt;</a:t>
            </a:r>
            <a:r>
              <a:rPr lang="en-US" sz="800" b="0" dirty="0" err="1">
                <a:solidFill>
                  <a:srgbClr val="001080"/>
                </a:solidFill>
                <a:effectLst/>
                <a:latin typeface=" Fira Mono"/>
              </a:rPr>
              <a:t>seq_for</a:t>
            </a:r>
            <a:r>
              <a:rPr lang="en-US" sz="800" dirty="0" err="1">
                <a:solidFill>
                  <a:srgbClr val="000000"/>
                </a:solidFill>
                <a:latin typeface=" Fira Mono"/>
              </a:rPr>
              <a:t>.</a:t>
            </a:r>
            <a:r>
              <a:rPr lang="en-US" sz="800" dirty="0" err="1">
                <a:solidFill>
                  <a:srgbClr val="795E26"/>
                </a:solidFill>
                <a:latin typeface=" Fira Mono"/>
              </a:rPr>
              <a:t>await_resume</a:t>
            </a:r>
            <a:r>
              <a:rPr lang="en-US" sz="800" dirty="0">
                <a:solidFill>
                  <a:srgbClr val="000000"/>
                </a:solidFill>
                <a:latin typeface=" Fira Mono"/>
              </a:rPr>
              <a:t>();</a:t>
            </a:r>
            <a:br>
              <a:rPr lang="en-US" sz="800" b="0" dirty="0">
                <a:solidFill>
                  <a:srgbClr val="000000"/>
                </a:solidFill>
                <a:effectLst/>
                <a:latin typeface=" Fira Mono"/>
              </a:rPr>
            </a:br>
            <a:endParaRPr lang="en-US" sz="800" b="0" dirty="0">
              <a:solidFill>
                <a:schemeClr val="bg2"/>
              </a:solidFill>
              <a:effectLst/>
              <a:latin typeface=" Fira Mono"/>
            </a:endParaRPr>
          </a:p>
        </p:txBody>
      </p:sp>
      <p:sp>
        <p:nvSpPr>
          <p:cNvPr id="63" name="Rectangle 62">
            <a:extLst>
              <a:ext uri="{FF2B5EF4-FFF2-40B4-BE49-F238E27FC236}">
                <a16:creationId xmlns:a16="http://schemas.microsoft.com/office/drawing/2014/main" id="{E1B5C00C-3348-4B76-986C-E84C499251B8}"/>
              </a:ext>
            </a:extLst>
          </p:cNvPr>
          <p:cNvSpPr/>
          <p:nvPr/>
        </p:nvSpPr>
        <p:spPr>
          <a:xfrm>
            <a:off x="2994351" y="2556912"/>
            <a:ext cx="3696051" cy="1966349"/>
          </a:xfrm>
          <a:prstGeom prst="rect">
            <a:avLst/>
          </a:prstGeom>
          <a:noFill/>
          <a:ln w="9525">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altLang="zh-CN" sz="1000" dirty="0">
                <a:solidFill>
                  <a:schemeClr val="bg1"/>
                </a:solidFill>
                <a:latin typeface="Trebuchet MS" panose="020B0603020202020204" pitchFamily="34" charset="0"/>
              </a:rPr>
              <a:t>promise::</a:t>
            </a:r>
            <a:r>
              <a:rPr lang="en-US" altLang="zh-CN" sz="1000" dirty="0" err="1">
                <a:solidFill>
                  <a:schemeClr val="bg1"/>
                </a:solidFill>
                <a:latin typeface="Trebuchet MS" panose="020B0603020202020204" pitchFamily="34" charset="0"/>
              </a:rPr>
              <a:t>ScheduleParent</a:t>
            </a:r>
            <a:endParaRPr lang="en-US" sz="1000" dirty="0">
              <a:solidFill>
                <a:schemeClr val="bg1"/>
              </a:solidFill>
              <a:latin typeface="Trebuchet MS" panose="020B0603020202020204" pitchFamily="34" charset="0"/>
            </a:endParaRPr>
          </a:p>
        </p:txBody>
      </p:sp>
    </p:spTree>
    <p:extLst>
      <p:ext uri="{BB962C8B-B14F-4D97-AF65-F5344CB8AC3E}">
        <p14:creationId xmlns:p14="http://schemas.microsoft.com/office/powerpoint/2010/main" val="21744182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00">
        <p159:morph option="byObject"/>
      </p:transition>
    </mc:Choice>
    <mc:Fallback xmlns="">
      <p:transition>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TextBox 49">
            <a:extLst>
              <a:ext uri="{FF2B5EF4-FFF2-40B4-BE49-F238E27FC236}">
                <a16:creationId xmlns:a16="http://schemas.microsoft.com/office/drawing/2014/main" id="{B07DD916-0D2A-4FAE-A7D2-4BB7DB3B60FD}"/>
              </a:ext>
            </a:extLst>
          </p:cNvPr>
          <p:cNvSpPr txBox="1"/>
          <p:nvPr/>
        </p:nvSpPr>
        <p:spPr>
          <a:xfrm>
            <a:off x="1447563" y="5617974"/>
            <a:ext cx="1448512" cy="230832"/>
          </a:xfrm>
          <a:prstGeom prst="rect">
            <a:avLst/>
          </a:prstGeom>
          <a:solidFill>
            <a:schemeClr val="bg1">
              <a:lumMod val="50000"/>
              <a:lumOff val="50000"/>
            </a:schemeClr>
          </a:solid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defPPr>
              <a:defRPr lang="en-US"/>
            </a:defPPr>
            <a:lvl1pPr algn="ctr">
              <a:lnSpc>
                <a:spcPct val="90000"/>
              </a:lnSpc>
              <a:defRPr sz="1000">
                <a:solidFill>
                  <a:schemeClr val="tx1"/>
                </a:solidFill>
                <a:latin typeface="Trebuchet MS" panose="020B0603020202020204" pitchFamily="34" charset="0"/>
              </a:defRPr>
            </a:lvl1pPr>
          </a:lstStyle>
          <a:p>
            <a:r>
              <a:rPr lang="en-US" dirty="0"/>
              <a:t>token&lt;&gt;</a:t>
            </a:r>
          </a:p>
        </p:txBody>
      </p:sp>
      <p:sp>
        <p:nvSpPr>
          <p:cNvPr id="51" name="TextBox 50">
            <a:extLst>
              <a:ext uri="{FF2B5EF4-FFF2-40B4-BE49-F238E27FC236}">
                <a16:creationId xmlns:a16="http://schemas.microsoft.com/office/drawing/2014/main" id="{99E7527C-F2B2-4EDC-BE7E-4C24FCD0EBDF}"/>
              </a:ext>
            </a:extLst>
          </p:cNvPr>
          <p:cNvSpPr txBox="1"/>
          <p:nvPr/>
        </p:nvSpPr>
        <p:spPr>
          <a:xfrm>
            <a:off x="4054304" y="5617974"/>
            <a:ext cx="1448512" cy="230832"/>
          </a:xfrm>
          <a:prstGeom prst="rect">
            <a:avLst/>
          </a:prstGeom>
          <a:solidFill>
            <a:schemeClr val="bg1">
              <a:lumMod val="50000"/>
              <a:lumOff val="50000"/>
            </a:schemeClr>
          </a:solid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defPPr>
              <a:defRPr lang="en-US"/>
            </a:defPPr>
            <a:lvl1pPr algn="ctr">
              <a:lnSpc>
                <a:spcPct val="90000"/>
              </a:lnSpc>
              <a:defRPr sz="1000">
                <a:solidFill>
                  <a:schemeClr val="tx1"/>
                </a:solidFill>
                <a:latin typeface="Trebuchet MS" panose="020B0603020202020204" pitchFamily="34" charset="0"/>
              </a:defRPr>
            </a:lvl1pPr>
          </a:lstStyle>
          <a:p>
            <a:r>
              <a:rPr lang="en-US" dirty="0" err="1"/>
              <a:t>awaitable</a:t>
            </a:r>
            <a:endParaRPr lang="en-US" dirty="0"/>
          </a:p>
        </p:txBody>
      </p:sp>
      <p:cxnSp>
        <p:nvCxnSpPr>
          <p:cNvPr id="64" name="Straight Arrow Connector 63">
            <a:extLst>
              <a:ext uri="{FF2B5EF4-FFF2-40B4-BE49-F238E27FC236}">
                <a16:creationId xmlns:a16="http://schemas.microsoft.com/office/drawing/2014/main" id="{051A872D-6F18-45D3-8E62-731668168C32}"/>
              </a:ext>
            </a:extLst>
          </p:cNvPr>
          <p:cNvCxnSpPr>
            <a:cxnSpLocks/>
            <a:stCxn id="50" idx="3"/>
            <a:endCxn id="51" idx="1"/>
          </p:cNvCxnSpPr>
          <p:nvPr/>
        </p:nvCxnSpPr>
        <p:spPr>
          <a:xfrm>
            <a:off x="2896075" y="5733390"/>
            <a:ext cx="1158229" cy="0"/>
          </a:xfrm>
          <a:prstGeom prst="straightConnector1">
            <a:avLst/>
          </a:prstGeom>
          <a:ln>
            <a:solidFill>
              <a:schemeClr val="accent4"/>
            </a:solidFill>
            <a:prstDash val="solid"/>
            <a:tailEnd type="triangle" w="sm" len="lg"/>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5205A38D-ED0C-414B-A1BB-B6A60A3B920D}"/>
              </a:ext>
            </a:extLst>
          </p:cNvPr>
          <p:cNvSpPr txBox="1"/>
          <p:nvPr/>
        </p:nvSpPr>
        <p:spPr>
          <a:xfrm>
            <a:off x="3833280" y="5152970"/>
            <a:ext cx="1890562" cy="230832"/>
          </a:xfrm>
          <a:prstGeom prst="rect">
            <a:avLst/>
          </a:prstGeom>
          <a:solidFill>
            <a:schemeClr val="tx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altLang="zh-CN" sz="1000" dirty="0" err="1">
                <a:solidFill>
                  <a:schemeClr val="bg1"/>
                </a:solidFill>
                <a:latin typeface="Trebuchet MS" panose="020B0603020202020204" pitchFamily="34" charset="0"/>
              </a:rPr>
              <a:t>awaitable</a:t>
            </a:r>
            <a:r>
              <a:rPr lang="en-US" altLang="zh-CN" sz="1000" dirty="0">
                <a:solidFill>
                  <a:schemeClr val="bg1"/>
                </a:solidFill>
                <a:latin typeface="Trebuchet MS" panose="020B0603020202020204" pitchFamily="34" charset="0"/>
              </a:rPr>
              <a:t>::</a:t>
            </a:r>
            <a:r>
              <a:rPr lang="en-US" altLang="zh-CN" sz="1000" dirty="0" err="1">
                <a:solidFill>
                  <a:schemeClr val="bg1"/>
                </a:solidFill>
                <a:latin typeface="Trebuchet MS" panose="020B0603020202020204" pitchFamily="34" charset="0"/>
              </a:rPr>
              <a:t>await_suspend</a:t>
            </a:r>
            <a:endParaRPr lang="en-US" sz="1000" dirty="0">
              <a:solidFill>
                <a:schemeClr val="bg1"/>
              </a:solidFill>
              <a:latin typeface="Trebuchet MS" panose="020B0603020202020204" pitchFamily="34" charset="0"/>
            </a:endParaRPr>
          </a:p>
        </p:txBody>
      </p:sp>
      <p:cxnSp>
        <p:nvCxnSpPr>
          <p:cNvPr id="76" name="Straight Arrow Connector 75">
            <a:extLst>
              <a:ext uri="{FF2B5EF4-FFF2-40B4-BE49-F238E27FC236}">
                <a16:creationId xmlns:a16="http://schemas.microsoft.com/office/drawing/2014/main" id="{F3A7F3B1-881A-42E2-AA8C-FE79DC84F864}"/>
              </a:ext>
            </a:extLst>
          </p:cNvPr>
          <p:cNvCxnSpPr>
            <a:cxnSpLocks/>
            <a:stCxn id="51" idx="0"/>
            <a:endCxn id="55" idx="2"/>
          </p:cNvCxnSpPr>
          <p:nvPr/>
        </p:nvCxnSpPr>
        <p:spPr>
          <a:xfrm flipV="1">
            <a:off x="4778560" y="5383802"/>
            <a:ext cx="1" cy="234172"/>
          </a:xfrm>
          <a:prstGeom prst="straightConnector1">
            <a:avLst/>
          </a:prstGeom>
          <a:ln>
            <a:solidFill>
              <a:schemeClr val="accent4"/>
            </a:solidFill>
            <a:tailEnd type="triangle" w="sm" len="sm"/>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E1A70402-81DB-4A85-8845-F8BCE036CD54}"/>
              </a:ext>
            </a:extLst>
          </p:cNvPr>
          <p:cNvSpPr txBox="1"/>
          <p:nvPr/>
        </p:nvSpPr>
        <p:spPr>
          <a:xfrm>
            <a:off x="5936606" y="5617974"/>
            <a:ext cx="1405153" cy="230832"/>
          </a:xfrm>
          <a:prstGeom prst="rect">
            <a:avLst/>
          </a:prstGeom>
          <a:pattFill prst="dkDnDiag">
            <a:fgClr>
              <a:schemeClr val="tx2"/>
            </a:fgClr>
            <a:bgClr>
              <a:schemeClr val="bg2">
                <a:lumMod val="75000"/>
              </a:schemeClr>
            </a:bgClr>
          </a:patt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altLang="zh-CN" sz="1000" dirty="0" err="1">
                <a:solidFill>
                  <a:schemeClr val="tx1"/>
                </a:solidFill>
                <a:latin typeface="Trebuchet MS" panose="020B0603020202020204" pitchFamily="34" charset="0"/>
              </a:rPr>
              <a:t>coroutine_handle</a:t>
            </a:r>
            <a:endParaRPr lang="en-US" sz="1000" dirty="0">
              <a:solidFill>
                <a:schemeClr val="tx1"/>
              </a:solidFill>
              <a:latin typeface="Trebuchet MS" panose="020B0603020202020204" pitchFamily="34" charset="0"/>
            </a:endParaRPr>
          </a:p>
        </p:txBody>
      </p:sp>
      <p:cxnSp>
        <p:nvCxnSpPr>
          <p:cNvPr id="79" name="Straight Arrow Connector 78">
            <a:extLst>
              <a:ext uri="{FF2B5EF4-FFF2-40B4-BE49-F238E27FC236}">
                <a16:creationId xmlns:a16="http://schemas.microsoft.com/office/drawing/2014/main" id="{AACF15F7-4E67-4CA9-8D46-A764F509A8C4}"/>
              </a:ext>
            </a:extLst>
          </p:cNvPr>
          <p:cNvCxnSpPr>
            <a:cxnSpLocks/>
            <a:stCxn id="51" idx="3"/>
            <a:endCxn id="78" idx="1"/>
          </p:cNvCxnSpPr>
          <p:nvPr/>
        </p:nvCxnSpPr>
        <p:spPr>
          <a:xfrm>
            <a:off x="5502816" y="5733390"/>
            <a:ext cx="433790" cy="0"/>
          </a:xfrm>
          <a:prstGeom prst="straightConnector1">
            <a:avLst/>
          </a:prstGeom>
          <a:ln>
            <a:solidFill>
              <a:schemeClr val="accent4"/>
            </a:solidFill>
            <a:prstDash val="dash"/>
            <a:tailEnd type="triangle" w="sm" len="sm"/>
          </a:ln>
        </p:spPr>
        <p:style>
          <a:lnRef idx="1">
            <a:schemeClr val="accent1"/>
          </a:lnRef>
          <a:fillRef idx="0">
            <a:schemeClr val="accent1"/>
          </a:fillRef>
          <a:effectRef idx="0">
            <a:schemeClr val="accent1"/>
          </a:effectRef>
          <a:fontRef idx="minor">
            <a:schemeClr val="tx1"/>
          </a:fontRef>
        </p:style>
      </p:cxnSp>
      <p:grpSp>
        <p:nvGrpSpPr>
          <p:cNvPr id="91" name="Group 90">
            <a:extLst>
              <a:ext uri="{FF2B5EF4-FFF2-40B4-BE49-F238E27FC236}">
                <a16:creationId xmlns:a16="http://schemas.microsoft.com/office/drawing/2014/main" id="{8C91F0B7-AE4E-4BA8-8FB5-5DBF0F66C4BD}"/>
              </a:ext>
            </a:extLst>
          </p:cNvPr>
          <p:cNvGrpSpPr/>
          <p:nvPr/>
        </p:nvGrpSpPr>
        <p:grpSpPr>
          <a:xfrm>
            <a:off x="5481137" y="3815580"/>
            <a:ext cx="1159704" cy="1802394"/>
            <a:chOff x="5481137" y="3815580"/>
            <a:chExt cx="1159704" cy="1802394"/>
          </a:xfrm>
        </p:grpSpPr>
        <p:cxnSp>
          <p:nvCxnSpPr>
            <p:cNvPr id="83" name="Connector: Elbow 82">
              <a:extLst>
                <a:ext uri="{FF2B5EF4-FFF2-40B4-BE49-F238E27FC236}">
                  <a16:creationId xmlns:a16="http://schemas.microsoft.com/office/drawing/2014/main" id="{85C6B563-C941-43A2-81C1-0C73EABB14FB}"/>
                </a:ext>
              </a:extLst>
            </p:cNvPr>
            <p:cNvCxnSpPr>
              <a:stCxn id="55" idx="3"/>
              <a:endCxn id="13" idx="3"/>
            </p:cNvCxnSpPr>
            <p:nvPr/>
          </p:nvCxnSpPr>
          <p:spPr>
            <a:xfrm flipH="1" flipV="1">
              <a:off x="5481137" y="3815580"/>
              <a:ext cx="242705" cy="1452806"/>
            </a:xfrm>
            <a:prstGeom prst="bentConnector3">
              <a:avLst>
                <a:gd name="adj1" fmla="val -378061"/>
              </a:avLst>
            </a:prstGeom>
            <a:ln>
              <a:solidFill>
                <a:schemeClr val="accent4"/>
              </a:solidFill>
              <a:tailEnd type="arrow"/>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9C6BDA46-6E95-4BB7-9AC0-CF04EF0A8D16}"/>
                </a:ext>
              </a:extLst>
            </p:cNvPr>
            <p:cNvCxnSpPr>
              <a:cxnSpLocks/>
            </p:cNvCxnSpPr>
            <p:nvPr/>
          </p:nvCxnSpPr>
          <p:spPr>
            <a:xfrm>
              <a:off x="6640841" y="5268386"/>
              <a:ext cx="0" cy="349588"/>
            </a:xfrm>
            <a:prstGeom prst="line">
              <a:avLst/>
            </a:prstGeom>
            <a:ln>
              <a:solidFill>
                <a:schemeClr val="accent4"/>
              </a:solidFill>
              <a:prstDash val="dash"/>
              <a:headEnd type="oval" w="sm" len="sm"/>
            </a:ln>
          </p:spPr>
          <p:style>
            <a:lnRef idx="1">
              <a:schemeClr val="accent1"/>
            </a:lnRef>
            <a:fillRef idx="0">
              <a:schemeClr val="accent1"/>
            </a:fillRef>
            <a:effectRef idx="0">
              <a:schemeClr val="accent1"/>
            </a:effectRef>
            <a:fontRef idx="minor">
              <a:schemeClr val="tx1"/>
            </a:fontRef>
          </p:style>
        </p:cxnSp>
      </p:grpSp>
      <p:sp>
        <p:nvSpPr>
          <p:cNvPr id="12" name="Rectangle 11">
            <a:extLst>
              <a:ext uri="{FF2B5EF4-FFF2-40B4-BE49-F238E27FC236}">
                <a16:creationId xmlns:a16="http://schemas.microsoft.com/office/drawing/2014/main" id="{FD81AD0D-FB89-47FB-BFF6-6EDB298F03BB}"/>
              </a:ext>
            </a:extLst>
          </p:cNvPr>
          <p:cNvSpPr/>
          <p:nvPr/>
        </p:nvSpPr>
        <p:spPr>
          <a:xfrm>
            <a:off x="742634" y="5063007"/>
            <a:ext cx="6709723" cy="946631"/>
          </a:xfrm>
          <a:prstGeom prst="rect">
            <a:avLst/>
          </a:prstGeom>
          <a:noFill/>
          <a:ln w="9525">
            <a:solidFill>
              <a:srgbClr val="0071C5"/>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200000"/>
              </a:lnSpc>
            </a:pPr>
            <a:r>
              <a:rPr lang="en-US" altLang="zh-CN" sz="1000" dirty="0" err="1">
                <a:solidFill>
                  <a:srgbClr val="0070C0"/>
                </a:solidFill>
                <a:latin typeface="Trebuchet MS" panose="020B0603020202020204" pitchFamily="34" charset="0"/>
              </a:rPr>
              <a:t>ApplyImmunization</a:t>
            </a:r>
            <a:endParaRPr lang="en-US" sz="1000" dirty="0">
              <a:solidFill>
                <a:srgbClr val="0070C0"/>
              </a:solidFill>
              <a:latin typeface="Trebuchet MS" panose="020B0603020202020204" pitchFamily="34" charset="0"/>
            </a:endParaRPr>
          </a:p>
        </p:txBody>
      </p:sp>
      <p:sp>
        <p:nvSpPr>
          <p:cNvPr id="22" name="Rectangle 21">
            <a:extLst>
              <a:ext uri="{FF2B5EF4-FFF2-40B4-BE49-F238E27FC236}">
                <a16:creationId xmlns:a16="http://schemas.microsoft.com/office/drawing/2014/main" id="{44A7149B-6880-469F-BBA2-A4B0D2BDDBDE}"/>
              </a:ext>
            </a:extLst>
          </p:cNvPr>
          <p:cNvSpPr/>
          <p:nvPr/>
        </p:nvSpPr>
        <p:spPr>
          <a:xfrm>
            <a:off x="7510803" y="1700430"/>
            <a:ext cx="2512463" cy="3139671"/>
          </a:xfrm>
          <a:prstGeom prst="rect">
            <a:avLst/>
          </a:prstGeom>
          <a:no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altLang="zh-CN" sz="1000" dirty="0">
              <a:solidFill>
                <a:schemeClr val="bg1"/>
              </a:solidFill>
            </a:endParaRPr>
          </a:p>
          <a:p>
            <a:pPr algn="ctr"/>
            <a:r>
              <a:rPr lang="en-US" altLang="zh-CN" sz="1000" dirty="0">
                <a:solidFill>
                  <a:schemeClr val="bg1"/>
                </a:solidFill>
              </a:rPr>
              <a:t>Scheduler</a:t>
            </a:r>
            <a:endParaRPr lang="en-US" sz="1000" dirty="0">
              <a:solidFill>
                <a:schemeClr val="bg1"/>
              </a:solidFill>
            </a:endParaRPr>
          </a:p>
        </p:txBody>
      </p:sp>
      <p:grpSp>
        <p:nvGrpSpPr>
          <p:cNvPr id="23" name="Group 22">
            <a:extLst>
              <a:ext uri="{FF2B5EF4-FFF2-40B4-BE49-F238E27FC236}">
                <a16:creationId xmlns:a16="http://schemas.microsoft.com/office/drawing/2014/main" id="{9765B6FE-1AAB-4F7D-AED1-47D6A519746E}"/>
              </a:ext>
            </a:extLst>
          </p:cNvPr>
          <p:cNvGrpSpPr/>
          <p:nvPr/>
        </p:nvGrpSpPr>
        <p:grpSpPr>
          <a:xfrm>
            <a:off x="7997914" y="3792482"/>
            <a:ext cx="1538241" cy="880625"/>
            <a:chOff x="1286142" y="3874450"/>
            <a:chExt cx="1538241" cy="880625"/>
          </a:xfrm>
        </p:grpSpPr>
        <p:sp>
          <p:nvSpPr>
            <p:cNvPr id="24" name="Rectangle 23">
              <a:extLst>
                <a:ext uri="{FF2B5EF4-FFF2-40B4-BE49-F238E27FC236}">
                  <a16:creationId xmlns:a16="http://schemas.microsoft.com/office/drawing/2014/main" id="{26706399-6892-413B-B225-4B418B6D11F6}"/>
                </a:ext>
              </a:extLst>
            </p:cNvPr>
            <p:cNvSpPr/>
            <p:nvPr/>
          </p:nvSpPr>
          <p:spPr>
            <a:xfrm>
              <a:off x="1286142" y="3874450"/>
              <a:ext cx="1243413" cy="294830"/>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2">
                      <a:lumMod val="50000"/>
                    </a:schemeClr>
                  </a:solidFill>
                </a:rPr>
                <a:t>Worker</a:t>
              </a:r>
            </a:p>
          </p:txBody>
        </p:sp>
        <p:sp>
          <p:nvSpPr>
            <p:cNvPr id="25" name="Rectangle 24">
              <a:extLst>
                <a:ext uri="{FF2B5EF4-FFF2-40B4-BE49-F238E27FC236}">
                  <a16:creationId xmlns:a16="http://schemas.microsoft.com/office/drawing/2014/main" id="{15158716-D662-4804-8957-486C08116EE6}"/>
                </a:ext>
              </a:extLst>
            </p:cNvPr>
            <p:cNvSpPr/>
            <p:nvPr/>
          </p:nvSpPr>
          <p:spPr>
            <a:xfrm>
              <a:off x="1384418" y="4065611"/>
              <a:ext cx="1243413" cy="294830"/>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2">
                      <a:lumMod val="50000"/>
                    </a:schemeClr>
                  </a:solidFill>
                </a:rPr>
                <a:t>Worker</a:t>
              </a:r>
            </a:p>
          </p:txBody>
        </p:sp>
        <p:sp>
          <p:nvSpPr>
            <p:cNvPr id="26" name="Rectangle 25">
              <a:extLst>
                <a:ext uri="{FF2B5EF4-FFF2-40B4-BE49-F238E27FC236}">
                  <a16:creationId xmlns:a16="http://schemas.microsoft.com/office/drawing/2014/main" id="{F0FEBD08-7F01-4E4E-8ACE-3EDF7C84874A}"/>
                </a:ext>
              </a:extLst>
            </p:cNvPr>
            <p:cNvSpPr/>
            <p:nvPr/>
          </p:nvSpPr>
          <p:spPr>
            <a:xfrm>
              <a:off x="1482694" y="4262928"/>
              <a:ext cx="1243413" cy="294830"/>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2">
                      <a:lumMod val="50000"/>
                    </a:schemeClr>
                  </a:solidFill>
                </a:rPr>
                <a:t>Worker</a:t>
              </a:r>
            </a:p>
          </p:txBody>
        </p:sp>
        <p:sp>
          <p:nvSpPr>
            <p:cNvPr id="28" name="Rectangle 27">
              <a:extLst>
                <a:ext uri="{FF2B5EF4-FFF2-40B4-BE49-F238E27FC236}">
                  <a16:creationId xmlns:a16="http://schemas.microsoft.com/office/drawing/2014/main" id="{500AAB63-3F3B-441C-9D9B-3C608967554D}"/>
                </a:ext>
              </a:extLst>
            </p:cNvPr>
            <p:cNvSpPr/>
            <p:nvPr/>
          </p:nvSpPr>
          <p:spPr>
            <a:xfrm>
              <a:off x="1580970" y="4460245"/>
              <a:ext cx="1243413" cy="294830"/>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2">
                      <a:lumMod val="50000"/>
                    </a:schemeClr>
                  </a:solidFill>
                </a:rPr>
                <a:t>Worker</a:t>
              </a:r>
            </a:p>
          </p:txBody>
        </p:sp>
      </p:grpSp>
      <p:grpSp>
        <p:nvGrpSpPr>
          <p:cNvPr id="29" name="Group 28">
            <a:extLst>
              <a:ext uri="{FF2B5EF4-FFF2-40B4-BE49-F238E27FC236}">
                <a16:creationId xmlns:a16="http://schemas.microsoft.com/office/drawing/2014/main" id="{F0461B6A-372A-43FD-B179-413B264506D2}"/>
              </a:ext>
            </a:extLst>
          </p:cNvPr>
          <p:cNvGrpSpPr/>
          <p:nvPr/>
        </p:nvGrpSpPr>
        <p:grpSpPr>
          <a:xfrm>
            <a:off x="7883612" y="2233813"/>
            <a:ext cx="1766844" cy="576690"/>
            <a:chOff x="1156886" y="3007816"/>
            <a:chExt cx="1766844" cy="576690"/>
          </a:xfrm>
        </p:grpSpPr>
        <p:sp>
          <p:nvSpPr>
            <p:cNvPr id="30" name="Rectangle 29">
              <a:extLst>
                <a:ext uri="{FF2B5EF4-FFF2-40B4-BE49-F238E27FC236}">
                  <a16:creationId xmlns:a16="http://schemas.microsoft.com/office/drawing/2014/main" id="{583B448A-E1AB-435D-8253-1EE65A46A027}"/>
                </a:ext>
              </a:extLst>
            </p:cNvPr>
            <p:cNvSpPr/>
            <p:nvPr/>
          </p:nvSpPr>
          <p:spPr>
            <a:xfrm>
              <a:off x="1156886" y="3007816"/>
              <a:ext cx="1501923" cy="294830"/>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bg2">
                      <a:lumMod val="50000"/>
                    </a:schemeClr>
                  </a:solidFill>
                </a:rPr>
                <a:t>Job Queue</a:t>
              </a:r>
              <a:endParaRPr lang="en-US" sz="1000" dirty="0">
                <a:solidFill>
                  <a:schemeClr val="bg2">
                    <a:lumMod val="50000"/>
                  </a:schemeClr>
                </a:solidFill>
              </a:endParaRPr>
            </a:p>
          </p:txBody>
        </p:sp>
        <p:sp>
          <p:nvSpPr>
            <p:cNvPr id="31" name="Rectangle 30">
              <a:extLst>
                <a:ext uri="{FF2B5EF4-FFF2-40B4-BE49-F238E27FC236}">
                  <a16:creationId xmlns:a16="http://schemas.microsoft.com/office/drawing/2014/main" id="{D3EFB92A-3B44-42CC-AD0B-A770CE5D70FD}"/>
                </a:ext>
              </a:extLst>
            </p:cNvPr>
            <p:cNvSpPr/>
            <p:nvPr/>
          </p:nvSpPr>
          <p:spPr>
            <a:xfrm>
              <a:off x="1286142" y="3143225"/>
              <a:ext cx="1501923" cy="294830"/>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bg2">
                      <a:lumMod val="50000"/>
                    </a:schemeClr>
                  </a:solidFill>
                </a:rPr>
                <a:t>Job Queue</a:t>
              </a:r>
              <a:endParaRPr lang="en-US" sz="1000" dirty="0">
                <a:solidFill>
                  <a:schemeClr val="bg2">
                    <a:lumMod val="50000"/>
                  </a:schemeClr>
                </a:solidFill>
              </a:endParaRPr>
            </a:p>
          </p:txBody>
        </p:sp>
        <p:sp>
          <p:nvSpPr>
            <p:cNvPr id="33" name="Rectangle 32">
              <a:extLst>
                <a:ext uri="{FF2B5EF4-FFF2-40B4-BE49-F238E27FC236}">
                  <a16:creationId xmlns:a16="http://schemas.microsoft.com/office/drawing/2014/main" id="{AB6B210A-4EF2-4C2C-927A-E3A63D654CAF}"/>
                </a:ext>
              </a:extLst>
            </p:cNvPr>
            <p:cNvSpPr/>
            <p:nvPr/>
          </p:nvSpPr>
          <p:spPr>
            <a:xfrm>
              <a:off x="1421807" y="3289676"/>
              <a:ext cx="1501923" cy="294830"/>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bg2">
                      <a:lumMod val="50000"/>
                    </a:schemeClr>
                  </a:solidFill>
                </a:rPr>
                <a:t>Job Queue</a:t>
              </a:r>
              <a:endParaRPr lang="en-US" sz="1000" dirty="0">
                <a:solidFill>
                  <a:schemeClr val="bg2">
                    <a:lumMod val="50000"/>
                  </a:schemeClr>
                </a:solidFill>
              </a:endParaRPr>
            </a:p>
          </p:txBody>
        </p:sp>
      </p:grpSp>
      <p:cxnSp>
        <p:nvCxnSpPr>
          <p:cNvPr id="34" name="Straight Arrow Connector 33">
            <a:extLst>
              <a:ext uri="{FF2B5EF4-FFF2-40B4-BE49-F238E27FC236}">
                <a16:creationId xmlns:a16="http://schemas.microsoft.com/office/drawing/2014/main" id="{4B2B5C02-8512-4F35-AF4C-C43C483C0A21}"/>
              </a:ext>
            </a:extLst>
          </p:cNvPr>
          <p:cNvCxnSpPr>
            <a:cxnSpLocks/>
          </p:cNvCxnSpPr>
          <p:nvPr/>
        </p:nvCxnSpPr>
        <p:spPr>
          <a:xfrm>
            <a:off x="8767034" y="2911012"/>
            <a:ext cx="0" cy="809590"/>
          </a:xfrm>
          <a:prstGeom prst="straightConnector1">
            <a:avLst/>
          </a:prstGeom>
          <a:ln>
            <a:solidFill>
              <a:schemeClr val="accent4"/>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DDC33006-E508-4C52-9297-1B75A3EC17D0}"/>
              </a:ext>
            </a:extLst>
          </p:cNvPr>
          <p:cNvCxnSpPr>
            <a:cxnSpLocks/>
            <a:stCxn id="35" idx="3"/>
          </p:cNvCxnSpPr>
          <p:nvPr/>
        </p:nvCxnSpPr>
        <p:spPr>
          <a:xfrm>
            <a:off x="5223975" y="2752818"/>
            <a:ext cx="2735750" cy="0"/>
          </a:xfrm>
          <a:prstGeom prst="straightConnector1">
            <a:avLst/>
          </a:prstGeom>
          <a:ln>
            <a:solidFill>
              <a:schemeClr val="accent4"/>
            </a:solidFill>
            <a:prstDash val="solid"/>
            <a:tailEnd type="triangle" w="sm" len="lg"/>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3E780EA1-FB25-45FD-B96B-D8E822DF2D81}"/>
              </a:ext>
            </a:extLst>
          </p:cNvPr>
          <p:cNvSpPr txBox="1"/>
          <p:nvPr/>
        </p:nvSpPr>
        <p:spPr>
          <a:xfrm>
            <a:off x="114867" y="68881"/>
            <a:ext cx="2097049" cy="2308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1000" dirty="0">
                <a:solidFill>
                  <a:schemeClr val="bg1"/>
                </a:solidFill>
                <a:latin typeface="Trebuchet MS" panose="020B0603020202020204" pitchFamily="34" charset="0"/>
              </a:rPr>
              <a:t>*</a:t>
            </a:r>
            <a:r>
              <a:rPr lang="en-US" sz="1000" dirty="0" err="1">
                <a:solidFill>
                  <a:schemeClr val="bg1"/>
                </a:solidFill>
                <a:latin typeface="Trebuchet MS" panose="020B0603020202020204" pitchFamily="34" charset="0"/>
              </a:rPr>
              <a:t>isa</a:t>
            </a:r>
            <a:r>
              <a:rPr lang="en-US" sz="1000" dirty="0">
                <a:solidFill>
                  <a:schemeClr val="bg1"/>
                </a:solidFill>
                <a:latin typeface="Trebuchet MS" panose="020B0603020202020204" pitchFamily="34" charset="0"/>
              </a:rPr>
              <a:t> == </a:t>
            </a:r>
            <a:r>
              <a:rPr lang="en-US" sz="1000" dirty="0" err="1">
                <a:solidFill>
                  <a:schemeClr val="bg1"/>
                </a:solidFill>
                <a:latin typeface="Trebuchet MS" panose="020B0603020202020204" pitchFamily="34" charset="0"/>
              </a:rPr>
              <a:t>initial_suspend_awaitable</a:t>
            </a:r>
            <a:endParaRPr lang="en-US" sz="1000" dirty="0">
              <a:solidFill>
                <a:schemeClr val="bg1"/>
              </a:solidFill>
              <a:latin typeface="Trebuchet MS" panose="020B0603020202020204" pitchFamily="34" charset="0"/>
            </a:endParaRPr>
          </a:p>
        </p:txBody>
      </p:sp>
      <p:sp>
        <p:nvSpPr>
          <p:cNvPr id="67" name="TextBox 66">
            <a:extLst>
              <a:ext uri="{FF2B5EF4-FFF2-40B4-BE49-F238E27FC236}">
                <a16:creationId xmlns:a16="http://schemas.microsoft.com/office/drawing/2014/main" id="{B1EDDD60-C71C-440D-BE00-AD9D85E5D29D}"/>
              </a:ext>
            </a:extLst>
          </p:cNvPr>
          <p:cNvSpPr txBox="1"/>
          <p:nvPr/>
        </p:nvSpPr>
        <p:spPr>
          <a:xfrm>
            <a:off x="1447563" y="438810"/>
            <a:ext cx="1448512" cy="230832"/>
          </a:xfrm>
          <a:prstGeom prst="rect">
            <a:avLst/>
          </a:prstGeom>
          <a:solidFill>
            <a:schemeClr val="tx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1000" dirty="0" err="1">
                <a:solidFill>
                  <a:schemeClr val="bg1"/>
                </a:solidFill>
                <a:latin typeface="Trebuchet MS" panose="020B0603020202020204" pitchFamily="34" charset="0"/>
              </a:rPr>
              <a:t>get_return_object</a:t>
            </a:r>
            <a:endParaRPr lang="en-US" sz="1000" dirty="0">
              <a:solidFill>
                <a:schemeClr val="bg1"/>
              </a:solidFill>
              <a:latin typeface="Trebuchet MS" panose="020B0603020202020204" pitchFamily="34" charset="0"/>
            </a:endParaRPr>
          </a:p>
        </p:txBody>
      </p:sp>
      <p:cxnSp>
        <p:nvCxnSpPr>
          <p:cNvPr id="71" name="Straight Arrow Connector 70">
            <a:extLst>
              <a:ext uri="{FF2B5EF4-FFF2-40B4-BE49-F238E27FC236}">
                <a16:creationId xmlns:a16="http://schemas.microsoft.com/office/drawing/2014/main" id="{C1B6BD2A-5238-4FE7-9963-896012A53883}"/>
              </a:ext>
            </a:extLst>
          </p:cNvPr>
          <p:cNvCxnSpPr>
            <a:cxnSpLocks/>
            <a:stCxn id="67" idx="2"/>
            <a:endCxn id="68" idx="0"/>
          </p:cNvCxnSpPr>
          <p:nvPr/>
        </p:nvCxnSpPr>
        <p:spPr>
          <a:xfrm>
            <a:off x="2171819" y="669642"/>
            <a:ext cx="0" cy="885994"/>
          </a:xfrm>
          <a:prstGeom prst="straightConnector1">
            <a:avLst/>
          </a:prstGeom>
          <a:ln>
            <a:solidFill>
              <a:schemeClr val="accent4"/>
            </a:solidFill>
            <a:prstDash val="solid"/>
            <a:tailEnd type="triangle" w="sm" len="lg"/>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D1D1CED1-F23F-4ACA-B641-DFC704B3604D}"/>
              </a:ext>
            </a:extLst>
          </p:cNvPr>
          <p:cNvSpPr txBox="1"/>
          <p:nvPr/>
        </p:nvSpPr>
        <p:spPr>
          <a:xfrm>
            <a:off x="152163" y="1056601"/>
            <a:ext cx="1448512" cy="230832"/>
          </a:xfrm>
          <a:prstGeom prst="rect">
            <a:avLst/>
          </a:prstGeom>
          <a:solidFill>
            <a:schemeClr val="tx2"/>
          </a:solid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defPPr>
              <a:defRPr lang="en-US"/>
            </a:defPPr>
            <a:lvl1pPr algn="ctr">
              <a:lnSpc>
                <a:spcPct val="90000"/>
              </a:lnSpc>
              <a:defRPr sz="1000">
                <a:solidFill>
                  <a:schemeClr val="tx1"/>
                </a:solidFill>
                <a:latin typeface="Trebuchet MS" panose="020B0603020202020204" pitchFamily="34" charset="0"/>
              </a:defRPr>
            </a:lvl1pPr>
          </a:lstStyle>
          <a:p>
            <a:r>
              <a:rPr lang="en-US" dirty="0" err="1"/>
              <a:t>token_promise</a:t>
            </a:r>
            <a:endParaRPr lang="en-US" dirty="0"/>
          </a:p>
        </p:txBody>
      </p:sp>
      <p:cxnSp>
        <p:nvCxnSpPr>
          <p:cNvPr id="5" name="Connector: Elbow 4">
            <a:extLst>
              <a:ext uri="{FF2B5EF4-FFF2-40B4-BE49-F238E27FC236}">
                <a16:creationId xmlns:a16="http://schemas.microsoft.com/office/drawing/2014/main" id="{724E7BDA-0F2F-4551-8A13-2F604BF3355F}"/>
              </a:ext>
            </a:extLst>
          </p:cNvPr>
          <p:cNvCxnSpPr>
            <a:stCxn id="3" idx="0"/>
            <a:endCxn id="67" idx="1"/>
          </p:cNvCxnSpPr>
          <p:nvPr/>
        </p:nvCxnSpPr>
        <p:spPr>
          <a:xfrm rot="5400000" flipH="1" flipV="1">
            <a:off x="910804" y="519842"/>
            <a:ext cx="502375" cy="571144"/>
          </a:xfrm>
          <a:prstGeom prst="bentConnector2">
            <a:avLst/>
          </a:prstGeom>
          <a:ln>
            <a:solidFill>
              <a:schemeClr val="accent4"/>
            </a:solidFill>
            <a:prstDash val="dash"/>
            <a:headEnd type="triangle" w="sm" len="med"/>
            <a:tailEnd type="none" w="sm" len="lg"/>
          </a:ln>
        </p:spPr>
        <p:style>
          <a:lnRef idx="1">
            <a:schemeClr val="accent1"/>
          </a:lnRef>
          <a:fillRef idx="0">
            <a:schemeClr val="accent1"/>
          </a:fillRef>
          <a:effectRef idx="0">
            <a:schemeClr val="accent1"/>
          </a:effectRef>
          <a:fontRef idx="minor">
            <a:schemeClr val="tx1"/>
          </a:fontRef>
        </p:style>
      </p:cxnSp>
      <p:cxnSp>
        <p:nvCxnSpPr>
          <p:cNvPr id="37" name="Connector: Elbow 36">
            <a:extLst>
              <a:ext uri="{FF2B5EF4-FFF2-40B4-BE49-F238E27FC236}">
                <a16:creationId xmlns:a16="http://schemas.microsoft.com/office/drawing/2014/main" id="{41FDAA93-22D1-4221-B81B-2886750C75F9}"/>
              </a:ext>
            </a:extLst>
          </p:cNvPr>
          <p:cNvCxnSpPr>
            <a:cxnSpLocks/>
            <a:stCxn id="3" idx="2"/>
            <a:endCxn id="70" idx="1"/>
          </p:cNvCxnSpPr>
          <p:nvPr/>
        </p:nvCxnSpPr>
        <p:spPr>
          <a:xfrm rot="16200000" flipH="1">
            <a:off x="570204" y="1593648"/>
            <a:ext cx="1183575" cy="571144"/>
          </a:xfrm>
          <a:prstGeom prst="bentConnector2">
            <a:avLst/>
          </a:prstGeom>
          <a:ln>
            <a:solidFill>
              <a:schemeClr val="accent4"/>
            </a:solidFill>
            <a:prstDash val="dash"/>
            <a:tailEnd type="oval" w="sm" len="sm"/>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B7ED07B0-021D-4334-BEBD-9D400880C231}"/>
              </a:ext>
            </a:extLst>
          </p:cNvPr>
          <p:cNvSpPr txBox="1"/>
          <p:nvPr/>
        </p:nvSpPr>
        <p:spPr>
          <a:xfrm>
            <a:off x="2301822" y="68881"/>
            <a:ext cx="2031325" cy="2308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1000" dirty="0">
                <a:solidFill>
                  <a:schemeClr val="bg1"/>
                </a:solidFill>
                <a:latin typeface="Trebuchet MS" panose="020B0603020202020204" pitchFamily="34" charset="0"/>
              </a:rPr>
              <a:t>*</a:t>
            </a:r>
            <a:r>
              <a:rPr lang="en-US" sz="1000" dirty="0" err="1">
                <a:solidFill>
                  <a:schemeClr val="bg1"/>
                </a:solidFill>
                <a:latin typeface="Trebuchet MS" panose="020B0603020202020204" pitchFamily="34" charset="0"/>
              </a:rPr>
              <a:t>fsa</a:t>
            </a:r>
            <a:r>
              <a:rPr lang="en-US" sz="1000" dirty="0">
                <a:solidFill>
                  <a:schemeClr val="bg1"/>
                </a:solidFill>
                <a:latin typeface="Trebuchet MS" panose="020B0603020202020204" pitchFamily="34" charset="0"/>
              </a:rPr>
              <a:t> == </a:t>
            </a:r>
            <a:r>
              <a:rPr lang="en-US" sz="1000" dirty="0" err="1">
                <a:solidFill>
                  <a:schemeClr val="bg1"/>
                </a:solidFill>
                <a:latin typeface="Trebuchet MS" panose="020B0603020202020204" pitchFamily="34" charset="0"/>
              </a:rPr>
              <a:t>final_suspend_awaitable</a:t>
            </a:r>
            <a:endParaRPr lang="en-US" sz="1000" dirty="0">
              <a:solidFill>
                <a:schemeClr val="bg1"/>
              </a:solidFill>
              <a:latin typeface="Trebuchet MS" panose="020B0603020202020204" pitchFamily="34" charset="0"/>
            </a:endParaRPr>
          </a:p>
        </p:txBody>
      </p:sp>
      <p:sp>
        <p:nvSpPr>
          <p:cNvPr id="7" name="TextBox 6">
            <a:extLst>
              <a:ext uri="{FF2B5EF4-FFF2-40B4-BE49-F238E27FC236}">
                <a16:creationId xmlns:a16="http://schemas.microsoft.com/office/drawing/2014/main" id="{A8AC7679-6CC0-440B-A019-43FFEFDDF1DF}"/>
              </a:ext>
            </a:extLst>
          </p:cNvPr>
          <p:cNvSpPr txBox="1"/>
          <p:nvPr/>
        </p:nvSpPr>
        <p:spPr>
          <a:xfrm>
            <a:off x="4075984" y="4004519"/>
            <a:ext cx="1410057" cy="230832"/>
          </a:xfrm>
          <a:prstGeom prst="rect">
            <a:avLst/>
          </a:prstGeom>
          <a:solidFill>
            <a:schemeClr val="tx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altLang="zh-CN" sz="1000" dirty="0" err="1">
                <a:solidFill>
                  <a:schemeClr val="bg1"/>
                </a:solidFill>
                <a:latin typeface="Trebuchet MS" panose="020B0603020202020204" pitchFamily="34" charset="0"/>
              </a:rPr>
              <a:t>fsa</a:t>
            </a:r>
            <a:r>
              <a:rPr lang="en-US" altLang="zh-CN" sz="1000" dirty="0">
                <a:solidFill>
                  <a:schemeClr val="bg1"/>
                </a:solidFill>
                <a:latin typeface="Trebuchet MS" panose="020B0603020202020204" pitchFamily="34" charset="0"/>
              </a:rPr>
              <a:t>::</a:t>
            </a:r>
            <a:r>
              <a:rPr lang="en-US" altLang="zh-CN" sz="1000" dirty="0" err="1">
                <a:solidFill>
                  <a:schemeClr val="bg1"/>
                </a:solidFill>
                <a:latin typeface="Trebuchet MS" panose="020B0603020202020204" pitchFamily="34" charset="0"/>
              </a:rPr>
              <a:t>await_suspend</a:t>
            </a:r>
            <a:endParaRPr lang="en-US" sz="1000" dirty="0">
              <a:solidFill>
                <a:schemeClr val="bg1"/>
              </a:solidFill>
              <a:latin typeface="Trebuchet MS" panose="020B0603020202020204" pitchFamily="34" charset="0"/>
            </a:endParaRPr>
          </a:p>
        </p:txBody>
      </p:sp>
      <p:cxnSp>
        <p:nvCxnSpPr>
          <p:cNvPr id="9" name="Straight Arrow Connector 8">
            <a:extLst>
              <a:ext uri="{FF2B5EF4-FFF2-40B4-BE49-F238E27FC236}">
                <a16:creationId xmlns:a16="http://schemas.microsoft.com/office/drawing/2014/main" id="{AC444145-73B7-44B1-A41C-BF0976045E4C}"/>
              </a:ext>
            </a:extLst>
          </p:cNvPr>
          <p:cNvCxnSpPr>
            <a:cxnSpLocks/>
            <a:stCxn id="4" idx="3"/>
            <a:endCxn id="7" idx="1"/>
          </p:cNvCxnSpPr>
          <p:nvPr/>
        </p:nvCxnSpPr>
        <p:spPr>
          <a:xfrm>
            <a:off x="2896075" y="4119935"/>
            <a:ext cx="1179909" cy="0"/>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56" name="Connector: Elbow 55">
            <a:extLst>
              <a:ext uri="{FF2B5EF4-FFF2-40B4-BE49-F238E27FC236}">
                <a16:creationId xmlns:a16="http://schemas.microsoft.com/office/drawing/2014/main" id="{6E5ECB0C-1F1C-4A9D-AD07-4E6D63DA7C9C}"/>
              </a:ext>
            </a:extLst>
          </p:cNvPr>
          <p:cNvCxnSpPr>
            <a:cxnSpLocks/>
            <a:stCxn id="3" idx="2"/>
            <a:endCxn id="95" idx="1"/>
          </p:cNvCxnSpPr>
          <p:nvPr/>
        </p:nvCxnSpPr>
        <p:spPr>
          <a:xfrm rot="16200000" flipH="1">
            <a:off x="-614039" y="2777891"/>
            <a:ext cx="3552061" cy="571144"/>
          </a:xfrm>
          <a:prstGeom prst="bentConnector2">
            <a:avLst/>
          </a:prstGeom>
          <a:ln>
            <a:solidFill>
              <a:schemeClr val="accent4"/>
            </a:solidFill>
            <a:prstDash val="dash"/>
            <a:tailEnd type="oval" w="sm" len="sm"/>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D7AEA911-F14F-4567-B3FB-AD7C73D75AA5}"/>
              </a:ext>
            </a:extLst>
          </p:cNvPr>
          <p:cNvSpPr/>
          <p:nvPr/>
        </p:nvSpPr>
        <p:spPr>
          <a:xfrm>
            <a:off x="91440" y="320040"/>
            <a:ext cx="10156892" cy="5827636"/>
          </a:xfrm>
          <a:prstGeom prst="rect">
            <a:avLst/>
          </a:prstGeom>
          <a:solidFill>
            <a:schemeClr val="tx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61950C0F-6562-4658-BCF5-EC340C10D831}"/>
              </a:ext>
            </a:extLst>
          </p:cNvPr>
          <p:cNvSpPr txBox="1"/>
          <p:nvPr/>
        </p:nvSpPr>
        <p:spPr>
          <a:xfrm>
            <a:off x="7452357" y="699374"/>
            <a:ext cx="3154348" cy="812017"/>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nSpc>
                <a:spcPct val="150000"/>
              </a:lnSpc>
            </a:pPr>
            <a:r>
              <a:rPr lang="en-US" sz="800" b="0" dirty="0">
                <a:solidFill>
                  <a:srgbClr val="267F99"/>
                </a:solidFill>
                <a:effectLst/>
                <a:latin typeface=" Fira Mono"/>
              </a:rPr>
              <a:t>token</a:t>
            </a:r>
            <a:r>
              <a:rPr lang="en-US" sz="800" b="0" dirty="0">
                <a:solidFill>
                  <a:srgbClr val="000000"/>
                </a:solidFill>
                <a:effectLst/>
                <a:latin typeface=" Fira Mono"/>
              </a:rPr>
              <a:t>&lt;&gt; </a:t>
            </a:r>
            <a:r>
              <a:rPr lang="en-US" sz="800" b="0" dirty="0" err="1">
                <a:solidFill>
                  <a:srgbClr val="795E26"/>
                </a:solidFill>
                <a:effectLst/>
                <a:latin typeface=" Fira Mono"/>
              </a:rPr>
              <a:t>ApplyImmunization</a:t>
            </a:r>
            <a:r>
              <a:rPr lang="en-US" sz="800" b="0" dirty="0">
                <a:solidFill>
                  <a:srgbClr val="000000"/>
                </a:solidFill>
                <a:effectLst/>
                <a:latin typeface=" Fira Mono"/>
              </a:rPr>
              <a:t>(</a:t>
            </a:r>
            <a:r>
              <a:rPr lang="en-US" sz="800" b="0" dirty="0" err="1">
                <a:solidFill>
                  <a:srgbClr val="0000FF"/>
                </a:solidFill>
                <a:effectLst/>
                <a:latin typeface=" Fira Mono"/>
              </a:rPr>
              <a:t>uint</a:t>
            </a:r>
            <a:r>
              <a:rPr lang="en-US" sz="800" b="0" dirty="0">
                <a:solidFill>
                  <a:srgbClr val="000000"/>
                </a:solidFill>
                <a:effectLst/>
                <a:latin typeface=" Fira Mono"/>
              </a:rPr>
              <a:t> </a:t>
            </a:r>
            <a:r>
              <a:rPr lang="en-US" sz="800" b="0" dirty="0" err="1">
                <a:solidFill>
                  <a:srgbClr val="001080"/>
                </a:solidFill>
                <a:effectLst/>
                <a:latin typeface=" Fira Mono"/>
              </a:rPr>
              <a:t>healthPeople</a:t>
            </a:r>
            <a:r>
              <a:rPr lang="en-US" sz="800" b="0" dirty="0">
                <a:solidFill>
                  <a:srgbClr val="000000"/>
                </a:solidFill>
                <a:effectLst/>
                <a:latin typeface=" Fira Mono"/>
              </a:rPr>
              <a:t>)</a:t>
            </a:r>
          </a:p>
          <a:p>
            <a:pPr>
              <a:lnSpc>
                <a:spcPct val="150000"/>
              </a:lnSpc>
            </a:pPr>
            <a:r>
              <a:rPr lang="en-US" sz="800" b="0" dirty="0">
                <a:solidFill>
                  <a:srgbClr val="000000"/>
                </a:solidFill>
                <a:effectLst/>
                <a:latin typeface=" Fira Mono"/>
              </a:rPr>
              <a:t>{</a:t>
            </a:r>
          </a:p>
          <a:p>
            <a:pPr>
              <a:lnSpc>
                <a:spcPct val="150000"/>
              </a:lnSpc>
            </a:pPr>
            <a:r>
              <a:rPr lang="en-US" sz="800" b="0" dirty="0">
                <a:solidFill>
                  <a:schemeClr val="bg2"/>
                </a:solidFill>
                <a:effectLst/>
                <a:latin typeface=" Fira Mono"/>
              </a:rPr>
              <a:t>    </a:t>
            </a:r>
            <a:r>
              <a:rPr lang="en-US" sz="800" b="0" dirty="0">
                <a:solidFill>
                  <a:srgbClr val="000000"/>
                </a:solidFill>
                <a:effectLst/>
                <a:latin typeface=" Fira Mono"/>
              </a:rPr>
              <a:t> </a:t>
            </a:r>
            <a:r>
              <a:rPr lang="en-US" sz="800" b="1" dirty="0" err="1">
                <a:solidFill>
                  <a:srgbClr val="000000"/>
                </a:solidFill>
                <a:effectLst/>
                <a:latin typeface=" Fira Mono"/>
              </a:rPr>
              <a:t>co_await</a:t>
            </a:r>
            <a:r>
              <a:rPr lang="en-US" sz="800" b="0" dirty="0">
                <a:solidFill>
                  <a:schemeClr val="bg2"/>
                </a:solidFill>
                <a:effectLst/>
                <a:latin typeface=" Fira Mono"/>
              </a:rPr>
              <a:t> </a:t>
            </a:r>
            <a:r>
              <a:rPr lang="en-US" sz="800" dirty="0" err="1">
                <a:solidFill>
                  <a:srgbClr val="795E26"/>
                </a:solidFill>
                <a:latin typeface=" Fira Mono"/>
              </a:rPr>
              <a:t>sequential_for</a:t>
            </a:r>
            <a:r>
              <a:rPr lang="en-US" sz="800" b="0" dirty="0">
                <a:solidFill>
                  <a:schemeClr val="bg2"/>
                </a:solidFill>
                <a:effectLst/>
                <a:latin typeface=" Fira Mono"/>
              </a:rPr>
              <a:t>( </a:t>
            </a:r>
            <a:r>
              <a:rPr lang="en-US" sz="800" b="0" dirty="0" err="1">
                <a:solidFill>
                  <a:schemeClr val="bg2"/>
                </a:solidFill>
                <a:effectLst/>
                <a:latin typeface=" Fira Mono"/>
              </a:rPr>
              <a:t>saveWorldSteps</a:t>
            </a:r>
            <a:r>
              <a:rPr lang="en-US" sz="800" b="0" dirty="0">
                <a:solidFill>
                  <a:schemeClr val="bg2"/>
                </a:solidFill>
                <a:effectLst/>
                <a:latin typeface=" Fira Mono"/>
              </a:rPr>
              <a:t> );</a:t>
            </a:r>
          </a:p>
          <a:p>
            <a:pPr>
              <a:lnSpc>
                <a:spcPct val="150000"/>
              </a:lnSpc>
            </a:pPr>
            <a:r>
              <a:rPr lang="en-US" sz="800" b="0" dirty="0">
                <a:solidFill>
                  <a:srgbClr val="000000"/>
                </a:solidFill>
                <a:effectLst/>
                <a:highlight>
                  <a:srgbClr val="00FFFF"/>
                </a:highlight>
                <a:latin typeface=" Fira Mono"/>
              </a:rPr>
              <a:t>}</a:t>
            </a:r>
          </a:p>
        </p:txBody>
      </p:sp>
      <p:sp>
        <p:nvSpPr>
          <p:cNvPr id="2" name="Title 1">
            <a:extLst>
              <a:ext uri="{FF2B5EF4-FFF2-40B4-BE49-F238E27FC236}">
                <a16:creationId xmlns:a16="http://schemas.microsoft.com/office/drawing/2014/main" id="{6C766C49-6035-4289-8C31-22D599DE6A75}"/>
              </a:ext>
            </a:extLst>
          </p:cNvPr>
          <p:cNvSpPr>
            <a:spLocks noGrp="1"/>
          </p:cNvSpPr>
          <p:nvPr>
            <p:ph type="title"/>
          </p:nvPr>
        </p:nvSpPr>
        <p:spPr>
          <a:xfrm>
            <a:off x="6043609" y="56188"/>
            <a:ext cx="4098514" cy="590931"/>
          </a:xfrm>
        </p:spPr>
        <p:txBody>
          <a:bodyPr/>
          <a:lstStyle/>
          <a:p>
            <a:r>
              <a:rPr lang="en-US" sz="2400" dirty="0"/>
              <a:t>Coroutine Job system</a:t>
            </a:r>
          </a:p>
        </p:txBody>
      </p:sp>
      <p:sp>
        <p:nvSpPr>
          <p:cNvPr id="35" name="Rectangle 34">
            <a:extLst>
              <a:ext uri="{FF2B5EF4-FFF2-40B4-BE49-F238E27FC236}">
                <a16:creationId xmlns:a16="http://schemas.microsoft.com/office/drawing/2014/main" id="{E7F98364-C62A-4886-9A20-865981A43576}"/>
              </a:ext>
            </a:extLst>
          </p:cNvPr>
          <p:cNvSpPr/>
          <p:nvPr/>
        </p:nvSpPr>
        <p:spPr>
          <a:xfrm>
            <a:off x="4333147" y="2632844"/>
            <a:ext cx="890828" cy="239947"/>
          </a:xfrm>
          <a:prstGeom prst="rect">
            <a:avLst/>
          </a:prstGeom>
          <a:solidFill>
            <a:schemeClr val="tx2"/>
          </a:solid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1000" dirty="0">
                <a:solidFill>
                  <a:schemeClr val="tx1"/>
                </a:solidFill>
                <a:latin typeface="Trebuchet MS" panose="020B0603020202020204" pitchFamily="34" charset="0"/>
              </a:rPr>
              <a:t>Job</a:t>
            </a:r>
          </a:p>
        </p:txBody>
      </p:sp>
      <p:cxnSp>
        <p:nvCxnSpPr>
          <p:cNvPr id="36" name="Straight Arrow Connector 35">
            <a:extLst>
              <a:ext uri="{FF2B5EF4-FFF2-40B4-BE49-F238E27FC236}">
                <a16:creationId xmlns:a16="http://schemas.microsoft.com/office/drawing/2014/main" id="{172950B3-1E4D-479A-AF4D-1C6AC0192195}"/>
              </a:ext>
            </a:extLst>
          </p:cNvPr>
          <p:cNvCxnSpPr>
            <a:cxnSpLocks/>
            <a:stCxn id="39" idx="2"/>
            <a:endCxn id="35" idx="0"/>
          </p:cNvCxnSpPr>
          <p:nvPr/>
        </p:nvCxnSpPr>
        <p:spPr>
          <a:xfrm flipH="1">
            <a:off x="4778561" y="1931262"/>
            <a:ext cx="937356" cy="701582"/>
          </a:xfrm>
          <a:prstGeom prst="straightConnector1">
            <a:avLst/>
          </a:prstGeom>
          <a:ln>
            <a:solidFill>
              <a:schemeClr val="accent4"/>
            </a:solidFill>
            <a:prstDash val="solid"/>
            <a:tailEnd type="triangle" w="sm" len="lg"/>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4940E77B-C530-46D9-ABE6-C30F35CB69B7}"/>
              </a:ext>
            </a:extLst>
          </p:cNvPr>
          <p:cNvSpPr txBox="1"/>
          <p:nvPr/>
        </p:nvSpPr>
        <p:spPr>
          <a:xfrm>
            <a:off x="5091993" y="1700430"/>
            <a:ext cx="1247848" cy="230832"/>
          </a:xfrm>
          <a:prstGeom prst="rect">
            <a:avLst/>
          </a:prstGeom>
          <a:solidFill>
            <a:schemeClr val="tx2"/>
          </a:solid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altLang="zh-CN" sz="1000" dirty="0" err="1">
                <a:solidFill>
                  <a:schemeClr val="tx1"/>
                </a:solidFill>
                <a:latin typeface="Trebuchet MS" panose="020B0603020202020204" pitchFamily="34" charset="0"/>
              </a:rPr>
              <a:t>coroutine_handle</a:t>
            </a:r>
            <a:endParaRPr lang="en-US" sz="1000" dirty="0">
              <a:solidFill>
                <a:schemeClr val="tx1"/>
              </a:solidFill>
              <a:latin typeface="Trebuchet MS" panose="020B0603020202020204" pitchFamily="34" charset="0"/>
            </a:endParaRPr>
          </a:p>
        </p:txBody>
      </p:sp>
      <p:sp>
        <p:nvSpPr>
          <p:cNvPr id="42" name="TextBox 41">
            <a:extLst>
              <a:ext uri="{FF2B5EF4-FFF2-40B4-BE49-F238E27FC236}">
                <a16:creationId xmlns:a16="http://schemas.microsoft.com/office/drawing/2014/main" id="{F33D106A-7E29-4FD3-A557-53A4CCA3F950}"/>
              </a:ext>
            </a:extLst>
          </p:cNvPr>
          <p:cNvSpPr txBox="1"/>
          <p:nvPr/>
        </p:nvSpPr>
        <p:spPr>
          <a:xfrm>
            <a:off x="4403304" y="2125251"/>
            <a:ext cx="681597" cy="2308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1000" dirty="0">
                <a:solidFill>
                  <a:schemeClr val="bg1"/>
                </a:solidFill>
                <a:latin typeface="Trebuchet MS" panose="020B0603020202020204" pitchFamily="34" charset="0"/>
              </a:rPr>
              <a:t>Job::Job</a:t>
            </a:r>
          </a:p>
        </p:txBody>
      </p:sp>
      <p:cxnSp>
        <p:nvCxnSpPr>
          <p:cNvPr id="66" name="Connector: Elbow 65">
            <a:extLst>
              <a:ext uri="{FF2B5EF4-FFF2-40B4-BE49-F238E27FC236}">
                <a16:creationId xmlns:a16="http://schemas.microsoft.com/office/drawing/2014/main" id="{199DE16A-F713-467A-91BD-B58AD4B56586}"/>
              </a:ext>
            </a:extLst>
          </p:cNvPr>
          <p:cNvCxnSpPr>
            <a:cxnSpLocks/>
            <a:stCxn id="69" idx="3"/>
          </p:cNvCxnSpPr>
          <p:nvPr/>
        </p:nvCxnSpPr>
        <p:spPr>
          <a:xfrm flipV="1">
            <a:off x="2896075" y="788398"/>
            <a:ext cx="2114814" cy="2472587"/>
          </a:xfrm>
          <a:prstGeom prst="bentConnector3">
            <a:avLst>
              <a:gd name="adj1" fmla="val 26700"/>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F45BF225-6CFC-4571-9260-6CD3A6BC45CF}"/>
              </a:ext>
            </a:extLst>
          </p:cNvPr>
          <p:cNvSpPr txBox="1"/>
          <p:nvPr/>
        </p:nvSpPr>
        <p:spPr>
          <a:xfrm>
            <a:off x="1447563" y="1555636"/>
            <a:ext cx="1448512" cy="230832"/>
          </a:xfrm>
          <a:prstGeom prst="rect">
            <a:avLst/>
          </a:prstGeom>
          <a:solidFill>
            <a:schemeClr val="tx2"/>
          </a:solid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defPPr>
              <a:defRPr lang="en-US"/>
            </a:defPPr>
            <a:lvl1pPr algn="ctr">
              <a:lnSpc>
                <a:spcPct val="90000"/>
              </a:lnSpc>
              <a:defRPr sz="1000">
                <a:solidFill>
                  <a:schemeClr val="tx1"/>
                </a:solidFill>
                <a:latin typeface="Trebuchet MS" panose="020B0603020202020204" pitchFamily="34" charset="0"/>
              </a:defRPr>
            </a:lvl1pPr>
          </a:lstStyle>
          <a:p>
            <a:r>
              <a:rPr lang="en-US" dirty="0"/>
              <a:t>token&lt;&gt;</a:t>
            </a:r>
          </a:p>
        </p:txBody>
      </p:sp>
      <p:sp>
        <p:nvSpPr>
          <p:cNvPr id="69" name="TextBox 68">
            <a:extLst>
              <a:ext uri="{FF2B5EF4-FFF2-40B4-BE49-F238E27FC236}">
                <a16:creationId xmlns:a16="http://schemas.microsoft.com/office/drawing/2014/main" id="{57A403FD-71EB-487F-956C-A7EC9044A328}"/>
              </a:ext>
            </a:extLst>
          </p:cNvPr>
          <p:cNvSpPr txBox="1"/>
          <p:nvPr/>
        </p:nvSpPr>
        <p:spPr>
          <a:xfrm>
            <a:off x="1447563" y="3145569"/>
            <a:ext cx="1448512" cy="230832"/>
          </a:xfrm>
          <a:prstGeom prst="rect">
            <a:avLst/>
          </a:prstGeom>
          <a:solidFill>
            <a:schemeClr val="tx2"/>
          </a:solid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defPPr>
              <a:defRPr lang="en-US"/>
            </a:defPPr>
            <a:lvl1pPr algn="ctr">
              <a:lnSpc>
                <a:spcPct val="90000"/>
              </a:lnSpc>
              <a:defRPr sz="1000">
                <a:solidFill>
                  <a:schemeClr val="tx1"/>
                </a:solidFill>
                <a:latin typeface="Trebuchet MS" panose="020B0603020202020204" pitchFamily="34" charset="0"/>
              </a:defRPr>
            </a:lvl1pPr>
          </a:lstStyle>
          <a:p>
            <a:r>
              <a:rPr lang="en-US" dirty="0" err="1"/>
              <a:t>isa</a:t>
            </a:r>
            <a:endParaRPr lang="en-US" dirty="0"/>
          </a:p>
        </p:txBody>
      </p:sp>
      <p:sp>
        <p:nvSpPr>
          <p:cNvPr id="70" name="TextBox 69">
            <a:extLst>
              <a:ext uri="{FF2B5EF4-FFF2-40B4-BE49-F238E27FC236}">
                <a16:creationId xmlns:a16="http://schemas.microsoft.com/office/drawing/2014/main" id="{F57B9AAD-1BCA-44CC-A05F-5C642FE0EB79}"/>
              </a:ext>
            </a:extLst>
          </p:cNvPr>
          <p:cNvSpPr txBox="1"/>
          <p:nvPr/>
        </p:nvSpPr>
        <p:spPr>
          <a:xfrm>
            <a:off x="1447563" y="2355592"/>
            <a:ext cx="1448512" cy="230832"/>
          </a:xfrm>
          <a:prstGeom prst="rect">
            <a:avLst/>
          </a:prstGeom>
          <a:solidFill>
            <a:schemeClr val="tx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defPPr>
              <a:defRPr lang="en-US"/>
            </a:defPPr>
            <a:lvl1pPr algn="ctr">
              <a:lnSpc>
                <a:spcPct val="90000"/>
              </a:lnSpc>
              <a:defRPr sz="1000">
                <a:solidFill>
                  <a:schemeClr val="bg1"/>
                </a:solidFill>
                <a:latin typeface="Trebuchet MS" panose="020B0603020202020204" pitchFamily="34" charset="0"/>
              </a:defRPr>
            </a:lvl1pPr>
          </a:lstStyle>
          <a:p>
            <a:r>
              <a:rPr lang="en-US" dirty="0" err="1"/>
              <a:t>Initial_suspend</a:t>
            </a:r>
            <a:endParaRPr lang="en-US" dirty="0"/>
          </a:p>
        </p:txBody>
      </p:sp>
      <p:cxnSp>
        <p:nvCxnSpPr>
          <p:cNvPr id="72" name="Straight Arrow Connector 71">
            <a:extLst>
              <a:ext uri="{FF2B5EF4-FFF2-40B4-BE49-F238E27FC236}">
                <a16:creationId xmlns:a16="http://schemas.microsoft.com/office/drawing/2014/main" id="{FD580EF5-8D42-4A5B-8479-5DFAE003F2BC}"/>
              </a:ext>
            </a:extLst>
          </p:cNvPr>
          <p:cNvCxnSpPr>
            <a:cxnSpLocks/>
            <a:stCxn id="68" idx="2"/>
            <a:endCxn id="70" idx="0"/>
          </p:cNvCxnSpPr>
          <p:nvPr/>
        </p:nvCxnSpPr>
        <p:spPr>
          <a:xfrm>
            <a:off x="2171819" y="1786468"/>
            <a:ext cx="0" cy="569124"/>
          </a:xfrm>
          <a:prstGeom prst="straightConnector1">
            <a:avLst/>
          </a:prstGeom>
          <a:ln>
            <a:solidFill>
              <a:schemeClr val="accent4"/>
            </a:solidFill>
            <a:prstDash val="solid"/>
            <a:tailEnd type="triangle" w="sm" len="lg"/>
          </a:ln>
        </p:spPr>
        <p:style>
          <a:lnRef idx="1">
            <a:schemeClr val="accent1"/>
          </a:lnRef>
          <a:fillRef idx="0">
            <a:schemeClr val="accent1"/>
          </a:fillRef>
          <a:effectRef idx="0">
            <a:schemeClr val="accent1"/>
          </a:effectRef>
          <a:fontRef idx="minor">
            <a:schemeClr val="tx1"/>
          </a:fontRef>
        </p:style>
      </p:cxnSp>
      <p:sp>
        <p:nvSpPr>
          <p:cNvPr id="58" name="Rectangle 57">
            <a:extLst>
              <a:ext uri="{FF2B5EF4-FFF2-40B4-BE49-F238E27FC236}">
                <a16:creationId xmlns:a16="http://schemas.microsoft.com/office/drawing/2014/main" id="{82D2A596-729A-4509-9C57-448CE715F8AC}"/>
              </a:ext>
            </a:extLst>
          </p:cNvPr>
          <p:cNvSpPr/>
          <p:nvPr/>
        </p:nvSpPr>
        <p:spPr>
          <a:xfrm>
            <a:off x="1257930" y="647119"/>
            <a:ext cx="5470934" cy="4352375"/>
          </a:xfrm>
          <a:prstGeom prst="rect">
            <a:avLst/>
          </a:prstGeom>
          <a:noFill/>
          <a:ln w="9525">
            <a:solidFill>
              <a:srgbClr val="0071C5"/>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lnSpc>
                <a:spcPct val="200000"/>
              </a:lnSpc>
            </a:pPr>
            <a:r>
              <a:rPr lang="en-US" altLang="zh-CN" sz="1000" dirty="0" err="1">
                <a:solidFill>
                  <a:srgbClr val="0070C0"/>
                </a:solidFill>
                <a:latin typeface="Trebuchet MS" panose="020B0603020202020204" pitchFamily="34" charset="0"/>
              </a:rPr>
              <a:t>sequential_for</a:t>
            </a:r>
            <a:endParaRPr lang="en-US" sz="1000" dirty="0">
              <a:solidFill>
                <a:srgbClr val="0070C0"/>
              </a:solidFill>
              <a:latin typeface="Trebuchet MS" panose="020B0603020202020204" pitchFamily="34" charset="0"/>
            </a:endParaRPr>
          </a:p>
        </p:txBody>
      </p:sp>
      <p:sp>
        <p:nvSpPr>
          <p:cNvPr id="21" name="TextBox 20">
            <a:extLst>
              <a:ext uri="{FF2B5EF4-FFF2-40B4-BE49-F238E27FC236}">
                <a16:creationId xmlns:a16="http://schemas.microsoft.com/office/drawing/2014/main" id="{C1255C3F-8C62-4ED6-BF43-32BF42A348AE}"/>
              </a:ext>
            </a:extLst>
          </p:cNvPr>
          <p:cNvSpPr txBox="1"/>
          <p:nvPr/>
        </p:nvSpPr>
        <p:spPr>
          <a:xfrm>
            <a:off x="5010889" y="672982"/>
            <a:ext cx="1410057" cy="230832"/>
          </a:xfrm>
          <a:prstGeom prst="rect">
            <a:avLst/>
          </a:prstGeom>
          <a:solidFill>
            <a:schemeClr val="tx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altLang="zh-CN" sz="1000" dirty="0" err="1">
                <a:solidFill>
                  <a:schemeClr val="bg1"/>
                </a:solidFill>
                <a:latin typeface="Trebuchet MS" panose="020B0603020202020204" pitchFamily="34" charset="0"/>
              </a:rPr>
              <a:t>isa</a:t>
            </a:r>
            <a:r>
              <a:rPr lang="en-US" altLang="zh-CN" sz="1000" dirty="0">
                <a:solidFill>
                  <a:schemeClr val="bg1"/>
                </a:solidFill>
                <a:latin typeface="Trebuchet MS" panose="020B0603020202020204" pitchFamily="34" charset="0"/>
              </a:rPr>
              <a:t>::</a:t>
            </a:r>
            <a:r>
              <a:rPr lang="en-US" altLang="zh-CN" sz="1000" dirty="0" err="1">
                <a:solidFill>
                  <a:schemeClr val="bg1"/>
                </a:solidFill>
                <a:latin typeface="Trebuchet MS" panose="020B0603020202020204" pitchFamily="34" charset="0"/>
              </a:rPr>
              <a:t>await_suspend</a:t>
            </a:r>
            <a:endParaRPr lang="en-US" sz="1000" dirty="0">
              <a:solidFill>
                <a:schemeClr val="bg1"/>
              </a:solidFill>
              <a:latin typeface="Trebuchet MS" panose="020B0603020202020204" pitchFamily="34" charset="0"/>
            </a:endParaRPr>
          </a:p>
        </p:txBody>
      </p:sp>
      <p:cxnSp>
        <p:nvCxnSpPr>
          <p:cNvPr id="40" name="Straight Arrow Connector 39">
            <a:extLst>
              <a:ext uri="{FF2B5EF4-FFF2-40B4-BE49-F238E27FC236}">
                <a16:creationId xmlns:a16="http://schemas.microsoft.com/office/drawing/2014/main" id="{20FA5B0A-53B7-4E55-932D-50C4F65302B8}"/>
              </a:ext>
            </a:extLst>
          </p:cNvPr>
          <p:cNvCxnSpPr>
            <a:cxnSpLocks/>
            <a:stCxn id="21" idx="2"/>
            <a:endCxn id="39" idx="0"/>
          </p:cNvCxnSpPr>
          <p:nvPr/>
        </p:nvCxnSpPr>
        <p:spPr>
          <a:xfrm flipH="1">
            <a:off x="5715917" y="903814"/>
            <a:ext cx="1" cy="796616"/>
          </a:xfrm>
          <a:prstGeom prst="straightConnector1">
            <a:avLst/>
          </a:prstGeom>
          <a:ln>
            <a:solidFill>
              <a:schemeClr val="accent4"/>
            </a:solidFill>
            <a:prstDash val="dash"/>
            <a:tailEnd type="triangle" w="sm" len="sm"/>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69A647B9-1F13-4C23-92AB-EC6E95028A8A}"/>
              </a:ext>
            </a:extLst>
          </p:cNvPr>
          <p:cNvSpPr txBox="1"/>
          <p:nvPr/>
        </p:nvSpPr>
        <p:spPr>
          <a:xfrm>
            <a:off x="4075984" y="3630914"/>
            <a:ext cx="1405153" cy="369332"/>
          </a:xfrm>
          <a:prstGeom prst="rect">
            <a:avLst/>
          </a:prstGeom>
          <a:pattFill prst="dkDnDiag">
            <a:fgClr>
              <a:schemeClr val="tx2"/>
            </a:fgClr>
            <a:bgClr>
              <a:schemeClr val="bg2">
                <a:lumMod val="75000"/>
              </a:schemeClr>
            </a:bgClr>
          </a:patt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altLang="zh-CN" sz="1000" dirty="0">
                <a:solidFill>
                  <a:schemeClr val="tx1"/>
                </a:solidFill>
                <a:latin typeface="Trebuchet MS" panose="020B0603020202020204" pitchFamily="34" charset="0"/>
              </a:rPr>
              <a:t>parent </a:t>
            </a:r>
            <a:r>
              <a:rPr lang="en-US" altLang="zh-CN" sz="1000" dirty="0" err="1">
                <a:solidFill>
                  <a:schemeClr val="tx1"/>
                </a:solidFill>
                <a:latin typeface="Trebuchet MS" panose="020B0603020202020204" pitchFamily="34" charset="0"/>
              </a:rPr>
              <a:t>coroutine_handle</a:t>
            </a:r>
            <a:endParaRPr lang="en-US" sz="1000" dirty="0">
              <a:solidFill>
                <a:schemeClr val="tx1"/>
              </a:solidFill>
              <a:latin typeface="Trebuchet MS" panose="020B0603020202020204" pitchFamily="34" charset="0"/>
            </a:endParaRPr>
          </a:p>
        </p:txBody>
      </p:sp>
      <p:sp>
        <p:nvSpPr>
          <p:cNvPr id="4" name="TextBox 3">
            <a:extLst>
              <a:ext uri="{FF2B5EF4-FFF2-40B4-BE49-F238E27FC236}">
                <a16:creationId xmlns:a16="http://schemas.microsoft.com/office/drawing/2014/main" id="{39470FD7-0CD2-4358-BA4E-C494F5904E1A}"/>
              </a:ext>
            </a:extLst>
          </p:cNvPr>
          <p:cNvSpPr txBox="1"/>
          <p:nvPr/>
        </p:nvSpPr>
        <p:spPr>
          <a:xfrm>
            <a:off x="1447563" y="4004519"/>
            <a:ext cx="1448512" cy="230832"/>
          </a:xfrm>
          <a:prstGeom prst="rect">
            <a:avLst/>
          </a:prstGeom>
          <a:solidFill>
            <a:schemeClr val="tx2"/>
          </a:solid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defPPr>
              <a:defRPr lang="en-US"/>
            </a:defPPr>
            <a:lvl1pPr algn="ctr">
              <a:lnSpc>
                <a:spcPct val="90000"/>
              </a:lnSpc>
              <a:defRPr sz="1000">
                <a:solidFill>
                  <a:schemeClr val="tx1"/>
                </a:solidFill>
                <a:latin typeface="Trebuchet MS" panose="020B0603020202020204" pitchFamily="34" charset="0"/>
              </a:defRPr>
            </a:lvl1pPr>
          </a:lstStyle>
          <a:p>
            <a:r>
              <a:rPr lang="en-US" dirty="0" err="1"/>
              <a:t>fsa</a:t>
            </a:r>
            <a:endParaRPr lang="en-US" dirty="0"/>
          </a:p>
        </p:txBody>
      </p:sp>
      <p:cxnSp>
        <p:nvCxnSpPr>
          <p:cNvPr id="48" name="Straight Arrow Connector 47">
            <a:extLst>
              <a:ext uri="{FF2B5EF4-FFF2-40B4-BE49-F238E27FC236}">
                <a16:creationId xmlns:a16="http://schemas.microsoft.com/office/drawing/2014/main" id="{A9B11574-70C2-4C58-B45D-5166376AB02E}"/>
              </a:ext>
            </a:extLst>
          </p:cNvPr>
          <p:cNvCxnSpPr>
            <a:cxnSpLocks/>
            <a:stCxn id="13" idx="0"/>
            <a:endCxn id="35" idx="2"/>
          </p:cNvCxnSpPr>
          <p:nvPr/>
        </p:nvCxnSpPr>
        <p:spPr>
          <a:xfrm flipV="1">
            <a:off x="4778561" y="2872791"/>
            <a:ext cx="0" cy="758123"/>
          </a:xfrm>
          <a:prstGeom prst="straightConnector1">
            <a:avLst/>
          </a:prstGeom>
          <a:ln>
            <a:solidFill>
              <a:schemeClr val="accent4"/>
            </a:solidFill>
            <a:prstDash val="solid"/>
            <a:tailEnd type="triangle" w="sm" len="lg"/>
          </a:ln>
        </p:spPr>
        <p:style>
          <a:lnRef idx="1">
            <a:schemeClr val="accent1"/>
          </a:lnRef>
          <a:fillRef idx="0">
            <a:schemeClr val="accent1"/>
          </a:fillRef>
          <a:effectRef idx="0">
            <a:schemeClr val="accent1"/>
          </a:effectRef>
          <a:fontRef idx="minor">
            <a:schemeClr val="tx1"/>
          </a:fontRef>
        </p:style>
      </p:cxnSp>
      <p:cxnSp>
        <p:nvCxnSpPr>
          <p:cNvPr id="46" name="Connector: Elbow 45">
            <a:extLst>
              <a:ext uri="{FF2B5EF4-FFF2-40B4-BE49-F238E27FC236}">
                <a16:creationId xmlns:a16="http://schemas.microsoft.com/office/drawing/2014/main" id="{906D7E71-9B7E-413D-BA66-7E1F45BD5D0C}"/>
              </a:ext>
            </a:extLst>
          </p:cNvPr>
          <p:cNvCxnSpPr>
            <a:stCxn id="4" idx="0"/>
            <a:endCxn id="13" idx="1"/>
          </p:cNvCxnSpPr>
          <p:nvPr/>
        </p:nvCxnSpPr>
        <p:spPr>
          <a:xfrm rot="5400000" flipH="1" flipV="1">
            <a:off x="3029432" y="2957968"/>
            <a:ext cx="188939" cy="1904165"/>
          </a:xfrm>
          <a:prstGeom prst="bentConnector2">
            <a:avLst/>
          </a:prstGeom>
          <a:ln>
            <a:solidFill>
              <a:schemeClr val="accent4"/>
            </a:solidFill>
            <a:prstDash val="dash"/>
            <a:tailEnd type="triangle" w="sm" len="sm"/>
          </a:ln>
        </p:spPr>
        <p:style>
          <a:lnRef idx="1">
            <a:schemeClr val="accent1"/>
          </a:lnRef>
          <a:fillRef idx="0">
            <a:schemeClr val="accent1"/>
          </a:fillRef>
          <a:effectRef idx="0">
            <a:schemeClr val="accent1"/>
          </a:effectRef>
          <a:fontRef idx="minor">
            <a:schemeClr val="tx1"/>
          </a:fontRef>
        </p:style>
      </p:cxnSp>
      <p:sp>
        <p:nvSpPr>
          <p:cNvPr id="94" name="TextBox 93">
            <a:extLst>
              <a:ext uri="{FF2B5EF4-FFF2-40B4-BE49-F238E27FC236}">
                <a16:creationId xmlns:a16="http://schemas.microsoft.com/office/drawing/2014/main" id="{BE949FB9-05A6-433E-A79E-3E9BF5D007F8}"/>
              </a:ext>
            </a:extLst>
          </p:cNvPr>
          <p:cNvSpPr txBox="1"/>
          <p:nvPr/>
        </p:nvSpPr>
        <p:spPr>
          <a:xfrm>
            <a:off x="4821219" y="3171385"/>
            <a:ext cx="681597" cy="2308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1000" dirty="0">
                <a:solidFill>
                  <a:schemeClr val="bg1"/>
                </a:solidFill>
                <a:latin typeface="Trebuchet MS" panose="020B0603020202020204" pitchFamily="34" charset="0"/>
              </a:rPr>
              <a:t>Job::Job</a:t>
            </a:r>
          </a:p>
        </p:txBody>
      </p:sp>
      <p:sp>
        <p:nvSpPr>
          <p:cNvPr id="95" name="TextBox 94">
            <a:extLst>
              <a:ext uri="{FF2B5EF4-FFF2-40B4-BE49-F238E27FC236}">
                <a16:creationId xmlns:a16="http://schemas.microsoft.com/office/drawing/2014/main" id="{75911CF4-B782-4B63-A5F0-EF5576D30A3F}"/>
              </a:ext>
            </a:extLst>
          </p:cNvPr>
          <p:cNvSpPr txBox="1"/>
          <p:nvPr/>
        </p:nvSpPr>
        <p:spPr>
          <a:xfrm>
            <a:off x="1447563" y="4724078"/>
            <a:ext cx="1448510" cy="230832"/>
          </a:xfrm>
          <a:prstGeom prst="rect">
            <a:avLst/>
          </a:prstGeom>
          <a:solidFill>
            <a:schemeClr val="tx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altLang="zh-CN" sz="1000" dirty="0" err="1">
                <a:solidFill>
                  <a:schemeClr val="bg1"/>
                </a:solidFill>
                <a:latin typeface="Trebuchet MS" panose="020B0603020202020204" pitchFamily="34" charset="0"/>
              </a:rPr>
              <a:t>final_suspend</a:t>
            </a:r>
            <a:endParaRPr lang="en-US" sz="1000" dirty="0">
              <a:solidFill>
                <a:schemeClr val="bg1"/>
              </a:solidFill>
              <a:latin typeface="Trebuchet MS" panose="020B0603020202020204" pitchFamily="34" charset="0"/>
            </a:endParaRPr>
          </a:p>
        </p:txBody>
      </p:sp>
      <p:cxnSp>
        <p:nvCxnSpPr>
          <p:cNvPr id="96" name="Straight Arrow Connector 95">
            <a:extLst>
              <a:ext uri="{FF2B5EF4-FFF2-40B4-BE49-F238E27FC236}">
                <a16:creationId xmlns:a16="http://schemas.microsoft.com/office/drawing/2014/main" id="{DCFBB4BC-6843-4FC9-A15C-648C590FD318}"/>
              </a:ext>
            </a:extLst>
          </p:cNvPr>
          <p:cNvCxnSpPr>
            <a:cxnSpLocks/>
          </p:cNvCxnSpPr>
          <p:nvPr/>
        </p:nvCxnSpPr>
        <p:spPr>
          <a:xfrm flipV="1">
            <a:off x="2171819" y="4235352"/>
            <a:ext cx="0" cy="488726"/>
          </a:xfrm>
          <a:prstGeom prst="straightConnector1">
            <a:avLst/>
          </a:prstGeom>
          <a:ln>
            <a:solidFill>
              <a:schemeClr val="accent4"/>
            </a:solidFill>
            <a:prstDash val="solid"/>
            <a:tailEnd type="triangle" w="sm" len="lg"/>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28AB1D1C-522E-482F-AE0B-5ECC93A47825}"/>
              </a:ext>
            </a:extLst>
          </p:cNvPr>
          <p:cNvCxnSpPr>
            <a:cxnSpLocks/>
            <a:stCxn id="70" idx="2"/>
            <a:endCxn id="69" idx="0"/>
          </p:cNvCxnSpPr>
          <p:nvPr/>
        </p:nvCxnSpPr>
        <p:spPr>
          <a:xfrm>
            <a:off x="2171819" y="2586424"/>
            <a:ext cx="0" cy="559145"/>
          </a:xfrm>
          <a:prstGeom prst="straightConnector1">
            <a:avLst/>
          </a:prstGeom>
          <a:ln>
            <a:solidFill>
              <a:schemeClr val="accent4"/>
            </a:solidFill>
            <a:prstDash val="solid"/>
            <a:tailEnd type="triangle" w="sm" len="lg"/>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8D84642D-61FD-40C9-ACEA-9BDE65B40DE0}"/>
              </a:ext>
            </a:extLst>
          </p:cNvPr>
          <p:cNvSpPr txBox="1"/>
          <p:nvPr/>
        </p:nvSpPr>
        <p:spPr>
          <a:xfrm>
            <a:off x="6762694" y="1724836"/>
            <a:ext cx="4181024" cy="2185214"/>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800" b="0" dirty="0">
                <a:solidFill>
                  <a:schemeClr val="bg2"/>
                </a:solidFill>
                <a:effectLst/>
                <a:latin typeface=" Fira Mono"/>
              </a:rPr>
              <a:t>void __</a:t>
            </a:r>
            <a:r>
              <a:rPr lang="en-US" altLang="zh-CN" sz="800" b="0" dirty="0" err="1">
                <a:solidFill>
                  <a:schemeClr val="bg2"/>
                </a:solidFill>
                <a:effectLst/>
                <a:latin typeface=" Fira Mono"/>
              </a:rPr>
              <a:t>AI</a:t>
            </a:r>
            <a:r>
              <a:rPr lang="en-US" sz="800" b="0" dirty="0" err="1">
                <a:solidFill>
                  <a:schemeClr val="bg2"/>
                </a:solidFill>
                <a:effectLst/>
                <a:latin typeface=" Fira Mono"/>
              </a:rPr>
              <a:t>_resume</a:t>
            </a:r>
            <a:r>
              <a:rPr lang="en-US" sz="800" b="0" dirty="0">
                <a:solidFill>
                  <a:schemeClr val="bg2"/>
                </a:solidFill>
                <a:effectLst/>
                <a:latin typeface=" Fira Mono"/>
              </a:rPr>
              <a:t>(void* </a:t>
            </a:r>
            <a:r>
              <a:rPr lang="en-US" sz="800" b="0" dirty="0" err="1">
                <a:solidFill>
                  <a:schemeClr val="bg2"/>
                </a:solidFill>
                <a:effectLst/>
                <a:latin typeface=" Fira Mono"/>
              </a:rPr>
              <a:t>ptr</a:t>
            </a:r>
            <a:r>
              <a:rPr lang="en-US" sz="800" b="0" dirty="0">
                <a:solidFill>
                  <a:schemeClr val="bg2"/>
                </a:solidFill>
                <a:effectLst/>
                <a:latin typeface=" Fira Mono"/>
              </a:rPr>
              <a:t>) </a:t>
            </a:r>
          </a:p>
          <a:p>
            <a:r>
              <a:rPr lang="en-US" sz="800" b="0" dirty="0">
                <a:solidFill>
                  <a:schemeClr val="bg2"/>
                </a:solidFill>
                <a:effectLst/>
                <a:latin typeface=" Fira Mono"/>
              </a:rPr>
              <a:t>{</a:t>
            </a:r>
          </a:p>
          <a:p>
            <a:r>
              <a:rPr lang="en-US" sz="800" b="0" dirty="0">
                <a:solidFill>
                  <a:schemeClr val="bg2"/>
                </a:solidFill>
                <a:effectLst/>
                <a:latin typeface=" Fira Mono"/>
              </a:rPr>
              <a:t>// ... </a:t>
            </a:r>
            <a:r>
              <a:rPr lang="en-US" altLang="zh-CN" sz="800" b="0" dirty="0" err="1">
                <a:solidFill>
                  <a:schemeClr val="bg2"/>
                </a:solidFill>
                <a:effectLst/>
                <a:latin typeface=" Fira Mono"/>
              </a:rPr>
              <a:t>initial_suspend</a:t>
            </a:r>
            <a:br>
              <a:rPr lang="en-US" sz="800" b="0" dirty="0">
                <a:solidFill>
                  <a:srgbClr val="000000"/>
                </a:solidFill>
                <a:effectLst/>
                <a:latin typeface=" Fira Mono"/>
              </a:rPr>
            </a:br>
            <a:r>
              <a:rPr lang="en-US" sz="800" b="0" dirty="0">
                <a:solidFill>
                  <a:schemeClr val="bg2"/>
                </a:solidFill>
                <a:effectLst/>
                <a:latin typeface=" Fira Mono"/>
              </a:rPr>
              <a:t>__sp1:</a:t>
            </a:r>
          </a:p>
          <a:p>
            <a:br>
              <a:rPr lang="en-US" sz="800" b="0" dirty="0">
                <a:solidFill>
                  <a:schemeClr val="bg2"/>
                </a:solidFill>
                <a:effectLst/>
                <a:latin typeface=" Fira Mono"/>
              </a:rPr>
            </a:br>
            <a:r>
              <a:rPr lang="en-US" sz="800" b="0" dirty="0">
                <a:solidFill>
                  <a:schemeClr val="bg2"/>
                </a:solidFill>
                <a:effectLst/>
                <a:latin typeface=" Fira Mono"/>
              </a:rPr>
              <a:t>    frame-&gt;</a:t>
            </a:r>
            <a:r>
              <a:rPr lang="en-US" sz="800" b="0" dirty="0" err="1">
                <a:solidFill>
                  <a:srgbClr val="001080"/>
                </a:solidFill>
                <a:effectLst/>
                <a:latin typeface=" Fira Mono"/>
              </a:rPr>
              <a:t>seq_for</a:t>
            </a:r>
            <a:r>
              <a:rPr lang="en-US" sz="800" b="0" dirty="0">
                <a:solidFill>
                  <a:srgbClr val="000000"/>
                </a:solidFill>
                <a:effectLst/>
                <a:latin typeface=" Fira Mono"/>
              </a:rPr>
              <a:t> </a:t>
            </a:r>
            <a:r>
              <a:rPr lang="en-US" sz="800" b="0" dirty="0">
                <a:solidFill>
                  <a:srgbClr val="795E26"/>
                </a:solidFill>
                <a:effectLst/>
                <a:latin typeface=" Fira Mono"/>
              </a:rPr>
              <a:t>=</a:t>
            </a:r>
            <a:r>
              <a:rPr lang="en-US" sz="800" b="0" dirty="0">
                <a:solidFill>
                  <a:srgbClr val="000000"/>
                </a:solidFill>
                <a:effectLst/>
                <a:latin typeface=" Fira Mono"/>
              </a:rPr>
              <a:t> </a:t>
            </a:r>
          </a:p>
          <a:p>
            <a:r>
              <a:rPr lang="en-US" sz="800" dirty="0">
                <a:solidFill>
                  <a:srgbClr val="000000"/>
                </a:solidFill>
                <a:latin typeface=" Fira Mono"/>
              </a:rPr>
              <a:t>	</a:t>
            </a:r>
            <a:r>
              <a:rPr lang="en-US" sz="800" dirty="0" err="1">
                <a:solidFill>
                  <a:srgbClr val="795E26"/>
                </a:solidFill>
                <a:latin typeface=" Fira Mono"/>
              </a:rPr>
              <a:t>sequential_for</a:t>
            </a:r>
            <a:r>
              <a:rPr lang="en-US" sz="800" b="0" dirty="0">
                <a:solidFill>
                  <a:srgbClr val="000000"/>
                </a:solidFill>
                <a:effectLst/>
                <a:latin typeface=" Fira Mono"/>
              </a:rPr>
              <a:t>(</a:t>
            </a:r>
            <a:r>
              <a:rPr lang="en-US" sz="800" b="0" dirty="0">
                <a:solidFill>
                  <a:schemeClr val="bg2"/>
                </a:solidFill>
                <a:effectLst/>
                <a:latin typeface=" Fira Mono"/>
              </a:rPr>
              <a:t>frame-&gt;</a:t>
            </a:r>
            <a:r>
              <a:rPr lang="en-US" sz="800" b="0" dirty="0" err="1">
                <a:solidFill>
                  <a:schemeClr val="bg2"/>
                </a:solidFill>
                <a:effectLst/>
                <a:latin typeface=" Fira Mono"/>
              </a:rPr>
              <a:t>saveWorldSteps</a:t>
            </a:r>
            <a:r>
              <a:rPr lang="en-US" sz="800" b="0" dirty="0">
                <a:solidFill>
                  <a:srgbClr val="000000"/>
                </a:solidFill>
                <a:effectLst/>
                <a:latin typeface=" Fira Mono"/>
              </a:rPr>
              <a:t>)</a:t>
            </a:r>
            <a:r>
              <a:rPr lang="en-US" sz="800" dirty="0">
                <a:solidFill>
                  <a:srgbClr val="000000"/>
                </a:solidFill>
                <a:latin typeface=" Fira Mono"/>
              </a:rPr>
              <a:t>.operator</a:t>
            </a:r>
            <a:r>
              <a:rPr lang="zh-CN" altLang="en-US" sz="800" dirty="0">
                <a:solidFill>
                  <a:srgbClr val="000000"/>
                </a:solidFill>
                <a:latin typeface=" Fira Mono"/>
              </a:rPr>
              <a:t> </a:t>
            </a:r>
            <a:r>
              <a:rPr lang="en-US" altLang="zh-CN" sz="800" dirty="0" err="1">
                <a:solidFill>
                  <a:srgbClr val="000000"/>
                </a:solidFill>
                <a:latin typeface=" Fira Mono"/>
              </a:rPr>
              <a:t>co_await</a:t>
            </a:r>
            <a:r>
              <a:rPr lang="en-US" altLang="zh-CN" sz="800" dirty="0">
                <a:solidFill>
                  <a:srgbClr val="000000"/>
                </a:solidFill>
                <a:latin typeface=" Fira Mono"/>
              </a:rPr>
              <a:t>()</a:t>
            </a:r>
            <a:r>
              <a:rPr lang="en-US" sz="800" b="0" dirty="0">
                <a:solidFill>
                  <a:srgbClr val="000000"/>
                </a:solidFill>
                <a:effectLst/>
                <a:latin typeface=" Fira Mono"/>
              </a:rPr>
              <a:t>;</a:t>
            </a:r>
          </a:p>
          <a:p>
            <a:br>
              <a:rPr lang="en-US" sz="800" b="0" dirty="0">
                <a:solidFill>
                  <a:srgbClr val="000000"/>
                </a:solidFill>
                <a:effectLst/>
                <a:latin typeface=" Fira Mono"/>
              </a:rPr>
            </a:br>
            <a:r>
              <a:rPr lang="en-US" sz="800" b="0" dirty="0">
                <a:solidFill>
                  <a:srgbClr val="000000"/>
                </a:solidFill>
                <a:effectLst/>
                <a:latin typeface=" Fira Mono"/>
              </a:rPr>
              <a:t>    </a:t>
            </a:r>
            <a:r>
              <a:rPr lang="en-US" sz="800" b="0" dirty="0">
                <a:solidFill>
                  <a:srgbClr val="AF00DB"/>
                </a:solidFill>
                <a:effectLst/>
                <a:latin typeface=" Fira Mono"/>
              </a:rPr>
              <a:t>if</a:t>
            </a:r>
            <a:r>
              <a:rPr lang="en-US" sz="800" b="0" dirty="0">
                <a:solidFill>
                  <a:srgbClr val="000000"/>
                </a:solidFill>
                <a:effectLst/>
                <a:latin typeface=" Fira Mono"/>
              </a:rPr>
              <a:t> (!</a:t>
            </a:r>
            <a:r>
              <a:rPr lang="en-US" sz="800" b="0" dirty="0">
                <a:solidFill>
                  <a:schemeClr val="bg2"/>
                </a:solidFill>
                <a:effectLst/>
                <a:latin typeface=" Fira Mono"/>
              </a:rPr>
              <a:t>frame-&gt;</a:t>
            </a:r>
            <a:r>
              <a:rPr lang="en-US" sz="800" b="0" dirty="0" err="1">
                <a:solidFill>
                  <a:srgbClr val="001080"/>
                </a:solidFill>
                <a:effectLst/>
                <a:latin typeface=" Fira Mono"/>
              </a:rPr>
              <a:t>seq_for</a:t>
            </a:r>
            <a:r>
              <a:rPr lang="en-US" sz="800" b="0" dirty="0" err="1">
                <a:solidFill>
                  <a:srgbClr val="000000"/>
                </a:solidFill>
                <a:effectLst/>
                <a:latin typeface=" Fira Mono"/>
              </a:rPr>
              <a:t>.</a:t>
            </a:r>
            <a:r>
              <a:rPr lang="en-US" sz="800" b="0" dirty="0" err="1">
                <a:solidFill>
                  <a:srgbClr val="795E26"/>
                </a:solidFill>
                <a:effectLst/>
                <a:latin typeface=" Fira Mono"/>
              </a:rPr>
              <a:t>await_ready</a:t>
            </a:r>
            <a:r>
              <a:rPr lang="en-US" sz="800" b="0" dirty="0">
                <a:solidFill>
                  <a:srgbClr val="000000"/>
                </a:solidFill>
                <a:effectLst/>
                <a:latin typeface=" Fira Mono"/>
              </a:rPr>
              <a:t>()) {</a:t>
            </a:r>
          </a:p>
          <a:p>
            <a:r>
              <a:rPr lang="en-US" sz="800" b="0" dirty="0">
                <a:solidFill>
                  <a:srgbClr val="000000"/>
                </a:solidFill>
                <a:effectLst/>
                <a:latin typeface=" Fira Mono"/>
              </a:rPr>
              <a:t>        </a:t>
            </a:r>
            <a:r>
              <a:rPr lang="en-US" sz="800" b="0" dirty="0">
                <a:solidFill>
                  <a:schemeClr val="bg2"/>
                </a:solidFill>
                <a:effectLst/>
                <a:latin typeface=" Fira Mono"/>
              </a:rPr>
              <a:t>frame-&gt;</a:t>
            </a:r>
            <a:r>
              <a:rPr lang="en-US" sz="800" b="0" dirty="0" err="1">
                <a:solidFill>
                  <a:schemeClr val="bg2"/>
                </a:solidFill>
                <a:effectLst/>
                <a:latin typeface=" Fira Mono"/>
              </a:rPr>
              <a:t>resumeIndex</a:t>
            </a:r>
            <a:r>
              <a:rPr lang="en-US" sz="800" b="0" dirty="0">
                <a:solidFill>
                  <a:schemeClr val="bg2"/>
                </a:solidFill>
                <a:effectLst/>
                <a:latin typeface=" Fira Mono"/>
              </a:rPr>
              <a:t> = 2;</a:t>
            </a:r>
          </a:p>
          <a:p>
            <a:r>
              <a:rPr lang="en-US" sz="800" b="0" dirty="0">
                <a:solidFill>
                  <a:srgbClr val="000000"/>
                </a:solidFill>
                <a:effectLst/>
                <a:latin typeface=" Fira Mono"/>
              </a:rPr>
              <a:t>        </a:t>
            </a:r>
            <a:r>
              <a:rPr lang="en-US" sz="800" b="0" dirty="0" err="1">
                <a:solidFill>
                  <a:schemeClr val="bg2"/>
                </a:solidFill>
                <a:effectLst/>
                <a:latin typeface=" Fira Mono"/>
              </a:rPr>
              <a:t>symmetricTransferTarget</a:t>
            </a:r>
            <a:r>
              <a:rPr lang="en-US" sz="800" b="0" dirty="0">
                <a:solidFill>
                  <a:schemeClr val="bg2"/>
                </a:solidFill>
                <a:effectLst/>
                <a:latin typeface=" Fira Mono"/>
              </a:rPr>
              <a:t> = </a:t>
            </a:r>
          </a:p>
          <a:p>
            <a:r>
              <a:rPr lang="en-US" sz="800" dirty="0">
                <a:solidFill>
                  <a:schemeClr val="bg2"/>
                </a:solidFill>
                <a:latin typeface=" Fira Mono"/>
              </a:rPr>
              <a:t>		</a:t>
            </a:r>
            <a:r>
              <a:rPr lang="en-US" sz="800" b="0" dirty="0">
                <a:solidFill>
                  <a:schemeClr val="bg2"/>
                </a:solidFill>
                <a:effectLst/>
                <a:latin typeface=" Fira Mono"/>
              </a:rPr>
              <a:t>frame-&gt;</a:t>
            </a:r>
            <a:r>
              <a:rPr lang="en-US" sz="800" b="0" dirty="0" err="1">
                <a:solidFill>
                  <a:srgbClr val="001080"/>
                </a:solidFill>
                <a:effectLst/>
                <a:latin typeface=" Fira Mono"/>
              </a:rPr>
              <a:t>seq_for</a:t>
            </a:r>
            <a:r>
              <a:rPr lang="en-US" sz="800" b="0" dirty="0" err="1">
                <a:solidFill>
                  <a:srgbClr val="000000"/>
                </a:solidFill>
                <a:effectLst/>
                <a:latin typeface=" Fira Mono"/>
              </a:rPr>
              <a:t>.</a:t>
            </a:r>
            <a:r>
              <a:rPr lang="en-US" sz="800" b="0" dirty="0" err="1">
                <a:solidFill>
                  <a:srgbClr val="795E26"/>
                </a:solidFill>
                <a:effectLst/>
                <a:latin typeface=" Fira Mono"/>
              </a:rPr>
              <a:t>await_suspend</a:t>
            </a:r>
            <a:endParaRPr lang="en-US" sz="800" b="0" dirty="0">
              <a:solidFill>
                <a:srgbClr val="795E26"/>
              </a:solidFill>
              <a:effectLst/>
              <a:latin typeface=" Fira Mono"/>
            </a:endParaRPr>
          </a:p>
          <a:p>
            <a:r>
              <a:rPr lang="en-US" sz="800" dirty="0">
                <a:solidFill>
                  <a:srgbClr val="795E26"/>
                </a:solidFill>
                <a:latin typeface=" Fira Mono"/>
              </a:rPr>
              <a:t>			</a:t>
            </a:r>
            <a:r>
              <a:rPr lang="en-US" sz="800" b="0" dirty="0">
                <a:solidFill>
                  <a:srgbClr val="000000"/>
                </a:solidFill>
                <a:effectLst/>
                <a:latin typeface=" Fira Mono"/>
              </a:rPr>
              <a:t>(</a:t>
            </a:r>
            <a:r>
              <a:rPr lang="en-US" sz="800" b="0" dirty="0" err="1">
                <a:solidFill>
                  <a:schemeClr val="bg2"/>
                </a:solidFill>
                <a:effectLst/>
                <a:latin typeface=" Fira Mono"/>
              </a:rPr>
              <a:t>handle_t</a:t>
            </a:r>
            <a:r>
              <a:rPr lang="en-US" sz="800" b="0" dirty="0">
                <a:solidFill>
                  <a:schemeClr val="bg2"/>
                </a:solidFill>
                <a:effectLst/>
                <a:latin typeface=" Fira Mono"/>
              </a:rPr>
              <a:t>::</a:t>
            </a:r>
            <a:r>
              <a:rPr lang="en-US" sz="800" b="0" dirty="0" err="1">
                <a:solidFill>
                  <a:schemeClr val="bg2"/>
                </a:solidFill>
                <a:effectLst/>
                <a:latin typeface=" Fira Mono"/>
              </a:rPr>
              <a:t>from_promise</a:t>
            </a:r>
            <a:r>
              <a:rPr lang="en-US" sz="800" b="0" dirty="0">
                <a:solidFill>
                  <a:schemeClr val="bg2"/>
                </a:solidFill>
                <a:effectLst/>
                <a:latin typeface=" Fira Mono"/>
              </a:rPr>
              <a:t>(frame-&gt;promise)</a:t>
            </a:r>
            <a:r>
              <a:rPr lang="en-US" sz="800" b="0" dirty="0">
                <a:solidFill>
                  <a:srgbClr val="000000"/>
                </a:solidFill>
                <a:effectLst/>
                <a:latin typeface=" Fira Mono"/>
              </a:rPr>
              <a:t>);</a:t>
            </a:r>
          </a:p>
          <a:p>
            <a:r>
              <a:rPr lang="en-US" sz="800" b="0" dirty="0">
                <a:solidFill>
                  <a:schemeClr val="bg2"/>
                </a:solidFill>
                <a:effectLst/>
                <a:latin typeface=" Fira Mono"/>
              </a:rPr>
              <a:t>        </a:t>
            </a:r>
            <a:r>
              <a:rPr lang="en-US" sz="800" b="0" dirty="0" err="1">
                <a:solidFill>
                  <a:schemeClr val="bg2"/>
                </a:solidFill>
                <a:effectLst/>
                <a:latin typeface=" Fira Mono"/>
              </a:rPr>
              <a:t>goto</a:t>
            </a:r>
            <a:r>
              <a:rPr lang="en-US" sz="800" b="0" dirty="0">
                <a:solidFill>
                  <a:schemeClr val="bg2"/>
                </a:solidFill>
                <a:effectLst/>
                <a:latin typeface=" Fira Mono"/>
              </a:rPr>
              <a:t> __</a:t>
            </a:r>
            <a:r>
              <a:rPr lang="en-US" sz="800" b="0" dirty="0" err="1">
                <a:solidFill>
                  <a:schemeClr val="bg2"/>
                </a:solidFill>
                <a:effectLst/>
                <a:latin typeface=" Fira Mono"/>
              </a:rPr>
              <a:t>symmetric_transfer</a:t>
            </a:r>
            <a:r>
              <a:rPr lang="en-US" sz="800" b="0" dirty="0">
                <a:solidFill>
                  <a:schemeClr val="bg2"/>
                </a:solidFill>
                <a:effectLst/>
                <a:latin typeface=" Fira Mono"/>
              </a:rPr>
              <a:t>;</a:t>
            </a:r>
          </a:p>
          <a:p>
            <a:r>
              <a:rPr lang="en-US" sz="800" b="0" dirty="0">
                <a:solidFill>
                  <a:srgbClr val="000000"/>
                </a:solidFill>
                <a:effectLst/>
                <a:latin typeface=" Fira Mono"/>
              </a:rPr>
              <a:t>    }</a:t>
            </a:r>
          </a:p>
          <a:p>
            <a:r>
              <a:rPr lang="en-US" sz="800" b="0" dirty="0">
                <a:solidFill>
                  <a:srgbClr val="000000"/>
                </a:solidFill>
                <a:effectLst/>
                <a:latin typeface=" Fira Mono"/>
              </a:rPr>
              <a:t> </a:t>
            </a:r>
            <a:r>
              <a:rPr lang="en-US" sz="800" b="0" dirty="0">
                <a:solidFill>
                  <a:schemeClr val="bg2"/>
                </a:solidFill>
                <a:effectLst/>
                <a:highlight>
                  <a:srgbClr val="00FFFF"/>
                </a:highlight>
                <a:latin typeface=" Fira Mono"/>
              </a:rPr>
              <a:t>frame-&gt;</a:t>
            </a:r>
            <a:r>
              <a:rPr lang="en-US" sz="800" b="0" dirty="0" err="1">
                <a:solidFill>
                  <a:srgbClr val="001080"/>
                </a:solidFill>
                <a:effectLst/>
                <a:highlight>
                  <a:srgbClr val="00FFFF"/>
                </a:highlight>
                <a:latin typeface=" Fira Mono"/>
              </a:rPr>
              <a:t>seq_for</a:t>
            </a:r>
            <a:r>
              <a:rPr lang="en-US" sz="800" dirty="0" err="1">
                <a:solidFill>
                  <a:srgbClr val="000000"/>
                </a:solidFill>
                <a:highlight>
                  <a:srgbClr val="00FFFF"/>
                </a:highlight>
                <a:latin typeface=" Fira Mono"/>
              </a:rPr>
              <a:t>.</a:t>
            </a:r>
            <a:r>
              <a:rPr lang="en-US" sz="800" dirty="0" err="1">
                <a:solidFill>
                  <a:srgbClr val="795E26"/>
                </a:solidFill>
                <a:highlight>
                  <a:srgbClr val="00FFFF"/>
                </a:highlight>
                <a:latin typeface=" Fira Mono"/>
              </a:rPr>
              <a:t>await_resume</a:t>
            </a:r>
            <a:r>
              <a:rPr lang="en-US" sz="800" dirty="0">
                <a:solidFill>
                  <a:srgbClr val="000000"/>
                </a:solidFill>
                <a:highlight>
                  <a:srgbClr val="00FFFF"/>
                </a:highlight>
                <a:latin typeface=" Fira Mono"/>
              </a:rPr>
              <a:t>();</a:t>
            </a:r>
            <a:br>
              <a:rPr lang="en-US" sz="800" b="0" dirty="0">
                <a:solidFill>
                  <a:srgbClr val="000000"/>
                </a:solidFill>
                <a:effectLst/>
                <a:latin typeface=" Fira Mono"/>
              </a:rPr>
            </a:br>
            <a:endParaRPr lang="en-US" sz="800" b="0" dirty="0">
              <a:solidFill>
                <a:schemeClr val="bg2"/>
              </a:solidFill>
              <a:effectLst/>
              <a:latin typeface=" Fira Mono"/>
            </a:endParaRPr>
          </a:p>
        </p:txBody>
      </p:sp>
      <p:sp>
        <p:nvSpPr>
          <p:cNvPr id="14" name="Rectangle 13">
            <a:extLst>
              <a:ext uri="{FF2B5EF4-FFF2-40B4-BE49-F238E27FC236}">
                <a16:creationId xmlns:a16="http://schemas.microsoft.com/office/drawing/2014/main" id="{F2C2F2E9-16EC-446B-8B38-08228D14799A}"/>
              </a:ext>
            </a:extLst>
          </p:cNvPr>
          <p:cNvSpPr/>
          <p:nvPr/>
        </p:nvSpPr>
        <p:spPr>
          <a:xfrm>
            <a:off x="4270086" y="2545022"/>
            <a:ext cx="1013114" cy="402850"/>
          </a:xfrm>
          <a:prstGeom prst="rect">
            <a:avLst/>
          </a:prstGeom>
          <a:noFill/>
          <a:ln>
            <a:solidFill>
              <a:srgbClr val="00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157119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00">
        <p159:morph option="byObject"/>
      </p:transition>
    </mc:Choice>
    <mc:Fallback xmlns="">
      <p:transition>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TextBox 49">
            <a:extLst>
              <a:ext uri="{FF2B5EF4-FFF2-40B4-BE49-F238E27FC236}">
                <a16:creationId xmlns:a16="http://schemas.microsoft.com/office/drawing/2014/main" id="{B07DD916-0D2A-4FAE-A7D2-4BB7DB3B60FD}"/>
              </a:ext>
            </a:extLst>
          </p:cNvPr>
          <p:cNvSpPr txBox="1"/>
          <p:nvPr/>
        </p:nvSpPr>
        <p:spPr>
          <a:xfrm>
            <a:off x="1447563" y="5617974"/>
            <a:ext cx="1448512" cy="230832"/>
          </a:xfrm>
          <a:prstGeom prst="rect">
            <a:avLst/>
          </a:prstGeom>
          <a:solidFill>
            <a:schemeClr val="bg1">
              <a:lumMod val="50000"/>
              <a:lumOff val="50000"/>
            </a:schemeClr>
          </a:solid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defPPr>
              <a:defRPr lang="en-US"/>
            </a:defPPr>
            <a:lvl1pPr algn="ctr">
              <a:lnSpc>
                <a:spcPct val="90000"/>
              </a:lnSpc>
              <a:defRPr sz="1000">
                <a:solidFill>
                  <a:schemeClr val="tx1"/>
                </a:solidFill>
                <a:latin typeface="Trebuchet MS" panose="020B0603020202020204" pitchFamily="34" charset="0"/>
              </a:defRPr>
            </a:lvl1pPr>
          </a:lstStyle>
          <a:p>
            <a:r>
              <a:rPr lang="en-US" dirty="0"/>
              <a:t>token&lt;&gt;</a:t>
            </a:r>
          </a:p>
        </p:txBody>
      </p:sp>
      <p:sp>
        <p:nvSpPr>
          <p:cNvPr id="51" name="TextBox 50">
            <a:extLst>
              <a:ext uri="{FF2B5EF4-FFF2-40B4-BE49-F238E27FC236}">
                <a16:creationId xmlns:a16="http://schemas.microsoft.com/office/drawing/2014/main" id="{99E7527C-F2B2-4EDC-BE7E-4C24FCD0EBDF}"/>
              </a:ext>
            </a:extLst>
          </p:cNvPr>
          <p:cNvSpPr txBox="1"/>
          <p:nvPr/>
        </p:nvSpPr>
        <p:spPr>
          <a:xfrm>
            <a:off x="4054304" y="5617974"/>
            <a:ext cx="1448512" cy="230832"/>
          </a:xfrm>
          <a:prstGeom prst="rect">
            <a:avLst/>
          </a:prstGeom>
          <a:solidFill>
            <a:schemeClr val="bg1">
              <a:lumMod val="50000"/>
              <a:lumOff val="50000"/>
            </a:schemeClr>
          </a:solid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defPPr>
              <a:defRPr lang="en-US"/>
            </a:defPPr>
            <a:lvl1pPr algn="ctr">
              <a:lnSpc>
                <a:spcPct val="90000"/>
              </a:lnSpc>
              <a:defRPr sz="1000">
                <a:solidFill>
                  <a:schemeClr val="tx1"/>
                </a:solidFill>
                <a:latin typeface="Trebuchet MS" panose="020B0603020202020204" pitchFamily="34" charset="0"/>
              </a:defRPr>
            </a:lvl1pPr>
          </a:lstStyle>
          <a:p>
            <a:r>
              <a:rPr lang="en-US" dirty="0" err="1"/>
              <a:t>awaitable</a:t>
            </a:r>
            <a:endParaRPr lang="en-US" dirty="0"/>
          </a:p>
        </p:txBody>
      </p:sp>
      <p:cxnSp>
        <p:nvCxnSpPr>
          <p:cNvPr id="64" name="Straight Arrow Connector 63">
            <a:extLst>
              <a:ext uri="{FF2B5EF4-FFF2-40B4-BE49-F238E27FC236}">
                <a16:creationId xmlns:a16="http://schemas.microsoft.com/office/drawing/2014/main" id="{051A872D-6F18-45D3-8E62-731668168C32}"/>
              </a:ext>
            </a:extLst>
          </p:cNvPr>
          <p:cNvCxnSpPr>
            <a:cxnSpLocks/>
            <a:stCxn id="50" idx="3"/>
            <a:endCxn id="51" idx="1"/>
          </p:cNvCxnSpPr>
          <p:nvPr/>
        </p:nvCxnSpPr>
        <p:spPr>
          <a:xfrm>
            <a:off x="2896075" y="5733390"/>
            <a:ext cx="1158229" cy="0"/>
          </a:xfrm>
          <a:prstGeom prst="straightConnector1">
            <a:avLst/>
          </a:prstGeom>
          <a:ln>
            <a:solidFill>
              <a:schemeClr val="accent4"/>
            </a:solidFill>
            <a:prstDash val="solid"/>
            <a:tailEnd type="triangle" w="sm" len="lg"/>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5205A38D-ED0C-414B-A1BB-B6A60A3B920D}"/>
              </a:ext>
            </a:extLst>
          </p:cNvPr>
          <p:cNvSpPr txBox="1"/>
          <p:nvPr/>
        </p:nvSpPr>
        <p:spPr>
          <a:xfrm>
            <a:off x="3833280" y="5152970"/>
            <a:ext cx="1890562" cy="230832"/>
          </a:xfrm>
          <a:prstGeom prst="rect">
            <a:avLst/>
          </a:prstGeom>
          <a:solidFill>
            <a:schemeClr val="tx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altLang="zh-CN" sz="1000" dirty="0" err="1">
                <a:solidFill>
                  <a:schemeClr val="bg1"/>
                </a:solidFill>
                <a:latin typeface="Trebuchet MS" panose="020B0603020202020204" pitchFamily="34" charset="0"/>
              </a:rPr>
              <a:t>awaitable</a:t>
            </a:r>
            <a:r>
              <a:rPr lang="en-US" altLang="zh-CN" sz="1000" dirty="0">
                <a:solidFill>
                  <a:schemeClr val="bg1"/>
                </a:solidFill>
                <a:latin typeface="Trebuchet MS" panose="020B0603020202020204" pitchFamily="34" charset="0"/>
              </a:rPr>
              <a:t>::</a:t>
            </a:r>
            <a:r>
              <a:rPr lang="en-US" altLang="zh-CN" sz="1000" dirty="0" err="1">
                <a:solidFill>
                  <a:schemeClr val="bg1"/>
                </a:solidFill>
                <a:latin typeface="Trebuchet MS" panose="020B0603020202020204" pitchFamily="34" charset="0"/>
              </a:rPr>
              <a:t>await_suspend</a:t>
            </a:r>
            <a:endParaRPr lang="en-US" sz="1000" dirty="0">
              <a:solidFill>
                <a:schemeClr val="bg1"/>
              </a:solidFill>
              <a:latin typeface="Trebuchet MS" panose="020B0603020202020204" pitchFamily="34" charset="0"/>
            </a:endParaRPr>
          </a:p>
        </p:txBody>
      </p:sp>
      <p:cxnSp>
        <p:nvCxnSpPr>
          <p:cNvPr id="76" name="Straight Arrow Connector 75">
            <a:extLst>
              <a:ext uri="{FF2B5EF4-FFF2-40B4-BE49-F238E27FC236}">
                <a16:creationId xmlns:a16="http://schemas.microsoft.com/office/drawing/2014/main" id="{F3A7F3B1-881A-42E2-AA8C-FE79DC84F864}"/>
              </a:ext>
            </a:extLst>
          </p:cNvPr>
          <p:cNvCxnSpPr>
            <a:cxnSpLocks/>
            <a:stCxn id="51" idx="0"/>
            <a:endCxn id="55" idx="2"/>
          </p:cNvCxnSpPr>
          <p:nvPr/>
        </p:nvCxnSpPr>
        <p:spPr>
          <a:xfrm flipV="1">
            <a:off x="4778560" y="5383802"/>
            <a:ext cx="1" cy="234172"/>
          </a:xfrm>
          <a:prstGeom prst="straightConnector1">
            <a:avLst/>
          </a:prstGeom>
          <a:ln>
            <a:solidFill>
              <a:schemeClr val="accent4"/>
            </a:solidFill>
            <a:tailEnd type="triangle" w="sm" len="sm"/>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E1A70402-81DB-4A85-8845-F8BCE036CD54}"/>
              </a:ext>
            </a:extLst>
          </p:cNvPr>
          <p:cNvSpPr txBox="1"/>
          <p:nvPr/>
        </p:nvSpPr>
        <p:spPr>
          <a:xfrm>
            <a:off x="5936606" y="5617974"/>
            <a:ext cx="1405153" cy="230832"/>
          </a:xfrm>
          <a:prstGeom prst="rect">
            <a:avLst/>
          </a:prstGeom>
          <a:pattFill prst="dkDnDiag">
            <a:fgClr>
              <a:schemeClr val="tx2"/>
            </a:fgClr>
            <a:bgClr>
              <a:schemeClr val="bg2">
                <a:lumMod val="75000"/>
              </a:schemeClr>
            </a:bgClr>
          </a:patt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altLang="zh-CN" sz="1000" dirty="0" err="1">
                <a:solidFill>
                  <a:schemeClr val="tx1"/>
                </a:solidFill>
                <a:latin typeface="Trebuchet MS" panose="020B0603020202020204" pitchFamily="34" charset="0"/>
              </a:rPr>
              <a:t>coroutine_handle</a:t>
            </a:r>
            <a:endParaRPr lang="en-US" sz="1000" dirty="0">
              <a:solidFill>
                <a:schemeClr val="tx1"/>
              </a:solidFill>
              <a:latin typeface="Trebuchet MS" panose="020B0603020202020204" pitchFamily="34" charset="0"/>
            </a:endParaRPr>
          </a:p>
        </p:txBody>
      </p:sp>
      <p:cxnSp>
        <p:nvCxnSpPr>
          <p:cNvPr id="79" name="Straight Arrow Connector 78">
            <a:extLst>
              <a:ext uri="{FF2B5EF4-FFF2-40B4-BE49-F238E27FC236}">
                <a16:creationId xmlns:a16="http://schemas.microsoft.com/office/drawing/2014/main" id="{AACF15F7-4E67-4CA9-8D46-A764F509A8C4}"/>
              </a:ext>
            </a:extLst>
          </p:cNvPr>
          <p:cNvCxnSpPr>
            <a:cxnSpLocks/>
            <a:stCxn id="51" idx="3"/>
            <a:endCxn id="78" idx="1"/>
          </p:cNvCxnSpPr>
          <p:nvPr/>
        </p:nvCxnSpPr>
        <p:spPr>
          <a:xfrm>
            <a:off x="5502816" y="5733390"/>
            <a:ext cx="433790" cy="0"/>
          </a:xfrm>
          <a:prstGeom prst="straightConnector1">
            <a:avLst/>
          </a:prstGeom>
          <a:ln>
            <a:solidFill>
              <a:schemeClr val="accent4"/>
            </a:solidFill>
            <a:prstDash val="dash"/>
            <a:tailEnd type="triangle" w="sm" len="sm"/>
          </a:ln>
        </p:spPr>
        <p:style>
          <a:lnRef idx="1">
            <a:schemeClr val="accent1"/>
          </a:lnRef>
          <a:fillRef idx="0">
            <a:schemeClr val="accent1"/>
          </a:fillRef>
          <a:effectRef idx="0">
            <a:schemeClr val="accent1"/>
          </a:effectRef>
          <a:fontRef idx="minor">
            <a:schemeClr val="tx1"/>
          </a:fontRef>
        </p:style>
      </p:cxnSp>
      <p:grpSp>
        <p:nvGrpSpPr>
          <p:cNvPr id="91" name="Group 90">
            <a:extLst>
              <a:ext uri="{FF2B5EF4-FFF2-40B4-BE49-F238E27FC236}">
                <a16:creationId xmlns:a16="http://schemas.microsoft.com/office/drawing/2014/main" id="{8C91F0B7-AE4E-4BA8-8FB5-5DBF0F66C4BD}"/>
              </a:ext>
            </a:extLst>
          </p:cNvPr>
          <p:cNvGrpSpPr/>
          <p:nvPr/>
        </p:nvGrpSpPr>
        <p:grpSpPr>
          <a:xfrm>
            <a:off x="5481137" y="3815580"/>
            <a:ext cx="1159704" cy="1802394"/>
            <a:chOff x="5481137" y="3815580"/>
            <a:chExt cx="1159704" cy="1802394"/>
          </a:xfrm>
        </p:grpSpPr>
        <p:cxnSp>
          <p:nvCxnSpPr>
            <p:cNvPr id="83" name="Connector: Elbow 82">
              <a:extLst>
                <a:ext uri="{FF2B5EF4-FFF2-40B4-BE49-F238E27FC236}">
                  <a16:creationId xmlns:a16="http://schemas.microsoft.com/office/drawing/2014/main" id="{85C6B563-C941-43A2-81C1-0C73EABB14FB}"/>
                </a:ext>
              </a:extLst>
            </p:cNvPr>
            <p:cNvCxnSpPr>
              <a:stCxn id="55" idx="3"/>
              <a:endCxn id="13" idx="3"/>
            </p:cNvCxnSpPr>
            <p:nvPr/>
          </p:nvCxnSpPr>
          <p:spPr>
            <a:xfrm flipH="1" flipV="1">
              <a:off x="5481137" y="3815580"/>
              <a:ext cx="242705" cy="1452806"/>
            </a:xfrm>
            <a:prstGeom prst="bentConnector3">
              <a:avLst>
                <a:gd name="adj1" fmla="val -378061"/>
              </a:avLst>
            </a:prstGeom>
            <a:ln>
              <a:solidFill>
                <a:schemeClr val="accent4"/>
              </a:solidFill>
              <a:tailEnd type="arrow"/>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9C6BDA46-6E95-4BB7-9AC0-CF04EF0A8D16}"/>
                </a:ext>
              </a:extLst>
            </p:cNvPr>
            <p:cNvCxnSpPr>
              <a:cxnSpLocks/>
            </p:cNvCxnSpPr>
            <p:nvPr/>
          </p:nvCxnSpPr>
          <p:spPr>
            <a:xfrm>
              <a:off x="6640841" y="5268386"/>
              <a:ext cx="0" cy="349588"/>
            </a:xfrm>
            <a:prstGeom prst="line">
              <a:avLst/>
            </a:prstGeom>
            <a:ln>
              <a:solidFill>
                <a:schemeClr val="accent4"/>
              </a:solidFill>
              <a:prstDash val="dash"/>
              <a:headEnd type="oval" w="sm" len="sm"/>
            </a:ln>
          </p:spPr>
          <p:style>
            <a:lnRef idx="1">
              <a:schemeClr val="accent1"/>
            </a:lnRef>
            <a:fillRef idx="0">
              <a:schemeClr val="accent1"/>
            </a:fillRef>
            <a:effectRef idx="0">
              <a:schemeClr val="accent1"/>
            </a:effectRef>
            <a:fontRef idx="minor">
              <a:schemeClr val="tx1"/>
            </a:fontRef>
          </p:style>
        </p:cxnSp>
      </p:grpSp>
      <p:sp>
        <p:nvSpPr>
          <p:cNvPr id="12" name="Rectangle 11">
            <a:extLst>
              <a:ext uri="{FF2B5EF4-FFF2-40B4-BE49-F238E27FC236}">
                <a16:creationId xmlns:a16="http://schemas.microsoft.com/office/drawing/2014/main" id="{FD81AD0D-FB89-47FB-BFF6-6EDB298F03BB}"/>
              </a:ext>
            </a:extLst>
          </p:cNvPr>
          <p:cNvSpPr/>
          <p:nvPr/>
        </p:nvSpPr>
        <p:spPr>
          <a:xfrm>
            <a:off x="742634" y="5063007"/>
            <a:ext cx="6709723" cy="946631"/>
          </a:xfrm>
          <a:prstGeom prst="rect">
            <a:avLst/>
          </a:prstGeom>
          <a:noFill/>
          <a:ln w="9525">
            <a:solidFill>
              <a:srgbClr val="0071C5"/>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200000"/>
              </a:lnSpc>
            </a:pPr>
            <a:r>
              <a:rPr lang="en-US" altLang="zh-CN" sz="1000" dirty="0" err="1">
                <a:solidFill>
                  <a:srgbClr val="0070C0"/>
                </a:solidFill>
                <a:latin typeface="Trebuchet MS" panose="020B0603020202020204" pitchFamily="34" charset="0"/>
              </a:rPr>
              <a:t>ApplyImmunization</a:t>
            </a:r>
            <a:endParaRPr lang="en-US" sz="1000" dirty="0">
              <a:solidFill>
                <a:srgbClr val="0070C0"/>
              </a:solidFill>
              <a:latin typeface="Trebuchet MS" panose="020B0603020202020204" pitchFamily="34" charset="0"/>
            </a:endParaRPr>
          </a:p>
        </p:txBody>
      </p:sp>
      <p:sp>
        <p:nvSpPr>
          <p:cNvPr id="22" name="Rectangle 21">
            <a:extLst>
              <a:ext uri="{FF2B5EF4-FFF2-40B4-BE49-F238E27FC236}">
                <a16:creationId xmlns:a16="http://schemas.microsoft.com/office/drawing/2014/main" id="{44A7149B-6880-469F-BBA2-A4B0D2BDDBDE}"/>
              </a:ext>
            </a:extLst>
          </p:cNvPr>
          <p:cNvSpPr/>
          <p:nvPr/>
        </p:nvSpPr>
        <p:spPr>
          <a:xfrm>
            <a:off x="7510803" y="1700430"/>
            <a:ext cx="2512463" cy="3139671"/>
          </a:xfrm>
          <a:prstGeom prst="rect">
            <a:avLst/>
          </a:prstGeom>
          <a:no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altLang="zh-CN" sz="1000" dirty="0">
              <a:solidFill>
                <a:schemeClr val="bg1"/>
              </a:solidFill>
            </a:endParaRPr>
          </a:p>
          <a:p>
            <a:pPr algn="ctr"/>
            <a:r>
              <a:rPr lang="en-US" altLang="zh-CN" sz="1000" dirty="0">
                <a:solidFill>
                  <a:schemeClr val="bg1"/>
                </a:solidFill>
              </a:rPr>
              <a:t>Scheduler</a:t>
            </a:r>
            <a:endParaRPr lang="en-US" sz="1000" dirty="0">
              <a:solidFill>
                <a:schemeClr val="bg1"/>
              </a:solidFill>
            </a:endParaRPr>
          </a:p>
        </p:txBody>
      </p:sp>
      <p:grpSp>
        <p:nvGrpSpPr>
          <p:cNvPr id="23" name="Group 22">
            <a:extLst>
              <a:ext uri="{FF2B5EF4-FFF2-40B4-BE49-F238E27FC236}">
                <a16:creationId xmlns:a16="http://schemas.microsoft.com/office/drawing/2014/main" id="{9765B6FE-1AAB-4F7D-AED1-47D6A519746E}"/>
              </a:ext>
            </a:extLst>
          </p:cNvPr>
          <p:cNvGrpSpPr/>
          <p:nvPr/>
        </p:nvGrpSpPr>
        <p:grpSpPr>
          <a:xfrm>
            <a:off x="7997914" y="3792482"/>
            <a:ext cx="1538241" cy="880625"/>
            <a:chOff x="1286142" y="3874450"/>
            <a:chExt cx="1538241" cy="880625"/>
          </a:xfrm>
        </p:grpSpPr>
        <p:sp>
          <p:nvSpPr>
            <p:cNvPr id="24" name="Rectangle 23">
              <a:extLst>
                <a:ext uri="{FF2B5EF4-FFF2-40B4-BE49-F238E27FC236}">
                  <a16:creationId xmlns:a16="http://schemas.microsoft.com/office/drawing/2014/main" id="{26706399-6892-413B-B225-4B418B6D11F6}"/>
                </a:ext>
              </a:extLst>
            </p:cNvPr>
            <p:cNvSpPr/>
            <p:nvPr/>
          </p:nvSpPr>
          <p:spPr>
            <a:xfrm>
              <a:off x="1286142" y="3874450"/>
              <a:ext cx="1243413" cy="294830"/>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2">
                      <a:lumMod val="50000"/>
                    </a:schemeClr>
                  </a:solidFill>
                </a:rPr>
                <a:t>Worker</a:t>
              </a:r>
            </a:p>
          </p:txBody>
        </p:sp>
        <p:sp>
          <p:nvSpPr>
            <p:cNvPr id="25" name="Rectangle 24">
              <a:extLst>
                <a:ext uri="{FF2B5EF4-FFF2-40B4-BE49-F238E27FC236}">
                  <a16:creationId xmlns:a16="http://schemas.microsoft.com/office/drawing/2014/main" id="{15158716-D662-4804-8957-486C08116EE6}"/>
                </a:ext>
              </a:extLst>
            </p:cNvPr>
            <p:cNvSpPr/>
            <p:nvPr/>
          </p:nvSpPr>
          <p:spPr>
            <a:xfrm>
              <a:off x="1384418" y="4065611"/>
              <a:ext cx="1243413" cy="294830"/>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2">
                      <a:lumMod val="50000"/>
                    </a:schemeClr>
                  </a:solidFill>
                </a:rPr>
                <a:t>Worker</a:t>
              </a:r>
            </a:p>
          </p:txBody>
        </p:sp>
        <p:sp>
          <p:nvSpPr>
            <p:cNvPr id="26" name="Rectangle 25">
              <a:extLst>
                <a:ext uri="{FF2B5EF4-FFF2-40B4-BE49-F238E27FC236}">
                  <a16:creationId xmlns:a16="http://schemas.microsoft.com/office/drawing/2014/main" id="{F0FEBD08-7F01-4E4E-8ACE-3EDF7C84874A}"/>
                </a:ext>
              </a:extLst>
            </p:cNvPr>
            <p:cNvSpPr/>
            <p:nvPr/>
          </p:nvSpPr>
          <p:spPr>
            <a:xfrm>
              <a:off x="1482694" y="4262928"/>
              <a:ext cx="1243413" cy="294830"/>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2">
                      <a:lumMod val="50000"/>
                    </a:schemeClr>
                  </a:solidFill>
                </a:rPr>
                <a:t>Worker</a:t>
              </a:r>
            </a:p>
          </p:txBody>
        </p:sp>
        <p:sp>
          <p:nvSpPr>
            <p:cNvPr id="28" name="Rectangle 27">
              <a:extLst>
                <a:ext uri="{FF2B5EF4-FFF2-40B4-BE49-F238E27FC236}">
                  <a16:creationId xmlns:a16="http://schemas.microsoft.com/office/drawing/2014/main" id="{500AAB63-3F3B-441C-9D9B-3C608967554D}"/>
                </a:ext>
              </a:extLst>
            </p:cNvPr>
            <p:cNvSpPr/>
            <p:nvPr/>
          </p:nvSpPr>
          <p:spPr>
            <a:xfrm>
              <a:off x="1580970" y="4460245"/>
              <a:ext cx="1243413" cy="294830"/>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2">
                      <a:lumMod val="50000"/>
                    </a:schemeClr>
                  </a:solidFill>
                </a:rPr>
                <a:t>Worker</a:t>
              </a:r>
            </a:p>
          </p:txBody>
        </p:sp>
      </p:grpSp>
      <p:grpSp>
        <p:nvGrpSpPr>
          <p:cNvPr id="29" name="Group 28">
            <a:extLst>
              <a:ext uri="{FF2B5EF4-FFF2-40B4-BE49-F238E27FC236}">
                <a16:creationId xmlns:a16="http://schemas.microsoft.com/office/drawing/2014/main" id="{F0461B6A-372A-43FD-B179-413B264506D2}"/>
              </a:ext>
            </a:extLst>
          </p:cNvPr>
          <p:cNvGrpSpPr/>
          <p:nvPr/>
        </p:nvGrpSpPr>
        <p:grpSpPr>
          <a:xfrm>
            <a:off x="7883612" y="2233813"/>
            <a:ext cx="1766844" cy="576690"/>
            <a:chOff x="1156886" y="3007816"/>
            <a:chExt cx="1766844" cy="576690"/>
          </a:xfrm>
        </p:grpSpPr>
        <p:sp>
          <p:nvSpPr>
            <p:cNvPr id="30" name="Rectangle 29">
              <a:extLst>
                <a:ext uri="{FF2B5EF4-FFF2-40B4-BE49-F238E27FC236}">
                  <a16:creationId xmlns:a16="http://schemas.microsoft.com/office/drawing/2014/main" id="{583B448A-E1AB-435D-8253-1EE65A46A027}"/>
                </a:ext>
              </a:extLst>
            </p:cNvPr>
            <p:cNvSpPr/>
            <p:nvPr/>
          </p:nvSpPr>
          <p:spPr>
            <a:xfrm>
              <a:off x="1156886" y="3007816"/>
              <a:ext cx="1501923" cy="294830"/>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bg2">
                      <a:lumMod val="50000"/>
                    </a:schemeClr>
                  </a:solidFill>
                </a:rPr>
                <a:t>Job Queue</a:t>
              </a:r>
              <a:endParaRPr lang="en-US" sz="1000" dirty="0">
                <a:solidFill>
                  <a:schemeClr val="bg2">
                    <a:lumMod val="50000"/>
                  </a:schemeClr>
                </a:solidFill>
              </a:endParaRPr>
            </a:p>
          </p:txBody>
        </p:sp>
        <p:sp>
          <p:nvSpPr>
            <p:cNvPr id="31" name="Rectangle 30">
              <a:extLst>
                <a:ext uri="{FF2B5EF4-FFF2-40B4-BE49-F238E27FC236}">
                  <a16:creationId xmlns:a16="http://schemas.microsoft.com/office/drawing/2014/main" id="{D3EFB92A-3B44-42CC-AD0B-A770CE5D70FD}"/>
                </a:ext>
              </a:extLst>
            </p:cNvPr>
            <p:cNvSpPr/>
            <p:nvPr/>
          </p:nvSpPr>
          <p:spPr>
            <a:xfrm>
              <a:off x="1286142" y="3143225"/>
              <a:ext cx="1501923" cy="294830"/>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bg2">
                      <a:lumMod val="50000"/>
                    </a:schemeClr>
                  </a:solidFill>
                </a:rPr>
                <a:t>Job Queue</a:t>
              </a:r>
              <a:endParaRPr lang="en-US" sz="1000" dirty="0">
                <a:solidFill>
                  <a:schemeClr val="bg2">
                    <a:lumMod val="50000"/>
                  </a:schemeClr>
                </a:solidFill>
              </a:endParaRPr>
            </a:p>
          </p:txBody>
        </p:sp>
        <p:sp>
          <p:nvSpPr>
            <p:cNvPr id="33" name="Rectangle 32">
              <a:extLst>
                <a:ext uri="{FF2B5EF4-FFF2-40B4-BE49-F238E27FC236}">
                  <a16:creationId xmlns:a16="http://schemas.microsoft.com/office/drawing/2014/main" id="{AB6B210A-4EF2-4C2C-927A-E3A63D654CAF}"/>
                </a:ext>
              </a:extLst>
            </p:cNvPr>
            <p:cNvSpPr/>
            <p:nvPr/>
          </p:nvSpPr>
          <p:spPr>
            <a:xfrm>
              <a:off x="1421807" y="3289676"/>
              <a:ext cx="1501923" cy="294830"/>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bg2">
                      <a:lumMod val="50000"/>
                    </a:schemeClr>
                  </a:solidFill>
                </a:rPr>
                <a:t>Job Queue</a:t>
              </a:r>
              <a:endParaRPr lang="en-US" sz="1000" dirty="0">
                <a:solidFill>
                  <a:schemeClr val="bg2">
                    <a:lumMod val="50000"/>
                  </a:schemeClr>
                </a:solidFill>
              </a:endParaRPr>
            </a:p>
          </p:txBody>
        </p:sp>
      </p:grpSp>
      <p:cxnSp>
        <p:nvCxnSpPr>
          <p:cNvPr id="34" name="Straight Arrow Connector 33">
            <a:extLst>
              <a:ext uri="{FF2B5EF4-FFF2-40B4-BE49-F238E27FC236}">
                <a16:creationId xmlns:a16="http://schemas.microsoft.com/office/drawing/2014/main" id="{4B2B5C02-8512-4F35-AF4C-C43C483C0A21}"/>
              </a:ext>
            </a:extLst>
          </p:cNvPr>
          <p:cNvCxnSpPr>
            <a:cxnSpLocks/>
          </p:cNvCxnSpPr>
          <p:nvPr/>
        </p:nvCxnSpPr>
        <p:spPr>
          <a:xfrm>
            <a:off x="8767034" y="2911012"/>
            <a:ext cx="0" cy="809590"/>
          </a:xfrm>
          <a:prstGeom prst="straightConnector1">
            <a:avLst/>
          </a:prstGeom>
          <a:ln>
            <a:solidFill>
              <a:schemeClr val="accent4"/>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DDC33006-E508-4C52-9297-1B75A3EC17D0}"/>
              </a:ext>
            </a:extLst>
          </p:cNvPr>
          <p:cNvCxnSpPr>
            <a:cxnSpLocks/>
            <a:stCxn id="35" idx="3"/>
          </p:cNvCxnSpPr>
          <p:nvPr/>
        </p:nvCxnSpPr>
        <p:spPr>
          <a:xfrm>
            <a:off x="5223975" y="2752818"/>
            <a:ext cx="2735750" cy="0"/>
          </a:xfrm>
          <a:prstGeom prst="straightConnector1">
            <a:avLst/>
          </a:prstGeom>
          <a:ln>
            <a:solidFill>
              <a:schemeClr val="accent4"/>
            </a:solidFill>
            <a:prstDash val="solid"/>
            <a:tailEnd type="triangle" w="sm" len="lg"/>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3E780EA1-FB25-45FD-B96B-D8E822DF2D81}"/>
              </a:ext>
            </a:extLst>
          </p:cNvPr>
          <p:cNvSpPr txBox="1"/>
          <p:nvPr/>
        </p:nvSpPr>
        <p:spPr>
          <a:xfrm>
            <a:off x="114867" y="68881"/>
            <a:ext cx="2097049" cy="2308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1000" dirty="0">
                <a:solidFill>
                  <a:schemeClr val="bg1"/>
                </a:solidFill>
                <a:latin typeface="Trebuchet MS" panose="020B0603020202020204" pitchFamily="34" charset="0"/>
              </a:rPr>
              <a:t>*</a:t>
            </a:r>
            <a:r>
              <a:rPr lang="en-US" sz="1000" dirty="0" err="1">
                <a:solidFill>
                  <a:schemeClr val="bg1"/>
                </a:solidFill>
                <a:latin typeface="Trebuchet MS" panose="020B0603020202020204" pitchFamily="34" charset="0"/>
              </a:rPr>
              <a:t>isa</a:t>
            </a:r>
            <a:r>
              <a:rPr lang="en-US" sz="1000" dirty="0">
                <a:solidFill>
                  <a:schemeClr val="bg1"/>
                </a:solidFill>
                <a:latin typeface="Trebuchet MS" panose="020B0603020202020204" pitchFamily="34" charset="0"/>
              </a:rPr>
              <a:t> == </a:t>
            </a:r>
            <a:r>
              <a:rPr lang="en-US" sz="1000" dirty="0" err="1">
                <a:solidFill>
                  <a:schemeClr val="bg1"/>
                </a:solidFill>
                <a:latin typeface="Trebuchet MS" panose="020B0603020202020204" pitchFamily="34" charset="0"/>
              </a:rPr>
              <a:t>initial_suspend_awaitable</a:t>
            </a:r>
            <a:endParaRPr lang="en-US" sz="1000" dirty="0">
              <a:solidFill>
                <a:schemeClr val="bg1"/>
              </a:solidFill>
              <a:latin typeface="Trebuchet MS" panose="020B0603020202020204" pitchFamily="34" charset="0"/>
            </a:endParaRPr>
          </a:p>
        </p:txBody>
      </p:sp>
      <p:sp>
        <p:nvSpPr>
          <p:cNvPr id="67" name="TextBox 66">
            <a:extLst>
              <a:ext uri="{FF2B5EF4-FFF2-40B4-BE49-F238E27FC236}">
                <a16:creationId xmlns:a16="http://schemas.microsoft.com/office/drawing/2014/main" id="{B1EDDD60-C71C-440D-BE00-AD9D85E5D29D}"/>
              </a:ext>
            </a:extLst>
          </p:cNvPr>
          <p:cNvSpPr txBox="1"/>
          <p:nvPr/>
        </p:nvSpPr>
        <p:spPr>
          <a:xfrm>
            <a:off x="1447563" y="438810"/>
            <a:ext cx="1448512" cy="230832"/>
          </a:xfrm>
          <a:prstGeom prst="rect">
            <a:avLst/>
          </a:prstGeom>
          <a:solidFill>
            <a:schemeClr val="tx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1000" dirty="0" err="1">
                <a:solidFill>
                  <a:schemeClr val="bg1"/>
                </a:solidFill>
                <a:latin typeface="Trebuchet MS" panose="020B0603020202020204" pitchFamily="34" charset="0"/>
              </a:rPr>
              <a:t>get_return_object</a:t>
            </a:r>
            <a:endParaRPr lang="en-US" sz="1000" dirty="0">
              <a:solidFill>
                <a:schemeClr val="bg1"/>
              </a:solidFill>
              <a:latin typeface="Trebuchet MS" panose="020B0603020202020204" pitchFamily="34" charset="0"/>
            </a:endParaRPr>
          </a:p>
        </p:txBody>
      </p:sp>
      <p:cxnSp>
        <p:nvCxnSpPr>
          <p:cNvPr id="71" name="Straight Arrow Connector 70">
            <a:extLst>
              <a:ext uri="{FF2B5EF4-FFF2-40B4-BE49-F238E27FC236}">
                <a16:creationId xmlns:a16="http://schemas.microsoft.com/office/drawing/2014/main" id="{C1B6BD2A-5238-4FE7-9963-896012A53883}"/>
              </a:ext>
            </a:extLst>
          </p:cNvPr>
          <p:cNvCxnSpPr>
            <a:cxnSpLocks/>
            <a:stCxn id="67" idx="2"/>
            <a:endCxn id="68" idx="0"/>
          </p:cNvCxnSpPr>
          <p:nvPr/>
        </p:nvCxnSpPr>
        <p:spPr>
          <a:xfrm>
            <a:off x="2171819" y="669642"/>
            <a:ext cx="0" cy="885994"/>
          </a:xfrm>
          <a:prstGeom prst="straightConnector1">
            <a:avLst/>
          </a:prstGeom>
          <a:ln>
            <a:solidFill>
              <a:schemeClr val="accent4"/>
            </a:solidFill>
            <a:prstDash val="solid"/>
            <a:tailEnd type="triangle" w="sm" len="lg"/>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D1D1CED1-F23F-4ACA-B641-DFC704B3604D}"/>
              </a:ext>
            </a:extLst>
          </p:cNvPr>
          <p:cNvSpPr txBox="1"/>
          <p:nvPr/>
        </p:nvSpPr>
        <p:spPr>
          <a:xfrm>
            <a:off x="152163" y="1056601"/>
            <a:ext cx="1448512" cy="230832"/>
          </a:xfrm>
          <a:prstGeom prst="rect">
            <a:avLst/>
          </a:prstGeom>
          <a:solidFill>
            <a:schemeClr val="tx2"/>
          </a:solid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defPPr>
              <a:defRPr lang="en-US"/>
            </a:defPPr>
            <a:lvl1pPr algn="ctr">
              <a:lnSpc>
                <a:spcPct val="90000"/>
              </a:lnSpc>
              <a:defRPr sz="1000">
                <a:solidFill>
                  <a:schemeClr val="tx1"/>
                </a:solidFill>
                <a:latin typeface="Trebuchet MS" panose="020B0603020202020204" pitchFamily="34" charset="0"/>
              </a:defRPr>
            </a:lvl1pPr>
          </a:lstStyle>
          <a:p>
            <a:r>
              <a:rPr lang="en-US" dirty="0" err="1"/>
              <a:t>token_promise</a:t>
            </a:r>
            <a:endParaRPr lang="en-US" dirty="0"/>
          </a:p>
        </p:txBody>
      </p:sp>
      <p:cxnSp>
        <p:nvCxnSpPr>
          <p:cNvPr id="5" name="Connector: Elbow 4">
            <a:extLst>
              <a:ext uri="{FF2B5EF4-FFF2-40B4-BE49-F238E27FC236}">
                <a16:creationId xmlns:a16="http://schemas.microsoft.com/office/drawing/2014/main" id="{724E7BDA-0F2F-4551-8A13-2F604BF3355F}"/>
              </a:ext>
            </a:extLst>
          </p:cNvPr>
          <p:cNvCxnSpPr>
            <a:stCxn id="3" idx="0"/>
            <a:endCxn id="67" idx="1"/>
          </p:cNvCxnSpPr>
          <p:nvPr/>
        </p:nvCxnSpPr>
        <p:spPr>
          <a:xfrm rot="5400000" flipH="1" flipV="1">
            <a:off x="910804" y="519842"/>
            <a:ext cx="502375" cy="571144"/>
          </a:xfrm>
          <a:prstGeom prst="bentConnector2">
            <a:avLst/>
          </a:prstGeom>
          <a:ln>
            <a:solidFill>
              <a:schemeClr val="accent4"/>
            </a:solidFill>
            <a:prstDash val="dash"/>
            <a:headEnd type="triangle" w="sm" len="med"/>
            <a:tailEnd type="none" w="sm" len="lg"/>
          </a:ln>
        </p:spPr>
        <p:style>
          <a:lnRef idx="1">
            <a:schemeClr val="accent1"/>
          </a:lnRef>
          <a:fillRef idx="0">
            <a:schemeClr val="accent1"/>
          </a:fillRef>
          <a:effectRef idx="0">
            <a:schemeClr val="accent1"/>
          </a:effectRef>
          <a:fontRef idx="minor">
            <a:schemeClr val="tx1"/>
          </a:fontRef>
        </p:style>
      </p:cxnSp>
      <p:cxnSp>
        <p:nvCxnSpPr>
          <p:cNvPr id="37" name="Connector: Elbow 36">
            <a:extLst>
              <a:ext uri="{FF2B5EF4-FFF2-40B4-BE49-F238E27FC236}">
                <a16:creationId xmlns:a16="http://schemas.microsoft.com/office/drawing/2014/main" id="{41FDAA93-22D1-4221-B81B-2886750C75F9}"/>
              </a:ext>
            </a:extLst>
          </p:cNvPr>
          <p:cNvCxnSpPr>
            <a:cxnSpLocks/>
            <a:stCxn id="3" idx="2"/>
            <a:endCxn id="70" idx="1"/>
          </p:cNvCxnSpPr>
          <p:nvPr/>
        </p:nvCxnSpPr>
        <p:spPr>
          <a:xfrm rot="16200000" flipH="1">
            <a:off x="570204" y="1593648"/>
            <a:ext cx="1183575" cy="571144"/>
          </a:xfrm>
          <a:prstGeom prst="bentConnector2">
            <a:avLst/>
          </a:prstGeom>
          <a:ln>
            <a:solidFill>
              <a:schemeClr val="accent4"/>
            </a:solidFill>
            <a:prstDash val="dash"/>
            <a:tailEnd type="oval" w="sm" len="sm"/>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B7ED07B0-021D-4334-BEBD-9D400880C231}"/>
              </a:ext>
            </a:extLst>
          </p:cNvPr>
          <p:cNvSpPr txBox="1"/>
          <p:nvPr/>
        </p:nvSpPr>
        <p:spPr>
          <a:xfrm>
            <a:off x="2301822" y="68881"/>
            <a:ext cx="2031325" cy="2308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1000" dirty="0">
                <a:solidFill>
                  <a:schemeClr val="bg1"/>
                </a:solidFill>
                <a:latin typeface="Trebuchet MS" panose="020B0603020202020204" pitchFamily="34" charset="0"/>
              </a:rPr>
              <a:t>*</a:t>
            </a:r>
            <a:r>
              <a:rPr lang="en-US" sz="1000" dirty="0" err="1">
                <a:solidFill>
                  <a:schemeClr val="bg1"/>
                </a:solidFill>
                <a:latin typeface="Trebuchet MS" panose="020B0603020202020204" pitchFamily="34" charset="0"/>
              </a:rPr>
              <a:t>fsa</a:t>
            </a:r>
            <a:r>
              <a:rPr lang="en-US" sz="1000" dirty="0">
                <a:solidFill>
                  <a:schemeClr val="bg1"/>
                </a:solidFill>
                <a:latin typeface="Trebuchet MS" panose="020B0603020202020204" pitchFamily="34" charset="0"/>
              </a:rPr>
              <a:t> == </a:t>
            </a:r>
            <a:r>
              <a:rPr lang="en-US" sz="1000" dirty="0" err="1">
                <a:solidFill>
                  <a:schemeClr val="bg1"/>
                </a:solidFill>
                <a:latin typeface="Trebuchet MS" panose="020B0603020202020204" pitchFamily="34" charset="0"/>
              </a:rPr>
              <a:t>final_suspend_awaitable</a:t>
            </a:r>
            <a:endParaRPr lang="en-US" sz="1000" dirty="0">
              <a:solidFill>
                <a:schemeClr val="bg1"/>
              </a:solidFill>
              <a:latin typeface="Trebuchet MS" panose="020B0603020202020204" pitchFamily="34" charset="0"/>
            </a:endParaRPr>
          </a:p>
        </p:txBody>
      </p:sp>
      <p:sp>
        <p:nvSpPr>
          <p:cNvPr id="7" name="TextBox 6">
            <a:extLst>
              <a:ext uri="{FF2B5EF4-FFF2-40B4-BE49-F238E27FC236}">
                <a16:creationId xmlns:a16="http://schemas.microsoft.com/office/drawing/2014/main" id="{A8AC7679-6CC0-440B-A019-43FFEFDDF1DF}"/>
              </a:ext>
            </a:extLst>
          </p:cNvPr>
          <p:cNvSpPr txBox="1"/>
          <p:nvPr/>
        </p:nvSpPr>
        <p:spPr>
          <a:xfrm>
            <a:off x="4075984" y="4004519"/>
            <a:ext cx="1410057" cy="230832"/>
          </a:xfrm>
          <a:prstGeom prst="rect">
            <a:avLst/>
          </a:prstGeom>
          <a:solidFill>
            <a:schemeClr val="tx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altLang="zh-CN" sz="1000" dirty="0" err="1">
                <a:solidFill>
                  <a:schemeClr val="bg1"/>
                </a:solidFill>
                <a:latin typeface="Trebuchet MS" panose="020B0603020202020204" pitchFamily="34" charset="0"/>
              </a:rPr>
              <a:t>fsa</a:t>
            </a:r>
            <a:r>
              <a:rPr lang="en-US" altLang="zh-CN" sz="1000" dirty="0">
                <a:solidFill>
                  <a:schemeClr val="bg1"/>
                </a:solidFill>
                <a:latin typeface="Trebuchet MS" panose="020B0603020202020204" pitchFamily="34" charset="0"/>
              </a:rPr>
              <a:t>::</a:t>
            </a:r>
            <a:r>
              <a:rPr lang="en-US" altLang="zh-CN" sz="1000" dirty="0" err="1">
                <a:solidFill>
                  <a:schemeClr val="bg1"/>
                </a:solidFill>
                <a:latin typeface="Trebuchet MS" panose="020B0603020202020204" pitchFamily="34" charset="0"/>
              </a:rPr>
              <a:t>await_suspend</a:t>
            </a:r>
            <a:endParaRPr lang="en-US" sz="1000" dirty="0">
              <a:solidFill>
                <a:schemeClr val="bg1"/>
              </a:solidFill>
              <a:latin typeface="Trebuchet MS" panose="020B0603020202020204" pitchFamily="34" charset="0"/>
            </a:endParaRPr>
          </a:p>
        </p:txBody>
      </p:sp>
      <p:cxnSp>
        <p:nvCxnSpPr>
          <p:cNvPr id="9" name="Straight Arrow Connector 8">
            <a:extLst>
              <a:ext uri="{FF2B5EF4-FFF2-40B4-BE49-F238E27FC236}">
                <a16:creationId xmlns:a16="http://schemas.microsoft.com/office/drawing/2014/main" id="{AC444145-73B7-44B1-A41C-BF0976045E4C}"/>
              </a:ext>
            </a:extLst>
          </p:cNvPr>
          <p:cNvCxnSpPr>
            <a:cxnSpLocks/>
            <a:stCxn id="4" idx="3"/>
            <a:endCxn id="7" idx="1"/>
          </p:cNvCxnSpPr>
          <p:nvPr/>
        </p:nvCxnSpPr>
        <p:spPr>
          <a:xfrm>
            <a:off x="2896075" y="4119935"/>
            <a:ext cx="1179909" cy="0"/>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56" name="Connector: Elbow 55">
            <a:extLst>
              <a:ext uri="{FF2B5EF4-FFF2-40B4-BE49-F238E27FC236}">
                <a16:creationId xmlns:a16="http://schemas.microsoft.com/office/drawing/2014/main" id="{6E5ECB0C-1F1C-4A9D-AD07-4E6D63DA7C9C}"/>
              </a:ext>
            </a:extLst>
          </p:cNvPr>
          <p:cNvCxnSpPr>
            <a:cxnSpLocks/>
            <a:stCxn id="3" idx="2"/>
            <a:endCxn id="95" idx="1"/>
          </p:cNvCxnSpPr>
          <p:nvPr/>
        </p:nvCxnSpPr>
        <p:spPr>
          <a:xfrm rot="16200000" flipH="1">
            <a:off x="-614039" y="2777891"/>
            <a:ext cx="3552061" cy="571144"/>
          </a:xfrm>
          <a:prstGeom prst="bentConnector2">
            <a:avLst/>
          </a:prstGeom>
          <a:ln>
            <a:solidFill>
              <a:schemeClr val="accent4"/>
            </a:solidFill>
            <a:prstDash val="dash"/>
            <a:tailEnd type="oval" w="sm" len="sm"/>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1950C0F-6562-4658-BCF5-EC340C10D831}"/>
              </a:ext>
            </a:extLst>
          </p:cNvPr>
          <p:cNvSpPr txBox="1"/>
          <p:nvPr/>
        </p:nvSpPr>
        <p:spPr>
          <a:xfrm>
            <a:off x="7452357" y="699374"/>
            <a:ext cx="3154348" cy="812017"/>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nSpc>
                <a:spcPct val="150000"/>
              </a:lnSpc>
            </a:pPr>
            <a:r>
              <a:rPr lang="en-US" sz="800" b="0" dirty="0">
                <a:solidFill>
                  <a:srgbClr val="267F99"/>
                </a:solidFill>
                <a:effectLst/>
                <a:latin typeface=" Fira Mono"/>
              </a:rPr>
              <a:t>token</a:t>
            </a:r>
            <a:r>
              <a:rPr lang="en-US" sz="800" b="0" dirty="0">
                <a:solidFill>
                  <a:srgbClr val="000000"/>
                </a:solidFill>
                <a:effectLst/>
                <a:latin typeface=" Fira Mono"/>
              </a:rPr>
              <a:t>&lt;&gt; </a:t>
            </a:r>
            <a:r>
              <a:rPr lang="en-US" sz="800" b="0" dirty="0" err="1">
                <a:solidFill>
                  <a:srgbClr val="795E26"/>
                </a:solidFill>
                <a:effectLst/>
                <a:latin typeface=" Fira Mono"/>
              </a:rPr>
              <a:t>ApplyImmunization</a:t>
            </a:r>
            <a:r>
              <a:rPr lang="en-US" sz="800" b="0" dirty="0">
                <a:solidFill>
                  <a:srgbClr val="000000"/>
                </a:solidFill>
                <a:effectLst/>
                <a:latin typeface=" Fira Mono"/>
              </a:rPr>
              <a:t>(</a:t>
            </a:r>
            <a:r>
              <a:rPr lang="en-US" sz="800" b="0" dirty="0" err="1">
                <a:solidFill>
                  <a:srgbClr val="0000FF"/>
                </a:solidFill>
                <a:effectLst/>
                <a:latin typeface=" Fira Mono"/>
              </a:rPr>
              <a:t>uint</a:t>
            </a:r>
            <a:r>
              <a:rPr lang="en-US" sz="800" b="0" dirty="0">
                <a:solidFill>
                  <a:srgbClr val="000000"/>
                </a:solidFill>
                <a:effectLst/>
                <a:latin typeface=" Fira Mono"/>
              </a:rPr>
              <a:t> </a:t>
            </a:r>
            <a:r>
              <a:rPr lang="en-US" sz="800" b="0" dirty="0" err="1">
                <a:solidFill>
                  <a:srgbClr val="001080"/>
                </a:solidFill>
                <a:effectLst/>
                <a:latin typeface=" Fira Mono"/>
              </a:rPr>
              <a:t>healthPeople</a:t>
            </a:r>
            <a:r>
              <a:rPr lang="en-US" sz="800" b="0" dirty="0">
                <a:solidFill>
                  <a:srgbClr val="000000"/>
                </a:solidFill>
                <a:effectLst/>
                <a:latin typeface=" Fira Mono"/>
              </a:rPr>
              <a:t>)</a:t>
            </a:r>
          </a:p>
          <a:p>
            <a:pPr>
              <a:lnSpc>
                <a:spcPct val="150000"/>
              </a:lnSpc>
            </a:pPr>
            <a:r>
              <a:rPr lang="en-US" sz="800" b="0" dirty="0">
                <a:solidFill>
                  <a:srgbClr val="000000"/>
                </a:solidFill>
                <a:effectLst/>
                <a:latin typeface=" Fira Mono"/>
              </a:rPr>
              <a:t>{</a:t>
            </a:r>
          </a:p>
          <a:p>
            <a:pPr>
              <a:lnSpc>
                <a:spcPct val="150000"/>
              </a:lnSpc>
            </a:pPr>
            <a:r>
              <a:rPr lang="en-US" sz="800" b="0" dirty="0">
                <a:solidFill>
                  <a:schemeClr val="bg2"/>
                </a:solidFill>
                <a:effectLst/>
                <a:latin typeface=" Fira Mono"/>
              </a:rPr>
              <a:t>    </a:t>
            </a:r>
            <a:r>
              <a:rPr lang="en-US" sz="800" b="0" dirty="0">
                <a:solidFill>
                  <a:srgbClr val="000000"/>
                </a:solidFill>
                <a:effectLst/>
                <a:latin typeface=" Fira Mono"/>
              </a:rPr>
              <a:t> </a:t>
            </a:r>
            <a:r>
              <a:rPr lang="en-US" sz="800" b="1" dirty="0" err="1">
                <a:solidFill>
                  <a:srgbClr val="000000"/>
                </a:solidFill>
                <a:effectLst/>
                <a:latin typeface=" Fira Mono"/>
              </a:rPr>
              <a:t>co_await</a:t>
            </a:r>
            <a:r>
              <a:rPr lang="en-US" sz="800" b="0" dirty="0">
                <a:solidFill>
                  <a:schemeClr val="bg2"/>
                </a:solidFill>
                <a:effectLst/>
                <a:latin typeface=" Fira Mono"/>
              </a:rPr>
              <a:t> </a:t>
            </a:r>
            <a:r>
              <a:rPr lang="en-US" sz="800" dirty="0" err="1">
                <a:solidFill>
                  <a:srgbClr val="795E26"/>
                </a:solidFill>
                <a:latin typeface=" Fira Mono"/>
              </a:rPr>
              <a:t>sequential_for</a:t>
            </a:r>
            <a:r>
              <a:rPr lang="en-US" sz="800" b="0" dirty="0">
                <a:solidFill>
                  <a:schemeClr val="bg2"/>
                </a:solidFill>
                <a:effectLst/>
                <a:latin typeface=" Fira Mono"/>
              </a:rPr>
              <a:t>( </a:t>
            </a:r>
            <a:r>
              <a:rPr lang="en-US" sz="800" b="0" dirty="0" err="1">
                <a:solidFill>
                  <a:schemeClr val="bg2"/>
                </a:solidFill>
                <a:effectLst/>
                <a:latin typeface=" Fira Mono"/>
              </a:rPr>
              <a:t>saveWorldSteps</a:t>
            </a:r>
            <a:r>
              <a:rPr lang="en-US" sz="800" b="0" dirty="0">
                <a:solidFill>
                  <a:schemeClr val="bg2"/>
                </a:solidFill>
                <a:effectLst/>
                <a:latin typeface=" Fira Mono"/>
              </a:rPr>
              <a:t> );</a:t>
            </a:r>
          </a:p>
          <a:p>
            <a:pPr>
              <a:lnSpc>
                <a:spcPct val="150000"/>
              </a:lnSpc>
            </a:pPr>
            <a:r>
              <a:rPr lang="en-US" sz="800" b="0" dirty="0">
                <a:solidFill>
                  <a:srgbClr val="000000"/>
                </a:solidFill>
                <a:effectLst/>
                <a:latin typeface=" Fira Mono"/>
              </a:rPr>
              <a:t>}</a:t>
            </a:r>
          </a:p>
        </p:txBody>
      </p:sp>
      <p:sp>
        <p:nvSpPr>
          <p:cNvPr id="2" name="Title 1">
            <a:extLst>
              <a:ext uri="{FF2B5EF4-FFF2-40B4-BE49-F238E27FC236}">
                <a16:creationId xmlns:a16="http://schemas.microsoft.com/office/drawing/2014/main" id="{6C766C49-6035-4289-8C31-22D599DE6A75}"/>
              </a:ext>
            </a:extLst>
          </p:cNvPr>
          <p:cNvSpPr>
            <a:spLocks noGrp="1"/>
          </p:cNvSpPr>
          <p:nvPr>
            <p:ph type="title"/>
          </p:nvPr>
        </p:nvSpPr>
        <p:spPr>
          <a:xfrm>
            <a:off x="6043609" y="56188"/>
            <a:ext cx="4098514" cy="590931"/>
          </a:xfrm>
        </p:spPr>
        <p:txBody>
          <a:bodyPr/>
          <a:lstStyle/>
          <a:p>
            <a:r>
              <a:rPr lang="en-US" sz="2400" dirty="0"/>
              <a:t>Coroutine Job system</a:t>
            </a:r>
          </a:p>
        </p:txBody>
      </p:sp>
      <p:sp>
        <p:nvSpPr>
          <p:cNvPr id="35" name="Rectangle 34">
            <a:extLst>
              <a:ext uri="{FF2B5EF4-FFF2-40B4-BE49-F238E27FC236}">
                <a16:creationId xmlns:a16="http://schemas.microsoft.com/office/drawing/2014/main" id="{E7F98364-C62A-4886-9A20-865981A43576}"/>
              </a:ext>
            </a:extLst>
          </p:cNvPr>
          <p:cNvSpPr/>
          <p:nvPr/>
        </p:nvSpPr>
        <p:spPr>
          <a:xfrm>
            <a:off x="4333147" y="2632844"/>
            <a:ext cx="890828" cy="239947"/>
          </a:xfrm>
          <a:prstGeom prst="rect">
            <a:avLst/>
          </a:prstGeom>
          <a:solidFill>
            <a:schemeClr val="tx2"/>
          </a:solid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1000" dirty="0">
                <a:solidFill>
                  <a:schemeClr val="tx1"/>
                </a:solidFill>
                <a:latin typeface="Trebuchet MS" panose="020B0603020202020204" pitchFamily="34" charset="0"/>
              </a:rPr>
              <a:t>Job</a:t>
            </a:r>
          </a:p>
        </p:txBody>
      </p:sp>
      <p:cxnSp>
        <p:nvCxnSpPr>
          <p:cNvPr id="36" name="Straight Arrow Connector 35">
            <a:extLst>
              <a:ext uri="{FF2B5EF4-FFF2-40B4-BE49-F238E27FC236}">
                <a16:creationId xmlns:a16="http://schemas.microsoft.com/office/drawing/2014/main" id="{172950B3-1E4D-479A-AF4D-1C6AC0192195}"/>
              </a:ext>
            </a:extLst>
          </p:cNvPr>
          <p:cNvCxnSpPr>
            <a:cxnSpLocks/>
            <a:stCxn id="39" idx="2"/>
            <a:endCxn id="35" idx="0"/>
          </p:cNvCxnSpPr>
          <p:nvPr/>
        </p:nvCxnSpPr>
        <p:spPr>
          <a:xfrm flipH="1">
            <a:off x="4778561" y="1931262"/>
            <a:ext cx="937356" cy="701582"/>
          </a:xfrm>
          <a:prstGeom prst="straightConnector1">
            <a:avLst/>
          </a:prstGeom>
          <a:ln>
            <a:solidFill>
              <a:schemeClr val="accent4"/>
            </a:solidFill>
            <a:prstDash val="solid"/>
            <a:tailEnd type="triangle" w="sm" len="lg"/>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4940E77B-C530-46D9-ABE6-C30F35CB69B7}"/>
              </a:ext>
            </a:extLst>
          </p:cNvPr>
          <p:cNvSpPr txBox="1"/>
          <p:nvPr/>
        </p:nvSpPr>
        <p:spPr>
          <a:xfrm>
            <a:off x="5091993" y="1700430"/>
            <a:ext cx="1247848" cy="230832"/>
          </a:xfrm>
          <a:prstGeom prst="rect">
            <a:avLst/>
          </a:prstGeom>
          <a:solidFill>
            <a:schemeClr val="tx2"/>
          </a:solid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altLang="zh-CN" sz="1000" dirty="0" err="1">
                <a:solidFill>
                  <a:schemeClr val="tx1"/>
                </a:solidFill>
                <a:latin typeface="Trebuchet MS" panose="020B0603020202020204" pitchFamily="34" charset="0"/>
              </a:rPr>
              <a:t>coroutine_handle</a:t>
            </a:r>
            <a:endParaRPr lang="en-US" sz="1000" dirty="0">
              <a:solidFill>
                <a:schemeClr val="tx1"/>
              </a:solidFill>
              <a:latin typeface="Trebuchet MS" panose="020B0603020202020204" pitchFamily="34" charset="0"/>
            </a:endParaRPr>
          </a:p>
        </p:txBody>
      </p:sp>
      <p:sp>
        <p:nvSpPr>
          <p:cNvPr id="42" name="TextBox 41">
            <a:extLst>
              <a:ext uri="{FF2B5EF4-FFF2-40B4-BE49-F238E27FC236}">
                <a16:creationId xmlns:a16="http://schemas.microsoft.com/office/drawing/2014/main" id="{F33D106A-7E29-4FD3-A557-53A4CCA3F950}"/>
              </a:ext>
            </a:extLst>
          </p:cNvPr>
          <p:cNvSpPr txBox="1"/>
          <p:nvPr/>
        </p:nvSpPr>
        <p:spPr>
          <a:xfrm>
            <a:off x="4403304" y="2125251"/>
            <a:ext cx="681597" cy="2308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1000" dirty="0">
                <a:solidFill>
                  <a:schemeClr val="bg1"/>
                </a:solidFill>
                <a:latin typeface="Trebuchet MS" panose="020B0603020202020204" pitchFamily="34" charset="0"/>
              </a:rPr>
              <a:t>Job::Job</a:t>
            </a:r>
          </a:p>
        </p:txBody>
      </p:sp>
      <p:cxnSp>
        <p:nvCxnSpPr>
          <p:cNvPr id="66" name="Connector: Elbow 65">
            <a:extLst>
              <a:ext uri="{FF2B5EF4-FFF2-40B4-BE49-F238E27FC236}">
                <a16:creationId xmlns:a16="http://schemas.microsoft.com/office/drawing/2014/main" id="{199DE16A-F713-467A-91BD-B58AD4B56586}"/>
              </a:ext>
            </a:extLst>
          </p:cNvPr>
          <p:cNvCxnSpPr>
            <a:cxnSpLocks/>
            <a:stCxn id="69" idx="3"/>
          </p:cNvCxnSpPr>
          <p:nvPr/>
        </p:nvCxnSpPr>
        <p:spPr>
          <a:xfrm flipV="1">
            <a:off x="2896075" y="788398"/>
            <a:ext cx="2114814" cy="2472587"/>
          </a:xfrm>
          <a:prstGeom prst="bentConnector3">
            <a:avLst>
              <a:gd name="adj1" fmla="val 26700"/>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F45BF225-6CFC-4571-9260-6CD3A6BC45CF}"/>
              </a:ext>
            </a:extLst>
          </p:cNvPr>
          <p:cNvSpPr txBox="1"/>
          <p:nvPr/>
        </p:nvSpPr>
        <p:spPr>
          <a:xfrm>
            <a:off x="1447563" y="1555636"/>
            <a:ext cx="1448512" cy="230832"/>
          </a:xfrm>
          <a:prstGeom prst="rect">
            <a:avLst/>
          </a:prstGeom>
          <a:solidFill>
            <a:schemeClr val="tx2"/>
          </a:solid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defPPr>
              <a:defRPr lang="en-US"/>
            </a:defPPr>
            <a:lvl1pPr algn="ctr">
              <a:lnSpc>
                <a:spcPct val="90000"/>
              </a:lnSpc>
              <a:defRPr sz="1000">
                <a:solidFill>
                  <a:schemeClr val="tx1"/>
                </a:solidFill>
                <a:latin typeface="Trebuchet MS" panose="020B0603020202020204" pitchFamily="34" charset="0"/>
              </a:defRPr>
            </a:lvl1pPr>
          </a:lstStyle>
          <a:p>
            <a:r>
              <a:rPr lang="en-US" dirty="0"/>
              <a:t>token&lt;&gt;</a:t>
            </a:r>
          </a:p>
        </p:txBody>
      </p:sp>
      <p:sp>
        <p:nvSpPr>
          <p:cNvPr id="69" name="TextBox 68">
            <a:extLst>
              <a:ext uri="{FF2B5EF4-FFF2-40B4-BE49-F238E27FC236}">
                <a16:creationId xmlns:a16="http://schemas.microsoft.com/office/drawing/2014/main" id="{57A403FD-71EB-487F-956C-A7EC9044A328}"/>
              </a:ext>
            </a:extLst>
          </p:cNvPr>
          <p:cNvSpPr txBox="1"/>
          <p:nvPr/>
        </p:nvSpPr>
        <p:spPr>
          <a:xfrm>
            <a:off x="1447563" y="3145569"/>
            <a:ext cx="1448512" cy="230832"/>
          </a:xfrm>
          <a:prstGeom prst="rect">
            <a:avLst/>
          </a:prstGeom>
          <a:solidFill>
            <a:schemeClr val="tx2"/>
          </a:solid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defPPr>
              <a:defRPr lang="en-US"/>
            </a:defPPr>
            <a:lvl1pPr algn="ctr">
              <a:lnSpc>
                <a:spcPct val="90000"/>
              </a:lnSpc>
              <a:defRPr sz="1000">
                <a:solidFill>
                  <a:schemeClr val="tx1"/>
                </a:solidFill>
                <a:latin typeface="Trebuchet MS" panose="020B0603020202020204" pitchFamily="34" charset="0"/>
              </a:defRPr>
            </a:lvl1pPr>
          </a:lstStyle>
          <a:p>
            <a:r>
              <a:rPr lang="en-US" dirty="0" err="1"/>
              <a:t>isa</a:t>
            </a:r>
            <a:endParaRPr lang="en-US" dirty="0"/>
          </a:p>
        </p:txBody>
      </p:sp>
      <p:sp>
        <p:nvSpPr>
          <p:cNvPr id="70" name="TextBox 69">
            <a:extLst>
              <a:ext uri="{FF2B5EF4-FFF2-40B4-BE49-F238E27FC236}">
                <a16:creationId xmlns:a16="http://schemas.microsoft.com/office/drawing/2014/main" id="{F57B9AAD-1BCA-44CC-A05F-5C642FE0EB79}"/>
              </a:ext>
            </a:extLst>
          </p:cNvPr>
          <p:cNvSpPr txBox="1"/>
          <p:nvPr/>
        </p:nvSpPr>
        <p:spPr>
          <a:xfrm>
            <a:off x="1447563" y="2355592"/>
            <a:ext cx="1448512" cy="230832"/>
          </a:xfrm>
          <a:prstGeom prst="rect">
            <a:avLst/>
          </a:prstGeom>
          <a:solidFill>
            <a:schemeClr val="tx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defPPr>
              <a:defRPr lang="en-US"/>
            </a:defPPr>
            <a:lvl1pPr algn="ctr">
              <a:lnSpc>
                <a:spcPct val="90000"/>
              </a:lnSpc>
              <a:defRPr sz="1000">
                <a:solidFill>
                  <a:schemeClr val="bg1"/>
                </a:solidFill>
                <a:latin typeface="Trebuchet MS" panose="020B0603020202020204" pitchFamily="34" charset="0"/>
              </a:defRPr>
            </a:lvl1pPr>
          </a:lstStyle>
          <a:p>
            <a:r>
              <a:rPr lang="en-US" dirty="0" err="1"/>
              <a:t>Initial_suspend</a:t>
            </a:r>
            <a:endParaRPr lang="en-US" dirty="0"/>
          </a:p>
        </p:txBody>
      </p:sp>
      <p:cxnSp>
        <p:nvCxnSpPr>
          <p:cNvPr id="72" name="Straight Arrow Connector 71">
            <a:extLst>
              <a:ext uri="{FF2B5EF4-FFF2-40B4-BE49-F238E27FC236}">
                <a16:creationId xmlns:a16="http://schemas.microsoft.com/office/drawing/2014/main" id="{FD580EF5-8D42-4A5B-8479-5DFAE003F2BC}"/>
              </a:ext>
            </a:extLst>
          </p:cNvPr>
          <p:cNvCxnSpPr>
            <a:cxnSpLocks/>
            <a:stCxn id="68" idx="2"/>
            <a:endCxn id="70" idx="0"/>
          </p:cNvCxnSpPr>
          <p:nvPr/>
        </p:nvCxnSpPr>
        <p:spPr>
          <a:xfrm>
            <a:off x="2171819" y="1786468"/>
            <a:ext cx="0" cy="569124"/>
          </a:xfrm>
          <a:prstGeom prst="straightConnector1">
            <a:avLst/>
          </a:prstGeom>
          <a:ln>
            <a:solidFill>
              <a:schemeClr val="accent4"/>
            </a:solidFill>
            <a:prstDash val="solid"/>
            <a:tailEnd type="triangle" w="sm" len="lg"/>
          </a:ln>
        </p:spPr>
        <p:style>
          <a:lnRef idx="1">
            <a:schemeClr val="accent1"/>
          </a:lnRef>
          <a:fillRef idx="0">
            <a:schemeClr val="accent1"/>
          </a:fillRef>
          <a:effectRef idx="0">
            <a:schemeClr val="accent1"/>
          </a:effectRef>
          <a:fontRef idx="minor">
            <a:schemeClr val="tx1"/>
          </a:fontRef>
        </p:style>
      </p:cxnSp>
      <p:sp>
        <p:nvSpPr>
          <p:cNvPr id="58" name="Rectangle 57">
            <a:extLst>
              <a:ext uri="{FF2B5EF4-FFF2-40B4-BE49-F238E27FC236}">
                <a16:creationId xmlns:a16="http://schemas.microsoft.com/office/drawing/2014/main" id="{82D2A596-729A-4509-9C57-448CE715F8AC}"/>
              </a:ext>
            </a:extLst>
          </p:cNvPr>
          <p:cNvSpPr/>
          <p:nvPr/>
        </p:nvSpPr>
        <p:spPr>
          <a:xfrm>
            <a:off x="1257930" y="647119"/>
            <a:ext cx="5470934" cy="4352375"/>
          </a:xfrm>
          <a:prstGeom prst="rect">
            <a:avLst/>
          </a:prstGeom>
          <a:noFill/>
          <a:ln w="9525">
            <a:solidFill>
              <a:srgbClr val="0071C5"/>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lnSpc>
                <a:spcPct val="200000"/>
              </a:lnSpc>
            </a:pPr>
            <a:r>
              <a:rPr lang="en-US" altLang="zh-CN" sz="1000" dirty="0" err="1">
                <a:solidFill>
                  <a:srgbClr val="0070C0"/>
                </a:solidFill>
                <a:latin typeface="Trebuchet MS" panose="020B0603020202020204" pitchFamily="34" charset="0"/>
              </a:rPr>
              <a:t>sequential_for</a:t>
            </a:r>
            <a:endParaRPr lang="en-US" sz="1000" dirty="0">
              <a:solidFill>
                <a:srgbClr val="0070C0"/>
              </a:solidFill>
              <a:latin typeface="Trebuchet MS" panose="020B0603020202020204" pitchFamily="34" charset="0"/>
            </a:endParaRPr>
          </a:p>
        </p:txBody>
      </p:sp>
      <p:sp>
        <p:nvSpPr>
          <p:cNvPr id="21" name="TextBox 20">
            <a:extLst>
              <a:ext uri="{FF2B5EF4-FFF2-40B4-BE49-F238E27FC236}">
                <a16:creationId xmlns:a16="http://schemas.microsoft.com/office/drawing/2014/main" id="{C1255C3F-8C62-4ED6-BF43-32BF42A348AE}"/>
              </a:ext>
            </a:extLst>
          </p:cNvPr>
          <p:cNvSpPr txBox="1"/>
          <p:nvPr/>
        </p:nvSpPr>
        <p:spPr>
          <a:xfrm>
            <a:off x="5010889" y="672982"/>
            <a:ext cx="1410057" cy="230832"/>
          </a:xfrm>
          <a:prstGeom prst="rect">
            <a:avLst/>
          </a:prstGeom>
          <a:solidFill>
            <a:schemeClr val="tx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altLang="zh-CN" sz="1000" dirty="0" err="1">
                <a:solidFill>
                  <a:schemeClr val="bg1"/>
                </a:solidFill>
                <a:latin typeface="Trebuchet MS" panose="020B0603020202020204" pitchFamily="34" charset="0"/>
              </a:rPr>
              <a:t>isa</a:t>
            </a:r>
            <a:r>
              <a:rPr lang="en-US" altLang="zh-CN" sz="1000" dirty="0">
                <a:solidFill>
                  <a:schemeClr val="bg1"/>
                </a:solidFill>
                <a:latin typeface="Trebuchet MS" panose="020B0603020202020204" pitchFamily="34" charset="0"/>
              </a:rPr>
              <a:t>::</a:t>
            </a:r>
            <a:r>
              <a:rPr lang="en-US" altLang="zh-CN" sz="1000" dirty="0" err="1">
                <a:solidFill>
                  <a:schemeClr val="bg1"/>
                </a:solidFill>
                <a:latin typeface="Trebuchet MS" panose="020B0603020202020204" pitchFamily="34" charset="0"/>
              </a:rPr>
              <a:t>await_suspend</a:t>
            </a:r>
            <a:endParaRPr lang="en-US" sz="1000" dirty="0">
              <a:solidFill>
                <a:schemeClr val="bg1"/>
              </a:solidFill>
              <a:latin typeface="Trebuchet MS" panose="020B0603020202020204" pitchFamily="34" charset="0"/>
            </a:endParaRPr>
          </a:p>
        </p:txBody>
      </p:sp>
      <p:cxnSp>
        <p:nvCxnSpPr>
          <p:cNvPr id="40" name="Straight Arrow Connector 39">
            <a:extLst>
              <a:ext uri="{FF2B5EF4-FFF2-40B4-BE49-F238E27FC236}">
                <a16:creationId xmlns:a16="http://schemas.microsoft.com/office/drawing/2014/main" id="{20FA5B0A-53B7-4E55-932D-50C4F65302B8}"/>
              </a:ext>
            </a:extLst>
          </p:cNvPr>
          <p:cNvCxnSpPr>
            <a:cxnSpLocks/>
            <a:stCxn id="21" idx="2"/>
            <a:endCxn id="39" idx="0"/>
          </p:cNvCxnSpPr>
          <p:nvPr/>
        </p:nvCxnSpPr>
        <p:spPr>
          <a:xfrm flipH="1">
            <a:off x="5715917" y="903814"/>
            <a:ext cx="1" cy="796616"/>
          </a:xfrm>
          <a:prstGeom prst="straightConnector1">
            <a:avLst/>
          </a:prstGeom>
          <a:ln>
            <a:solidFill>
              <a:schemeClr val="accent4"/>
            </a:solidFill>
            <a:prstDash val="dash"/>
            <a:tailEnd type="triangle" w="sm" len="sm"/>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69A647B9-1F13-4C23-92AB-EC6E95028A8A}"/>
              </a:ext>
            </a:extLst>
          </p:cNvPr>
          <p:cNvSpPr txBox="1"/>
          <p:nvPr/>
        </p:nvSpPr>
        <p:spPr>
          <a:xfrm>
            <a:off x="4075984" y="3630914"/>
            <a:ext cx="1405153" cy="369332"/>
          </a:xfrm>
          <a:prstGeom prst="rect">
            <a:avLst/>
          </a:prstGeom>
          <a:pattFill prst="dkDnDiag">
            <a:fgClr>
              <a:schemeClr val="tx2"/>
            </a:fgClr>
            <a:bgClr>
              <a:schemeClr val="bg2">
                <a:lumMod val="75000"/>
              </a:schemeClr>
            </a:bgClr>
          </a:patt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altLang="zh-CN" sz="1000" dirty="0">
                <a:solidFill>
                  <a:schemeClr val="tx1"/>
                </a:solidFill>
                <a:latin typeface="Trebuchet MS" panose="020B0603020202020204" pitchFamily="34" charset="0"/>
              </a:rPr>
              <a:t>parent </a:t>
            </a:r>
            <a:r>
              <a:rPr lang="en-US" altLang="zh-CN" sz="1000" dirty="0" err="1">
                <a:solidFill>
                  <a:schemeClr val="tx1"/>
                </a:solidFill>
                <a:latin typeface="Trebuchet MS" panose="020B0603020202020204" pitchFamily="34" charset="0"/>
              </a:rPr>
              <a:t>coroutine_handle</a:t>
            </a:r>
            <a:endParaRPr lang="en-US" sz="1000" dirty="0">
              <a:solidFill>
                <a:schemeClr val="tx1"/>
              </a:solidFill>
              <a:latin typeface="Trebuchet MS" panose="020B0603020202020204" pitchFamily="34" charset="0"/>
            </a:endParaRPr>
          </a:p>
        </p:txBody>
      </p:sp>
      <p:sp>
        <p:nvSpPr>
          <p:cNvPr id="4" name="TextBox 3">
            <a:extLst>
              <a:ext uri="{FF2B5EF4-FFF2-40B4-BE49-F238E27FC236}">
                <a16:creationId xmlns:a16="http://schemas.microsoft.com/office/drawing/2014/main" id="{39470FD7-0CD2-4358-BA4E-C494F5904E1A}"/>
              </a:ext>
            </a:extLst>
          </p:cNvPr>
          <p:cNvSpPr txBox="1"/>
          <p:nvPr/>
        </p:nvSpPr>
        <p:spPr>
          <a:xfrm>
            <a:off x="1447563" y="4004519"/>
            <a:ext cx="1448512" cy="230832"/>
          </a:xfrm>
          <a:prstGeom prst="rect">
            <a:avLst/>
          </a:prstGeom>
          <a:solidFill>
            <a:schemeClr val="tx2"/>
          </a:solid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defPPr>
              <a:defRPr lang="en-US"/>
            </a:defPPr>
            <a:lvl1pPr algn="ctr">
              <a:lnSpc>
                <a:spcPct val="90000"/>
              </a:lnSpc>
              <a:defRPr sz="1000">
                <a:solidFill>
                  <a:schemeClr val="tx1"/>
                </a:solidFill>
                <a:latin typeface="Trebuchet MS" panose="020B0603020202020204" pitchFamily="34" charset="0"/>
              </a:defRPr>
            </a:lvl1pPr>
          </a:lstStyle>
          <a:p>
            <a:r>
              <a:rPr lang="en-US" dirty="0" err="1"/>
              <a:t>fsa</a:t>
            </a:r>
            <a:endParaRPr lang="en-US" dirty="0"/>
          </a:p>
        </p:txBody>
      </p:sp>
      <p:cxnSp>
        <p:nvCxnSpPr>
          <p:cNvPr id="48" name="Straight Arrow Connector 47">
            <a:extLst>
              <a:ext uri="{FF2B5EF4-FFF2-40B4-BE49-F238E27FC236}">
                <a16:creationId xmlns:a16="http://schemas.microsoft.com/office/drawing/2014/main" id="{A9B11574-70C2-4C58-B45D-5166376AB02E}"/>
              </a:ext>
            </a:extLst>
          </p:cNvPr>
          <p:cNvCxnSpPr>
            <a:cxnSpLocks/>
            <a:stCxn id="13" idx="0"/>
            <a:endCxn id="35" idx="2"/>
          </p:cNvCxnSpPr>
          <p:nvPr/>
        </p:nvCxnSpPr>
        <p:spPr>
          <a:xfrm flipV="1">
            <a:off x="4778561" y="2872791"/>
            <a:ext cx="0" cy="758123"/>
          </a:xfrm>
          <a:prstGeom prst="straightConnector1">
            <a:avLst/>
          </a:prstGeom>
          <a:ln>
            <a:solidFill>
              <a:schemeClr val="accent4"/>
            </a:solidFill>
            <a:prstDash val="solid"/>
            <a:tailEnd type="triangle" w="sm" len="lg"/>
          </a:ln>
        </p:spPr>
        <p:style>
          <a:lnRef idx="1">
            <a:schemeClr val="accent1"/>
          </a:lnRef>
          <a:fillRef idx="0">
            <a:schemeClr val="accent1"/>
          </a:fillRef>
          <a:effectRef idx="0">
            <a:schemeClr val="accent1"/>
          </a:effectRef>
          <a:fontRef idx="minor">
            <a:schemeClr val="tx1"/>
          </a:fontRef>
        </p:style>
      </p:cxnSp>
      <p:cxnSp>
        <p:nvCxnSpPr>
          <p:cNvPr id="46" name="Connector: Elbow 45">
            <a:extLst>
              <a:ext uri="{FF2B5EF4-FFF2-40B4-BE49-F238E27FC236}">
                <a16:creationId xmlns:a16="http://schemas.microsoft.com/office/drawing/2014/main" id="{906D7E71-9B7E-413D-BA66-7E1F45BD5D0C}"/>
              </a:ext>
            </a:extLst>
          </p:cNvPr>
          <p:cNvCxnSpPr>
            <a:stCxn id="4" idx="0"/>
            <a:endCxn id="13" idx="1"/>
          </p:cNvCxnSpPr>
          <p:nvPr/>
        </p:nvCxnSpPr>
        <p:spPr>
          <a:xfrm rot="5400000" flipH="1" flipV="1">
            <a:off x="3029432" y="2957968"/>
            <a:ext cx="188939" cy="1904165"/>
          </a:xfrm>
          <a:prstGeom prst="bentConnector2">
            <a:avLst/>
          </a:prstGeom>
          <a:ln>
            <a:solidFill>
              <a:schemeClr val="accent4"/>
            </a:solidFill>
            <a:prstDash val="dash"/>
            <a:tailEnd type="triangle" w="sm" len="sm"/>
          </a:ln>
        </p:spPr>
        <p:style>
          <a:lnRef idx="1">
            <a:schemeClr val="accent1"/>
          </a:lnRef>
          <a:fillRef idx="0">
            <a:schemeClr val="accent1"/>
          </a:fillRef>
          <a:effectRef idx="0">
            <a:schemeClr val="accent1"/>
          </a:effectRef>
          <a:fontRef idx="minor">
            <a:schemeClr val="tx1"/>
          </a:fontRef>
        </p:style>
      </p:cxnSp>
      <p:sp>
        <p:nvSpPr>
          <p:cNvPr id="94" name="TextBox 93">
            <a:extLst>
              <a:ext uri="{FF2B5EF4-FFF2-40B4-BE49-F238E27FC236}">
                <a16:creationId xmlns:a16="http://schemas.microsoft.com/office/drawing/2014/main" id="{BE949FB9-05A6-433E-A79E-3E9BF5D007F8}"/>
              </a:ext>
            </a:extLst>
          </p:cNvPr>
          <p:cNvSpPr txBox="1"/>
          <p:nvPr/>
        </p:nvSpPr>
        <p:spPr>
          <a:xfrm>
            <a:off x="4821219" y="3171385"/>
            <a:ext cx="681597" cy="2308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1000" dirty="0">
                <a:solidFill>
                  <a:schemeClr val="bg1"/>
                </a:solidFill>
                <a:latin typeface="Trebuchet MS" panose="020B0603020202020204" pitchFamily="34" charset="0"/>
              </a:rPr>
              <a:t>Job::Job</a:t>
            </a:r>
          </a:p>
        </p:txBody>
      </p:sp>
      <p:sp>
        <p:nvSpPr>
          <p:cNvPr id="95" name="TextBox 94">
            <a:extLst>
              <a:ext uri="{FF2B5EF4-FFF2-40B4-BE49-F238E27FC236}">
                <a16:creationId xmlns:a16="http://schemas.microsoft.com/office/drawing/2014/main" id="{75911CF4-B782-4B63-A5F0-EF5576D30A3F}"/>
              </a:ext>
            </a:extLst>
          </p:cNvPr>
          <p:cNvSpPr txBox="1"/>
          <p:nvPr/>
        </p:nvSpPr>
        <p:spPr>
          <a:xfrm>
            <a:off x="1447563" y="4724078"/>
            <a:ext cx="1448510" cy="230832"/>
          </a:xfrm>
          <a:prstGeom prst="rect">
            <a:avLst/>
          </a:prstGeom>
          <a:solidFill>
            <a:schemeClr val="tx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altLang="zh-CN" sz="1000" dirty="0" err="1">
                <a:solidFill>
                  <a:schemeClr val="bg1"/>
                </a:solidFill>
                <a:latin typeface="Trebuchet MS" panose="020B0603020202020204" pitchFamily="34" charset="0"/>
              </a:rPr>
              <a:t>final_suspend</a:t>
            </a:r>
            <a:endParaRPr lang="en-US" sz="1000" dirty="0">
              <a:solidFill>
                <a:schemeClr val="bg1"/>
              </a:solidFill>
              <a:latin typeface="Trebuchet MS" panose="020B0603020202020204" pitchFamily="34" charset="0"/>
            </a:endParaRPr>
          </a:p>
        </p:txBody>
      </p:sp>
      <p:cxnSp>
        <p:nvCxnSpPr>
          <p:cNvPr id="96" name="Straight Arrow Connector 95">
            <a:extLst>
              <a:ext uri="{FF2B5EF4-FFF2-40B4-BE49-F238E27FC236}">
                <a16:creationId xmlns:a16="http://schemas.microsoft.com/office/drawing/2014/main" id="{DCFBB4BC-6843-4FC9-A15C-648C590FD318}"/>
              </a:ext>
            </a:extLst>
          </p:cNvPr>
          <p:cNvCxnSpPr>
            <a:cxnSpLocks/>
          </p:cNvCxnSpPr>
          <p:nvPr/>
        </p:nvCxnSpPr>
        <p:spPr>
          <a:xfrm flipV="1">
            <a:off x="2171819" y="4235352"/>
            <a:ext cx="0" cy="488726"/>
          </a:xfrm>
          <a:prstGeom prst="straightConnector1">
            <a:avLst/>
          </a:prstGeom>
          <a:ln>
            <a:solidFill>
              <a:schemeClr val="accent4"/>
            </a:solidFill>
            <a:prstDash val="solid"/>
            <a:tailEnd type="triangle" w="sm" len="lg"/>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28AB1D1C-522E-482F-AE0B-5ECC93A47825}"/>
              </a:ext>
            </a:extLst>
          </p:cNvPr>
          <p:cNvCxnSpPr>
            <a:cxnSpLocks/>
            <a:stCxn id="70" idx="2"/>
            <a:endCxn id="69" idx="0"/>
          </p:cNvCxnSpPr>
          <p:nvPr/>
        </p:nvCxnSpPr>
        <p:spPr>
          <a:xfrm>
            <a:off x="2171819" y="2586424"/>
            <a:ext cx="0" cy="559145"/>
          </a:xfrm>
          <a:prstGeom prst="straightConnector1">
            <a:avLst/>
          </a:prstGeom>
          <a:ln>
            <a:solidFill>
              <a:schemeClr val="accent4"/>
            </a:solidFill>
            <a:prstDash val="solid"/>
            <a:tailEnd type="triangle" w="sm"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371100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00">
        <p159:morph option="byObject"/>
      </p:transition>
    </mc:Choice>
    <mc:Fallback xmlns="">
      <p:transition>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766C49-6035-4289-8C31-22D599DE6A75}"/>
              </a:ext>
            </a:extLst>
          </p:cNvPr>
          <p:cNvSpPr>
            <a:spLocks noGrp="1"/>
          </p:cNvSpPr>
          <p:nvPr>
            <p:ph type="title"/>
          </p:nvPr>
        </p:nvSpPr>
        <p:spPr>
          <a:xfrm>
            <a:off x="6043609" y="56188"/>
            <a:ext cx="4098514" cy="590931"/>
          </a:xfrm>
        </p:spPr>
        <p:txBody>
          <a:bodyPr/>
          <a:lstStyle/>
          <a:p>
            <a:r>
              <a:rPr lang="en-US" sz="2400" dirty="0"/>
              <a:t>Coroutine Job system</a:t>
            </a:r>
          </a:p>
        </p:txBody>
      </p:sp>
      <p:sp>
        <p:nvSpPr>
          <p:cNvPr id="22" name="Rectangle 21">
            <a:extLst>
              <a:ext uri="{FF2B5EF4-FFF2-40B4-BE49-F238E27FC236}">
                <a16:creationId xmlns:a16="http://schemas.microsoft.com/office/drawing/2014/main" id="{44A7149B-6880-469F-BBA2-A4B0D2BDDBDE}"/>
              </a:ext>
            </a:extLst>
          </p:cNvPr>
          <p:cNvSpPr/>
          <p:nvPr/>
        </p:nvSpPr>
        <p:spPr>
          <a:xfrm>
            <a:off x="7510803" y="1700430"/>
            <a:ext cx="2512463" cy="3139671"/>
          </a:xfrm>
          <a:prstGeom prst="rect">
            <a:avLst/>
          </a:prstGeom>
          <a:no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altLang="zh-CN" sz="1000" dirty="0">
              <a:solidFill>
                <a:schemeClr val="bg1"/>
              </a:solidFill>
            </a:endParaRPr>
          </a:p>
          <a:p>
            <a:pPr algn="ctr"/>
            <a:r>
              <a:rPr lang="en-US" altLang="zh-CN" sz="1000" dirty="0">
                <a:solidFill>
                  <a:schemeClr val="bg1"/>
                </a:solidFill>
              </a:rPr>
              <a:t>Scheduler</a:t>
            </a:r>
            <a:endParaRPr lang="en-US" sz="1000" dirty="0">
              <a:solidFill>
                <a:schemeClr val="bg1"/>
              </a:solidFill>
            </a:endParaRPr>
          </a:p>
        </p:txBody>
      </p:sp>
      <p:grpSp>
        <p:nvGrpSpPr>
          <p:cNvPr id="23" name="Group 22">
            <a:extLst>
              <a:ext uri="{FF2B5EF4-FFF2-40B4-BE49-F238E27FC236}">
                <a16:creationId xmlns:a16="http://schemas.microsoft.com/office/drawing/2014/main" id="{9765B6FE-1AAB-4F7D-AED1-47D6A519746E}"/>
              </a:ext>
            </a:extLst>
          </p:cNvPr>
          <p:cNvGrpSpPr/>
          <p:nvPr/>
        </p:nvGrpSpPr>
        <p:grpSpPr>
          <a:xfrm>
            <a:off x="7997914" y="3792482"/>
            <a:ext cx="1538241" cy="880625"/>
            <a:chOff x="1286142" y="3874450"/>
            <a:chExt cx="1538241" cy="880625"/>
          </a:xfrm>
        </p:grpSpPr>
        <p:sp>
          <p:nvSpPr>
            <p:cNvPr id="24" name="Rectangle 23">
              <a:extLst>
                <a:ext uri="{FF2B5EF4-FFF2-40B4-BE49-F238E27FC236}">
                  <a16:creationId xmlns:a16="http://schemas.microsoft.com/office/drawing/2014/main" id="{26706399-6892-413B-B225-4B418B6D11F6}"/>
                </a:ext>
              </a:extLst>
            </p:cNvPr>
            <p:cNvSpPr/>
            <p:nvPr/>
          </p:nvSpPr>
          <p:spPr>
            <a:xfrm>
              <a:off x="1286142" y="3874450"/>
              <a:ext cx="1243413" cy="294830"/>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2">
                      <a:lumMod val="50000"/>
                    </a:schemeClr>
                  </a:solidFill>
                </a:rPr>
                <a:t>Worker</a:t>
              </a:r>
            </a:p>
          </p:txBody>
        </p:sp>
        <p:sp>
          <p:nvSpPr>
            <p:cNvPr id="25" name="Rectangle 24">
              <a:extLst>
                <a:ext uri="{FF2B5EF4-FFF2-40B4-BE49-F238E27FC236}">
                  <a16:creationId xmlns:a16="http://schemas.microsoft.com/office/drawing/2014/main" id="{15158716-D662-4804-8957-486C08116EE6}"/>
                </a:ext>
              </a:extLst>
            </p:cNvPr>
            <p:cNvSpPr/>
            <p:nvPr/>
          </p:nvSpPr>
          <p:spPr>
            <a:xfrm>
              <a:off x="1384418" y="4065611"/>
              <a:ext cx="1243413" cy="294830"/>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2">
                      <a:lumMod val="50000"/>
                    </a:schemeClr>
                  </a:solidFill>
                </a:rPr>
                <a:t>Worker</a:t>
              </a:r>
            </a:p>
          </p:txBody>
        </p:sp>
        <p:sp>
          <p:nvSpPr>
            <p:cNvPr id="26" name="Rectangle 25">
              <a:extLst>
                <a:ext uri="{FF2B5EF4-FFF2-40B4-BE49-F238E27FC236}">
                  <a16:creationId xmlns:a16="http://schemas.microsoft.com/office/drawing/2014/main" id="{F0FEBD08-7F01-4E4E-8ACE-3EDF7C84874A}"/>
                </a:ext>
              </a:extLst>
            </p:cNvPr>
            <p:cNvSpPr/>
            <p:nvPr/>
          </p:nvSpPr>
          <p:spPr>
            <a:xfrm>
              <a:off x="1482694" y="4262928"/>
              <a:ext cx="1243413" cy="294830"/>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2">
                      <a:lumMod val="50000"/>
                    </a:schemeClr>
                  </a:solidFill>
                </a:rPr>
                <a:t>Worker</a:t>
              </a:r>
            </a:p>
          </p:txBody>
        </p:sp>
        <p:sp>
          <p:nvSpPr>
            <p:cNvPr id="28" name="Rectangle 27">
              <a:extLst>
                <a:ext uri="{FF2B5EF4-FFF2-40B4-BE49-F238E27FC236}">
                  <a16:creationId xmlns:a16="http://schemas.microsoft.com/office/drawing/2014/main" id="{500AAB63-3F3B-441C-9D9B-3C608967554D}"/>
                </a:ext>
              </a:extLst>
            </p:cNvPr>
            <p:cNvSpPr/>
            <p:nvPr/>
          </p:nvSpPr>
          <p:spPr>
            <a:xfrm>
              <a:off x="1580970" y="4460245"/>
              <a:ext cx="1243413" cy="294830"/>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2">
                      <a:lumMod val="50000"/>
                    </a:schemeClr>
                  </a:solidFill>
                </a:rPr>
                <a:t>Worker</a:t>
              </a:r>
            </a:p>
          </p:txBody>
        </p:sp>
      </p:grpSp>
      <p:grpSp>
        <p:nvGrpSpPr>
          <p:cNvPr id="29" name="Group 28">
            <a:extLst>
              <a:ext uri="{FF2B5EF4-FFF2-40B4-BE49-F238E27FC236}">
                <a16:creationId xmlns:a16="http://schemas.microsoft.com/office/drawing/2014/main" id="{F0461B6A-372A-43FD-B179-413B264506D2}"/>
              </a:ext>
            </a:extLst>
          </p:cNvPr>
          <p:cNvGrpSpPr/>
          <p:nvPr/>
        </p:nvGrpSpPr>
        <p:grpSpPr>
          <a:xfrm>
            <a:off x="7883612" y="2233813"/>
            <a:ext cx="1766844" cy="576690"/>
            <a:chOff x="1156886" y="3007816"/>
            <a:chExt cx="1766844" cy="576690"/>
          </a:xfrm>
        </p:grpSpPr>
        <p:sp>
          <p:nvSpPr>
            <p:cNvPr id="30" name="Rectangle 29">
              <a:extLst>
                <a:ext uri="{FF2B5EF4-FFF2-40B4-BE49-F238E27FC236}">
                  <a16:creationId xmlns:a16="http://schemas.microsoft.com/office/drawing/2014/main" id="{583B448A-E1AB-435D-8253-1EE65A46A027}"/>
                </a:ext>
              </a:extLst>
            </p:cNvPr>
            <p:cNvSpPr/>
            <p:nvPr/>
          </p:nvSpPr>
          <p:spPr>
            <a:xfrm>
              <a:off x="1156886" y="3007816"/>
              <a:ext cx="1501923" cy="294830"/>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bg2">
                      <a:lumMod val="50000"/>
                    </a:schemeClr>
                  </a:solidFill>
                </a:rPr>
                <a:t>Job Queue</a:t>
              </a:r>
              <a:endParaRPr lang="en-US" sz="1000" dirty="0">
                <a:solidFill>
                  <a:schemeClr val="bg2">
                    <a:lumMod val="50000"/>
                  </a:schemeClr>
                </a:solidFill>
              </a:endParaRPr>
            </a:p>
          </p:txBody>
        </p:sp>
        <p:sp>
          <p:nvSpPr>
            <p:cNvPr id="31" name="Rectangle 30">
              <a:extLst>
                <a:ext uri="{FF2B5EF4-FFF2-40B4-BE49-F238E27FC236}">
                  <a16:creationId xmlns:a16="http://schemas.microsoft.com/office/drawing/2014/main" id="{D3EFB92A-3B44-42CC-AD0B-A770CE5D70FD}"/>
                </a:ext>
              </a:extLst>
            </p:cNvPr>
            <p:cNvSpPr/>
            <p:nvPr/>
          </p:nvSpPr>
          <p:spPr>
            <a:xfrm>
              <a:off x="1286142" y="3143225"/>
              <a:ext cx="1501923" cy="294830"/>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bg2">
                      <a:lumMod val="50000"/>
                    </a:schemeClr>
                  </a:solidFill>
                </a:rPr>
                <a:t>Job Queue</a:t>
              </a:r>
              <a:endParaRPr lang="en-US" sz="1000" dirty="0">
                <a:solidFill>
                  <a:schemeClr val="bg2">
                    <a:lumMod val="50000"/>
                  </a:schemeClr>
                </a:solidFill>
              </a:endParaRPr>
            </a:p>
          </p:txBody>
        </p:sp>
        <p:sp>
          <p:nvSpPr>
            <p:cNvPr id="33" name="Rectangle 32">
              <a:extLst>
                <a:ext uri="{FF2B5EF4-FFF2-40B4-BE49-F238E27FC236}">
                  <a16:creationId xmlns:a16="http://schemas.microsoft.com/office/drawing/2014/main" id="{AB6B210A-4EF2-4C2C-927A-E3A63D654CAF}"/>
                </a:ext>
              </a:extLst>
            </p:cNvPr>
            <p:cNvSpPr/>
            <p:nvPr/>
          </p:nvSpPr>
          <p:spPr>
            <a:xfrm>
              <a:off x="1421807" y="3289676"/>
              <a:ext cx="1501923" cy="294830"/>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bg2">
                      <a:lumMod val="50000"/>
                    </a:schemeClr>
                  </a:solidFill>
                </a:rPr>
                <a:t>Job Queue</a:t>
              </a:r>
              <a:endParaRPr lang="en-US" sz="1000" dirty="0">
                <a:solidFill>
                  <a:schemeClr val="bg2">
                    <a:lumMod val="50000"/>
                  </a:schemeClr>
                </a:solidFill>
              </a:endParaRPr>
            </a:p>
          </p:txBody>
        </p:sp>
      </p:grpSp>
      <p:cxnSp>
        <p:nvCxnSpPr>
          <p:cNvPr id="34" name="Straight Arrow Connector 33">
            <a:extLst>
              <a:ext uri="{FF2B5EF4-FFF2-40B4-BE49-F238E27FC236}">
                <a16:creationId xmlns:a16="http://schemas.microsoft.com/office/drawing/2014/main" id="{4B2B5C02-8512-4F35-AF4C-C43C483C0A21}"/>
              </a:ext>
            </a:extLst>
          </p:cNvPr>
          <p:cNvCxnSpPr>
            <a:cxnSpLocks/>
          </p:cNvCxnSpPr>
          <p:nvPr/>
        </p:nvCxnSpPr>
        <p:spPr>
          <a:xfrm>
            <a:off x="8767034" y="2911012"/>
            <a:ext cx="0" cy="809590"/>
          </a:xfrm>
          <a:prstGeom prst="straightConnector1">
            <a:avLst/>
          </a:prstGeom>
          <a:ln>
            <a:solidFill>
              <a:schemeClr val="accent4"/>
            </a:solidFill>
            <a:tailEnd type="triangle" w="sm" len="lg"/>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E7F98364-C62A-4886-9A20-865981A43576}"/>
              </a:ext>
            </a:extLst>
          </p:cNvPr>
          <p:cNvSpPr/>
          <p:nvPr/>
        </p:nvSpPr>
        <p:spPr>
          <a:xfrm>
            <a:off x="4333147" y="2632844"/>
            <a:ext cx="890828" cy="239947"/>
          </a:xfrm>
          <a:prstGeom prst="rect">
            <a:avLst/>
          </a:prstGeom>
          <a:solidFill>
            <a:schemeClr val="tx2"/>
          </a:solid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1000" dirty="0">
                <a:solidFill>
                  <a:schemeClr val="tx1"/>
                </a:solidFill>
                <a:latin typeface="Trebuchet MS" panose="020B0603020202020204" pitchFamily="34" charset="0"/>
              </a:rPr>
              <a:t>Job</a:t>
            </a:r>
          </a:p>
        </p:txBody>
      </p:sp>
      <p:cxnSp>
        <p:nvCxnSpPr>
          <p:cNvPr id="43" name="Straight Arrow Connector 42">
            <a:extLst>
              <a:ext uri="{FF2B5EF4-FFF2-40B4-BE49-F238E27FC236}">
                <a16:creationId xmlns:a16="http://schemas.microsoft.com/office/drawing/2014/main" id="{DDC33006-E508-4C52-9297-1B75A3EC17D0}"/>
              </a:ext>
            </a:extLst>
          </p:cNvPr>
          <p:cNvCxnSpPr>
            <a:cxnSpLocks/>
            <a:stCxn id="35" idx="3"/>
          </p:cNvCxnSpPr>
          <p:nvPr/>
        </p:nvCxnSpPr>
        <p:spPr>
          <a:xfrm>
            <a:off x="5223975" y="2752818"/>
            <a:ext cx="2735750" cy="0"/>
          </a:xfrm>
          <a:prstGeom prst="straightConnector1">
            <a:avLst/>
          </a:prstGeom>
          <a:ln>
            <a:solidFill>
              <a:schemeClr val="accent4"/>
            </a:solidFill>
            <a:prstDash val="solid"/>
            <a:tailEnd type="triangle" w="sm" len="lg"/>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3E780EA1-FB25-45FD-B96B-D8E822DF2D81}"/>
              </a:ext>
            </a:extLst>
          </p:cNvPr>
          <p:cNvSpPr txBox="1"/>
          <p:nvPr/>
        </p:nvSpPr>
        <p:spPr>
          <a:xfrm>
            <a:off x="114867" y="68881"/>
            <a:ext cx="2097049" cy="2308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1000" dirty="0">
                <a:solidFill>
                  <a:schemeClr val="bg1"/>
                </a:solidFill>
                <a:latin typeface="Trebuchet MS" panose="020B0603020202020204" pitchFamily="34" charset="0"/>
              </a:rPr>
              <a:t>*</a:t>
            </a:r>
            <a:r>
              <a:rPr lang="en-US" sz="1000" dirty="0" err="1">
                <a:solidFill>
                  <a:schemeClr val="bg1"/>
                </a:solidFill>
                <a:latin typeface="Trebuchet MS" panose="020B0603020202020204" pitchFamily="34" charset="0"/>
              </a:rPr>
              <a:t>isa</a:t>
            </a:r>
            <a:r>
              <a:rPr lang="en-US" sz="1000" dirty="0">
                <a:solidFill>
                  <a:schemeClr val="bg1"/>
                </a:solidFill>
                <a:latin typeface="Trebuchet MS" panose="020B0603020202020204" pitchFamily="34" charset="0"/>
              </a:rPr>
              <a:t> == </a:t>
            </a:r>
            <a:r>
              <a:rPr lang="en-US" sz="1000" dirty="0" err="1">
                <a:solidFill>
                  <a:schemeClr val="bg1"/>
                </a:solidFill>
                <a:latin typeface="Trebuchet MS" panose="020B0603020202020204" pitchFamily="34" charset="0"/>
              </a:rPr>
              <a:t>initial_suspend_awaitable</a:t>
            </a:r>
            <a:endParaRPr lang="en-US" sz="1000" dirty="0">
              <a:solidFill>
                <a:schemeClr val="bg1"/>
              </a:solidFill>
              <a:latin typeface="Trebuchet MS" panose="020B0603020202020204" pitchFamily="34" charset="0"/>
            </a:endParaRPr>
          </a:p>
        </p:txBody>
      </p:sp>
      <p:sp>
        <p:nvSpPr>
          <p:cNvPr id="6" name="TextBox 5">
            <a:extLst>
              <a:ext uri="{FF2B5EF4-FFF2-40B4-BE49-F238E27FC236}">
                <a16:creationId xmlns:a16="http://schemas.microsoft.com/office/drawing/2014/main" id="{B7ED07B0-021D-4334-BEBD-9D400880C231}"/>
              </a:ext>
            </a:extLst>
          </p:cNvPr>
          <p:cNvSpPr txBox="1"/>
          <p:nvPr/>
        </p:nvSpPr>
        <p:spPr>
          <a:xfrm>
            <a:off x="2301822" y="68881"/>
            <a:ext cx="2031325" cy="2308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1000" dirty="0">
                <a:solidFill>
                  <a:schemeClr val="bg1"/>
                </a:solidFill>
                <a:latin typeface="Trebuchet MS" panose="020B0603020202020204" pitchFamily="34" charset="0"/>
              </a:rPr>
              <a:t>*</a:t>
            </a:r>
            <a:r>
              <a:rPr lang="en-US" sz="1000" dirty="0" err="1">
                <a:solidFill>
                  <a:schemeClr val="bg1"/>
                </a:solidFill>
                <a:latin typeface="Trebuchet MS" panose="020B0603020202020204" pitchFamily="34" charset="0"/>
              </a:rPr>
              <a:t>fsa</a:t>
            </a:r>
            <a:r>
              <a:rPr lang="en-US" sz="1000" dirty="0">
                <a:solidFill>
                  <a:schemeClr val="bg1"/>
                </a:solidFill>
                <a:latin typeface="Trebuchet MS" panose="020B0603020202020204" pitchFamily="34" charset="0"/>
              </a:rPr>
              <a:t> == </a:t>
            </a:r>
            <a:r>
              <a:rPr lang="en-US" sz="1000" dirty="0" err="1">
                <a:solidFill>
                  <a:schemeClr val="bg1"/>
                </a:solidFill>
                <a:latin typeface="Trebuchet MS" panose="020B0603020202020204" pitchFamily="34" charset="0"/>
              </a:rPr>
              <a:t>final_suspend_awaitable</a:t>
            </a:r>
            <a:endParaRPr lang="en-US" sz="1000" dirty="0">
              <a:solidFill>
                <a:schemeClr val="bg1"/>
              </a:solidFill>
              <a:latin typeface="Trebuchet MS" panose="020B0603020202020204" pitchFamily="34" charset="0"/>
            </a:endParaRPr>
          </a:p>
        </p:txBody>
      </p:sp>
      <p:sp>
        <p:nvSpPr>
          <p:cNvPr id="13" name="TextBox 12">
            <a:extLst>
              <a:ext uri="{FF2B5EF4-FFF2-40B4-BE49-F238E27FC236}">
                <a16:creationId xmlns:a16="http://schemas.microsoft.com/office/drawing/2014/main" id="{69A647B9-1F13-4C23-92AB-EC6E95028A8A}"/>
              </a:ext>
            </a:extLst>
          </p:cNvPr>
          <p:cNvSpPr txBox="1"/>
          <p:nvPr/>
        </p:nvSpPr>
        <p:spPr>
          <a:xfrm>
            <a:off x="4075984" y="3630914"/>
            <a:ext cx="1405153" cy="369332"/>
          </a:xfrm>
          <a:prstGeom prst="rect">
            <a:avLst/>
          </a:prstGeom>
          <a:pattFill prst="dkDnDiag">
            <a:fgClr>
              <a:schemeClr val="tx2"/>
            </a:fgClr>
            <a:bgClr>
              <a:schemeClr val="bg2">
                <a:lumMod val="75000"/>
              </a:schemeClr>
            </a:bgClr>
          </a:patt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altLang="zh-CN" sz="1000" dirty="0">
                <a:solidFill>
                  <a:schemeClr val="tx1"/>
                </a:solidFill>
                <a:latin typeface="Trebuchet MS" panose="020B0603020202020204" pitchFamily="34" charset="0"/>
              </a:rPr>
              <a:t>parent </a:t>
            </a:r>
            <a:r>
              <a:rPr lang="en-US" altLang="zh-CN" sz="1000" dirty="0" err="1">
                <a:solidFill>
                  <a:schemeClr val="tx1"/>
                </a:solidFill>
                <a:latin typeface="Trebuchet MS" panose="020B0603020202020204" pitchFamily="34" charset="0"/>
              </a:rPr>
              <a:t>coroutine_handle</a:t>
            </a:r>
            <a:endParaRPr lang="en-US" sz="1000" dirty="0">
              <a:solidFill>
                <a:schemeClr val="tx1"/>
              </a:solidFill>
              <a:latin typeface="Trebuchet MS" panose="020B0603020202020204" pitchFamily="34" charset="0"/>
            </a:endParaRPr>
          </a:p>
        </p:txBody>
      </p:sp>
      <p:cxnSp>
        <p:nvCxnSpPr>
          <p:cNvPr id="48" name="Straight Arrow Connector 47">
            <a:extLst>
              <a:ext uri="{FF2B5EF4-FFF2-40B4-BE49-F238E27FC236}">
                <a16:creationId xmlns:a16="http://schemas.microsoft.com/office/drawing/2014/main" id="{A9B11574-70C2-4C58-B45D-5166376AB02E}"/>
              </a:ext>
            </a:extLst>
          </p:cNvPr>
          <p:cNvCxnSpPr>
            <a:cxnSpLocks/>
            <a:stCxn id="13" idx="0"/>
            <a:endCxn id="35" idx="2"/>
          </p:cNvCxnSpPr>
          <p:nvPr/>
        </p:nvCxnSpPr>
        <p:spPr>
          <a:xfrm flipV="1">
            <a:off x="4778561" y="2872791"/>
            <a:ext cx="0" cy="758123"/>
          </a:xfrm>
          <a:prstGeom prst="straightConnector1">
            <a:avLst/>
          </a:prstGeom>
          <a:ln>
            <a:solidFill>
              <a:schemeClr val="accent4"/>
            </a:solidFill>
            <a:prstDash val="solid"/>
            <a:tailEnd type="triangle" w="sm"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B07DD916-0D2A-4FAE-A7D2-4BB7DB3B60FD}"/>
              </a:ext>
            </a:extLst>
          </p:cNvPr>
          <p:cNvSpPr txBox="1"/>
          <p:nvPr/>
        </p:nvSpPr>
        <p:spPr>
          <a:xfrm>
            <a:off x="1447563" y="5617974"/>
            <a:ext cx="1448512" cy="230832"/>
          </a:xfrm>
          <a:prstGeom prst="rect">
            <a:avLst/>
          </a:prstGeom>
          <a:solidFill>
            <a:schemeClr val="bg1">
              <a:lumMod val="50000"/>
              <a:lumOff val="50000"/>
            </a:schemeClr>
          </a:solid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defPPr>
              <a:defRPr lang="en-US"/>
            </a:defPPr>
            <a:lvl1pPr algn="ctr">
              <a:lnSpc>
                <a:spcPct val="90000"/>
              </a:lnSpc>
              <a:defRPr sz="1000">
                <a:solidFill>
                  <a:schemeClr val="tx1"/>
                </a:solidFill>
                <a:latin typeface="Trebuchet MS" panose="020B0603020202020204" pitchFamily="34" charset="0"/>
              </a:defRPr>
            </a:lvl1pPr>
          </a:lstStyle>
          <a:p>
            <a:r>
              <a:rPr lang="en-US" dirty="0"/>
              <a:t>token&lt;&gt;</a:t>
            </a:r>
          </a:p>
        </p:txBody>
      </p:sp>
      <p:sp>
        <p:nvSpPr>
          <p:cNvPr id="51" name="TextBox 50">
            <a:extLst>
              <a:ext uri="{FF2B5EF4-FFF2-40B4-BE49-F238E27FC236}">
                <a16:creationId xmlns:a16="http://schemas.microsoft.com/office/drawing/2014/main" id="{99E7527C-F2B2-4EDC-BE7E-4C24FCD0EBDF}"/>
              </a:ext>
            </a:extLst>
          </p:cNvPr>
          <p:cNvSpPr txBox="1"/>
          <p:nvPr/>
        </p:nvSpPr>
        <p:spPr>
          <a:xfrm>
            <a:off x="4054304" y="5617974"/>
            <a:ext cx="1448512" cy="230832"/>
          </a:xfrm>
          <a:prstGeom prst="rect">
            <a:avLst/>
          </a:prstGeom>
          <a:solidFill>
            <a:schemeClr val="bg1">
              <a:lumMod val="50000"/>
              <a:lumOff val="50000"/>
            </a:schemeClr>
          </a:solid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defPPr>
              <a:defRPr lang="en-US"/>
            </a:defPPr>
            <a:lvl1pPr algn="ctr">
              <a:lnSpc>
                <a:spcPct val="90000"/>
              </a:lnSpc>
              <a:defRPr sz="1000">
                <a:solidFill>
                  <a:schemeClr val="tx1"/>
                </a:solidFill>
                <a:latin typeface="Trebuchet MS" panose="020B0603020202020204" pitchFamily="34" charset="0"/>
              </a:defRPr>
            </a:lvl1pPr>
          </a:lstStyle>
          <a:p>
            <a:r>
              <a:rPr lang="en-US" dirty="0" err="1"/>
              <a:t>awaitable</a:t>
            </a:r>
            <a:endParaRPr lang="en-US" dirty="0"/>
          </a:p>
        </p:txBody>
      </p:sp>
      <p:cxnSp>
        <p:nvCxnSpPr>
          <p:cNvPr id="64" name="Straight Arrow Connector 63">
            <a:extLst>
              <a:ext uri="{FF2B5EF4-FFF2-40B4-BE49-F238E27FC236}">
                <a16:creationId xmlns:a16="http://schemas.microsoft.com/office/drawing/2014/main" id="{051A872D-6F18-45D3-8E62-731668168C32}"/>
              </a:ext>
            </a:extLst>
          </p:cNvPr>
          <p:cNvCxnSpPr>
            <a:cxnSpLocks/>
            <a:stCxn id="50" idx="3"/>
            <a:endCxn id="51" idx="1"/>
          </p:cNvCxnSpPr>
          <p:nvPr/>
        </p:nvCxnSpPr>
        <p:spPr>
          <a:xfrm>
            <a:off x="2896075" y="5733390"/>
            <a:ext cx="1158229" cy="0"/>
          </a:xfrm>
          <a:prstGeom prst="straightConnector1">
            <a:avLst/>
          </a:prstGeom>
          <a:ln>
            <a:solidFill>
              <a:schemeClr val="accent4"/>
            </a:solidFill>
            <a:prstDash val="solid"/>
            <a:tailEnd type="triangle" w="sm" len="lg"/>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5205A38D-ED0C-414B-A1BB-B6A60A3B920D}"/>
              </a:ext>
            </a:extLst>
          </p:cNvPr>
          <p:cNvSpPr txBox="1"/>
          <p:nvPr/>
        </p:nvSpPr>
        <p:spPr>
          <a:xfrm>
            <a:off x="3833280" y="5152970"/>
            <a:ext cx="1890562" cy="230832"/>
          </a:xfrm>
          <a:prstGeom prst="rect">
            <a:avLst/>
          </a:prstGeom>
          <a:solidFill>
            <a:schemeClr val="tx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altLang="zh-CN" sz="1000" dirty="0" err="1">
                <a:solidFill>
                  <a:schemeClr val="bg1"/>
                </a:solidFill>
                <a:latin typeface="Trebuchet MS" panose="020B0603020202020204" pitchFamily="34" charset="0"/>
              </a:rPr>
              <a:t>awaitable</a:t>
            </a:r>
            <a:r>
              <a:rPr lang="en-US" altLang="zh-CN" sz="1000" dirty="0">
                <a:solidFill>
                  <a:schemeClr val="bg1"/>
                </a:solidFill>
                <a:latin typeface="Trebuchet MS" panose="020B0603020202020204" pitchFamily="34" charset="0"/>
              </a:rPr>
              <a:t>::</a:t>
            </a:r>
            <a:r>
              <a:rPr lang="en-US" altLang="zh-CN" sz="1000" dirty="0" err="1">
                <a:solidFill>
                  <a:schemeClr val="bg1"/>
                </a:solidFill>
                <a:latin typeface="Trebuchet MS" panose="020B0603020202020204" pitchFamily="34" charset="0"/>
              </a:rPr>
              <a:t>await_suspend</a:t>
            </a:r>
            <a:endParaRPr lang="en-US" sz="1000" dirty="0">
              <a:solidFill>
                <a:schemeClr val="bg1"/>
              </a:solidFill>
              <a:latin typeface="Trebuchet MS" panose="020B0603020202020204" pitchFamily="34" charset="0"/>
            </a:endParaRPr>
          </a:p>
        </p:txBody>
      </p:sp>
      <p:cxnSp>
        <p:nvCxnSpPr>
          <p:cNvPr id="76" name="Straight Arrow Connector 75">
            <a:extLst>
              <a:ext uri="{FF2B5EF4-FFF2-40B4-BE49-F238E27FC236}">
                <a16:creationId xmlns:a16="http://schemas.microsoft.com/office/drawing/2014/main" id="{F3A7F3B1-881A-42E2-AA8C-FE79DC84F864}"/>
              </a:ext>
            </a:extLst>
          </p:cNvPr>
          <p:cNvCxnSpPr>
            <a:cxnSpLocks/>
            <a:stCxn id="51" idx="0"/>
            <a:endCxn id="55" idx="2"/>
          </p:cNvCxnSpPr>
          <p:nvPr/>
        </p:nvCxnSpPr>
        <p:spPr>
          <a:xfrm flipV="1">
            <a:off x="4778560" y="5383802"/>
            <a:ext cx="1" cy="234172"/>
          </a:xfrm>
          <a:prstGeom prst="straightConnector1">
            <a:avLst/>
          </a:prstGeom>
          <a:ln>
            <a:solidFill>
              <a:schemeClr val="accent4"/>
            </a:solidFill>
            <a:tailEnd type="triangle" w="sm" len="sm"/>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E1A70402-81DB-4A85-8845-F8BCE036CD54}"/>
              </a:ext>
            </a:extLst>
          </p:cNvPr>
          <p:cNvSpPr txBox="1"/>
          <p:nvPr/>
        </p:nvSpPr>
        <p:spPr>
          <a:xfrm>
            <a:off x="5936606" y="5617974"/>
            <a:ext cx="1405153" cy="230832"/>
          </a:xfrm>
          <a:prstGeom prst="rect">
            <a:avLst/>
          </a:prstGeom>
          <a:pattFill prst="dkDnDiag">
            <a:fgClr>
              <a:schemeClr val="tx2"/>
            </a:fgClr>
            <a:bgClr>
              <a:schemeClr val="bg2">
                <a:lumMod val="75000"/>
              </a:schemeClr>
            </a:bgClr>
          </a:patt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altLang="zh-CN" sz="1000" dirty="0" err="1">
                <a:solidFill>
                  <a:schemeClr val="tx1"/>
                </a:solidFill>
                <a:latin typeface="Trebuchet MS" panose="020B0603020202020204" pitchFamily="34" charset="0"/>
              </a:rPr>
              <a:t>coroutine_handle</a:t>
            </a:r>
            <a:endParaRPr lang="en-US" sz="1000" dirty="0">
              <a:solidFill>
                <a:schemeClr val="tx1"/>
              </a:solidFill>
              <a:latin typeface="Trebuchet MS" panose="020B0603020202020204" pitchFamily="34" charset="0"/>
            </a:endParaRPr>
          </a:p>
        </p:txBody>
      </p:sp>
      <p:cxnSp>
        <p:nvCxnSpPr>
          <p:cNvPr id="79" name="Straight Arrow Connector 78">
            <a:extLst>
              <a:ext uri="{FF2B5EF4-FFF2-40B4-BE49-F238E27FC236}">
                <a16:creationId xmlns:a16="http://schemas.microsoft.com/office/drawing/2014/main" id="{AACF15F7-4E67-4CA9-8D46-A764F509A8C4}"/>
              </a:ext>
            </a:extLst>
          </p:cNvPr>
          <p:cNvCxnSpPr>
            <a:cxnSpLocks/>
            <a:stCxn id="51" idx="3"/>
            <a:endCxn id="78" idx="1"/>
          </p:cNvCxnSpPr>
          <p:nvPr/>
        </p:nvCxnSpPr>
        <p:spPr>
          <a:xfrm>
            <a:off x="5502816" y="5733390"/>
            <a:ext cx="433790" cy="0"/>
          </a:xfrm>
          <a:prstGeom prst="straightConnector1">
            <a:avLst/>
          </a:prstGeom>
          <a:ln>
            <a:solidFill>
              <a:schemeClr val="accent4"/>
            </a:solidFill>
            <a:prstDash val="dash"/>
            <a:tailEnd type="triangle" w="sm" len="sm"/>
          </a:ln>
        </p:spPr>
        <p:style>
          <a:lnRef idx="1">
            <a:schemeClr val="accent1"/>
          </a:lnRef>
          <a:fillRef idx="0">
            <a:schemeClr val="accent1"/>
          </a:fillRef>
          <a:effectRef idx="0">
            <a:schemeClr val="accent1"/>
          </a:effectRef>
          <a:fontRef idx="minor">
            <a:schemeClr val="tx1"/>
          </a:fontRef>
        </p:style>
      </p:cxnSp>
      <p:grpSp>
        <p:nvGrpSpPr>
          <p:cNvPr id="91" name="Group 90">
            <a:extLst>
              <a:ext uri="{FF2B5EF4-FFF2-40B4-BE49-F238E27FC236}">
                <a16:creationId xmlns:a16="http://schemas.microsoft.com/office/drawing/2014/main" id="{8C91F0B7-AE4E-4BA8-8FB5-5DBF0F66C4BD}"/>
              </a:ext>
            </a:extLst>
          </p:cNvPr>
          <p:cNvGrpSpPr/>
          <p:nvPr/>
        </p:nvGrpSpPr>
        <p:grpSpPr>
          <a:xfrm>
            <a:off x="5481137" y="3815580"/>
            <a:ext cx="1159704" cy="1802394"/>
            <a:chOff x="5481137" y="3815580"/>
            <a:chExt cx="1159704" cy="1802394"/>
          </a:xfrm>
        </p:grpSpPr>
        <p:cxnSp>
          <p:nvCxnSpPr>
            <p:cNvPr id="83" name="Connector: Elbow 82">
              <a:extLst>
                <a:ext uri="{FF2B5EF4-FFF2-40B4-BE49-F238E27FC236}">
                  <a16:creationId xmlns:a16="http://schemas.microsoft.com/office/drawing/2014/main" id="{85C6B563-C941-43A2-81C1-0C73EABB14FB}"/>
                </a:ext>
              </a:extLst>
            </p:cNvPr>
            <p:cNvCxnSpPr>
              <a:stCxn id="55" idx="3"/>
              <a:endCxn id="13" idx="3"/>
            </p:cNvCxnSpPr>
            <p:nvPr/>
          </p:nvCxnSpPr>
          <p:spPr>
            <a:xfrm flipH="1" flipV="1">
              <a:off x="5481137" y="3815580"/>
              <a:ext cx="242705" cy="1452806"/>
            </a:xfrm>
            <a:prstGeom prst="bentConnector3">
              <a:avLst>
                <a:gd name="adj1" fmla="val -378061"/>
              </a:avLst>
            </a:prstGeom>
            <a:ln>
              <a:solidFill>
                <a:schemeClr val="accent4"/>
              </a:solidFill>
              <a:tailEnd type="arrow"/>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9C6BDA46-6E95-4BB7-9AC0-CF04EF0A8D16}"/>
                </a:ext>
              </a:extLst>
            </p:cNvPr>
            <p:cNvCxnSpPr>
              <a:cxnSpLocks/>
            </p:cNvCxnSpPr>
            <p:nvPr/>
          </p:nvCxnSpPr>
          <p:spPr>
            <a:xfrm>
              <a:off x="6640841" y="5268386"/>
              <a:ext cx="0" cy="349588"/>
            </a:xfrm>
            <a:prstGeom prst="line">
              <a:avLst/>
            </a:prstGeom>
            <a:ln>
              <a:solidFill>
                <a:schemeClr val="accent4"/>
              </a:solidFill>
              <a:prstDash val="dash"/>
              <a:headEnd type="oval" w="sm" len="sm"/>
            </a:ln>
          </p:spPr>
          <p:style>
            <a:lnRef idx="1">
              <a:schemeClr val="accent1"/>
            </a:lnRef>
            <a:fillRef idx="0">
              <a:schemeClr val="accent1"/>
            </a:fillRef>
            <a:effectRef idx="0">
              <a:schemeClr val="accent1"/>
            </a:effectRef>
            <a:fontRef idx="minor">
              <a:schemeClr val="tx1"/>
            </a:fontRef>
          </p:style>
        </p:cxnSp>
      </p:grpSp>
      <p:sp>
        <p:nvSpPr>
          <p:cNvPr id="8" name="TextBox 7">
            <a:extLst>
              <a:ext uri="{FF2B5EF4-FFF2-40B4-BE49-F238E27FC236}">
                <a16:creationId xmlns:a16="http://schemas.microsoft.com/office/drawing/2014/main" id="{CD11B54F-76CD-4017-88A7-794E45C2EFC0}"/>
              </a:ext>
            </a:extLst>
          </p:cNvPr>
          <p:cNvSpPr txBox="1"/>
          <p:nvPr/>
        </p:nvSpPr>
        <p:spPr>
          <a:xfrm>
            <a:off x="4821219" y="3171385"/>
            <a:ext cx="681597" cy="2308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1000" dirty="0">
                <a:solidFill>
                  <a:schemeClr val="bg1"/>
                </a:solidFill>
                <a:latin typeface="Trebuchet MS" panose="020B0603020202020204" pitchFamily="34" charset="0"/>
              </a:rPr>
              <a:t>Job::Job</a:t>
            </a:r>
          </a:p>
        </p:txBody>
      </p:sp>
      <p:sp>
        <p:nvSpPr>
          <p:cNvPr id="10" name="Rectangle 9">
            <a:extLst>
              <a:ext uri="{FF2B5EF4-FFF2-40B4-BE49-F238E27FC236}">
                <a16:creationId xmlns:a16="http://schemas.microsoft.com/office/drawing/2014/main" id="{6E45ADC5-A84E-439A-882E-931A340FF4A7}"/>
              </a:ext>
            </a:extLst>
          </p:cNvPr>
          <p:cNvSpPr/>
          <p:nvPr/>
        </p:nvSpPr>
        <p:spPr>
          <a:xfrm>
            <a:off x="3833280" y="3460575"/>
            <a:ext cx="1890550" cy="72037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99730007"/>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766C49-6035-4289-8C31-22D599DE6A75}"/>
              </a:ext>
            </a:extLst>
          </p:cNvPr>
          <p:cNvSpPr>
            <a:spLocks noGrp="1"/>
          </p:cNvSpPr>
          <p:nvPr>
            <p:ph type="title"/>
          </p:nvPr>
        </p:nvSpPr>
        <p:spPr>
          <a:xfrm>
            <a:off x="6043609" y="56188"/>
            <a:ext cx="4098514" cy="590931"/>
          </a:xfrm>
        </p:spPr>
        <p:txBody>
          <a:bodyPr/>
          <a:lstStyle/>
          <a:p>
            <a:r>
              <a:rPr lang="en-US" sz="2400" dirty="0"/>
              <a:t>Coroutine Job system</a:t>
            </a:r>
          </a:p>
        </p:txBody>
      </p:sp>
      <p:sp>
        <p:nvSpPr>
          <p:cNvPr id="22" name="Rectangle 21">
            <a:extLst>
              <a:ext uri="{FF2B5EF4-FFF2-40B4-BE49-F238E27FC236}">
                <a16:creationId xmlns:a16="http://schemas.microsoft.com/office/drawing/2014/main" id="{44A7149B-6880-469F-BBA2-A4B0D2BDDBDE}"/>
              </a:ext>
            </a:extLst>
          </p:cNvPr>
          <p:cNvSpPr/>
          <p:nvPr/>
        </p:nvSpPr>
        <p:spPr>
          <a:xfrm>
            <a:off x="7510803" y="1700430"/>
            <a:ext cx="2512463" cy="3139671"/>
          </a:xfrm>
          <a:prstGeom prst="rect">
            <a:avLst/>
          </a:prstGeom>
          <a:no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altLang="zh-CN" sz="1000" dirty="0">
              <a:solidFill>
                <a:schemeClr val="bg1"/>
              </a:solidFill>
            </a:endParaRPr>
          </a:p>
          <a:p>
            <a:pPr algn="ctr"/>
            <a:r>
              <a:rPr lang="en-US" altLang="zh-CN" sz="1000" dirty="0">
                <a:solidFill>
                  <a:schemeClr val="bg1"/>
                </a:solidFill>
              </a:rPr>
              <a:t>Scheduler</a:t>
            </a:r>
            <a:endParaRPr lang="en-US" sz="1000" dirty="0">
              <a:solidFill>
                <a:schemeClr val="bg1"/>
              </a:solidFill>
            </a:endParaRPr>
          </a:p>
        </p:txBody>
      </p:sp>
      <p:grpSp>
        <p:nvGrpSpPr>
          <p:cNvPr id="23" name="Group 22">
            <a:extLst>
              <a:ext uri="{FF2B5EF4-FFF2-40B4-BE49-F238E27FC236}">
                <a16:creationId xmlns:a16="http://schemas.microsoft.com/office/drawing/2014/main" id="{9765B6FE-1AAB-4F7D-AED1-47D6A519746E}"/>
              </a:ext>
            </a:extLst>
          </p:cNvPr>
          <p:cNvGrpSpPr/>
          <p:nvPr/>
        </p:nvGrpSpPr>
        <p:grpSpPr>
          <a:xfrm>
            <a:off x="7997914" y="3792482"/>
            <a:ext cx="1538241" cy="880625"/>
            <a:chOff x="1286142" y="3874450"/>
            <a:chExt cx="1538241" cy="880625"/>
          </a:xfrm>
        </p:grpSpPr>
        <p:sp>
          <p:nvSpPr>
            <p:cNvPr id="24" name="Rectangle 23">
              <a:extLst>
                <a:ext uri="{FF2B5EF4-FFF2-40B4-BE49-F238E27FC236}">
                  <a16:creationId xmlns:a16="http://schemas.microsoft.com/office/drawing/2014/main" id="{26706399-6892-413B-B225-4B418B6D11F6}"/>
                </a:ext>
              </a:extLst>
            </p:cNvPr>
            <p:cNvSpPr/>
            <p:nvPr/>
          </p:nvSpPr>
          <p:spPr>
            <a:xfrm>
              <a:off x="1286142" y="3874450"/>
              <a:ext cx="1243413" cy="294830"/>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2">
                      <a:lumMod val="50000"/>
                    </a:schemeClr>
                  </a:solidFill>
                </a:rPr>
                <a:t>Worker</a:t>
              </a:r>
            </a:p>
          </p:txBody>
        </p:sp>
        <p:sp>
          <p:nvSpPr>
            <p:cNvPr id="25" name="Rectangle 24">
              <a:extLst>
                <a:ext uri="{FF2B5EF4-FFF2-40B4-BE49-F238E27FC236}">
                  <a16:creationId xmlns:a16="http://schemas.microsoft.com/office/drawing/2014/main" id="{15158716-D662-4804-8957-486C08116EE6}"/>
                </a:ext>
              </a:extLst>
            </p:cNvPr>
            <p:cNvSpPr/>
            <p:nvPr/>
          </p:nvSpPr>
          <p:spPr>
            <a:xfrm>
              <a:off x="1384418" y="4065611"/>
              <a:ext cx="1243413" cy="294830"/>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2">
                      <a:lumMod val="50000"/>
                    </a:schemeClr>
                  </a:solidFill>
                </a:rPr>
                <a:t>Worker</a:t>
              </a:r>
            </a:p>
          </p:txBody>
        </p:sp>
        <p:sp>
          <p:nvSpPr>
            <p:cNvPr id="26" name="Rectangle 25">
              <a:extLst>
                <a:ext uri="{FF2B5EF4-FFF2-40B4-BE49-F238E27FC236}">
                  <a16:creationId xmlns:a16="http://schemas.microsoft.com/office/drawing/2014/main" id="{F0FEBD08-7F01-4E4E-8ACE-3EDF7C84874A}"/>
                </a:ext>
              </a:extLst>
            </p:cNvPr>
            <p:cNvSpPr/>
            <p:nvPr/>
          </p:nvSpPr>
          <p:spPr>
            <a:xfrm>
              <a:off x="1482694" y="4262928"/>
              <a:ext cx="1243413" cy="294830"/>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2">
                      <a:lumMod val="50000"/>
                    </a:schemeClr>
                  </a:solidFill>
                </a:rPr>
                <a:t>Worker</a:t>
              </a:r>
            </a:p>
          </p:txBody>
        </p:sp>
        <p:sp>
          <p:nvSpPr>
            <p:cNvPr id="28" name="Rectangle 27">
              <a:extLst>
                <a:ext uri="{FF2B5EF4-FFF2-40B4-BE49-F238E27FC236}">
                  <a16:creationId xmlns:a16="http://schemas.microsoft.com/office/drawing/2014/main" id="{500AAB63-3F3B-441C-9D9B-3C608967554D}"/>
                </a:ext>
              </a:extLst>
            </p:cNvPr>
            <p:cNvSpPr/>
            <p:nvPr/>
          </p:nvSpPr>
          <p:spPr>
            <a:xfrm>
              <a:off x="1580970" y="4460245"/>
              <a:ext cx="1243413" cy="294830"/>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2">
                      <a:lumMod val="50000"/>
                    </a:schemeClr>
                  </a:solidFill>
                </a:rPr>
                <a:t>Worker</a:t>
              </a:r>
            </a:p>
          </p:txBody>
        </p:sp>
      </p:grpSp>
      <p:grpSp>
        <p:nvGrpSpPr>
          <p:cNvPr id="29" name="Group 28">
            <a:extLst>
              <a:ext uri="{FF2B5EF4-FFF2-40B4-BE49-F238E27FC236}">
                <a16:creationId xmlns:a16="http://schemas.microsoft.com/office/drawing/2014/main" id="{F0461B6A-372A-43FD-B179-413B264506D2}"/>
              </a:ext>
            </a:extLst>
          </p:cNvPr>
          <p:cNvGrpSpPr/>
          <p:nvPr/>
        </p:nvGrpSpPr>
        <p:grpSpPr>
          <a:xfrm>
            <a:off x="7883612" y="2233813"/>
            <a:ext cx="1766844" cy="576690"/>
            <a:chOff x="1156886" y="3007816"/>
            <a:chExt cx="1766844" cy="576690"/>
          </a:xfrm>
        </p:grpSpPr>
        <p:sp>
          <p:nvSpPr>
            <p:cNvPr id="30" name="Rectangle 29">
              <a:extLst>
                <a:ext uri="{FF2B5EF4-FFF2-40B4-BE49-F238E27FC236}">
                  <a16:creationId xmlns:a16="http://schemas.microsoft.com/office/drawing/2014/main" id="{583B448A-E1AB-435D-8253-1EE65A46A027}"/>
                </a:ext>
              </a:extLst>
            </p:cNvPr>
            <p:cNvSpPr/>
            <p:nvPr/>
          </p:nvSpPr>
          <p:spPr>
            <a:xfrm>
              <a:off x="1156886" y="3007816"/>
              <a:ext cx="1501923" cy="294830"/>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bg2">
                      <a:lumMod val="50000"/>
                    </a:schemeClr>
                  </a:solidFill>
                </a:rPr>
                <a:t>Job Queue</a:t>
              </a:r>
              <a:endParaRPr lang="en-US" sz="1000" dirty="0">
                <a:solidFill>
                  <a:schemeClr val="bg2">
                    <a:lumMod val="50000"/>
                  </a:schemeClr>
                </a:solidFill>
              </a:endParaRPr>
            </a:p>
          </p:txBody>
        </p:sp>
        <p:sp>
          <p:nvSpPr>
            <p:cNvPr id="31" name="Rectangle 30">
              <a:extLst>
                <a:ext uri="{FF2B5EF4-FFF2-40B4-BE49-F238E27FC236}">
                  <a16:creationId xmlns:a16="http://schemas.microsoft.com/office/drawing/2014/main" id="{D3EFB92A-3B44-42CC-AD0B-A770CE5D70FD}"/>
                </a:ext>
              </a:extLst>
            </p:cNvPr>
            <p:cNvSpPr/>
            <p:nvPr/>
          </p:nvSpPr>
          <p:spPr>
            <a:xfrm>
              <a:off x="1286142" y="3143225"/>
              <a:ext cx="1501923" cy="294830"/>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bg2">
                      <a:lumMod val="50000"/>
                    </a:schemeClr>
                  </a:solidFill>
                </a:rPr>
                <a:t>Job Queue</a:t>
              </a:r>
              <a:endParaRPr lang="en-US" sz="1000" dirty="0">
                <a:solidFill>
                  <a:schemeClr val="bg2">
                    <a:lumMod val="50000"/>
                  </a:schemeClr>
                </a:solidFill>
              </a:endParaRPr>
            </a:p>
          </p:txBody>
        </p:sp>
        <p:sp>
          <p:nvSpPr>
            <p:cNvPr id="33" name="Rectangle 32">
              <a:extLst>
                <a:ext uri="{FF2B5EF4-FFF2-40B4-BE49-F238E27FC236}">
                  <a16:creationId xmlns:a16="http://schemas.microsoft.com/office/drawing/2014/main" id="{AB6B210A-4EF2-4C2C-927A-E3A63D654CAF}"/>
                </a:ext>
              </a:extLst>
            </p:cNvPr>
            <p:cNvSpPr/>
            <p:nvPr/>
          </p:nvSpPr>
          <p:spPr>
            <a:xfrm>
              <a:off x="1421807" y="3289676"/>
              <a:ext cx="1501923" cy="294830"/>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bg2">
                      <a:lumMod val="50000"/>
                    </a:schemeClr>
                  </a:solidFill>
                </a:rPr>
                <a:t>Job Queue</a:t>
              </a:r>
              <a:endParaRPr lang="en-US" sz="1000" dirty="0">
                <a:solidFill>
                  <a:schemeClr val="bg2">
                    <a:lumMod val="50000"/>
                  </a:schemeClr>
                </a:solidFill>
              </a:endParaRPr>
            </a:p>
          </p:txBody>
        </p:sp>
      </p:grpSp>
      <p:cxnSp>
        <p:nvCxnSpPr>
          <p:cNvPr id="34" name="Straight Arrow Connector 33">
            <a:extLst>
              <a:ext uri="{FF2B5EF4-FFF2-40B4-BE49-F238E27FC236}">
                <a16:creationId xmlns:a16="http://schemas.microsoft.com/office/drawing/2014/main" id="{4B2B5C02-8512-4F35-AF4C-C43C483C0A21}"/>
              </a:ext>
            </a:extLst>
          </p:cNvPr>
          <p:cNvCxnSpPr>
            <a:cxnSpLocks/>
          </p:cNvCxnSpPr>
          <p:nvPr/>
        </p:nvCxnSpPr>
        <p:spPr>
          <a:xfrm>
            <a:off x="8767034" y="2911012"/>
            <a:ext cx="0" cy="809590"/>
          </a:xfrm>
          <a:prstGeom prst="straightConnector1">
            <a:avLst/>
          </a:prstGeom>
          <a:ln>
            <a:solidFill>
              <a:schemeClr val="accent4"/>
            </a:solidFill>
            <a:tailEnd type="triangle" w="sm" len="lg"/>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E7F98364-C62A-4886-9A20-865981A43576}"/>
              </a:ext>
            </a:extLst>
          </p:cNvPr>
          <p:cNvSpPr/>
          <p:nvPr/>
        </p:nvSpPr>
        <p:spPr>
          <a:xfrm>
            <a:off x="4333147" y="2632844"/>
            <a:ext cx="890828" cy="239947"/>
          </a:xfrm>
          <a:prstGeom prst="rect">
            <a:avLst/>
          </a:prstGeom>
          <a:solidFill>
            <a:schemeClr val="tx2"/>
          </a:solid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1000" dirty="0">
                <a:solidFill>
                  <a:schemeClr val="tx1"/>
                </a:solidFill>
                <a:latin typeface="Trebuchet MS" panose="020B0603020202020204" pitchFamily="34" charset="0"/>
              </a:rPr>
              <a:t>Job</a:t>
            </a:r>
          </a:p>
        </p:txBody>
      </p:sp>
      <p:cxnSp>
        <p:nvCxnSpPr>
          <p:cNvPr id="43" name="Straight Arrow Connector 42">
            <a:extLst>
              <a:ext uri="{FF2B5EF4-FFF2-40B4-BE49-F238E27FC236}">
                <a16:creationId xmlns:a16="http://schemas.microsoft.com/office/drawing/2014/main" id="{DDC33006-E508-4C52-9297-1B75A3EC17D0}"/>
              </a:ext>
            </a:extLst>
          </p:cNvPr>
          <p:cNvCxnSpPr>
            <a:cxnSpLocks/>
            <a:stCxn id="35" idx="3"/>
          </p:cNvCxnSpPr>
          <p:nvPr/>
        </p:nvCxnSpPr>
        <p:spPr>
          <a:xfrm>
            <a:off x="5223975" y="2752818"/>
            <a:ext cx="2735750" cy="0"/>
          </a:xfrm>
          <a:prstGeom prst="straightConnector1">
            <a:avLst/>
          </a:prstGeom>
          <a:ln>
            <a:solidFill>
              <a:schemeClr val="accent4"/>
            </a:solidFill>
            <a:prstDash val="solid"/>
            <a:tailEnd type="triangle" w="sm" len="lg"/>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3E780EA1-FB25-45FD-B96B-D8E822DF2D81}"/>
              </a:ext>
            </a:extLst>
          </p:cNvPr>
          <p:cNvSpPr txBox="1"/>
          <p:nvPr/>
        </p:nvSpPr>
        <p:spPr>
          <a:xfrm>
            <a:off x="114867" y="68881"/>
            <a:ext cx="2097049" cy="2308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1000" dirty="0">
                <a:solidFill>
                  <a:schemeClr val="bg1"/>
                </a:solidFill>
                <a:latin typeface="Trebuchet MS" panose="020B0603020202020204" pitchFamily="34" charset="0"/>
              </a:rPr>
              <a:t>*</a:t>
            </a:r>
            <a:r>
              <a:rPr lang="en-US" sz="1000" dirty="0" err="1">
                <a:solidFill>
                  <a:schemeClr val="bg1"/>
                </a:solidFill>
                <a:latin typeface="Trebuchet MS" panose="020B0603020202020204" pitchFamily="34" charset="0"/>
              </a:rPr>
              <a:t>isa</a:t>
            </a:r>
            <a:r>
              <a:rPr lang="en-US" sz="1000" dirty="0">
                <a:solidFill>
                  <a:schemeClr val="bg1"/>
                </a:solidFill>
                <a:latin typeface="Trebuchet MS" panose="020B0603020202020204" pitchFamily="34" charset="0"/>
              </a:rPr>
              <a:t> == </a:t>
            </a:r>
            <a:r>
              <a:rPr lang="en-US" sz="1000" dirty="0" err="1">
                <a:solidFill>
                  <a:schemeClr val="bg1"/>
                </a:solidFill>
                <a:latin typeface="Trebuchet MS" panose="020B0603020202020204" pitchFamily="34" charset="0"/>
              </a:rPr>
              <a:t>initial_suspend_awaitable</a:t>
            </a:r>
            <a:endParaRPr lang="en-US" sz="1000" dirty="0">
              <a:solidFill>
                <a:schemeClr val="bg1"/>
              </a:solidFill>
              <a:latin typeface="Trebuchet MS" panose="020B0603020202020204" pitchFamily="34" charset="0"/>
            </a:endParaRPr>
          </a:p>
        </p:txBody>
      </p:sp>
      <p:sp>
        <p:nvSpPr>
          <p:cNvPr id="6" name="TextBox 5">
            <a:extLst>
              <a:ext uri="{FF2B5EF4-FFF2-40B4-BE49-F238E27FC236}">
                <a16:creationId xmlns:a16="http://schemas.microsoft.com/office/drawing/2014/main" id="{B7ED07B0-021D-4334-BEBD-9D400880C231}"/>
              </a:ext>
            </a:extLst>
          </p:cNvPr>
          <p:cNvSpPr txBox="1"/>
          <p:nvPr/>
        </p:nvSpPr>
        <p:spPr>
          <a:xfrm>
            <a:off x="2301822" y="68881"/>
            <a:ext cx="2031325" cy="2308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1000" dirty="0">
                <a:solidFill>
                  <a:schemeClr val="bg1"/>
                </a:solidFill>
                <a:latin typeface="Trebuchet MS" panose="020B0603020202020204" pitchFamily="34" charset="0"/>
              </a:rPr>
              <a:t>*</a:t>
            </a:r>
            <a:r>
              <a:rPr lang="en-US" sz="1000" dirty="0" err="1">
                <a:solidFill>
                  <a:schemeClr val="bg1"/>
                </a:solidFill>
                <a:latin typeface="Trebuchet MS" panose="020B0603020202020204" pitchFamily="34" charset="0"/>
              </a:rPr>
              <a:t>fsa</a:t>
            </a:r>
            <a:r>
              <a:rPr lang="en-US" sz="1000" dirty="0">
                <a:solidFill>
                  <a:schemeClr val="bg1"/>
                </a:solidFill>
                <a:latin typeface="Trebuchet MS" panose="020B0603020202020204" pitchFamily="34" charset="0"/>
              </a:rPr>
              <a:t> == </a:t>
            </a:r>
            <a:r>
              <a:rPr lang="en-US" sz="1000" dirty="0" err="1">
                <a:solidFill>
                  <a:schemeClr val="bg1"/>
                </a:solidFill>
                <a:latin typeface="Trebuchet MS" panose="020B0603020202020204" pitchFamily="34" charset="0"/>
              </a:rPr>
              <a:t>final_suspend_awaitable</a:t>
            </a:r>
            <a:endParaRPr lang="en-US" sz="1000" dirty="0">
              <a:solidFill>
                <a:schemeClr val="bg1"/>
              </a:solidFill>
              <a:latin typeface="Trebuchet MS" panose="020B0603020202020204" pitchFamily="34" charset="0"/>
            </a:endParaRPr>
          </a:p>
        </p:txBody>
      </p:sp>
      <p:sp>
        <p:nvSpPr>
          <p:cNvPr id="13" name="TextBox 12">
            <a:extLst>
              <a:ext uri="{FF2B5EF4-FFF2-40B4-BE49-F238E27FC236}">
                <a16:creationId xmlns:a16="http://schemas.microsoft.com/office/drawing/2014/main" id="{69A647B9-1F13-4C23-92AB-EC6E95028A8A}"/>
              </a:ext>
            </a:extLst>
          </p:cNvPr>
          <p:cNvSpPr txBox="1"/>
          <p:nvPr/>
        </p:nvSpPr>
        <p:spPr>
          <a:xfrm>
            <a:off x="4075984" y="3630914"/>
            <a:ext cx="1405153" cy="369332"/>
          </a:xfrm>
          <a:prstGeom prst="rect">
            <a:avLst/>
          </a:prstGeom>
          <a:pattFill prst="dkDnDiag">
            <a:fgClr>
              <a:schemeClr val="tx2"/>
            </a:fgClr>
            <a:bgClr>
              <a:schemeClr val="bg2">
                <a:lumMod val="75000"/>
              </a:schemeClr>
            </a:bgClr>
          </a:patt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altLang="zh-CN" sz="1000" dirty="0">
                <a:solidFill>
                  <a:schemeClr val="tx1"/>
                </a:solidFill>
                <a:latin typeface="Trebuchet MS" panose="020B0603020202020204" pitchFamily="34" charset="0"/>
              </a:rPr>
              <a:t>parent </a:t>
            </a:r>
            <a:r>
              <a:rPr lang="en-US" altLang="zh-CN" sz="1000" dirty="0" err="1">
                <a:solidFill>
                  <a:schemeClr val="tx1"/>
                </a:solidFill>
                <a:latin typeface="Trebuchet MS" panose="020B0603020202020204" pitchFamily="34" charset="0"/>
              </a:rPr>
              <a:t>coroutine_handle</a:t>
            </a:r>
            <a:endParaRPr lang="en-US" sz="1000" dirty="0">
              <a:solidFill>
                <a:schemeClr val="tx1"/>
              </a:solidFill>
              <a:latin typeface="Trebuchet MS" panose="020B0603020202020204" pitchFamily="34" charset="0"/>
            </a:endParaRPr>
          </a:p>
        </p:txBody>
      </p:sp>
      <p:cxnSp>
        <p:nvCxnSpPr>
          <p:cNvPr id="48" name="Straight Arrow Connector 47">
            <a:extLst>
              <a:ext uri="{FF2B5EF4-FFF2-40B4-BE49-F238E27FC236}">
                <a16:creationId xmlns:a16="http://schemas.microsoft.com/office/drawing/2014/main" id="{A9B11574-70C2-4C58-B45D-5166376AB02E}"/>
              </a:ext>
            </a:extLst>
          </p:cNvPr>
          <p:cNvCxnSpPr>
            <a:cxnSpLocks/>
            <a:stCxn id="13" idx="0"/>
            <a:endCxn id="35" idx="2"/>
          </p:cNvCxnSpPr>
          <p:nvPr/>
        </p:nvCxnSpPr>
        <p:spPr>
          <a:xfrm flipV="1">
            <a:off x="4778561" y="2872791"/>
            <a:ext cx="0" cy="758123"/>
          </a:xfrm>
          <a:prstGeom prst="straightConnector1">
            <a:avLst/>
          </a:prstGeom>
          <a:ln>
            <a:solidFill>
              <a:schemeClr val="accent4"/>
            </a:solidFill>
            <a:prstDash val="solid"/>
            <a:tailEnd type="triangle" w="sm"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B07DD916-0D2A-4FAE-A7D2-4BB7DB3B60FD}"/>
              </a:ext>
            </a:extLst>
          </p:cNvPr>
          <p:cNvSpPr txBox="1"/>
          <p:nvPr/>
        </p:nvSpPr>
        <p:spPr>
          <a:xfrm>
            <a:off x="1447563" y="5617974"/>
            <a:ext cx="1448512" cy="230832"/>
          </a:xfrm>
          <a:prstGeom prst="rect">
            <a:avLst/>
          </a:prstGeom>
          <a:solidFill>
            <a:schemeClr val="bg1">
              <a:lumMod val="50000"/>
              <a:lumOff val="50000"/>
            </a:schemeClr>
          </a:solid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defPPr>
              <a:defRPr lang="en-US"/>
            </a:defPPr>
            <a:lvl1pPr algn="ctr">
              <a:lnSpc>
                <a:spcPct val="90000"/>
              </a:lnSpc>
              <a:defRPr sz="1000">
                <a:solidFill>
                  <a:schemeClr val="tx1"/>
                </a:solidFill>
                <a:latin typeface="Trebuchet MS" panose="020B0603020202020204" pitchFamily="34" charset="0"/>
              </a:defRPr>
            </a:lvl1pPr>
          </a:lstStyle>
          <a:p>
            <a:r>
              <a:rPr lang="en-US" dirty="0"/>
              <a:t>token&lt;&gt;</a:t>
            </a:r>
          </a:p>
        </p:txBody>
      </p:sp>
      <p:sp>
        <p:nvSpPr>
          <p:cNvPr id="51" name="TextBox 50">
            <a:extLst>
              <a:ext uri="{FF2B5EF4-FFF2-40B4-BE49-F238E27FC236}">
                <a16:creationId xmlns:a16="http://schemas.microsoft.com/office/drawing/2014/main" id="{99E7527C-F2B2-4EDC-BE7E-4C24FCD0EBDF}"/>
              </a:ext>
            </a:extLst>
          </p:cNvPr>
          <p:cNvSpPr txBox="1"/>
          <p:nvPr/>
        </p:nvSpPr>
        <p:spPr>
          <a:xfrm>
            <a:off x="4054304" y="5617974"/>
            <a:ext cx="1448512" cy="230832"/>
          </a:xfrm>
          <a:prstGeom prst="rect">
            <a:avLst/>
          </a:prstGeom>
          <a:solidFill>
            <a:schemeClr val="bg1">
              <a:lumMod val="50000"/>
              <a:lumOff val="50000"/>
            </a:schemeClr>
          </a:solid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defPPr>
              <a:defRPr lang="en-US"/>
            </a:defPPr>
            <a:lvl1pPr algn="ctr">
              <a:lnSpc>
                <a:spcPct val="90000"/>
              </a:lnSpc>
              <a:defRPr sz="1000">
                <a:solidFill>
                  <a:schemeClr val="tx1"/>
                </a:solidFill>
                <a:latin typeface="Trebuchet MS" panose="020B0603020202020204" pitchFamily="34" charset="0"/>
              </a:defRPr>
            </a:lvl1pPr>
          </a:lstStyle>
          <a:p>
            <a:r>
              <a:rPr lang="en-US" dirty="0" err="1"/>
              <a:t>awaitable</a:t>
            </a:r>
            <a:endParaRPr lang="en-US" dirty="0"/>
          </a:p>
        </p:txBody>
      </p:sp>
      <p:cxnSp>
        <p:nvCxnSpPr>
          <p:cNvPr id="64" name="Straight Arrow Connector 63">
            <a:extLst>
              <a:ext uri="{FF2B5EF4-FFF2-40B4-BE49-F238E27FC236}">
                <a16:creationId xmlns:a16="http://schemas.microsoft.com/office/drawing/2014/main" id="{051A872D-6F18-45D3-8E62-731668168C32}"/>
              </a:ext>
            </a:extLst>
          </p:cNvPr>
          <p:cNvCxnSpPr>
            <a:cxnSpLocks/>
            <a:stCxn id="50" idx="3"/>
            <a:endCxn id="51" idx="1"/>
          </p:cNvCxnSpPr>
          <p:nvPr/>
        </p:nvCxnSpPr>
        <p:spPr>
          <a:xfrm>
            <a:off x="2896075" y="5733390"/>
            <a:ext cx="1158229" cy="0"/>
          </a:xfrm>
          <a:prstGeom prst="straightConnector1">
            <a:avLst/>
          </a:prstGeom>
          <a:ln>
            <a:solidFill>
              <a:schemeClr val="accent4"/>
            </a:solidFill>
            <a:prstDash val="solid"/>
            <a:tailEnd type="triangle" w="sm" len="lg"/>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5205A38D-ED0C-414B-A1BB-B6A60A3B920D}"/>
              </a:ext>
            </a:extLst>
          </p:cNvPr>
          <p:cNvSpPr txBox="1"/>
          <p:nvPr/>
        </p:nvSpPr>
        <p:spPr>
          <a:xfrm>
            <a:off x="3833280" y="5152970"/>
            <a:ext cx="1890562" cy="230832"/>
          </a:xfrm>
          <a:prstGeom prst="rect">
            <a:avLst/>
          </a:prstGeom>
          <a:solidFill>
            <a:schemeClr val="tx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altLang="zh-CN" sz="1000" dirty="0" err="1">
                <a:solidFill>
                  <a:schemeClr val="bg1"/>
                </a:solidFill>
                <a:latin typeface="Trebuchet MS" panose="020B0603020202020204" pitchFamily="34" charset="0"/>
              </a:rPr>
              <a:t>awaitable</a:t>
            </a:r>
            <a:r>
              <a:rPr lang="en-US" altLang="zh-CN" sz="1000" dirty="0">
                <a:solidFill>
                  <a:schemeClr val="bg1"/>
                </a:solidFill>
                <a:latin typeface="Trebuchet MS" panose="020B0603020202020204" pitchFamily="34" charset="0"/>
              </a:rPr>
              <a:t>::</a:t>
            </a:r>
            <a:r>
              <a:rPr lang="en-US" altLang="zh-CN" sz="1000" dirty="0" err="1">
                <a:solidFill>
                  <a:schemeClr val="bg1"/>
                </a:solidFill>
                <a:latin typeface="Trebuchet MS" panose="020B0603020202020204" pitchFamily="34" charset="0"/>
              </a:rPr>
              <a:t>await_suspend</a:t>
            </a:r>
            <a:endParaRPr lang="en-US" sz="1000" dirty="0">
              <a:solidFill>
                <a:schemeClr val="bg1"/>
              </a:solidFill>
              <a:latin typeface="Trebuchet MS" panose="020B0603020202020204" pitchFamily="34" charset="0"/>
            </a:endParaRPr>
          </a:p>
        </p:txBody>
      </p:sp>
      <p:cxnSp>
        <p:nvCxnSpPr>
          <p:cNvPr id="76" name="Straight Arrow Connector 75">
            <a:extLst>
              <a:ext uri="{FF2B5EF4-FFF2-40B4-BE49-F238E27FC236}">
                <a16:creationId xmlns:a16="http://schemas.microsoft.com/office/drawing/2014/main" id="{F3A7F3B1-881A-42E2-AA8C-FE79DC84F864}"/>
              </a:ext>
            </a:extLst>
          </p:cNvPr>
          <p:cNvCxnSpPr>
            <a:cxnSpLocks/>
            <a:stCxn id="51" idx="0"/>
            <a:endCxn id="55" idx="2"/>
          </p:cNvCxnSpPr>
          <p:nvPr/>
        </p:nvCxnSpPr>
        <p:spPr>
          <a:xfrm flipV="1">
            <a:off x="4778560" y="5383802"/>
            <a:ext cx="1" cy="234172"/>
          </a:xfrm>
          <a:prstGeom prst="straightConnector1">
            <a:avLst/>
          </a:prstGeom>
          <a:ln>
            <a:solidFill>
              <a:schemeClr val="accent4"/>
            </a:solidFill>
            <a:tailEnd type="triangle" w="sm" len="sm"/>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E1A70402-81DB-4A85-8845-F8BCE036CD54}"/>
              </a:ext>
            </a:extLst>
          </p:cNvPr>
          <p:cNvSpPr txBox="1"/>
          <p:nvPr/>
        </p:nvSpPr>
        <p:spPr>
          <a:xfrm>
            <a:off x="5936606" y="5617974"/>
            <a:ext cx="1405153" cy="230832"/>
          </a:xfrm>
          <a:prstGeom prst="rect">
            <a:avLst/>
          </a:prstGeom>
          <a:pattFill prst="dkDnDiag">
            <a:fgClr>
              <a:schemeClr val="tx2"/>
            </a:fgClr>
            <a:bgClr>
              <a:schemeClr val="bg2">
                <a:lumMod val="75000"/>
              </a:schemeClr>
            </a:bgClr>
          </a:patt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altLang="zh-CN" sz="1000" dirty="0" err="1">
                <a:solidFill>
                  <a:schemeClr val="tx1"/>
                </a:solidFill>
                <a:latin typeface="Trebuchet MS" panose="020B0603020202020204" pitchFamily="34" charset="0"/>
              </a:rPr>
              <a:t>coroutine_handle</a:t>
            </a:r>
            <a:endParaRPr lang="en-US" sz="1000" dirty="0">
              <a:solidFill>
                <a:schemeClr val="tx1"/>
              </a:solidFill>
              <a:latin typeface="Trebuchet MS" panose="020B0603020202020204" pitchFamily="34" charset="0"/>
            </a:endParaRPr>
          </a:p>
        </p:txBody>
      </p:sp>
      <p:cxnSp>
        <p:nvCxnSpPr>
          <p:cNvPr id="79" name="Straight Arrow Connector 78">
            <a:extLst>
              <a:ext uri="{FF2B5EF4-FFF2-40B4-BE49-F238E27FC236}">
                <a16:creationId xmlns:a16="http://schemas.microsoft.com/office/drawing/2014/main" id="{AACF15F7-4E67-4CA9-8D46-A764F509A8C4}"/>
              </a:ext>
            </a:extLst>
          </p:cNvPr>
          <p:cNvCxnSpPr>
            <a:cxnSpLocks/>
            <a:stCxn id="51" idx="3"/>
            <a:endCxn id="78" idx="1"/>
          </p:cNvCxnSpPr>
          <p:nvPr/>
        </p:nvCxnSpPr>
        <p:spPr>
          <a:xfrm>
            <a:off x="5502816" y="5733390"/>
            <a:ext cx="433790" cy="0"/>
          </a:xfrm>
          <a:prstGeom prst="straightConnector1">
            <a:avLst/>
          </a:prstGeom>
          <a:ln>
            <a:solidFill>
              <a:schemeClr val="accent4"/>
            </a:solidFill>
            <a:prstDash val="dash"/>
            <a:tailEnd type="triangle" w="sm" len="sm"/>
          </a:ln>
        </p:spPr>
        <p:style>
          <a:lnRef idx="1">
            <a:schemeClr val="accent1"/>
          </a:lnRef>
          <a:fillRef idx="0">
            <a:schemeClr val="accent1"/>
          </a:fillRef>
          <a:effectRef idx="0">
            <a:schemeClr val="accent1"/>
          </a:effectRef>
          <a:fontRef idx="minor">
            <a:schemeClr val="tx1"/>
          </a:fontRef>
        </p:style>
      </p:cxnSp>
      <p:grpSp>
        <p:nvGrpSpPr>
          <p:cNvPr id="91" name="Group 90">
            <a:extLst>
              <a:ext uri="{FF2B5EF4-FFF2-40B4-BE49-F238E27FC236}">
                <a16:creationId xmlns:a16="http://schemas.microsoft.com/office/drawing/2014/main" id="{8C91F0B7-AE4E-4BA8-8FB5-5DBF0F66C4BD}"/>
              </a:ext>
            </a:extLst>
          </p:cNvPr>
          <p:cNvGrpSpPr/>
          <p:nvPr/>
        </p:nvGrpSpPr>
        <p:grpSpPr>
          <a:xfrm>
            <a:off x="5481137" y="3815580"/>
            <a:ext cx="1159704" cy="1802394"/>
            <a:chOff x="5481137" y="3815580"/>
            <a:chExt cx="1159704" cy="1802394"/>
          </a:xfrm>
        </p:grpSpPr>
        <p:cxnSp>
          <p:nvCxnSpPr>
            <p:cNvPr id="83" name="Connector: Elbow 82">
              <a:extLst>
                <a:ext uri="{FF2B5EF4-FFF2-40B4-BE49-F238E27FC236}">
                  <a16:creationId xmlns:a16="http://schemas.microsoft.com/office/drawing/2014/main" id="{85C6B563-C941-43A2-81C1-0C73EABB14FB}"/>
                </a:ext>
              </a:extLst>
            </p:cNvPr>
            <p:cNvCxnSpPr>
              <a:stCxn id="55" idx="3"/>
              <a:endCxn id="13" idx="3"/>
            </p:cNvCxnSpPr>
            <p:nvPr/>
          </p:nvCxnSpPr>
          <p:spPr>
            <a:xfrm flipH="1" flipV="1">
              <a:off x="5481137" y="3815580"/>
              <a:ext cx="242705" cy="1452806"/>
            </a:xfrm>
            <a:prstGeom prst="bentConnector3">
              <a:avLst>
                <a:gd name="adj1" fmla="val -378061"/>
              </a:avLst>
            </a:prstGeom>
            <a:ln>
              <a:solidFill>
                <a:schemeClr val="accent4"/>
              </a:solidFill>
              <a:tailEnd type="arrow"/>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9C6BDA46-6E95-4BB7-9AC0-CF04EF0A8D16}"/>
                </a:ext>
              </a:extLst>
            </p:cNvPr>
            <p:cNvCxnSpPr>
              <a:cxnSpLocks/>
            </p:cNvCxnSpPr>
            <p:nvPr/>
          </p:nvCxnSpPr>
          <p:spPr>
            <a:xfrm>
              <a:off x="6640841" y="5268386"/>
              <a:ext cx="0" cy="349588"/>
            </a:xfrm>
            <a:prstGeom prst="line">
              <a:avLst/>
            </a:prstGeom>
            <a:ln>
              <a:solidFill>
                <a:schemeClr val="accent4"/>
              </a:solidFill>
              <a:prstDash val="dash"/>
              <a:headEnd type="oval" w="sm" len="sm"/>
            </a:ln>
          </p:spPr>
          <p:style>
            <a:lnRef idx="1">
              <a:schemeClr val="accent1"/>
            </a:lnRef>
            <a:fillRef idx="0">
              <a:schemeClr val="accent1"/>
            </a:fillRef>
            <a:effectRef idx="0">
              <a:schemeClr val="accent1"/>
            </a:effectRef>
            <a:fontRef idx="minor">
              <a:schemeClr val="tx1"/>
            </a:fontRef>
          </p:style>
        </p:cxnSp>
      </p:grpSp>
      <p:sp>
        <p:nvSpPr>
          <p:cNvPr id="8" name="TextBox 7">
            <a:extLst>
              <a:ext uri="{FF2B5EF4-FFF2-40B4-BE49-F238E27FC236}">
                <a16:creationId xmlns:a16="http://schemas.microsoft.com/office/drawing/2014/main" id="{CD11B54F-76CD-4017-88A7-794E45C2EFC0}"/>
              </a:ext>
            </a:extLst>
          </p:cNvPr>
          <p:cNvSpPr txBox="1"/>
          <p:nvPr/>
        </p:nvSpPr>
        <p:spPr>
          <a:xfrm>
            <a:off x="4821219" y="3171385"/>
            <a:ext cx="681597" cy="2308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1000" dirty="0">
                <a:solidFill>
                  <a:schemeClr val="bg1"/>
                </a:solidFill>
                <a:latin typeface="Trebuchet MS" panose="020B0603020202020204" pitchFamily="34" charset="0"/>
              </a:rPr>
              <a:t>Job::Job</a:t>
            </a:r>
          </a:p>
        </p:txBody>
      </p:sp>
      <p:sp>
        <p:nvSpPr>
          <p:cNvPr id="3" name="Rectangle 2">
            <a:extLst>
              <a:ext uri="{FF2B5EF4-FFF2-40B4-BE49-F238E27FC236}">
                <a16:creationId xmlns:a16="http://schemas.microsoft.com/office/drawing/2014/main" id="{AD03F04C-FBE9-48B6-B863-64DA00618BE6}"/>
              </a:ext>
            </a:extLst>
          </p:cNvPr>
          <p:cNvSpPr/>
          <p:nvPr/>
        </p:nvSpPr>
        <p:spPr>
          <a:xfrm>
            <a:off x="5502816" y="3215642"/>
            <a:ext cx="1949541" cy="2793997"/>
          </a:xfrm>
          <a:prstGeom prst="rect">
            <a:avLst/>
          </a:prstGeom>
          <a:noFill/>
          <a:ln w="9525">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lnSpc>
                <a:spcPct val="200000"/>
              </a:lnSpc>
            </a:pPr>
            <a:r>
              <a:rPr lang="en-US" altLang="zh-CN" sz="1000" dirty="0">
                <a:solidFill>
                  <a:schemeClr val="bg1"/>
                </a:solidFill>
                <a:latin typeface="Trebuchet MS" panose="020B0603020202020204" pitchFamily="34" charset="0"/>
              </a:rPr>
              <a:t>promise::</a:t>
            </a:r>
            <a:r>
              <a:rPr lang="en-US" altLang="zh-CN" sz="1000" dirty="0" err="1">
                <a:solidFill>
                  <a:schemeClr val="bg1"/>
                </a:solidFill>
                <a:latin typeface="Trebuchet MS" panose="020B0603020202020204" pitchFamily="34" charset="0"/>
              </a:rPr>
              <a:t>SetContinuation</a:t>
            </a:r>
            <a:endParaRPr lang="en-US" sz="1000" dirty="0">
              <a:solidFill>
                <a:schemeClr val="bg1"/>
              </a:solidFill>
              <a:latin typeface="Trebuchet MS" panose="020B0603020202020204" pitchFamily="34" charset="0"/>
            </a:endParaRPr>
          </a:p>
        </p:txBody>
      </p:sp>
    </p:spTree>
    <p:extLst>
      <p:ext uri="{BB962C8B-B14F-4D97-AF65-F5344CB8AC3E}">
        <p14:creationId xmlns:p14="http://schemas.microsoft.com/office/powerpoint/2010/main" val="19208869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00">
        <p159:morph option="byObject"/>
      </p:transition>
    </mc:Choice>
    <mc:Fallback xmlns="">
      <p:transition>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E9580436-1CBC-414D-AF82-34DCE3089FD7}"/>
              </a:ext>
            </a:extLst>
          </p:cNvPr>
          <p:cNvSpPr txBox="1"/>
          <p:nvPr/>
        </p:nvSpPr>
        <p:spPr>
          <a:xfrm>
            <a:off x="148978" y="195233"/>
            <a:ext cx="2800767" cy="4247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nSpc>
                <a:spcPct val="90000"/>
              </a:lnSpc>
            </a:pPr>
            <a:r>
              <a:rPr lang="en-US" altLang="zh-CN" sz="2400" dirty="0" err="1">
                <a:solidFill>
                  <a:schemeClr val="bg1"/>
                </a:solidFill>
                <a:latin typeface="+mj-lt"/>
              </a:rPr>
              <a:t>co_await</a:t>
            </a:r>
            <a:r>
              <a:rPr lang="en-US" altLang="zh-CN" sz="2400" dirty="0">
                <a:solidFill>
                  <a:schemeClr val="bg1"/>
                </a:solidFill>
                <a:latin typeface="+mj-lt"/>
              </a:rPr>
              <a:t> token&lt;T&gt;</a:t>
            </a:r>
            <a:endParaRPr lang="en-US" sz="2400" dirty="0">
              <a:solidFill>
                <a:schemeClr val="bg1"/>
              </a:solidFill>
              <a:latin typeface="+mj-lt"/>
            </a:endParaRPr>
          </a:p>
        </p:txBody>
      </p:sp>
      <p:sp>
        <p:nvSpPr>
          <p:cNvPr id="7" name="TextBox 6">
            <a:extLst>
              <a:ext uri="{FF2B5EF4-FFF2-40B4-BE49-F238E27FC236}">
                <a16:creationId xmlns:a16="http://schemas.microsoft.com/office/drawing/2014/main" id="{5833CAE2-E652-44AE-AD87-D4CC9FAC5D2A}"/>
              </a:ext>
            </a:extLst>
          </p:cNvPr>
          <p:cNvSpPr txBox="1"/>
          <p:nvPr/>
        </p:nvSpPr>
        <p:spPr>
          <a:xfrm>
            <a:off x="243840" y="619965"/>
            <a:ext cx="8807102" cy="4223592"/>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nSpc>
                <a:spcPct val="150000"/>
              </a:lnSpc>
            </a:pPr>
            <a:r>
              <a:rPr lang="en-US" sz="1000" b="0" dirty="0">
                <a:solidFill>
                  <a:srgbClr val="0000FF"/>
                </a:solidFill>
                <a:effectLst/>
                <a:latin typeface=" Fira Mono"/>
              </a:rPr>
              <a:t>template</a:t>
            </a:r>
            <a:r>
              <a:rPr lang="en-US" sz="1000" b="0" dirty="0">
                <a:solidFill>
                  <a:srgbClr val="000000"/>
                </a:solidFill>
                <a:effectLst/>
                <a:latin typeface=" Fira Mono"/>
              </a:rPr>
              <a:t>&lt;</a:t>
            </a:r>
            <a:r>
              <a:rPr lang="en-US" sz="1000" b="0" dirty="0" err="1">
                <a:solidFill>
                  <a:srgbClr val="0000FF"/>
                </a:solidFill>
                <a:effectLst/>
                <a:latin typeface=" Fira Mono"/>
              </a:rPr>
              <a:t>typename</a:t>
            </a:r>
            <a:r>
              <a:rPr lang="en-US" sz="1000" b="0" dirty="0">
                <a:solidFill>
                  <a:srgbClr val="000000"/>
                </a:solidFill>
                <a:effectLst/>
                <a:latin typeface=" Fira Mono"/>
              </a:rPr>
              <a:t> </a:t>
            </a:r>
            <a:r>
              <a:rPr lang="en-US" sz="1000" b="0" dirty="0">
                <a:solidFill>
                  <a:srgbClr val="267F99"/>
                </a:solidFill>
                <a:effectLst/>
                <a:latin typeface=" Fira Mono"/>
              </a:rPr>
              <a:t>T</a:t>
            </a:r>
            <a:r>
              <a:rPr lang="en-US" sz="1000" b="0" dirty="0">
                <a:solidFill>
                  <a:srgbClr val="000000"/>
                </a:solidFill>
                <a:effectLst/>
                <a:latin typeface=" Fira Mono"/>
              </a:rPr>
              <a:t>&gt; </a:t>
            </a:r>
            <a:r>
              <a:rPr lang="en-US" sz="1000" b="0" dirty="0">
                <a:solidFill>
                  <a:srgbClr val="0000FF"/>
                </a:solidFill>
                <a:effectLst/>
                <a:latin typeface=" Fira Mono"/>
              </a:rPr>
              <a:t>class</a:t>
            </a:r>
            <a:r>
              <a:rPr lang="en-US" sz="1000" b="0" dirty="0">
                <a:solidFill>
                  <a:srgbClr val="000000"/>
                </a:solidFill>
                <a:effectLst/>
                <a:latin typeface=" Fira Mono"/>
              </a:rPr>
              <a:t> </a:t>
            </a:r>
            <a:r>
              <a:rPr lang="en-US" sz="1000" b="0" dirty="0">
                <a:solidFill>
                  <a:srgbClr val="267F99"/>
                </a:solidFill>
                <a:effectLst/>
                <a:latin typeface=" Fira Mono"/>
              </a:rPr>
              <a:t>token</a:t>
            </a:r>
            <a:endParaRPr lang="en-US" sz="1000" b="0" dirty="0">
              <a:solidFill>
                <a:srgbClr val="000000"/>
              </a:solidFill>
              <a:effectLst/>
              <a:latin typeface=" Fira Mono"/>
            </a:endParaRPr>
          </a:p>
          <a:p>
            <a:pPr>
              <a:lnSpc>
                <a:spcPct val="150000"/>
              </a:lnSpc>
            </a:pPr>
            <a:r>
              <a:rPr lang="en-US" sz="1000" b="0" dirty="0">
                <a:solidFill>
                  <a:srgbClr val="000000"/>
                </a:solidFill>
                <a:effectLst/>
                <a:latin typeface=" Fira Mono"/>
              </a:rPr>
              <a:t>{</a:t>
            </a:r>
          </a:p>
          <a:p>
            <a:pPr>
              <a:lnSpc>
                <a:spcPct val="150000"/>
              </a:lnSpc>
            </a:pPr>
            <a:r>
              <a:rPr lang="en-US" sz="1000" b="0" dirty="0">
                <a:solidFill>
                  <a:srgbClr val="0000FF"/>
                </a:solidFill>
                <a:effectLst/>
                <a:latin typeface=" Fira Mono"/>
              </a:rPr>
              <a:t>auto</a:t>
            </a:r>
            <a:r>
              <a:rPr lang="en-US" sz="1000" b="0" dirty="0">
                <a:solidFill>
                  <a:srgbClr val="000000"/>
                </a:solidFill>
                <a:effectLst/>
                <a:latin typeface=" Fira Mono"/>
              </a:rPr>
              <a:t> </a:t>
            </a:r>
            <a:r>
              <a:rPr lang="en-US" sz="1000" b="0" dirty="0">
                <a:solidFill>
                  <a:srgbClr val="AF00DB"/>
                </a:solidFill>
                <a:effectLst/>
                <a:latin typeface=" Fira Mono"/>
              </a:rPr>
              <a:t>operator</a:t>
            </a:r>
            <a:r>
              <a:rPr lang="en-US" sz="1000" b="0" dirty="0">
                <a:solidFill>
                  <a:srgbClr val="000000"/>
                </a:solidFill>
                <a:effectLst/>
                <a:latin typeface=" Fira Mono"/>
              </a:rPr>
              <a:t> </a:t>
            </a:r>
            <a:r>
              <a:rPr lang="en-US" sz="1000" b="0" dirty="0" err="1">
                <a:solidFill>
                  <a:srgbClr val="AF00DB"/>
                </a:solidFill>
                <a:effectLst/>
                <a:latin typeface=" Fira Mono"/>
              </a:rPr>
              <a:t>co_await</a:t>
            </a:r>
            <a:r>
              <a:rPr lang="en-US" sz="1000" b="0" dirty="0">
                <a:solidFill>
                  <a:srgbClr val="000000"/>
                </a:solidFill>
                <a:effectLst/>
                <a:latin typeface=" Fira Mono"/>
              </a:rPr>
              <a:t>() </a:t>
            </a:r>
            <a:r>
              <a:rPr lang="en-US" sz="1000" b="0" dirty="0">
                <a:solidFill>
                  <a:srgbClr val="0000FF"/>
                </a:solidFill>
                <a:effectLst/>
                <a:latin typeface=" Fira Mono"/>
              </a:rPr>
              <a:t>const</a:t>
            </a:r>
            <a:endParaRPr lang="en-US" sz="1000" b="0" dirty="0">
              <a:solidFill>
                <a:srgbClr val="000000"/>
              </a:solidFill>
              <a:effectLst/>
              <a:latin typeface=" Fira Mono"/>
            </a:endParaRPr>
          </a:p>
          <a:p>
            <a:pPr>
              <a:lnSpc>
                <a:spcPct val="150000"/>
              </a:lnSpc>
            </a:pPr>
            <a:r>
              <a:rPr lang="en-US" sz="1000" b="0" dirty="0">
                <a:solidFill>
                  <a:srgbClr val="000000"/>
                </a:solidFill>
                <a:effectLst/>
                <a:latin typeface=" Fira Mono"/>
              </a:rPr>
              <a:t>{</a:t>
            </a:r>
          </a:p>
          <a:p>
            <a:pPr>
              <a:lnSpc>
                <a:spcPct val="150000"/>
              </a:lnSpc>
            </a:pPr>
            <a:r>
              <a:rPr lang="en-US" sz="1000" b="0" dirty="0">
                <a:solidFill>
                  <a:srgbClr val="000000"/>
                </a:solidFill>
                <a:effectLst/>
                <a:latin typeface=" Fira Mono"/>
              </a:rPr>
              <a:t>    </a:t>
            </a:r>
            <a:r>
              <a:rPr lang="en-US" sz="1000" b="0" dirty="0">
                <a:solidFill>
                  <a:srgbClr val="0000FF"/>
                </a:solidFill>
                <a:effectLst/>
                <a:latin typeface=" Fira Mono"/>
              </a:rPr>
              <a:t>struct</a:t>
            </a:r>
            <a:r>
              <a:rPr lang="en-US" sz="1000" b="0" dirty="0">
                <a:solidFill>
                  <a:srgbClr val="000000"/>
                </a:solidFill>
                <a:effectLst/>
                <a:latin typeface=" Fira Mono"/>
              </a:rPr>
              <a:t> </a:t>
            </a:r>
            <a:r>
              <a:rPr lang="en-US" sz="1000" b="0" dirty="0" err="1">
                <a:solidFill>
                  <a:srgbClr val="267F99"/>
                </a:solidFill>
                <a:effectLst/>
                <a:latin typeface=" Fira Mono"/>
              </a:rPr>
              <a:t>awaitable</a:t>
            </a:r>
            <a:r>
              <a:rPr lang="en-US" sz="1000" b="0" dirty="0">
                <a:solidFill>
                  <a:srgbClr val="000000"/>
                </a:solidFill>
                <a:effectLst/>
                <a:latin typeface=" Fira Mono"/>
              </a:rPr>
              <a:t>: </a:t>
            </a:r>
            <a:r>
              <a:rPr lang="en-US" sz="1000" b="0" dirty="0" err="1">
                <a:solidFill>
                  <a:srgbClr val="267F99"/>
                </a:solidFill>
                <a:effectLst/>
                <a:latin typeface=" Fira Mono"/>
              </a:rPr>
              <a:t>awaitable_base</a:t>
            </a:r>
            <a:endParaRPr lang="en-US" sz="1000" b="0" dirty="0">
              <a:solidFill>
                <a:srgbClr val="000000"/>
              </a:solidFill>
              <a:effectLst/>
              <a:latin typeface=" Fira Mono"/>
            </a:endParaRPr>
          </a:p>
          <a:p>
            <a:pPr>
              <a:lnSpc>
                <a:spcPct val="150000"/>
              </a:lnSpc>
            </a:pPr>
            <a:r>
              <a:rPr lang="en-US" sz="1000" b="0" dirty="0">
                <a:solidFill>
                  <a:srgbClr val="000000"/>
                </a:solidFill>
                <a:effectLst/>
                <a:latin typeface=" Fira Mono"/>
              </a:rPr>
              <a:t>    {</a:t>
            </a:r>
          </a:p>
          <a:p>
            <a:pPr>
              <a:lnSpc>
                <a:spcPct val="150000"/>
              </a:lnSpc>
            </a:pPr>
            <a:r>
              <a:rPr lang="en-US" sz="1000" b="0" dirty="0">
                <a:solidFill>
                  <a:srgbClr val="000000"/>
                </a:solidFill>
                <a:effectLst/>
                <a:latin typeface=" Fira Mono"/>
              </a:rPr>
              <a:t>        </a:t>
            </a:r>
            <a:r>
              <a:rPr lang="en-US" sz="1000" b="0" dirty="0">
                <a:solidFill>
                  <a:srgbClr val="AF00DB"/>
                </a:solidFill>
                <a:effectLst/>
                <a:latin typeface=" Fira Mono"/>
              </a:rPr>
              <a:t>using</a:t>
            </a:r>
            <a:r>
              <a:rPr lang="en-US" sz="1000" b="0" dirty="0">
                <a:solidFill>
                  <a:srgbClr val="000000"/>
                </a:solidFill>
                <a:effectLst/>
                <a:latin typeface=" Fira Mono"/>
              </a:rPr>
              <a:t> </a:t>
            </a:r>
            <a:r>
              <a:rPr lang="en-US" sz="1000" b="0" dirty="0" err="1">
                <a:solidFill>
                  <a:srgbClr val="267F99"/>
                </a:solidFill>
                <a:effectLst/>
                <a:latin typeface=" Fira Mono"/>
              </a:rPr>
              <a:t>awaitable_base</a:t>
            </a:r>
            <a:r>
              <a:rPr lang="en-US" sz="1000" b="0" dirty="0">
                <a:solidFill>
                  <a:srgbClr val="000000"/>
                </a:solidFill>
                <a:effectLst/>
                <a:latin typeface=" Fira Mono"/>
              </a:rPr>
              <a:t>::</a:t>
            </a:r>
            <a:r>
              <a:rPr lang="en-US" sz="1000" b="0" dirty="0" err="1">
                <a:solidFill>
                  <a:srgbClr val="000000"/>
                </a:solidFill>
                <a:effectLst/>
                <a:latin typeface=" Fira Mono"/>
              </a:rPr>
              <a:t>awaitable_base</a:t>
            </a:r>
            <a:r>
              <a:rPr lang="en-US" sz="1000" b="0" dirty="0">
                <a:solidFill>
                  <a:srgbClr val="000000"/>
                </a:solidFill>
                <a:effectLst/>
                <a:latin typeface=" Fira Mono"/>
              </a:rPr>
              <a:t>;</a:t>
            </a:r>
          </a:p>
          <a:p>
            <a:pPr>
              <a:lnSpc>
                <a:spcPct val="150000"/>
              </a:lnSpc>
            </a:pPr>
            <a:br>
              <a:rPr lang="en-US" sz="1000" b="0" dirty="0">
                <a:solidFill>
                  <a:srgbClr val="000000"/>
                </a:solidFill>
                <a:effectLst/>
                <a:latin typeface=" Fira Mono"/>
              </a:rPr>
            </a:br>
            <a:r>
              <a:rPr lang="en-US" sz="1000" b="0" dirty="0">
                <a:solidFill>
                  <a:srgbClr val="000000"/>
                </a:solidFill>
                <a:effectLst/>
                <a:latin typeface=" Fira Mono"/>
              </a:rPr>
              <a:t>        </a:t>
            </a:r>
            <a:r>
              <a:rPr lang="en-US" sz="1000" b="0" dirty="0" err="1">
                <a:solidFill>
                  <a:srgbClr val="795E26"/>
                </a:solidFill>
                <a:effectLst/>
                <a:latin typeface=" Fira Mono"/>
              </a:rPr>
              <a:t>decltype</a:t>
            </a:r>
            <a:r>
              <a:rPr lang="en-US" sz="1000" b="0" dirty="0">
                <a:solidFill>
                  <a:srgbClr val="000000"/>
                </a:solidFill>
                <a:effectLst/>
                <a:latin typeface=" Fira Mono"/>
              </a:rPr>
              <a:t>(</a:t>
            </a:r>
            <a:r>
              <a:rPr lang="en-US" sz="1000" b="0" dirty="0">
                <a:solidFill>
                  <a:srgbClr val="0000FF"/>
                </a:solidFill>
                <a:effectLst/>
                <a:latin typeface=" Fira Mono"/>
              </a:rPr>
              <a:t>auto</a:t>
            </a:r>
            <a:r>
              <a:rPr lang="en-US" sz="1000" b="0" dirty="0">
                <a:solidFill>
                  <a:srgbClr val="000000"/>
                </a:solidFill>
                <a:effectLst/>
                <a:latin typeface=" Fira Mono"/>
              </a:rPr>
              <a:t>) </a:t>
            </a:r>
            <a:r>
              <a:rPr lang="en-US" sz="1000" b="0" dirty="0" err="1">
                <a:solidFill>
                  <a:srgbClr val="795E26"/>
                </a:solidFill>
                <a:effectLst/>
                <a:latin typeface=" Fira Mono"/>
              </a:rPr>
              <a:t>await_resume</a:t>
            </a:r>
            <a:r>
              <a:rPr lang="en-US" sz="1000" b="0" dirty="0">
                <a:solidFill>
                  <a:srgbClr val="000000"/>
                </a:solidFill>
                <a:effectLst/>
                <a:latin typeface=" Fira Mono"/>
              </a:rPr>
              <a:t>();</a:t>
            </a:r>
          </a:p>
          <a:p>
            <a:r>
              <a:rPr lang="en-US" sz="1000" dirty="0">
                <a:solidFill>
                  <a:srgbClr val="000000"/>
                </a:solidFill>
                <a:latin typeface=" Fira Mono"/>
              </a:rPr>
              <a:t>	  </a:t>
            </a:r>
          </a:p>
          <a:p>
            <a:r>
              <a:rPr lang="en-US" sz="1000" b="0" dirty="0">
                <a:solidFill>
                  <a:srgbClr val="000000"/>
                </a:solidFill>
                <a:effectLst/>
                <a:latin typeface=" Fira Mono"/>
              </a:rPr>
              <a:t>	  </a:t>
            </a:r>
            <a:r>
              <a:rPr lang="en-US" sz="1000" b="0" dirty="0">
                <a:solidFill>
                  <a:srgbClr val="0000FF"/>
                </a:solidFill>
                <a:effectLst/>
                <a:latin typeface=" Fira Mono"/>
              </a:rPr>
              <a:t>template</a:t>
            </a:r>
            <a:r>
              <a:rPr lang="en-US" sz="1000" b="0" dirty="0">
                <a:solidFill>
                  <a:srgbClr val="000000"/>
                </a:solidFill>
                <a:effectLst/>
                <a:latin typeface=" Fira Mono"/>
              </a:rPr>
              <a:t>&lt;</a:t>
            </a:r>
            <a:r>
              <a:rPr lang="en-US" sz="1000" b="0" dirty="0" err="1">
                <a:solidFill>
                  <a:srgbClr val="0000FF"/>
                </a:solidFill>
                <a:effectLst/>
                <a:latin typeface=" Fira Mono"/>
              </a:rPr>
              <a:t>typename</a:t>
            </a:r>
            <a:r>
              <a:rPr lang="en-US" sz="1000" b="0" dirty="0">
                <a:solidFill>
                  <a:srgbClr val="000000"/>
                </a:solidFill>
                <a:effectLst/>
                <a:latin typeface=" Fira Mono"/>
              </a:rPr>
              <a:t> </a:t>
            </a:r>
            <a:r>
              <a:rPr lang="en-US" sz="1000" b="0" dirty="0">
                <a:solidFill>
                  <a:srgbClr val="267F99"/>
                </a:solidFill>
                <a:effectLst/>
                <a:latin typeface=" Fira Mono"/>
              </a:rPr>
              <a:t>Promise</a:t>
            </a:r>
            <a:r>
              <a:rPr lang="en-US" sz="1000" b="0" dirty="0">
                <a:solidFill>
                  <a:srgbClr val="000000"/>
                </a:solidFill>
                <a:effectLst/>
                <a:latin typeface=" Fira Mono"/>
              </a:rPr>
              <a:t>&gt;</a:t>
            </a:r>
          </a:p>
          <a:p>
            <a:r>
              <a:rPr lang="en-US" sz="1000" b="0" dirty="0">
                <a:solidFill>
                  <a:srgbClr val="000000"/>
                </a:solidFill>
                <a:effectLst/>
                <a:latin typeface=" Fira Mono"/>
              </a:rPr>
              <a:t>        </a:t>
            </a:r>
            <a:r>
              <a:rPr lang="en-US" sz="1000" b="0" dirty="0">
                <a:solidFill>
                  <a:srgbClr val="0000FF"/>
                </a:solidFill>
                <a:effectLst/>
                <a:latin typeface=" Fira Mono"/>
              </a:rPr>
              <a:t>bool</a:t>
            </a:r>
            <a:r>
              <a:rPr lang="en-US" sz="1000" b="0" dirty="0">
                <a:solidFill>
                  <a:srgbClr val="000000"/>
                </a:solidFill>
                <a:effectLst/>
                <a:latin typeface=" Fira Mono"/>
              </a:rPr>
              <a:t> </a:t>
            </a:r>
            <a:r>
              <a:rPr lang="en-US" sz="1000" b="0" dirty="0" err="1">
                <a:solidFill>
                  <a:srgbClr val="795E26"/>
                </a:solidFill>
                <a:effectLst/>
                <a:latin typeface=" Fira Mono"/>
              </a:rPr>
              <a:t>await_suspend</a:t>
            </a:r>
            <a:r>
              <a:rPr lang="en-US" sz="1000" b="0" dirty="0">
                <a:solidFill>
                  <a:srgbClr val="000000"/>
                </a:solidFill>
                <a:effectLst/>
                <a:latin typeface=" Fira Mono"/>
              </a:rPr>
              <a:t>( </a:t>
            </a:r>
            <a:r>
              <a:rPr lang="en-US" sz="1000" b="0" dirty="0">
                <a:solidFill>
                  <a:srgbClr val="267F99"/>
                </a:solidFill>
                <a:effectLst/>
                <a:latin typeface=" Fira Mono"/>
              </a:rPr>
              <a:t>std</a:t>
            </a:r>
            <a:r>
              <a:rPr lang="en-US" sz="1000" b="0" dirty="0">
                <a:solidFill>
                  <a:srgbClr val="000000"/>
                </a:solidFill>
                <a:effectLst/>
                <a:latin typeface=" Fira Mono"/>
              </a:rPr>
              <a:t>::</a:t>
            </a:r>
            <a:r>
              <a:rPr lang="en-US" sz="1000" b="0" dirty="0">
                <a:solidFill>
                  <a:srgbClr val="267F99"/>
                </a:solidFill>
                <a:effectLst/>
                <a:latin typeface=" Fira Mono"/>
              </a:rPr>
              <a:t>experimental</a:t>
            </a:r>
            <a:r>
              <a:rPr lang="en-US" sz="1000" b="0" dirty="0">
                <a:solidFill>
                  <a:srgbClr val="000000"/>
                </a:solidFill>
                <a:effectLst/>
                <a:latin typeface=" Fira Mono"/>
              </a:rPr>
              <a:t>::</a:t>
            </a:r>
            <a:r>
              <a:rPr lang="en-US" sz="1000" b="0" dirty="0" err="1">
                <a:solidFill>
                  <a:srgbClr val="267F99"/>
                </a:solidFill>
                <a:effectLst/>
                <a:latin typeface=" Fira Mono"/>
              </a:rPr>
              <a:t>coroutine_handle</a:t>
            </a:r>
            <a:r>
              <a:rPr lang="en-US" sz="1000" b="0" dirty="0">
                <a:solidFill>
                  <a:srgbClr val="000000"/>
                </a:solidFill>
                <a:effectLst/>
                <a:latin typeface=" Fira Mono"/>
              </a:rPr>
              <a:t>&lt;</a:t>
            </a:r>
            <a:r>
              <a:rPr lang="en-US" sz="1000" b="0" dirty="0">
                <a:solidFill>
                  <a:srgbClr val="267F99"/>
                </a:solidFill>
                <a:effectLst/>
                <a:latin typeface=" Fira Mono"/>
              </a:rPr>
              <a:t>Promise</a:t>
            </a:r>
            <a:r>
              <a:rPr lang="en-US" sz="1000" b="0" dirty="0">
                <a:solidFill>
                  <a:srgbClr val="000000"/>
                </a:solidFill>
                <a:effectLst/>
                <a:latin typeface=" Fira Mono"/>
              </a:rPr>
              <a:t>&gt; </a:t>
            </a:r>
            <a:r>
              <a:rPr lang="en-US" sz="1000" b="0" dirty="0" err="1">
                <a:solidFill>
                  <a:srgbClr val="001080"/>
                </a:solidFill>
                <a:effectLst/>
                <a:latin typeface=" Fira Mono"/>
              </a:rPr>
              <a:t>awaitingCoroutine</a:t>
            </a:r>
            <a:r>
              <a:rPr lang="en-US" sz="1000" b="0" dirty="0">
                <a:solidFill>
                  <a:srgbClr val="000000"/>
                </a:solidFill>
                <a:effectLst/>
                <a:latin typeface=" Fira Mono"/>
              </a:rPr>
              <a:t> ) </a:t>
            </a:r>
            <a:r>
              <a:rPr lang="en-US" sz="1000" b="0" dirty="0" err="1">
                <a:solidFill>
                  <a:srgbClr val="0000FF"/>
                </a:solidFill>
                <a:effectLst/>
                <a:latin typeface=" Fira Mono"/>
              </a:rPr>
              <a:t>noexcept</a:t>
            </a:r>
            <a:endParaRPr lang="en-US" sz="1000" b="0" dirty="0">
              <a:solidFill>
                <a:srgbClr val="000000"/>
              </a:solidFill>
              <a:effectLst/>
              <a:latin typeface=" Fira Mono"/>
            </a:endParaRPr>
          </a:p>
          <a:p>
            <a:r>
              <a:rPr lang="en-US" sz="1000" b="0" dirty="0">
                <a:solidFill>
                  <a:srgbClr val="000000"/>
                </a:solidFill>
                <a:effectLst/>
                <a:latin typeface=" Fira Mono"/>
              </a:rPr>
              <a:t>        {</a:t>
            </a:r>
          </a:p>
          <a:p>
            <a:r>
              <a:rPr lang="en-US" sz="1000" b="0" dirty="0">
                <a:solidFill>
                  <a:srgbClr val="000000"/>
                </a:solidFill>
                <a:effectLst/>
                <a:latin typeface=" Fira Mono"/>
              </a:rPr>
              <a:t>            </a:t>
            </a:r>
            <a:r>
              <a:rPr lang="en-US" sz="1000" b="0" dirty="0">
                <a:solidFill>
                  <a:srgbClr val="AF00DB"/>
                </a:solidFill>
                <a:effectLst/>
                <a:latin typeface=" Fira Mono"/>
              </a:rPr>
              <a:t>return</a:t>
            </a:r>
            <a:r>
              <a:rPr lang="en-US" sz="1000" b="0" dirty="0">
                <a:solidFill>
                  <a:srgbClr val="000000"/>
                </a:solidFill>
                <a:effectLst/>
                <a:latin typeface=" Fira Mono"/>
              </a:rPr>
              <a:t> </a:t>
            </a:r>
            <a:r>
              <a:rPr lang="en-US" sz="1000" b="0" dirty="0" err="1">
                <a:solidFill>
                  <a:srgbClr val="001080"/>
                </a:solidFill>
                <a:effectLst/>
                <a:latin typeface=" Fira Mono"/>
              </a:rPr>
              <a:t>coroutine</a:t>
            </a:r>
            <a:r>
              <a:rPr lang="en-US" sz="1000" b="0" dirty="0" err="1">
                <a:solidFill>
                  <a:srgbClr val="000000"/>
                </a:solidFill>
                <a:effectLst/>
                <a:latin typeface=" Fira Mono"/>
              </a:rPr>
              <a:t>.</a:t>
            </a:r>
            <a:r>
              <a:rPr lang="en-US" sz="1000" b="0" dirty="0" err="1">
                <a:solidFill>
                  <a:srgbClr val="795E26"/>
                </a:solidFill>
                <a:effectLst/>
                <a:latin typeface=" Fira Mono"/>
              </a:rPr>
              <a:t>promise</a:t>
            </a:r>
            <a:r>
              <a:rPr lang="en-US" sz="1000" b="0" dirty="0">
                <a:solidFill>
                  <a:srgbClr val="000000"/>
                </a:solidFill>
                <a:effectLst/>
                <a:latin typeface=" Fira Mono"/>
              </a:rPr>
              <a:t>().</a:t>
            </a:r>
            <a:r>
              <a:rPr lang="en-US" sz="1000" b="0" dirty="0" err="1">
                <a:solidFill>
                  <a:srgbClr val="795E26"/>
                </a:solidFill>
                <a:effectLst/>
                <a:highlight>
                  <a:srgbClr val="FFFF00"/>
                </a:highlight>
                <a:latin typeface=" Fira Mono"/>
              </a:rPr>
              <a:t>SetContinuation</a:t>
            </a:r>
            <a:r>
              <a:rPr lang="en-US" sz="1000" b="0" dirty="0">
                <a:solidFill>
                  <a:srgbClr val="000000"/>
                </a:solidFill>
                <a:effectLst/>
                <a:latin typeface=" Fira Mono"/>
              </a:rPr>
              <a:t>( </a:t>
            </a:r>
            <a:r>
              <a:rPr lang="en-US" sz="1000" b="0" dirty="0" err="1">
                <a:solidFill>
                  <a:srgbClr val="000000"/>
                </a:solidFill>
                <a:effectLst/>
                <a:latin typeface=" Fira Mono"/>
              </a:rPr>
              <a:t>awaitingCoroutine</a:t>
            </a:r>
            <a:r>
              <a:rPr lang="en-US" sz="1000" b="0" dirty="0">
                <a:solidFill>
                  <a:srgbClr val="000000"/>
                </a:solidFill>
                <a:effectLst/>
                <a:latin typeface=" Fira Mono"/>
              </a:rPr>
              <a:t> );</a:t>
            </a:r>
          </a:p>
          <a:p>
            <a:r>
              <a:rPr lang="en-US" sz="1000" b="0" dirty="0">
                <a:solidFill>
                  <a:srgbClr val="000000"/>
                </a:solidFill>
                <a:effectLst/>
                <a:latin typeface=" Fira Mono"/>
              </a:rPr>
              <a:t>        }</a:t>
            </a:r>
          </a:p>
          <a:p>
            <a:pPr>
              <a:lnSpc>
                <a:spcPct val="150000"/>
              </a:lnSpc>
            </a:pPr>
            <a:endParaRPr lang="en-US" sz="1000" b="0" dirty="0">
              <a:solidFill>
                <a:srgbClr val="000000"/>
              </a:solidFill>
              <a:effectLst/>
              <a:latin typeface=" Fira Mono"/>
            </a:endParaRPr>
          </a:p>
          <a:p>
            <a:pPr>
              <a:lnSpc>
                <a:spcPct val="150000"/>
              </a:lnSpc>
            </a:pPr>
            <a:r>
              <a:rPr lang="en-US" sz="1000" dirty="0">
                <a:solidFill>
                  <a:srgbClr val="000000"/>
                </a:solidFill>
                <a:latin typeface=" Fira Mono"/>
              </a:rPr>
              <a:t>    </a:t>
            </a:r>
            <a:r>
              <a:rPr lang="en-US" sz="1000" b="0" dirty="0">
                <a:solidFill>
                  <a:srgbClr val="000000"/>
                </a:solidFill>
                <a:effectLst/>
                <a:latin typeface=" Fira Mono"/>
              </a:rPr>
              <a:t>}</a:t>
            </a:r>
          </a:p>
          <a:p>
            <a:pPr>
              <a:lnSpc>
                <a:spcPct val="150000"/>
              </a:lnSpc>
            </a:pPr>
            <a:r>
              <a:rPr lang="en-US" sz="1000" b="0" dirty="0">
                <a:solidFill>
                  <a:srgbClr val="000000"/>
                </a:solidFill>
                <a:effectLst/>
                <a:latin typeface=" Fira Mono"/>
              </a:rPr>
              <a:t>    </a:t>
            </a:r>
            <a:r>
              <a:rPr lang="en-US" sz="1000" b="0" dirty="0">
                <a:solidFill>
                  <a:srgbClr val="AF00DB"/>
                </a:solidFill>
                <a:effectLst/>
                <a:latin typeface=" Fira Mono"/>
              </a:rPr>
              <a:t>return</a:t>
            </a:r>
            <a:r>
              <a:rPr lang="en-US" sz="1000" b="0" dirty="0">
                <a:solidFill>
                  <a:srgbClr val="000000"/>
                </a:solidFill>
                <a:effectLst/>
                <a:latin typeface=" Fira Mono"/>
              </a:rPr>
              <a:t> </a:t>
            </a:r>
            <a:r>
              <a:rPr lang="en-US" sz="1000" b="0" dirty="0" err="1">
                <a:solidFill>
                  <a:srgbClr val="000000"/>
                </a:solidFill>
                <a:effectLst/>
                <a:latin typeface=" Fira Mono"/>
              </a:rPr>
              <a:t>awaitable</a:t>
            </a:r>
            <a:r>
              <a:rPr lang="en-US" sz="1000" b="0" dirty="0">
                <a:solidFill>
                  <a:srgbClr val="000000"/>
                </a:solidFill>
                <a:effectLst/>
                <a:latin typeface=" Fira Mono"/>
              </a:rPr>
              <a:t>{ </a:t>
            </a:r>
            <a:r>
              <a:rPr lang="en-US" sz="1000" b="0" dirty="0" err="1">
                <a:solidFill>
                  <a:srgbClr val="000000"/>
                </a:solidFill>
                <a:effectLst/>
                <a:latin typeface=" Fira Mono"/>
              </a:rPr>
              <a:t>mHandle</a:t>
            </a:r>
            <a:r>
              <a:rPr lang="en-US" sz="1000" b="0" dirty="0">
                <a:solidFill>
                  <a:srgbClr val="000000"/>
                </a:solidFill>
                <a:effectLst/>
                <a:latin typeface=" Fira Mono"/>
              </a:rPr>
              <a:t> };</a:t>
            </a:r>
          </a:p>
          <a:p>
            <a:pPr>
              <a:lnSpc>
                <a:spcPct val="150000"/>
              </a:lnSpc>
            </a:pPr>
            <a:r>
              <a:rPr lang="en-US" sz="1000" b="0" dirty="0">
                <a:solidFill>
                  <a:srgbClr val="000000"/>
                </a:solidFill>
                <a:effectLst/>
                <a:latin typeface=" Fira Mono"/>
              </a:rPr>
              <a:t>}</a:t>
            </a:r>
          </a:p>
          <a:p>
            <a:pPr>
              <a:lnSpc>
                <a:spcPct val="150000"/>
              </a:lnSpc>
            </a:pPr>
            <a:r>
              <a:rPr lang="en-US" sz="1000" b="0" dirty="0">
                <a:solidFill>
                  <a:srgbClr val="000000"/>
                </a:solidFill>
                <a:effectLst/>
                <a:latin typeface=" Fira Mono"/>
              </a:rPr>
              <a:t>}</a:t>
            </a:r>
          </a:p>
        </p:txBody>
      </p:sp>
    </p:spTree>
    <p:extLst>
      <p:ext uri="{BB962C8B-B14F-4D97-AF65-F5344CB8AC3E}">
        <p14:creationId xmlns:p14="http://schemas.microsoft.com/office/powerpoint/2010/main" val="24753023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00">
        <p159:morph option="byObject"/>
      </p:transition>
    </mc:Choice>
    <mc:Fallback xmlns="">
      <p:transition>
        <p:fade/>
      </p:transition>
    </mc:Fallback>
  </mc:AlternateContent>
</p:sld>
</file>

<file path=ppt/theme/theme1.xml><?xml version="1.0" encoding="utf-8"?>
<a:theme xmlns:a="http://schemas.openxmlformats.org/drawingml/2006/main" name="Title &amp; Bullet">
  <a:themeElements>
    <a:clrScheme name="Custom 4">
      <a:dk1>
        <a:srgbClr val="B3B3B3"/>
      </a:dk1>
      <a:lt1>
        <a:srgbClr val="FFFFFF"/>
      </a:lt1>
      <a:dk2>
        <a:srgbClr val="000000"/>
      </a:dk2>
      <a:lt2>
        <a:srgbClr val="76B900"/>
      </a:lt2>
      <a:accent1>
        <a:srgbClr val="008564"/>
      </a:accent1>
      <a:accent2>
        <a:srgbClr val="5D1682"/>
      </a:accent2>
      <a:accent3>
        <a:srgbClr val="0C34BD"/>
      </a:accent3>
      <a:accent4>
        <a:srgbClr val="4A4A4A"/>
      </a:accent4>
      <a:accent5>
        <a:srgbClr val="6E6E6E"/>
      </a:accent5>
      <a:accent6>
        <a:srgbClr val="0071C5"/>
      </a:accent6>
      <a:hlink>
        <a:srgbClr val="76B900"/>
      </a:hlink>
      <a:folHlink>
        <a:srgbClr val="004827"/>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4"/>
          </a:solidFill>
        </a:ln>
      </a:spPr>
      <a:bodyPr/>
      <a:lstStyle/>
      <a:style>
        <a:lnRef idx="1">
          <a:schemeClr val="accent1"/>
        </a:lnRef>
        <a:fillRef idx="0">
          <a:schemeClr val="accent1"/>
        </a:fillRef>
        <a:effectRef idx="0">
          <a:schemeClr val="accent1"/>
        </a:effectRef>
        <a:fontRef idx="minor">
          <a:schemeClr val="tx1"/>
        </a:fontRef>
      </a:style>
    </a:lnDef>
    <a:txDef>
      <a:spPr>
        <a:noFill/>
        <a:ln w="6350">
          <a:noFill/>
        </a:ln>
      </a:spPr>
      <a:bodyPr wrap="none" rtlCol="0" anchor="ctr">
        <a:spAutoFit/>
      </a:bodyPr>
      <a:lstStyle>
        <a:defPPr algn="ctr">
          <a:lnSpc>
            <a:spcPct val="90000"/>
          </a:lnSpc>
          <a:defRPr sz="1400" dirty="0" smtClean="0">
            <a:solidFill>
              <a:schemeClr val="bg1"/>
            </a:solidFill>
            <a:latin typeface="Trebuchet MS" panose="020B0603020202020204" pitchFamily="34" charset="0"/>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raClrScheme>
      <a:clrScheme name="PPT_Template_Corp_16x9_rev2 1">
        <a:dk1>
          <a:srgbClr val="808080"/>
        </a:dk1>
        <a:lt1>
          <a:srgbClr val="FFFFFF"/>
        </a:lt1>
        <a:dk2>
          <a:srgbClr val="000000"/>
        </a:dk2>
        <a:lt2>
          <a:srgbClr val="B9E700"/>
        </a:lt2>
        <a:accent1>
          <a:srgbClr val="33CCCC"/>
        </a:accent1>
        <a:accent2>
          <a:srgbClr val="FF9933"/>
        </a:accent2>
        <a:accent3>
          <a:srgbClr val="AAAAAA"/>
        </a:accent3>
        <a:accent4>
          <a:srgbClr val="DADADA"/>
        </a:accent4>
        <a:accent5>
          <a:srgbClr val="ADE2E2"/>
        </a:accent5>
        <a:accent6>
          <a:srgbClr val="E78A2D"/>
        </a:accent6>
        <a:hlink>
          <a:srgbClr val="99CCFF"/>
        </a:hlink>
        <a:folHlink>
          <a:srgbClr val="0000FF"/>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4">
    <a:dk1>
      <a:srgbClr val="B3B3B3"/>
    </a:dk1>
    <a:lt1>
      <a:srgbClr val="FFFFFF"/>
    </a:lt1>
    <a:dk2>
      <a:srgbClr val="000000"/>
    </a:dk2>
    <a:lt2>
      <a:srgbClr val="76B900"/>
    </a:lt2>
    <a:accent1>
      <a:srgbClr val="008564"/>
    </a:accent1>
    <a:accent2>
      <a:srgbClr val="5D1682"/>
    </a:accent2>
    <a:accent3>
      <a:srgbClr val="0C34BD"/>
    </a:accent3>
    <a:accent4>
      <a:srgbClr val="4A4A4A"/>
    </a:accent4>
    <a:accent5>
      <a:srgbClr val="6E6E6E"/>
    </a:accent5>
    <a:accent6>
      <a:srgbClr val="0071C5"/>
    </a:accent6>
    <a:hlink>
      <a:srgbClr val="76B900"/>
    </a:hlink>
    <a:folHlink>
      <a:srgbClr val="004827"/>
    </a:folHlink>
  </a:clrScheme>
</a:themeOverride>
</file>

<file path=ppt/theme/themeOverride2.xml><?xml version="1.0" encoding="utf-8"?>
<a:themeOverride xmlns:a="http://schemas.openxmlformats.org/drawingml/2006/main">
  <a:clrScheme name="Custom 4">
    <a:dk1>
      <a:srgbClr val="B3B3B3"/>
    </a:dk1>
    <a:lt1>
      <a:srgbClr val="FFFFFF"/>
    </a:lt1>
    <a:dk2>
      <a:srgbClr val="000000"/>
    </a:dk2>
    <a:lt2>
      <a:srgbClr val="76B900"/>
    </a:lt2>
    <a:accent1>
      <a:srgbClr val="008564"/>
    </a:accent1>
    <a:accent2>
      <a:srgbClr val="5D1682"/>
    </a:accent2>
    <a:accent3>
      <a:srgbClr val="0C34BD"/>
    </a:accent3>
    <a:accent4>
      <a:srgbClr val="4A4A4A"/>
    </a:accent4>
    <a:accent5>
      <a:srgbClr val="6E6E6E"/>
    </a:accent5>
    <a:accent6>
      <a:srgbClr val="0071C5"/>
    </a:accent6>
    <a:hlink>
      <a:srgbClr val="76B900"/>
    </a:hlink>
    <a:folHlink>
      <a:srgbClr val="004827"/>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660B892A0FAE4A4CA08712089FD3D1CE" ma:contentTypeVersion="5" ma:contentTypeDescription="Create a new document." ma:contentTypeScope="" ma:versionID="ffa2020f54b9114e1538c76035ce8235">
  <xsd:schema xmlns:xsd="http://www.w3.org/2001/XMLSchema" xmlns:xs="http://www.w3.org/2001/XMLSchema" xmlns:p="http://schemas.microsoft.com/office/2006/metadata/properties" xmlns:ns3="b4d0ea4c-68e5-433f-93e0-0918c4f11a52" xmlns:ns4="4b0fc868-cdd4-40a4-beca-c4673ad7d7d5" targetNamespace="http://schemas.microsoft.com/office/2006/metadata/properties" ma:root="true" ma:fieldsID="bf0769889fe8d2fd81bd31c7f965916e" ns3:_="" ns4:_="">
    <xsd:import namespace="b4d0ea4c-68e5-433f-93e0-0918c4f11a52"/>
    <xsd:import namespace="4b0fc868-cdd4-40a4-beca-c4673ad7d7d5"/>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4d0ea4c-68e5-433f-93e0-0918c4f11a52"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4b0fc868-cdd4-40a4-beca-c4673ad7d7d5"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documentManagement/>
</p:properties>
</file>

<file path=customXml/itemProps1.xml><?xml version="1.0" encoding="utf-8"?>
<ds:datastoreItem xmlns:ds="http://schemas.openxmlformats.org/officeDocument/2006/customXml" ds:itemID="{202DC891-CCEE-43F1-A7E0-AA78D3EA3E22}">
  <ds:schemaRefs>
    <ds:schemaRef ds:uri="4b0fc868-cdd4-40a4-beca-c4673ad7d7d5"/>
    <ds:schemaRef ds:uri="b4d0ea4c-68e5-433f-93e0-0918c4f11a52"/>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E29B7386-0C5E-43DB-8BF1-052EEAD5F5DF}">
  <ds:schemaRefs>
    <ds:schemaRef ds:uri="http://schemas.microsoft.com/sharepoint/v3/contenttype/forms"/>
  </ds:schemaRefs>
</ds:datastoreItem>
</file>

<file path=customXml/itemProps3.xml><?xml version="1.0" encoding="utf-8"?>
<ds:datastoreItem xmlns:ds="http://schemas.openxmlformats.org/officeDocument/2006/customXml" ds:itemID="{DF88E22E-2A4B-4FB1-9848-BF16E7DBE74B}">
  <ds:schemaRefs>
    <ds:schemaRef ds:uri="http://schemas.microsoft.com/office/2006/documentManagement/types"/>
    <ds:schemaRef ds:uri="http://purl.org/dc/terms/"/>
    <ds:schemaRef ds:uri="http://schemas.openxmlformats.org/package/2006/metadata/core-properties"/>
    <ds:schemaRef ds:uri="4b0fc868-cdd4-40a4-beca-c4673ad7d7d5"/>
    <ds:schemaRef ds:uri="http://purl.org/dc/dcmitype/"/>
    <ds:schemaRef ds:uri="b4d0ea4c-68e5-433f-93e0-0918c4f11a52"/>
    <ds:schemaRef ds:uri="http://purl.org/dc/elements/1.1/"/>
    <ds:schemaRef ds:uri="http://schemas.microsoft.com/office/2006/metadata/properties"/>
    <ds:schemaRef ds:uri="http://schemas.microsoft.com/office/infopath/2007/PartnerControl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20912</TotalTime>
  <Words>31848</Words>
  <Application>Microsoft Office PowerPoint</Application>
  <PresentationFormat>Custom</PresentationFormat>
  <Paragraphs>3753</Paragraphs>
  <Slides>121</Slides>
  <Notes>121</Notes>
  <HiddenSlides>1</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121</vt:i4>
      </vt:variant>
    </vt:vector>
  </HeadingPairs>
  <TitlesOfParts>
    <vt:vector size="133" baseType="lpstr">
      <vt:lpstr> Fira Mono</vt:lpstr>
      <vt:lpstr>-apple-system</vt:lpstr>
      <vt:lpstr>Arial Unicode MS</vt:lpstr>
      <vt:lpstr>Roboto</vt:lpstr>
      <vt:lpstr>Arial</vt:lpstr>
      <vt:lpstr>Century Gothic</vt:lpstr>
      <vt:lpstr>Consolas</vt:lpstr>
      <vt:lpstr>DINPro-Medium</vt:lpstr>
      <vt:lpstr>Fira Mono</vt:lpstr>
      <vt:lpstr>Trebuchet MS</vt:lpstr>
      <vt:lpstr>Wingdings</vt:lpstr>
      <vt:lpstr>Title &amp; Bullet</vt:lpstr>
      <vt:lpstr>Coroutine Job system</vt:lpstr>
      <vt:lpstr>Who am i</vt:lpstr>
      <vt:lpstr>Review C++ coroutine in 10 mins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Job system</vt:lpstr>
      <vt:lpstr>Coroutine Job system</vt:lpstr>
      <vt:lpstr>Coroutine Job system</vt:lpstr>
      <vt:lpstr>Coroutine Job system</vt:lpstr>
      <vt:lpstr>Coroutine Job system</vt:lpstr>
      <vt:lpstr>Coroutine Job system</vt:lpstr>
      <vt:lpstr>Coroutine Job system</vt:lpstr>
      <vt:lpstr>Coroutine Job system</vt:lpstr>
      <vt:lpstr>Coroutine Job system</vt:lpstr>
      <vt:lpstr>Coroutine Job system</vt:lpstr>
      <vt:lpstr>Coroutine Job system</vt:lpstr>
      <vt:lpstr>Coroutine Job system</vt:lpstr>
      <vt:lpstr>Coroutine Job system</vt:lpstr>
      <vt:lpstr>Coroutine Job system</vt:lpstr>
      <vt:lpstr>Goal</vt:lpstr>
      <vt:lpstr>Goal</vt:lpstr>
      <vt:lpstr>PowerPoint Presentation</vt:lpstr>
      <vt:lpstr>PowerPoint Presentation</vt:lpstr>
      <vt:lpstr>Coroutine Job system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Coroutine Job system</vt:lpstr>
      <vt:lpstr>Coroutine Job system</vt:lpstr>
      <vt:lpstr>Coroutine Job system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Goal</vt:lpstr>
      <vt:lpstr>Goal</vt:lpstr>
      <vt:lpstr>PowerPoint Presentation</vt:lpstr>
      <vt:lpstr>Goal</vt:lpstr>
      <vt:lpstr>Coroutine Job system</vt:lpstr>
      <vt:lpstr>Coroutine Job system</vt:lpstr>
      <vt:lpstr>Coroutine Job system</vt:lpstr>
      <vt:lpstr>Coroutine Job system</vt:lpstr>
      <vt:lpstr>Coroutine Job system</vt:lpstr>
      <vt:lpstr>Coroutine Job system</vt:lpstr>
      <vt:lpstr>Coroutine Job system</vt:lpstr>
      <vt:lpstr>Coroutine Job system</vt:lpstr>
      <vt:lpstr>Coroutine Job system</vt:lpstr>
      <vt:lpstr>PowerPoint Presentation</vt:lpstr>
      <vt:lpstr>Coroutine Job system</vt:lpstr>
      <vt:lpstr>Coroutine Job system</vt:lpstr>
      <vt:lpstr>PowerPoint Presentation</vt:lpstr>
      <vt:lpstr>PowerPoint Presentation</vt:lpstr>
      <vt:lpstr>PowerPoint Presentation</vt:lpstr>
      <vt:lpstr>Goal</vt:lpstr>
      <vt:lpstr>Goal</vt:lpstr>
      <vt:lpstr>Goal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Coroutine lifetime</vt:lpstr>
      <vt:lpstr>Coroutine lifetime</vt:lpstr>
      <vt:lpstr>Let’s try it!</vt:lpstr>
      <vt:lpstr>What’s the gain</vt:lpstr>
      <vt:lpstr>And real world is not perfect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tianyiz@nvidia.com</dc:creator>
  <cp:lastModifiedBy>Tanki Zhang</cp:lastModifiedBy>
  <cp:revision>2</cp:revision>
  <dcterms:created xsi:type="dcterms:W3CDTF">2008-01-24T03:11:41Z</dcterms:created>
  <dcterms:modified xsi:type="dcterms:W3CDTF">2020-09-18T21:08:48Z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0x010100660B892A0FAE4A4CA08712089FD3D1CE</vt:lpwstr>
  </property>
  <property fmtid="{D5CDD505-2E9C-101B-9397-08002B2CF9AE}" pid="3" name="MSIP_Label_6b558183-044c-4105-8d9c-cea02a2a3d86_Enabled">
    <vt:lpwstr>True</vt:lpwstr>
  </property>
  <property fmtid="{D5CDD505-2E9C-101B-9397-08002B2CF9AE}" pid="4" name="MSIP_Label_6b558183-044c-4105-8d9c-cea02a2a3d86_SiteId">
    <vt:lpwstr>43083d15-7273-40c1-b7db-39efd9ccc17a</vt:lpwstr>
  </property>
  <property fmtid="{D5CDD505-2E9C-101B-9397-08002B2CF9AE}" pid="5" name="MSIP_Label_6b558183-044c-4105-8d9c-cea02a2a3d86_Ref">
    <vt:lpwstr>https://api.informationprotection.azure.com/api/43083d15-7273-40c1-b7db-39efd9ccc17a</vt:lpwstr>
  </property>
  <property fmtid="{D5CDD505-2E9C-101B-9397-08002B2CF9AE}" pid="6" name="MSIP_Label_6b558183-044c-4105-8d9c-cea02a2a3d86_Owner">
    <vt:lpwstr>lspillman@nvidia.com</vt:lpwstr>
  </property>
  <property fmtid="{D5CDD505-2E9C-101B-9397-08002B2CF9AE}" pid="7" name="MSIP_Label_6b558183-044c-4105-8d9c-cea02a2a3d86_SetDate">
    <vt:lpwstr>2018-05-11T15:28:31.9824217-07:00</vt:lpwstr>
  </property>
  <property fmtid="{D5CDD505-2E9C-101B-9397-08002B2CF9AE}" pid="8" name="MSIP_Label_6b558183-044c-4105-8d9c-cea02a2a3d86_Name">
    <vt:lpwstr>Unrestricted</vt:lpwstr>
  </property>
  <property fmtid="{D5CDD505-2E9C-101B-9397-08002B2CF9AE}" pid="9" name="MSIP_Label_6b558183-044c-4105-8d9c-cea02a2a3d86_Application">
    <vt:lpwstr>Microsoft Azure Information Protection</vt:lpwstr>
  </property>
  <property fmtid="{D5CDD505-2E9C-101B-9397-08002B2CF9AE}" pid="10" name="MSIP_Label_6b558183-044c-4105-8d9c-cea02a2a3d86_Extended_MSFT_Method">
    <vt:lpwstr>Automatic</vt:lpwstr>
  </property>
  <property fmtid="{D5CDD505-2E9C-101B-9397-08002B2CF9AE}" pid="11" name="Sensitivity">
    <vt:lpwstr>Unrestricted</vt:lpwstr>
  </property>
</Properties>
</file>